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687" r:id="rId2"/>
  </p:sldMasterIdLst>
  <p:notesMasterIdLst>
    <p:notesMasterId r:id="rId36"/>
  </p:notesMasterIdLst>
  <p:sldIdLst>
    <p:sldId id="296" r:id="rId3"/>
    <p:sldId id="274" r:id="rId4"/>
    <p:sldId id="351" r:id="rId5"/>
    <p:sldId id="347" r:id="rId6"/>
    <p:sldId id="348" r:id="rId7"/>
    <p:sldId id="349" r:id="rId8"/>
    <p:sldId id="350" r:id="rId9"/>
    <p:sldId id="352" r:id="rId10"/>
    <p:sldId id="345" r:id="rId11"/>
    <p:sldId id="271" r:id="rId12"/>
    <p:sldId id="272" r:id="rId13"/>
    <p:sldId id="275" r:id="rId14"/>
    <p:sldId id="279" r:id="rId15"/>
    <p:sldId id="297" r:id="rId16"/>
    <p:sldId id="300" r:id="rId17"/>
    <p:sldId id="305" r:id="rId18"/>
    <p:sldId id="312" r:id="rId19"/>
    <p:sldId id="1351" r:id="rId20"/>
    <p:sldId id="357" r:id="rId21"/>
    <p:sldId id="355" r:id="rId22"/>
    <p:sldId id="358" r:id="rId23"/>
    <p:sldId id="1352" r:id="rId24"/>
    <p:sldId id="359" r:id="rId25"/>
    <p:sldId id="320" r:id="rId26"/>
    <p:sldId id="360" r:id="rId27"/>
    <p:sldId id="335" r:id="rId28"/>
    <p:sldId id="336" r:id="rId29"/>
    <p:sldId id="1350" r:id="rId30"/>
    <p:sldId id="1342" r:id="rId31"/>
    <p:sldId id="1346" r:id="rId32"/>
    <p:sldId id="1347" r:id="rId33"/>
    <p:sldId id="1348" r:id="rId34"/>
    <p:sldId id="1349" r:id="rId35"/>
  </p:sldIdLst>
  <p:sldSz cx="9144000" cy="5143500" type="screen16x9"/>
  <p:notesSz cx="6858000" cy="9144000"/>
  <p:embeddedFontLst>
    <p:embeddedFont>
      <p:font typeface="Bowlby One SC" panose="020B0604020202020204" charset="0"/>
      <p:regular r:id="rId37"/>
    </p:embeddedFont>
    <p:embeddedFont>
      <p:font typeface="Cambria" panose="02040503050406030204" pitchFamily="18" charset="0"/>
      <p:regular r:id="rId38"/>
      <p:bold r:id="rId39"/>
      <p:italic r:id="rId40"/>
      <p:boldItalic r:id="rId41"/>
    </p:embeddedFont>
    <p:embeddedFont>
      <p:font typeface="Didact Gothic" panose="00000500000000000000" pitchFamily="2" charset="0"/>
      <p:regular r:id="rId42"/>
    </p:embeddedFont>
    <p:embeddedFont>
      <p:font typeface="Roboto" panose="02000000000000000000"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20C6B9-266E-4E52-BA9C-D8593903D799}">
  <a:tblStyle styleId="{A520C6B9-266E-4E52-BA9C-D8593903D79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97"/>
    <p:restoredTop sz="93021"/>
  </p:normalViewPr>
  <p:slideViewPr>
    <p:cSldViewPr snapToGrid="0">
      <p:cViewPr varScale="1">
        <p:scale>
          <a:sx n="89" d="100"/>
          <a:sy n="89" d="100"/>
        </p:scale>
        <p:origin x="60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936090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g13dbb1cda9f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13dbb1cda9f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1313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g13dbb1cda9f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8" name="Google Shape;1768;g13dbb1cda9f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576146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0"/>
        <p:cNvGrpSpPr/>
        <p:nvPr/>
      </p:nvGrpSpPr>
      <p:grpSpPr>
        <a:xfrm>
          <a:off x="0" y="0"/>
          <a:ext cx="0" cy="0"/>
          <a:chOff x="0" y="0"/>
          <a:chExt cx="0" cy="0"/>
        </a:xfrm>
      </p:grpSpPr>
      <p:sp>
        <p:nvSpPr>
          <p:cNvPr id="1841" name="Google Shape;1841;g13dbb1cda9f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2" name="Google Shape;1842;g13dbb1cda9f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08314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0"/>
        <p:cNvGrpSpPr/>
        <p:nvPr/>
      </p:nvGrpSpPr>
      <p:grpSpPr>
        <a:xfrm>
          <a:off x="0" y="0"/>
          <a:ext cx="0" cy="0"/>
          <a:chOff x="0" y="0"/>
          <a:chExt cx="0" cy="0"/>
        </a:xfrm>
      </p:grpSpPr>
      <p:sp>
        <p:nvSpPr>
          <p:cNvPr id="2141" name="Google Shape;2141;g13dbb1cda9f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2" name="Google Shape;2142;g13dbb1cda9f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19511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13dbb1cda9f_0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13dbb1cda9f_0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33357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0"/>
        <p:cNvGrpSpPr/>
        <p:nvPr/>
      </p:nvGrpSpPr>
      <p:grpSpPr>
        <a:xfrm>
          <a:off x="0" y="0"/>
          <a:ext cx="0" cy="0"/>
          <a:chOff x="0" y="0"/>
          <a:chExt cx="0" cy="0"/>
        </a:xfrm>
      </p:grpSpPr>
      <p:sp>
        <p:nvSpPr>
          <p:cNvPr id="1841" name="Google Shape;1841;g13dbb1cda9f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2" name="Google Shape;1842;g13dbb1cda9f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03013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0"/>
        <p:cNvGrpSpPr/>
        <p:nvPr/>
      </p:nvGrpSpPr>
      <p:grpSpPr>
        <a:xfrm>
          <a:off x="0" y="0"/>
          <a:ext cx="0" cy="0"/>
          <a:chOff x="0" y="0"/>
          <a:chExt cx="0" cy="0"/>
        </a:xfrm>
      </p:grpSpPr>
      <p:sp>
        <p:nvSpPr>
          <p:cNvPr id="1841" name="Google Shape;1841;g13dbb1cda9f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2" name="Google Shape;1842;g13dbb1cda9f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518575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0"/>
        <p:cNvGrpSpPr/>
        <p:nvPr/>
      </p:nvGrpSpPr>
      <p:grpSpPr>
        <a:xfrm>
          <a:off x="0" y="0"/>
          <a:ext cx="0" cy="0"/>
          <a:chOff x="0" y="0"/>
          <a:chExt cx="0" cy="0"/>
        </a:xfrm>
      </p:grpSpPr>
      <p:sp>
        <p:nvSpPr>
          <p:cNvPr id="1841" name="Google Shape;1841;g13dbb1cda9f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2" name="Google Shape;1842;g13dbb1cda9f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6921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0"/>
        <p:cNvGrpSpPr/>
        <p:nvPr/>
      </p:nvGrpSpPr>
      <p:grpSpPr>
        <a:xfrm>
          <a:off x="0" y="0"/>
          <a:ext cx="0" cy="0"/>
          <a:chOff x="0" y="0"/>
          <a:chExt cx="0" cy="0"/>
        </a:xfrm>
      </p:grpSpPr>
      <p:sp>
        <p:nvSpPr>
          <p:cNvPr id="1841" name="Google Shape;1841;g13dbb1cda9f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2" name="Google Shape;1842;g13dbb1cda9f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8118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0"/>
        <p:cNvGrpSpPr/>
        <p:nvPr/>
      </p:nvGrpSpPr>
      <p:grpSpPr>
        <a:xfrm>
          <a:off x="0" y="0"/>
          <a:ext cx="0" cy="0"/>
          <a:chOff x="0" y="0"/>
          <a:chExt cx="0" cy="0"/>
        </a:xfrm>
      </p:grpSpPr>
      <p:sp>
        <p:nvSpPr>
          <p:cNvPr id="1841" name="Google Shape;1841;g13dbb1cda9f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2" name="Google Shape;1842;g13dbb1cda9f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50580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13dbb1cda9f_0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13dbb1cda9f_0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86154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g13dbb1cda9f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13dbb1cda9f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813080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13dbb1cda9f_0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13dbb1cda9f_0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55895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13dbb1cda9f_0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13dbb1cda9f_0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85639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13dbb1cda9f_0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13dbb1cda9f_0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19520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0"/>
        <p:cNvGrpSpPr/>
        <p:nvPr/>
      </p:nvGrpSpPr>
      <p:grpSpPr>
        <a:xfrm>
          <a:off x="0" y="0"/>
          <a:ext cx="0" cy="0"/>
          <a:chOff x="0" y="0"/>
          <a:chExt cx="0" cy="0"/>
        </a:xfrm>
      </p:grpSpPr>
      <p:sp>
        <p:nvSpPr>
          <p:cNvPr id="2141" name="Google Shape;2141;g13dbb1cda9f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2" name="Google Shape;2142;g13dbb1cda9f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59411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13dbb1cda9f_0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13dbb1cda9f_0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9535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13dbb1cda9f_0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13dbb1cda9f_0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23761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0"/>
        <p:cNvGrpSpPr/>
        <p:nvPr/>
      </p:nvGrpSpPr>
      <p:grpSpPr>
        <a:xfrm>
          <a:off x="0" y="0"/>
          <a:ext cx="0" cy="0"/>
          <a:chOff x="0" y="0"/>
          <a:chExt cx="0" cy="0"/>
        </a:xfrm>
      </p:grpSpPr>
      <p:sp>
        <p:nvSpPr>
          <p:cNvPr id="1841" name="Google Shape;1841;g13dbb1cda9f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2" name="Google Shape;1842;g13dbb1cda9f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60446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13dbb1cda9f_0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13dbb1cda9f_0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12296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0"/>
        <p:cNvGrpSpPr/>
        <p:nvPr/>
      </p:nvGrpSpPr>
      <p:grpSpPr>
        <a:xfrm>
          <a:off x="0" y="0"/>
          <a:ext cx="0" cy="0"/>
          <a:chOff x="0" y="0"/>
          <a:chExt cx="0" cy="0"/>
        </a:xfrm>
      </p:grpSpPr>
      <p:sp>
        <p:nvSpPr>
          <p:cNvPr id="1841" name="Google Shape;1841;g13dbb1cda9f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2" name="Google Shape;1842;g13dbb1cda9f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04923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3a754dda9a_0_8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13a754dda9a_0_8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28719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g13dbb1cda9f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13dbb1cda9f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02101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3a754dda9a_0_8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13a754dda9a_0_8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36930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3a754dda9a_0_8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13a754dda9a_0_8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86540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3a754dda9a_0_8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13a754dda9a_0_8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796720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3a754dda9a_0_8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13a754dda9a_0_8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06751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g13dbb1cda9f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13dbb1cda9f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40572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g13dbb1cda9f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13dbb1cda9f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39796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g13dbb1cda9f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13dbb1cda9f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59829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g13dbb1cda9f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13dbb1cda9f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77827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g13dbb1cda9f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13dbb1cda9f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74607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g13dbb1cda9f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13dbb1cda9f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48838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7"/>
        <p:cNvGrpSpPr/>
        <p:nvPr/>
      </p:nvGrpSpPr>
      <p:grpSpPr>
        <a:xfrm>
          <a:off x="0" y="0"/>
          <a:ext cx="0" cy="0"/>
          <a:chOff x="0" y="0"/>
          <a:chExt cx="0" cy="0"/>
        </a:xfrm>
      </p:grpSpPr>
      <p:pic>
        <p:nvPicPr>
          <p:cNvPr id="68" name="Google Shape;68;p7"/>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69" name="Google Shape;69;p7"/>
          <p:cNvSpPr txBox="1">
            <a:spLocks noGrp="1"/>
          </p:cNvSpPr>
          <p:nvPr>
            <p:ph type="title"/>
          </p:nvPr>
        </p:nvSpPr>
        <p:spPr>
          <a:xfrm>
            <a:off x="713225" y="1275450"/>
            <a:ext cx="3201300" cy="14775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0" name="Google Shape;70;p7"/>
          <p:cNvSpPr txBox="1">
            <a:spLocks noGrp="1"/>
          </p:cNvSpPr>
          <p:nvPr>
            <p:ph type="subTitle" idx="1"/>
          </p:nvPr>
        </p:nvSpPr>
        <p:spPr>
          <a:xfrm>
            <a:off x="713225" y="2829150"/>
            <a:ext cx="3316500" cy="9627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sz="1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7"/>
          <p:cNvSpPr/>
          <p:nvPr/>
        </p:nvSpPr>
        <p:spPr>
          <a:xfrm rot="10800000" flipH="1">
            <a:off x="-541100" y="3214162"/>
            <a:ext cx="5758606" cy="3046338"/>
          </a:xfrm>
          <a:custGeom>
            <a:avLst/>
            <a:gdLst/>
            <a:ahLst/>
            <a:cxnLst/>
            <a:rect l="l" t="t" r="r" b="b"/>
            <a:pathLst>
              <a:path w="74403" h="53174" extrusionOk="0">
                <a:moveTo>
                  <a:pt x="0" y="1"/>
                </a:moveTo>
                <a:lnTo>
                  <a:pt x="0" y="53174"/>
                </a:lnTo>
                <a:cubicBezTo>
                  <a:pt x="250" y="53150"/>
                  <a:pt x="512" y="53126"/>
                  <a:pt x="798" y="53091"/>
                </a:cubicBezTo>
                <a:cubicBezTo>
                  <a:pt x="5061" y="52591"/>
                  <a:pt x="8954" y="49924"/>
                  <a:pt x="11002" y="46149"/>
                </a:cubicBezTo>
                <a:cubicBezTo>
                  <a:pt x="12942" y="42542"/>
                  <a:pt x="13169" y="38232"/>
                  <a:pt x="14967" y="34553"/>
                </a:cubicBezTo>
                <a:cubicBezTo>
                  <a:pt x="17026" y="30385"/>
                  <a:pt x="21182" y="27302"/>
                  <a:pt x="25766" y="26564"/>
                </a:cubicBezTo>
                <a:cubicBezTo>
                  <a:pt x="26637" y="26421"/>
                  <a:pt x="27509" y="26359"/>
                  <a:pt x="28381" y="26359"/>
                </a:cubicBezTo>
                <a:cubicBezTo>
                  <a:pt x="32184" y="26359"/>
                  <a:pt x="35991" y="27548"/>
                  <a:pt x="39720" y="28516"/>
                </a:cubicBezTo>
                <a:cubicBezTo>
                  <a:pt x="43798" y="29566"/>
                  <a:pt x="48042" y="30359"/>
                  <a:pt x="52243" y="30359"/>
                </a:cubicBezTo>
                <a:cubicBezTo>
                  <a:pt x="54616" y="30359"/>
                  <a:pt x="56974" y="30106"/>
                  <a:pt x="59282" y="29504"/>
                </a:cubicBezTo>
                <a:cubicBezTo>
                  <a:pt x="65437" y="27885"/>
                  <a:pt x="70783" y="23766"/>
                  <a:pt x="74403" y="18479"/>
                </a:cubicBezTo>
                <a:lnTo>
                  <a:pt x="744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rot="10800000">
            <a:off x="4387900" y="-484224"/>
            <a:ext cx="5051931" cy="1916699"/>
          </a:xfrm>
          <a:custGeom>
            <a:avLst/>
            <a:gdLst/>
            <a:ahLst/>
            <a:cxnLst/>
            <a:rect l="l" t="t" r="r" b="b"/>
            <a:pathLst>
              <a:path w="69605" h="26409" extrusionOk="0">
                <a:moveTo>
                  <a:pt x="4552" y="1"/>
                </a:moveTo>
                <a:cubicBezTo>
                  <a:pt x="3035" y="1"/>
                  <a:pt x="1492" y="203"/>
                  <a:pt x="1" y="536"/>
                </a:cubicBezTo>
                <a:lnTo>
                  <a:pt x="1" y="26408"/>
                </a:lnTo>
                <a:lnTo>
                  <a:pt x="69605" y="26408"/>
                </a:lnTo>
                <a:cubicBezTo>
                  <a:pt x="69450" y="25789"/>
                  <a:pt x="69248" y="25194"/>
                  <a:pt x="69021" y="24622"/>
                </a:cubicBezTo>
                <a:cubicBezTo>
                  <a:pt x="66759" y="19205"/>
                  <a:pt x="61390" y="15550"/>
                  <a:pt x="55698" y="14109"/>
                </a:cubicBezTo>
                <a:cubicBezTo>
                  <a:pt x="53140" y="13459"/>
                  <a:pt x="50513" y="13202"/>
                  <a:pt x="47869" y="13202"/>
                </a:cubicBezTo>
                <a:cubicBezTo>
                  <a:pt x="44656" y="13202"/>
                  <a:pt x="41418" y="13581"/>
                  <a:pt x="38244" y="14097"/>
                </a:cubicBezTo>
                <a:cubicBezTo>
                  <a:pt x="35155" y="14599"/>
                  <a:pt x="32056" y="15220"/>
                  <a:pt x="28945" y="15220"/>
                </a:cubicBezTo>
                <a:cubicBezTo>
                  <a:pt x="28806" y="15220"/>
                  <a:pt x="28667" y="15219"/>
                  <a:pt x="28528" y="15217"/>
                </a:cubicBezTo>
                <a:cubicBezTo>
                  <a:pt x="25254" y="15157"/>
                  <a:pt x="21885" y="14288"/>
                  <a:pt x="19444" y="12121"/>
                </a:cubicBezTo>
                <a:cubicBezTo>
                  <a:pt x="16336" y="9347"/>
                  <a:pt x="15134" y="4858"/>
                  <a:pt x="11871" y="2263"/>
                </a:cubicBezTo>
                <a:cubicBezTo>
                  <a:pt x="9793" y="624"/>
                  <a:pt x="7213" y="1"/>
                  <a:pt x="45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rot="-7703996" flipH="1">
            <a:off x="8068699" y="2647177"/>
            <a:ext cx="1048010" cy="3682735"/>
          </a:xfrm>
          <a:custGeom>
            <a:avLst/>
            <a:gdLst/>
            <a:ahLst/>
            <a:cxnLst/>
            <a:rect l="l" t="t" r="r" b="b"/>
            <a:pathLst>
              <a:path w="10978" h="38577" fill="none" extrusionOk="0">
                <a:moveTo>
                  <a:pt x="10132" y="0"/>
                </a:moveTo>
                <a:cubicBezTo>
                  <a:pt x="7501" y="191"/>
                  <a:pt x="5203" y="2036"/>
                  <a:pt x="3834" y="4286"/>
                </a:cubicBezTo>
                <a:cubicBezTo>
                  <a:pt x="3096" y="5501"/>
                  <a:pt x="2560" y="6965"/>
                  <a:pt x="2858" y="8358"/>
                </a:cubicBezTo>
                <a:cubicBezTo>
                  <a:pt x="3381" y="10847"/>
                  <a:pt x="6322" y="12133"/>
                  <a:pt x="8858" y="11954"/>
                </a:cubicBezTo>
                <a:cubicBezTo>
                  <a:pt x="9513" y="11918"/>
                  <a:pt x="10323" y="11621"/>
                  <a:pt x="10358" y="10966"/>
                </a:cubicBezTo>
                <a:cubicBezTo>
                  <a:pt x="10358" y="10728"/>
                  <a:pt x="10251" y="10490"/>
                  <a:pt x="10108" y="10299"/>
                </a:cubicBezTo>
                <a:cubicBezTo>
                  <a:pt x="9108" y="8835"/>
                  <a:pt x="7013" y="8525"/>
                  <a:pt x="5322" y="9049"/>
                </a:cubicBezTo>
                <a:cubicBezTo>
                  <a:pt x="3751" y="9537"/>
                  <a:pt x="2346" y="10668"/>
                  <a:pt x="1679" y="12180"/>
                </a:cubicBezTo>
                <a:cubicBezTo>
                  <a:pt x="1012" y="13704"/>
                  <a:pt x="1155" y="15574"/>
                  <a:pt x="2155" y="16883"/>
                </a:cubicBezTo>
                <a:cubicBezTo>
                  <a:pt x="3036" y="18050"/>
                  <a:pt x="4453" y="18693"/>
                  <a:pt x="5834" y="19110"/>
                </a:cubicBezTo>
                <a:cubicBezTo>
                  <a:pt x="7346" y="19562"/>
                  <a:pt x="9168" y="19765"/>
                  <a:pt x="10406" y="18764"/>
                </a:cubicBezTo>
                <a:cubicBezTo>
                  <a:pt x="10609" y="18586"/>
                  <a:pt x="10823" y="18360"/>
                  <a:pt x="10859" y="18098"/>
                </a:cubicBezTo>
                <a:cubicBezTo>
                  <a:pt x="10978" y="17383"/>
                  <a:pt x="10108" y="16931"/>
                  <a:pt x="9394" y="16824"/>
                </a:cubicBezTo>
                <a:cubicBezTo>
                  <a:pt x="7822" y="16586"/>
                  <a:pt x="6179" y="16705"/>
                  <a:pt x="4751" y="17359"/>
                </a:cubicBezTo>
                <a:cubicBezTo>
                  <a:pt x="3322" y="18038"/>
                  <a:pt x="2107" y="19288"/>
                  <a:pt x="1691" y="20800"/>
                </a:cubicBezTo>
                <a:cubicBezTo>
                  <a:pt x="1191" y="22682"/>
                  <a:pt x="2012" y="24837"/>
                  <a:pt x="3620" y="25908"/>
                </a:cubicBezTo>
                <a:cubicBezTo>
                  <a:pt x="5239" y="26980"/>
                  <a:pt x="7549" y="26908"/>
                  <a:pt x="9073" y="25694"/>
                </a:cubicBezTo>
                <a:cubicBezTo>
                  <a:pt x="9251" y="25551"/>
                  <a:pt x="9454" y="25384"/>
                  <a:pt x="9525" y="25158"/>
                </a:cubicBezTo>
                <a:cubicBezTo>
                  <a:pt x="9823" y="24360"/>
                  <a:pt x="8715" y="23777"/>
                  <a:pt x="7858" y="23753"/>
                </a:cubicBezTo>
                <a:cubicBezTo>
                  <a:pt x="5120" y="23670"/>
                  <a:pt x="2405" y="25313"/>
                  <a:pt x="1203" y="27777"/>
                </a:cubicBezTo>
                <a:cubicBezTo>
                  <a:pt x="0" y="30242"/>
                  <a:pt x="381" y="33397"/>
                  <a:pt x="2131" y="35505"/>
                </a:cubicBezTo>
                <a:cubicBezTo>
                  <a:pt x="3870" y="37624"/>
                  <a:pt x="6894" y="38576"/>
                  <a:pt x="9537" y="3786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p:nvPr/>
        </p:nvSpPr>
        <p:spPr>
          <a:xfrm rot="6107985">
            <a:off x="-453478" y="-628433"/>
            <a:ext cx="2327121" cy="2561463"/>
          </a:xfrm>
          <a:custGeom>
            <a:avLst/>
            <a:gdLst/>
            <a:ahLst/>
            <a:cxnLst/>
            <a:rect l="l" t="t" r="r" b="b"/>
            <a:pathLst>
              <a:path w="29553" h="32529" fill="none" extrusionOk="0">
                <a:moveTo>
                  <a:pt x="1" y="2120"/>
                </a:moveTo>
                <a:cubicBezTo>
                  <a:pt x="1394" y="382"/>
                  <a:pt x="4073" y="1"/>
                  <a:pt x="6097" y="941"/>
                </a:cubicBezTo>
                <a:cubicBezTo>
                  <a:pt x="8121" y="1882"/>
                  <a:pt x="9490" y="3894"/>
                  <a:pt x="10121" y="6014"/>
                </a:cubicBezTo>
                <a:cubicBezTo>
                  <a:pt x="11074" y="9216"/>
                  <a:pt x="10466" y="12848"/>
                  <a:pt x="8538" y="15574"/>
                </a:cubicBezTo>
                <a:cubicBezTo>
                  <a:pt x="8180" y="16074"/>
                  <a:pt x="7502" y="16598"/>
                  <a:pt x="7002" y="16241"/>
                </a:cubicBezTo>
                <a:cubicBezTo>
                  <a:pt x="6728" y="16050"/>
                  <a:pt x="6644" y="15681"/>
                  <a:pt x="6668" y="15348"/>
                </a:cubicBezTo>
                <a:cubicBezTo>
                  <a:pt x="6823" y="13693"/>
                  <a:pt x="9049" y="13002"/>
                  <a:pt x="10585" y="13657"/>
                </a:cubicBezTo>
                <a:cubicBezTo>
                  <a:pt x="13002" y="14669"/>
                  <a:pt x="14026" y="17563"/>
                  <a:pt x="14193" y="20170"/>
                </a:cubicBezTo>
                <a:cubicBezTo>
                  <a:pt x="14324" y="22301"/>
                  <a:pt x="13919" y="24706"/>
                  <a:pt x="12181" y="25956"/>
                </a:cubicBezTo>
                <a:cubicBezTo>
                  <a:pt x="11883" y="26171"/>
                  <a:pt x="11538" y="26349"/>
                  <a:pt x="11181" y="26314"/>
                </a:cubicBezTo>
                <a:cubicBezTo>
                  <a:pt x="10526" y="26254"/>
                  <a:pt x="10097" y="25540"/>
                  <a:pt x="10157" y="24885"/>
                </a:cubicBezTo>
                <a:cubicBezTo>
                  <a:pt x="10216" y="24230"/>
                  <a:pt x="10633" y="23682"/>
                  <a:pt x="11074" y="23206"/>
                </a:cubicBezTo>
                <a:cubicBezTo>
                  <a:pt x="14050" y="20122"/>
                  <a:pt x="19253" y="19849"/>
                  <a:pt x="22956" y="21992"/>
                </a:cubicBezTo>
                <a:cubicBezTo>
                  <a:pt x="26659" y="24135"/>
                  <a:pt x="28921" y="28278"/>
                  <a:pt x="29552" y="32529"/>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oogle Shape;75;p7"/>
          <p:cNvGrpSpPr/>
          <p:nvPr/>
        </p:nvGrpSpPr>
        <p:grpSpPr>
          <a:xfrm>
            <a:off x="852511" y="646695"/>
            <a:ext cx="8083981" cy="2046966"/>
            <a:chOff x="852511" y="646695"/>
            <a:chExt cx="8083981" cy="2046966"/>
          </a:xfrm>
        </p:grpSpPr>
        <p:sp>
          <p:nvSpPr>
            <p:cNvPr id="76" name="Google Shape;76;p7"/>
            <p:cNvSpPr/>
            <p:nvPr/>
          </p:nvSpPr>
          <p:spPr>
            <a:xfrm rot="-5046820">
              <a:off x="8516228" y="2373472"/>
              <a:ext cx="300040" cy="310102"/>
            </a:xfrm>
            <a:custGeom>
              <a:avLst/>
              <a:gdLst/>
              <a:ahLst/>
              <a:cxnLst/>
              <a:rect l="l" t="t" r="r" b="b"/>
              <a:pathLst>
                <a:path w="6502" h="6720" extrusionOk="0">
                  <a:moveTo>
                    <a:pt x="1870" y="540"/>
                  </a:moveTo>
                  <a:cubicBezTo>
                    <a:pt x="2143" y="766"/>
                    <a:pt x="2620" y="1171"/>
                    <a:pt x="3167" y="1624"/>
                  </a:cubicBezTo>
                  <a:cubicBezTo>
                    <a:pt x="2822" y="1826"/>
                    <a:pt x="2477" y="2040"/>
                    <a:pt x="2143" y="2255"/>
                  </a:cubicBezTo>
                  <a:cubicBezTo>
                    <a:pt x="1905" y="1231"/>
                    <a:pt x="1858" y="766"/>
                    <a:pt x="1870" y="540"/>
                  </a:cubicBezTo>
                  <a:close/>
                  <a:moveTo>
                    <a:pt x="5370" y="897"/>
                  </a:moveTo>
                  <a:lnTo>
                    <a:pt x="5370" y="897"/>
                  </a:lnTo>
                  <a:cubicBezTo>
                    <a:pt x="5263" y="1207"/>
                    <a:pt x="5072" y="1743"/>
                    <a:pt x="4787" y="2457"/>
                  </a:cubicBezTo>
                  <a:cubicBezTo>
                    <a:pt x="4525" y="2219"/>
                    <a:pt x="4227" y="1969"/>
                    <a:pt x="3906" y="1683"/>
                  </a:cubicBezTo>
                  <a:cubicBezTo>
                    <a:pt x="4644" y="1266"/>
                    <a:pt x="5084" y="1028"/>
                    <a:pt x="5370" y="897"/>
                  </a:cubicBezTo>
                  <a:close/>
                  <a:moveTo>
                    <a:pt x="1858" y="2969"/>
                  </a:moveTo>
                  <a:cubicBezTo>
                    <a:pt x="1965" y="3338"/>
                    <a:pt x="2060" y="3755"/>
                    <a:pt x="2203" y="4207"/>
                  </a:cubicBezTo>
                  <a:cubicBezTo>
                    <a:pt x="1250" y="4088"/>
                    <a:pt x="738" y="3969"/>
                    <a:pt x="536" y="3886"/>
                  </a:cubicBezTo>
                  <a:cubicBezTo>
                    <a:pt x="727" y="3731"/>
                    <a:pt x="1155" y="3409"/>
                    <a:pt x="1858" y="2969"/>
                  </a:cubicBezTo>
                  <a:close/>
                  <a:moveTo>
                    <a:pt x="3513" y="1921"/>
                  </a:moveTo>
                  <a:cubicBezTo>
                    <a:pt x="3929" y="2266"/>
                    <a:pt x="4298" y="2600"/>
                    <a:pt x="4608" y="2898"/>
                  </a:cubicBezTo>
                  <a:cubicBezTo>
                    <a:pt x="4429" y="3374"/>
                    <a:pt x="4227" y="3874"/>
                    <a:pt x="4025" y="4338"/>
                  </a:cubicBezTo>
                  <a:cubicBezTo>
                    <a:pt x="3584" y="4326"/>
                    <a:pt x="3120" y="4291"/>
                    <a:pt x="2679" y="4243"/>
                  </a:cubicBezTo>
                  <a:cubicBezTo>
                    <a:pt x="2513" y="3683"/>
                    <a:pt x="2358" y="3159"/>
                    <a:pt x="2239" y="2695"/>
                  </a:cubicBezTo>
                  <a:cubicBezTo>
                    <a:pt x="2655" y="2445"/>
                    <a:pt x="3096" y="2183"/>
                    <a:pt x="3513" y="1921"/>
                  </a:cubicBezTo>
                  <a:close/>
                  <a:moveTo>
                    <a:pt x="4953" y="3207"/>
                  </a:moveTo>
                  <a:cubicBezTo>
                    <a:pt x="5632" y="3862"/>
                    <a:pt x="5894" y="4171"/>
                    <a:pt x="5977" y="4326"/>
                  </a:cubicBezTo>
                  <a:cubicBezTo>
                    <a:pt x="5846" y="4350"/>
                    <a:pt x="5596" y="4362"/>
                    <a:pt x="5132" y="4362"/>
                  </a:cubicBezTo>
                  <a:cubicBezTo>
                    <a:pt x="4941" y="4362"/>
                    <a:pt x="4715" y="4362"/>
                    <a:pt x="4489" y="4350"/>
                  </a:cubicBezTo>
                  <a:cubicBezTo>
                    <a:pt x="4644" y="3981"/>
                    <a:pt x="4799" y="3588"/>
                    <a:pt x="4953" y="3207"/>
                  </a:cubicBezTo>
                  <a:close/>
                  <a:moveTo>
                    <a:pt x="2810" y="4695"/>
                  </a:moveTo>
                  <a:lnTo>
                    <a:pt x="2810" y="4695"/>
                  </a:lnTo>
                  <a:cubicBezTo>
                    <a:pt x="3155" y="4719"/>
                    <a:pt x="3489" y="4755"/>
                    <a:pt x="3846" y="4767"/>
                  </a:cubicBezTo>
                  <a:cubicBezTo>
                    <a:pt x="3548" y="5469"/>
                    <a:pt x="3358" y="5850"/>
                    <a:pt x="3239" y="6065"/>
                  </a:cubicBezTo>
                  <a:cubicBezTo>
                    <a:pt x="3132" y="5767"/>
                    <a:pt x="2989" y="5279"/>
                    <a:pt x="2810" y="4695"/>
                  </a:cubicBezTo>
                  <a:close/>
                  <a:moveTo>
                    <a:pt x="1787" y="0"/>
                  </a:moveTo>
                  <a:cubicBezTo>
                    <a:pt x="1772" y="0"/>
                    <a:pt x="1755" y="1"/>
                    <a:pt x="1739" y="4"/>
                  </a:cubicBezTo>
                  <a:cubicBezTo>
                    <a:pt x="1393" y="100"/>
                    <a:pt x="1274" y="552"/>
                    <a:pt x="1751" y="2517"/>
                  </a:cubicBezTo>
                  <a:cubicBezTo>
                    <a:pt x="1167" y="2898"/>
                    <a:pt x="274" y="3493"/>
                    <a:pt x="84" y="3731"/>
                  </a:cubicBezTo>
                  <a:cubicBezTo>
                    <a:pt x="12" y="3814"/>
                    <a:pt x="0" y="3933"/>
                    <a:pt x="36" y="4041"/>
                  </a:cubicBezTo>
                  <a:cubicBezTo>
                    <a:pt x="96" y="4171"/>
                    <a:pt x="203" y="4445"/>
                    <a:pt x="2346" y="4660"/>
                  </a:cubicBezTo>
                  <a:cubicBezTo>
                    <a:pt x="2655" y="5719"/>
                    <a:pt x="2929" y="6529"/>
                    <a:pt x="2929" y="6541"/>
                  </a:cubicBezTo>
                  <a:cubicBezTo>
                    <a:pt x="2977" y="6672"/>
                    <a:pt x="3072" y="6719"/>
                    <a:pt x="3167" y="6719"/>
                  </a:cubicBezTo>
                  <a:cubicBezTo>
                    <a:pt x="3334" y="6719"/>
                    <a:pt x="3477" y="6719"/>
                    <a:pt x="4310" y="4814"/>
                  </a:cubicBezTo>
                  <a:cubicBezTo>
                    <a:pt x="4608" y="4826"/>
                    <a:pt x="4894" y="4826"/>
                    <a:pt x="5144" y="4826"/>
                  </a:cubicBezTo>
                  <a:cubicBezTo>
                    <a:pt x="6084" y="4826"/>
                    <a:pt x="6239" y="4743"/>
                    <a:pt x="6299" y="4707"/>
                  </a:cubicBezTo>
                  <a:cubicBezTo>
                    <a:pt x="6394" y="4660"/>
                    <a:pt x="6453" y="4588"/>
                    <a:pt x="6465" y="4481"/>
                  </a:cubicBezTo>
                  <a:cubicBezTo>
                    <a:pt x="6501" y="4291"/>
                    <a:pt x="6406" y="4005"/>
                    <a:pt x="5132" y="2802"/>
                  </a:cubicBezTo>
                  <a:cubicBezTo>
                    <a:pt x="5430" y="2040"/>
                    <a:pt x="5858" y="873"/>
                    <a:pt x="5882" y="659"/>
                  </a:cubicBezTo>
                  <a:cubicBezTo>
                    <a:pt x="5906" y="588"/>
                    <a:pt x="5870" y="516"/>
                    <a:pt x="5822" y="469"/>
                  </a:cubicBezTo>
                  <a:cubicBezTo>
                    <a:pt x="5799" y="409"/>
                    <a:pt x="5691" y="373"/>
                    <a:pt x="5632" y="373"/>
                  </a:cubicBezTo>
                  <a:cubicBezTo>
                    <a:pt x="5549" y="373"/>
                    <a:pt x="5310" y="373"/>
                    <a:pt x="3572" y="1409"/>
                  </a:cubicBezTo>
                  <a:cubicBezTo>
                    <a:pt x="2691" y="659"/>
                    <a:pt x="1941" y="52"/>
                    <a:pt x="1929" y="52"/>
                  </a:cubicBezTo>
                  <a:cubicBezTo>
                    <a:pt x="1884" y="16"/>
                    <a:pt x="1838" y="0"/>
                    <a:pt x="1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rot="858095">
              <a:off x="8797428" y="2120304"/>
              <a:ext cx="125447"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 name="Google Shape;78;p7"/>
            <p:cNvGrpSpPr/>
            <p:nvPr/>
          </p:nvGrpSpPr>
          <p:grpSpPr>
            <a:xfrm rot="5035404">
              <a:off x="868813" y="654329"/>
              <a:ext cx="234197" cy="243377"/>
              <a:chOff x="3488225" y="2800475"/>
              <a:chExt cx="98850" cy="102725"/>
            </a:xfrm>
          </p:grpSpPr>
          <p:sp>
            <p:nvSpPr>
              <p:cNvPr id="79" name="Google Shape;79;p7"/>
              <p:cNvSpPr/>
              <p:nvPr/>
            </p:nvSpPr>
            <p:spPr>
              <a:xfrm>
                <a:off x="3535550" y="2800475"/>
                <a:ext cx="11325" cy="102725"/>
              </a:xfrm>
              <a:custGeom>
                <a:avLst/>
                <a:gdLst/>
                <a:ahLst/>
                <a:cxnLst/>
                <a:rect l="l" t="t" r="r" b="b"/>
                <a:pathLst>
                  <a:path w="453" h="4109" extrusionOk="0">
                    <a:moveTo>
                      <a:pt x="239" y="0"/>
                    </a:moveTo>
                    <a:cubicBezTo>
                      <a:pt x="120" y="0"/>
                      <a:pt x="12" y="108"/>
                      <a:pt x="12" y="227"/>
                    </a:cubicBezTo>
                    <a:lnTo>
                      <a:pt x="0" y="3882"/>
                    </a:lnTo>
                    <a:cubicBezTo>
                      <a:pt x="0" y="4001"/>
                      <a:pt x="96" y="4108"/>
                      <a:pt x="215" y="4108"/>
                    </a:cubicBezTo>
                    <a:cubicBezTo>
                      <a:pt x="334" y="4108"/>
                      <a:pt x="441" y="4001"/>
                      <a:pt x="441" y="3882"/>
                    </a:cubicBezTo>
                    <a:lnTo>
                      <a:pt x="453" y="227"/>
                    </a:lnTo>
                    <a:cubicBezTo>
                      <a:pt x="453" y="108"/>
                      <a:pt x="35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3497750" y="2819400"/>
                <a:ext cx="88125" cy="63550"/>
              </a:xfrm>
              <a:custGeom>
                <a:avLst/>
                <a:gdLst/>
                <a:ahLst/>
                <a:cxnLst/>
                <a:rect l="l" t="t" r="r" b="b"/>
                <a:pathLst>
                  <a:path w="3525" h="2542" extrusionOk="0">
                    <a:moveTo>
                      <a:pt x="3284" y="0"/>
                    </a:moveTo>
                    <a:cubicBezTo>
                      <a:pt x="3241" y="0"/>
                      <a:pt x="3197" y="14"/>
                      <a:pt x="3156" y="41"/>
                    </a:cubicBezTo>
                    <a:lnTo>
                      <a:pt x="131" y="2160"/>
                    </a:lnTo>
                    <a:cubicBezTo>
                      <a:pt x="36" y="2220"/>
                      <a:pt x="0" y="2351"/>
                      <a:pt x="72" y="2458"/>
                    </a:cubicBezTo>
                    <a:cubicBezTo>
                      <a:pt x="119" y="2518"/>
                      <a:pt x="179" y="2541"/>
                      <a:pt x="262" y="2541"/>
                    </a:cubicBezTo>
                    <a:cubicBezTo>
                      <a:pt x="298" y="2541"/>
                      <a:pt x="346" y="2530"/>
                      <a:pt x="381" y="2506"/>
                    </a:cubicBezTo>
                    <a:lnTo>
                      <a:pt x="3394" y="398"/>
                    </a:lnTo>
                    <a:cubicBezTo>
                      <a:pt x="3501" y="339"/>
                      <a:pt x="3525" y="208"/>
                      <a:pt x="3453" y="101"/>
                    </a:cubicBezTo>
                    <a:cubicBezTo>
                      <a:pt x="3417" y="35"/>
                      <a:pt x="3353" y="0"/>
                      <a:pt x="3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7"/>
              <p:cNvSpPr/>
              <p:nvPr/>
            </p:nvSpPr>
            <p:spPr>
              <a:xfrm>
                <a:off x="3507275" y="2814900"/>
                <a:ext cx="69975" cy="71925"/>
              </a:xfrm>
              <a:custGeom>
                <a:avLst/>
                <a:gdLst/>
                <a:ahLst/>
                <a:cxnLst/>
                <a:rect l="l" t="t" r="r" b="b"/>
                <a:pathLst>
                  <a:path w="2799" h="2877" extrusionOk="0">
                    <a:moveTo>
                      <a:pt x="246" y="1"/>
                    </a:moveTo>
                    <a:cubicBezTo>
                      <a:pt x="193" y="1"/>
                      <a:pt x="140" y="22"/>
                      <a:pt x="96" y="66"/>
                    </a:cubicBezTo>
                    <a:cubicBezTo>
                      <a:pt x="12" y="150"/>
                      <a:pt x="0" y="281"/>
                      <a:pt x="84" y="376"/>
                    </a:cubicBezTo>
                    <a:lnTo>
                      <a:pt x="2382" y="2793"/>
                    </a:lnTo>
                    <a:cubicBezTo>
                      <a:pt x="2417" y="2841"/>
                      <a:pt x="2477" y="2876"/>
                      <a:pt x="2536" y="2876"/>
                    </a:cubicBezTo>
                    <a:cubicBezTo>
                      <a:pt x="2584" y="2876"/>
                      <a:pt x="2644" y="2864"/>
                      <a:pt x="2691" y="2817"/>
                    </a:cubicBezTo>
                    <a:cubicBezTo>
                      <a:pt x="2775" y="2721"/>
                      <a:pt x="2798" y="2591"/>
                      <a:pt x="2703" y="2495"/>
                    </a:cubicBezTo>
                    <a:lnTo>
                      <a:pt x="417" y="78"/>
                    </a:lnTo>
                    <a:cubicBezTo>
                      <a:pt x="366" y="28"/>
                      <a:pt x="306"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488225" y="2844825"/>
                <a:ext cx="98850" cy="11325"/>
              </a:xfrm>
              <a:custGeom>
                <a:avLst/>
                <a:gdLst/>
                <a:ahLst/>
                <a:cxnLst/>
                <a:rect l="l" t="t" r="r" b="b"/>
                <a:pathLst>
                  <a:path w="3954" h="453" extrusionOk="0">
                    <a:moveTo>
                      <a:pt x="3739" y="0"/>
                    </a:moveTo>
                    <a:lnTo>
                      <a:pt x="203" y="24"/>
                    </a:lnTo>
                    <a:cubicBezTo>
                      <a:pt x="84" y="24"/>
                      <a:pt x="0" y="131"/>
                      <a:pt x="0" y="251"/>
                    </a:cubicBezTo>
                    <a:cubicBezTo>
                      <a:pt x="0" y="370"/>
                      <a:pt x="108" y="453"/>
                      <a:pt x="227" y="453"/>
                    </a:cubicBezTo>
                    <a:lnTo>
                      <a:pt x="3751" y="429"/>
                    </a:lnTo>
                    <a:cubicBezTo>
                      <a:pt x="3870" y="429"/>
                      <a:pt x="3953" y="322"/>
                      <a:pt x="3953" y="203"/>
                    </a:cubicBezTo>
                    <a:cubicBezTo>
                      <a:pt x="3953" y="84"/>
                      <a:pt x="3858" y="0"/>
                      <a:pt x="3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5018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4"/>
            <a:ext cx="8229600" cy="3394472"/>
          </a:xfrm>
          <a:prstGeom prst="rect">
            <a:avLst/>
          </a:prstGeom>
        </p:spPr>
        <p:txBody>
          <a:bodyPr lIns="34247" tIns="17120" rIns="34247" bIns="171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7"/>
            <a:ext cx="2133600" cy="273844"/>
          </a:xfrm>
          <a:prstGeom prst="rect">
            <a:avLst/>
          </a:prstGeom>
        </p:spPr>
        <p:txBody>
          <a:bodyPr lIns="34247" tIns="17120" rIns="34247" bIns="17120"/>
          <a:lstStyle/>
          <a:p>
            <a:pPr defTabSz="814974">
              <a:buClrTx/>
              <a:buFontTx/>
              <a:buNone/>
            </a:pPr>
            <a:fld id="{7FE5A9CD-1CA5-4BB6-ABF6-C3DB2F9C09D1}" type="datetimeFigureOut">
              <a:rPr lang="en-US" sz="1600" kern="1200" smtClean="0">
                <a:solidFill>
                  <a:prstClr val="black"/>
                </a:solidFill>
                <a:latin typeface="Calibri"/>
              </a:rPr>
              <a:pPr defTabSz="814974">
                <a:buClrTx/>
                <a:buFontTx/>
                <a:buNone/>
              </a:pPr>
              <a:t>11/21/2024</a:t>
            </a:fld>
            <a:endParaRPr lang="en-US" sz="1600" kern="1200">
              <a:solidFill>
                <a:prstClr val="black"/>
              </a:solidFill>
              <a:latin typeface="Calibri"/>
            </a:endParaRPr>
          </a:p>
        </p:txBody>
      </p:sp>
      <p:sp>
        <p:nvSpPr>
          <p:cNvPr id="5" name="Footer Placeholder 4"/>
          <p:cNvSpPr>
            <a:spLocks noGrp="1"/>
          </p:cNvSpPr>
          <p:nvPr>
            <p:ph type="ftr" sz="quarter" idx="11"/>
          </p:nvPr>
        </p:nvSpPr>
        <p:spPr>
          <a:xfrm>
            <a:off x="3124200" y="4767267"/>
            <a:ext cx="2895600" cy="273844"/>
          </a:xfrm>
          <a:prstGeom prst="rect">
            <a:avLst/>
          </a:prstGeom>
        </p:spPr>
        <p:txBody>
          <a:bodyPr lIns="34247" tIns="17120" rIns="34247" bIns="17120"/>
          <a:lstStyle/>
          <a:p>
            <a:pPr defTabSz="814974">
              <a:buClrTx/>
              <a:buFontTx/>
              <a:buNone/>
            </a:pPr>
            <a:endParaRPr lang="en-US" sz="1600" kern="1200">
              <a:solidFill>
                <a:prstClr val="black"/>
              </a:solidFill>
              <a:latin typeface="Calibri"/>
            </a:endParaRPr>
          </a:p>
        </p:txBody>
      </p:sp>
      <p:sp>
        <p:nvSpPr>
          <p:cNvPr id="6" name="Slide Number Placeholder 5"/>
          <p:cNvSpPr>
            <a:spLocks noGrp="1"/>
          </p:cNvSpPr>
          <p:nvPr>
            <p:ph type="sldNum" sz="quarter" idx="12"/>
          </p:nvPr>
        </p:nvSpPr>
        <p:spPr>
          <a:xfrm>
            <a:off x="6553200" y="4767267"/>
            <a:ext cx="2133600" cy="273844"/>
          </a:xfrm>
          <a:prstGeom prst="rect">
            <a:avLst/>
          </a:prstGeom>
        </p:spPr>
        <p:txBody>
          <a:bodyPr lIns="34247" tIns="17120" rIns="34247" bIns="17120"/>
          <a:lstStyle/>
          <a:p>
            <a:pPr defTabSz="814974">
              <a:buClrTx/>
              <a:buFontTx/>
              <a:buNone/>
            </a:pPr>
            <a:fld id="{E9E3A461-C528-4C33-83FA-271D1850C3B5}" type="slidenum">
              <a:rPr lang="en-US" sz="1600" kern="1200" smtClean="0">
                <a:solidFill>
                  <a:prstClr val="black"/>
                </a:solidFill>
                <a:latin typeface="Calibri"/>
              </a:rPr>
              <a:pPr defTabSz="814974">
                <a:buClrTx/>
                <a:buFontTx/>
                <a:buNone/>
              </a:pPr>
              <a:t>‹#›</a:t>
            </a:fld>
            <a:endParaRPr lang="en-US" sz="1600" kern="1200">
              <a:solidFill>
                <a:prstClr val="black"/>
              </a:solidFill>
              <a:latin typeface="Calibri"/>
            </a:endParaRPr>
          </a:p>
        </p:txBody>
      </p:sp>
    </p:spTree>
    <p:extLst>
      <p:ext uri="{BB962C8B-B14F-4D97-AF65-F5344CB8AC3E}">
        <p14:creationId xmlns:p14="http://schemas.microsoft.com/office/powerpoint/2010/main" val="3419829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19077"/>
            <a:ext cx="8229600" cy="1038225"/>
          </a:xfrm>
          <a:prstGeom prst="rect">
            <a:avLst/>
          </a:prstGeom>
        </p:spPr>
        <p:txBody>
          <a:bodyPr lIns="81520" tIns="40760" rIns="81520" bIns="40760"/>
          <a:lstStyle/>
          <a:p>
            <a:r>
              <a:rPr lang="vi-VN"/>
              <a:t>Bấm &amp; sửa kiểu tiêu đề</a:t>
            </a:r>
          </a:p>
        </p:txBody>
      </p:sp>
      <p:sp>
        <p:nvSpPr>
          <p:cNvPr id="3" name="Nơi giữ chỗ cho Nội dung 2"/>
          <p:cNvSpPr>
            <a:spLocks noGrp="1"/>
          </p:cNvSpPr>
          <p:nvPr>
            <p:ph idx="1" hasCustomPrompt="1"/>
          </p:nvPr>
        </p:nvSpPr>
        <p:spPr>
          <a:xfrm>
            <a:off x="457200" y="1428750"/>
            <a:ext cx="8229600" cy="3086100"/>
          </a:xfrm>
          <a:prstGeom prst="rect">
            <a:avLst/>
          </a:prstGeom>
        </p:spPr>
        <p:txBody>
          <a:bodyPr lIns="81520" tIns="40760" rIns="81520" bIns="40760"/>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xfrm>
            <a:off x="457200" y="4683919"/>
            <a:ext cx="2133600" cy="357188"/>
          </a:xfrm>
          <a:prstGeom prst="rect">
            <a:avLst/>
          </a:prstGeom>
        </p:spPr>
        <p:txBody>
          <a:bodyPr lIns="81520" tIns="40760" rIns="81520" bIns="40760"/>
          <a:lstStyle>
            <a:lvl1pPr>
              <a:defRPr/>
            </a:lvl1pPr>
          </a:lstStyle>
          <a:p>
            <a:pPr defTabSz="814974">
              <a:buClrTx/>
              <a:buFontTx/>
              <a:buNone/>
              <a:defRPr/>
            </a:pPr>
            <a:endParaRPr lang="en-US" sz="1600" kern="1200">
              <a:solidFill>
                <a:prstClr val="black"/>
              </a:solidFill>
              <a:latin typeface="Calibri"/>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lIns="81520" tIns="40760" rIns="81520" bIns="40760"/>
          <a:lstStyle>
            <a:lvl1pPr>
              <a:defRPr/>
            </a:lvl1pPr>
          </a:lstStyle>
          <a:p>
            <a:pPr defTabSz="814974">
              <a:buClrTx/>
              <a:buFontTx/>
              <a:buNone/>
              <a:defRPr/>
            </a:pPr>
            <a:endParaRPr lang="en-US" sz="1600" kern="1200">
              <a:solidFill>
                <a:prstClr val="black"/>
              </a:solidFill>
              <a:latin typeface="Calibri"/>
            </a:endParaRPr>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lIns="81520" tIns="40760" rIns="81520" bIns="40760"/>
          <a:lstStyle>
            <a:lvl1pPr>
              <a:defRPr/>
            </a:lvl1pPr>
          </a:lstStyle>
          <a:p>
            <a:pPr defTabSz="814974">
              <a:buClrTx/>
              <a:buFontTx/>
              <a:buNone/>
              <a:defRPr/>
            </a:pPr>
            <a:fld id="{E979D15E-7C97-46BA-A533-0FCFA23F6052}" type="slidenum">
              <a:rPr lang="en-US" sz="1600" kern="1200" smtClean="0">
                <a:solidFill>
                  <a:prstClr val="black"/>
                </a:solidFill>
                <a:latin typeface="Calibri"/>
              </a:rPr>
              <a:pPr defTabSz="814974">
                <a:buClrTx/>
                <a:buFontTx/>
                <a:buNone/>
                <a:defRPr/>
              </a:pPr>
              <a:t>‹#›</a:t>
            </a:fld>
            <a:endParaRPr lang="en-US" sz="1600" kern="1200">
              <a:solidFill>
                <a:prstClr val="black"/>
              </a:solidFill>
              <a:latin typeface="Calibri"/>
            </a:endParaRPr>
          </a:p>
        </p:txBody>
      </p:sp>
    </p:spTree>
    <p:extLst>
      <p:ext uri="{BB962C8B-B14F-4D97-AF65-F5344CB8AC3E}">
        <p14:creationId xmlns:p14="http://schemas.microsoft.com/office/powerpoint/2010/main" val="393063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728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p:spPr>
        <p:txBody>
          <a:bodyPr lIns="34247" tIns="17120" rIns="34247" bIns="17120"/>
          <a:lstStyle>
            <a:lvl1pPr>
              <a:defRPr/>
            </a:lvl1pPr>
          </a:lstStyle>
          <a:p>
            <a:pPr defTabSz="814974">
              <a:buClrTx/>
              <a:buFontTx/>
              <a:buNone/>
              <a:defRPr/>
            </a:pPr>
            <a:endParaRPr lang="en-US" sz="1600" kern="1200">
              <a:solidFill>
                <a:prstClr val="black"/>
              </a:solidFill>
              <a:latin typeface="Calibri"/>
            </a:endParaRPr>
          </a:p>
        </p:txBody>
      </p:sp>
      <p:sp>
        <p:nvSpPr>
          <p:cNvPr id="3" name="Rectangle 5"/>
          <p:cNvSpPr>
            <a:spLocks noGrp="1" noChangeArrowheads="1"/>
          </p:cNvSpPr>
          <p:nvPr>
            <p:ph type="ftr" sz="quarter" idx="11"/>
          </p:nvPr>
        </p:nvSpPr>
        <p:spPr>
          <a:xfrm>
            <a:off x="3124200" y="4683919"/>
            <a:ext cx="2895600" cy="357188"/>
          </a:xfrm>
          <a:prstGeom prst="rect">
            <a:avLst/>
          </a:prstGeom>
        </p:spPr>
        <p:txBody>
          <a:bodyPr lIns="34247" tIns="17120" rIns="34247" bIns="17120"/>
          <a:lstStyle>
            <a:lvl1pPr>
              <a:defRPr/>
            </a:lvl1pPr>
          </a:lstStyle>
          <a:p>
            <a:pPr defTabSz="814974">
              <a:buClrTx/>
              <a:buFontTx/>
              <a:buNone/>
              <a:defRPr/>
            </a:pPr>
            <a:endParaRPr lang="en-US" sz="1600" kern="1200">
              <a:solidFill>
                <a:prstClr val="black"/>
              </a:solidFill>
              <a:latin typeface="Calibri"/>
            </a:endParaRPr>
          </a:p>
        </p:txBody>
      </p:sp>
      <p:sp>
        <p:nvSpPr>
          <p:cNvPr id="4" name="Rectangle 6"/>
          <p:cNvSpPr>
            <a:spLocks noGrp="1" noChangeArrowheads="1"/>
          </p:cNvSpPr>
          <p:nvPr>
            <p:ph type="sldNum" sz="quarter" idx="12"/>
          </p:nvPr>
        </p:nvSpPr>
        <p:spPr>
          <a:xfrm>
            <a:off x="6553200" y="4683919"/>
            <a:ext cx="2133600" cy="357188"/>
          </a:xfrm>
          <a:prstGeom prst="rect">
            <a:avLst/>
          </a:prstGeom>
        </p:spPr>
        <p:txBody>
          <a:bodyPr lIns="34247" tIns="17120" rIns="34247" bIns="17120"/>
          <a:lstStyle>
            <a:lvl1pPr>
              <a:defRPr/>
            </a:lvl1pPr>
          </a:lstStyle>
          <a:p>
            <a:pPr defTabSz="814974">
              <a:buClrTx/>
              <a:buFontTx/>
              <a:buNone/>
            </a:pPr>
            <a:fld id="{475E0F57-EEA1-4A8B-9311-4AD2064A14C0}" type="slidenum">
              <a:rPr lang="en-US" sz="1600" kern="1200" smtClean="0">
                <a:solidFill>
                  <a:prstClr val="black"/>
                </a:solidFill>
                <a:latin typeface="Calibri"/>
              </a:rPr>
              <a:pPr defTabSz="814974">
                <a:buClrTx/>
                <a:buFontTx/>
                <a:buNone/>
              </a:pPr>
              <a:t>‹#›</a:t>
            </a:fld>
            <a:endParaRPr lang="en-US" sz="1600" kern="1200">
              <a:solidFill>
                <a:prstClr val="black"/>
              </a:solidFill>
              <a:latin typeface="Calibri"/>
            </a:endParaRPr>
          </a:p>
        </p:txBody>
      </p:sp>
    </p:spTree>
    <p:extLst>
      <p:ext uri="{BB962C8B-B14F-4D97-AF65-F5344CB8AC3E}">
        <p14:creationId xmlns:p14="http://schemas.microsoft.com/office/powerpoint/2010/main" val="366199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378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8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9404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140" y="4683919"/>
            <a:ext cx="2133918" cy="357188"/>
          </a:xfrm>
          <a:prstGeom prst="rect">
            <a:avLst/>
          </a:prstGeom>
        </p:spPr>
        <p:txBody>
          <a:bodyPr lIns="34247" tIns="17120" rIns="34247" bIns="17120"/>
          <a:lstStyle>
            <a:lvl1pPr>
              <a:defRPr/>
            </a:lvl1pPr>
          </a:lstStyle>
          <a:p>
            <a:pPr defTabSz="814974">
              <a:buClrTx/>
              <a:buFontTx/>
              <a:buNone/>
              <a:defRPr/>
            </a:pPr>
            <a:endParaRPr lang="en-US" sz="1600" kern="1200">
              <a:latin typeface="Calibri"/>
            </a:endParaRPr>
          </a:p>
        </p:txBody>
      </p:sp>
      <p:sp>
        <p:nvSpPr>
          <p:cNvPr id="5" name="Rectangle 5"/>
          <p:cNvSpPr>
            <a:spLocks noGrp="1" noChangeArrowheads="1"/>
          </p:cNvSpPr>
          <p:nvPr>
            <p:ph type="ftr" sz="quarter" idx="11"/>
          </p:nvPr>
        </p:nvSpPr>
        <p:spPr>
          <a:xfrm>
            <a:off x="3124407" y="4683919"/>
            <a:ext cx="2895223" cy="357188"/>
          </a:xfrm>
          <a:prstGeom prst="rect">
            <a:avLst/>
          </a:prstGeom>
        </p:spPr>
        <p:txBody>
          <a:bodyPr lIns="34247" tIns="17120" rIns="34247" bIns="17120"/>
          <a:lstStyle>
            <a:lvl1pPr>
              <a:defRPr/>
            </a:lvl1pPr>
          </a:lstStyle>
          <a:p>
            <a:pPr defTabSz="814974">
              <a:buClrTx/>
              <a:buFontTx/>
              <a:buNone/>
              <a:defRPr/>
            </a:pPr>
            <a:endParaRPr lang="en-US" sz="1600" kern="1200">
              <a:latin typeface="Calibri"/>
            </a:endParaRPr>
          </a:p>
        </p:txBody>
      </p:sp>
      <p:sp>
        <p:nvSpPr>
          <p:cNvPr id="6" name="Rectangle 6"/>
          <p:cNvSpPr>
            <a:spLocks noGrp="1" noChangeArrowheads="1"/>
          </p:cNvSpPr>
          <p:nvPr>
            <p:ph type="sldNum" sz="quarter" idx="12"/>
          </p:nvPr>
        </p:nvSpPr>
        <p:spPr>
          <a:xfrm>
            <a:off x="6552961" y="4683919"/>
            <a:ext cx="2133917" cy="357188"/>
          </a:xfrm>
          <a:prstGeom prst="rect">
            <a:avLst/>
          </a:prstGeom>
        </p:spPr>
        <p:txBody>
          <a:bodyPr lIns="34247" tIns="17120" rIns="34247" bIns="17120"/>
          <a:lstStyle>
            <a:lvl1pPr>
              <a:defRPr/>
            </a:lvl1pPr>
          </a:lstStyle>
          <a:p>
            <a:pPr defTabSz="814974">
              <a:buClrTx/>
              <a:buFontTx/>
              <a:buNone/>
              <a:defRPr/>
            </a:pPr>
            <a:fld id="{BEF8FD80-C95D-4220-BF8B-01906B7B67AD}" type="slidenum">
              <a:rPr lang="en-US" sz="1600" kern="1200" smtClean="0">
                <a:latin typeface="Calibri"/>
              </a:rPr>
              <a:pPr defTabSz="814974">
                <a:buClrTx/>
                <a:buFontTx/>
                <a:buNone/>
                <a:defRPr/>
              </a:pPr>
              <a:t>‹#›</a:t>
            </a:fld>
            <a:endParaRPr lang="en-US" sz="1600" kern="1200">
              <a:latin typeface="Calibri"/>
            </a:endParaRPr>
          </a:p>
        </p:txBody>
      </p:sp>
    </p:spTree>
    <p:extLst>
      <p:ext uri="{BB962C8B-B14F-4D97-AF65-F5344CB8AC3E}">
        <p14:creationId xmlns:p14="http://schemas.microsoft.com/office/powerpoint/2010/main" val="2577696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8"/>
        <p:cNvGrpSpPr/>
        <p:nvPr/>
      </p:nvGrpSpPr>
      <p:grpSpPr>
        <a:xfrm>
          <a:off x="0" y="0"/>
          <a:ext cx="0" cy="0"/>
          <a:chOff x="0" y="0"/>
          <a:chExt cx="0" cy="0"/>
        </a:xfrm>
      </p:grpSpPr>
      <p:pic>
        <p:nvPicPr>
          <p:cNvPr id="119" name="Google Shape;119;p11"/>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120" name="Google Shape;120;p11"/>
          <p:cNvSpPr txBox="1">
            <a:spLocks noGrp="1"/>
          </p:cNvSpPr>
          <p:nvPr>
            <p:ph type="title" hasCustomPrompt="1"/>
          </p:nvPr>
        </p:nvSpPr>
        <p:spPr>
          <a:xfrm>
            <a:off x="743575" y="1316575"/>
            <a:ext cx="3783900" cy="14049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12000"/>
              <a:buNone/>
              <a:defRPr sz="8200">
                <a:solidFill>
                  <a:schemeClr val="lt1"/>
                </a:solidFill>
              </a:defRPr>
            </a:lvl1pPr>
            <a:lvl2pPr lvl="1" algn="ctr">
              <a:spcBef>
                <a:spcPts val="0"/>
              </a:spcBef>
              <a:spcAft>
                <a:spcPts val="0"/>
              </a:spcAft>
              <a:buClr>
                <a:schemeClr val="accent2"/>
              </a:buClr>
              <a:buSzPts val="12000"/>
              <a:buNone/>
              <a:defRPr sz="12000">
                <a:solidFill>
                  <a:schemeClr val="accent2"/>
                </a:solidFill>
              </a:defRPr>
            </a:lvl2pPr>
            <a:lvl3pPr lvl="2" algn="ctr">
              <a:spcBef>
                <a:spcPts val="0"/>
              </a:spcBef>
              <a:spcAft>
                <a:spcPts val="0"/>
              </a:spcAft>
              <a:buClr>
                <a:schemeClr val="accent2"/>
              </a:buClr>
              <a:buSzPts val="12000"/>
              <a:buNone/>
              <a:defRPr sz="12000">
                <a:solidFill>
                  <a:schemeClr val="accent2"/>
                </a:solidFill>
              </a:defRPr>
            </a:lvl3pPr>
            <a:lvl4pPr lvl="3" algn="ctr">
              <a:spcBef>
                <a:spcPts val="0"/>
              </a:spcBef>
              <a:spcAft>
                <a:spcPts val="0"/>
              </a:spcAft>
              <a:buClr>
                <a:schemeClr val="accent2"/>
              </a:buClr>
              <a:buSzPts val="12000"/>
              <a:buNone/>
              <a:defRPr sz="12000">
                <a:solidFill>
                  <a:schemeClr val="accent2"/>
                </a:solidFill>
              </a:defRPr>
            </a:lvl4pPr>
            <a:lvl5pPr lvl="4" algn="ctr">
              <a:spcBef>
                <a:spcPts val="0"/>
              </a:spcBef>
              <a:spcAft>
                <a:spcPts val="0"/>
              </a:spcAft>
              <a:buClr>
                <a:schemeClr val="accent2"/>
              </a:buClr>
              <a:buSzPts val="12000"/>
              <a:buNone/>
              <a:defRPr sz="12000">
                <a:solidFill>
                  <a:schemeClr val="accent2"/>
                </a:solidFill>
              </a:defRPr>
            </a:lvl5pPr>
            <a:lvl6pPr lvl="5" algn="ctr">
              <a:spcBef>
                <a:spcPts val="0"/>
              </a:spcBef>
              <a:spcAft>
                <a:spcPts val="0"/>
              </a:spcAft>
              <a:buClr>
                <a:schemeClr val="accent2"/>
              </a:buClr>
              <a:buSzPts val="12000"/>
              <a:buNone/>
              <a:defRPr sz="12000">
                <a:solidFill>
                  <a:schemeClr val="accent2"/>
                </a:solidFill>
              </a:defRPr>
            </a:lvl6pPr>
            <a:lvl7pPr lvl="6" algn="ctr">
              <a:spcBef>
                <a:spcPts val="0"/>
              </a:spcBef>
              <a:spcAft>
                <a:spcPts val="0"/>
              </a:spcAft>
              <a:buClr>
                <a:schemeClr val="accent2"/>
              </a:buClr>
              <a:buSzPts val="12000"/>
              <a:buNone/>
              <a:defRPr sz="12000">
                <a:solidFill>
                  <a:schemeClr val="accent2"/>
                </a:solidFill>
              </a:defRPr>
            </a:lvl7pPr>
            <a:lvl8pPr lvl="7" algn="ctr">
              <a:spcBef>
                <a:spcPts val="0"/>
              </a:spcBef>
              <a:spcAft>
                <a:spcPts val="0"/>
              </a:spcAft>
              <a:buClr>
                <a:schemeClr val="accent2"/>
              </a:buClr>
              <a:buSzPts val="12000"/>
              <a:buNone/>
              <a:defRPr sz="12000">
                <a:solidFill>
                  <a:schemeClr val="accent2"/>
                </a:solidFill>
              </a:defRPr>
            </a:lvl8pPr>
            <a:lvl9pPr lvl="8" algn="ctr">
              <a:spcBef>
                <a:spcPts val="0"/>
              </a:spcBef>
              <a:spcAft>
                <a:spcPts val="0"/>
              </a:spcAft>
              <a:buClr>
                <a:schemeClr val="accent2"/>
              </a:buClr>
              <a:buSzPts val="12000"/>
              <a:buNone/>
              <a:defRPr sz="12000">
                <a:solidFill>
                  <a:schemeClr val="accent2"/>
                </a:solidFill>
              </a:defRPr>
            </a:lvl9pPr>
          </a:lstStyle>
          <a:p>
            <a:r>
              <a:t>xx%</a:t>
            </a:r>
          </a:p>
        </p:txBody>
      </p:sp>
      <p:sp>
        <p:nvSpPr>
          <p:cNvPr id="121" name="Google Shape;121;p11"/>
          <p:cNvSpPr txBox="1">
            <a:spLocks noGrp="1"/>
          </p:cNvSpPr>
          <p:nvPr>
            <p:ph type="subTitle" idx="1"/>
          </p:nvPr>
        </p:nvSpPr>
        <p:spPr>
          <a:xfrm>
            <a:off x="438775" y="2951750"/>
            <a:ext cx="4393500" cy="955200"/>
          </a:xfrm>
          <a:prstGeom prst="rect">
            <a:avLst/>
          </a:prstGeom>
        </p:spPr>
        <p:txBody>
          <a:bodyPr spcFirstLastPara="1" wrap="square" lIns="91425" tIns="91425" rIns="91425" bIns="91425" anchor="t" anchorCtr="0">
            <a:noAutofit/>
          </a:bodyPr>
          <a:lstStyle>
            <a:lvl1pPr lvl="0">
              <a:spcBef>
                <a:spcPts val="0"/>
              </a:spcBef>
              <a:spcAft>
                <a:spcPts val="0"/>
              </a:spcAft>
              <a:buSzPts val="1700"/>
              <a:buNone/>
              <a:defRPr sz="1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11"/>
          <p:cNvSpPr/>
          <p:nvPr/>
        </p:nvSpPr>
        <p:spPr>
          <a:xfrm>
            <a:off x="4918800" y="2920748"/>
            <a:ext cx="4455977" cy="2289150"/>
          </a:xfrm>
          <a:custGeom>
            <a:avLst/>
            <a:gdLst/>
            <a:ahLst/>
            <a:cxnLst/>
            <a:rect l="l" t="t" r="r" b="b"/>
            <a:pathLst>
              <a:path w="59997" h="30822" extrusionOk="0">
                <a:moveTo>
                  <a:pt x="58704" y="1"/>
                </a:moveTo>
                <a:cubicBezTo>
                  <a:pt x="54925" y="1"/>
                  <a:pt x="50879" y="1067"/>
                  <a:pt x="48317" y="2402"/>
                </a:cubicBezTo>
                <a:cubicBezTo>
                  <a:pt x="43792" y="4771"/>
                  <a:pt x="40054" y="8736"/>
                  <a:pt x="38184" y="13510"/>
                </a:cubicBezTo>
                <a:cubicBezTo>
                  <a:pt x="37029" y="16415"/>
                  <a:pt x="36291" y="19880"/>
                  <a:pt x="33553" y="21368"/>
                </a:cubicBezTo>
                <a:cubicBezTo>
                  <a:pt x="32326" y="22023"/>
                  <a:pt x="30886" y="22154"/>
                  <a:pt x="29505" y="22249"/>
                </a:cubicBezTo>
                <a:cubicBezTo>
                  <a:pt x="21825" y="22726"/>
                  <a:pt x="13788" y="22261"/>
                  <a:pt x="6764" y="25405"/>
                </a:cubicBezTo>
                <a:cubicBezTo>
                  <a:pt x="4335" y="26488"/>
                  <a:pt x="2061" y="28024"/>
                  <a:pt x="465" y="30143"/>
                </a:cubicBezTo>
                <a:cubicBezTo>
                  <a:pt x="299" y="30358"/>
                  <a:pt x="156" y="30584"/>
                  <a:pt x="1" y="30822"/>
                </a:cubicBezTo>
                <a:lnTo>
                  <a:pt x="59997" y="30822"/>
                </a:lnTo>
                <a:lnTo>
                  <a:pt x="59997" y="44"/>
                </a:lnTo>
                <a:cubicBezTo>
                  <a:pt x="59571" y="15"/>
                  <a:pt x="59139" y="1"/>
                  <a:pt x="58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1100529" y="-433575"/>
            <a:ext cx="3331997" cy="2289170"/>
          </a:xfrm>
          <a:custGeom>
            <a:avLst/>
            <a:gdLst/>
            <a:ahLst/>
            <a:cxnLst/>
            <a:rect l="l" t="t" r="r" b="b"/>
            <a:pathLst>
              <a:path w="56222" h="38626" extrusionOk="0">
                <a:moveTo>
                  <a:pt x="0" y="1"/>
                </a:moveTo>
                <a:cubicBezTo>
                  <a:pt x="691" y="2846"/>
                  <a:pt x="2000" y="5859"/>
                  <a:pt x="3786" y="7883"/>
                </a:cubicBezTo>
                <a:cubicBezTo>
                  <a:pt x="6108" y="10502"/>
                  <a:pt x="9561" y="12097"/>
                  <a:pt x="13073" y="12157"/>
                </a:cubicBezTo>
                <a:cubicBezTo>
                  <a:pt x="13153" y="12158"/>
                  <a:pt x="13234" y="12159"/>
                  <a:pt x="13314" y="12159"/>
                </a:cubicBezTo>
                <a:cubicBezTo>
                  <a:pt x="15825" y="12159"/>
                  <a:pt x="18467" y="11503"/>
                  <a:pt x="20933" y="11503"/>
                </a:cubicBezTo>
                <a:cubicBezTo>
                  <a:pt x="22447" y="11503"/>
                  <a:pt x="23895" y="11750"/>
                  <a:pt x="25206" y="12550"/>
                </a:cubicBezTo>
                <a:cubicBezTo>
                  <a:pt x="26634" y="13419"/>
                  <a:pt x="27623" y="14836"/>
                  <a:pt x="28551" y="16253"/>
                </a:cubicBezTo>
                <a:cubicBezTo>
                  <a:pt x="31218" y="20325"/>
                  <a:pt x="33516" y="24647"/>
                  <a:pt x="36481" y="28516"/>
                </a:cubicBezTo>
                <a:cubicBezTo>
                  <a:pt x="39446" y="32386"/>
                  <a:pt x="43184" y="35838"/>
                  <a:pt x="47768" y="37470"/>
                </a:cubicBezTo>
                <a:cubicBezTo>
                  <a:pt x="50089" y="38291"/>
                  <a:pt x="52552" y="38626"/>
                  <a:pt x="55034" y="38626"/>
                </a:cubicBezTo>
                <a:cubicBezTo>
                  <a:pt x="55429" y="38626"/>
                  <a:pt x="55825" y="38617"/>
                  <a:pt x="56221" y="38601"/>
                </a:cubicBezTo>
                <a:lnTo>
                  <a:pt x="562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11"/>
          <p:cNvGrpSpPr/>
          <p:nvPr/>
        </p:nvGrpSpPr>
        <p:grpSpPr>
          <a:xfrm>
            <a:off x="1965575" y="342038"/>
            <a:ext cx="6683271" cy="4501253"/>
            <a:chOff x="1965575" y="342038"/>
            <a:chExt cx="6683271" cy="4501253"/>
          </a:xfrm>
        </p:grpSpPr>
        <p:sp>
          <p:nvSpPr>
            <p:cNvPr id="125" name="Google Shape;125;p11"/>
            <p:cNvSpPr/>
            <p:nvPr/>
          </p:nvSpPr>
          <p:spPr>
            <a:xfrm flipH="1">
              <a:off x="8523400" y="2079188"/>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6" name="Google Shape;126;p11"/>
            <p:cNvSpPr/>
            <p:nvPr/>
          </p:nvSpPr>
          <p:spPr>
            <a:xfrm flipH="1">
              <a:off x="2231475" y="4717288"/>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7" name="Google Shape;127;p11"/>
            <p:cNvSpPr/>
            <p:nvPr/>
          </p:nvSpPr>
          <p:spPr>
            <a:xfrm flipH="1">
              <a:off x="1965575" y="342038"/>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128" name="Google Shape;128;p11"/>
          <p:cNvSpPr/>
          <p:nvPr/>
        </p:nvSpPr>
        <p:spPr>
          <a:xfrm rot="6880749">
            <a:off x="132366" y="3005576"/>
            <a:ext cx="1048012" cy="3682743"/>
          </a:xfrm>
          <a:custGeom>
            <a:avLst/>
            <a:gdLst/>
            <a:ahLst/>
            <a:cxnLst/>
            <a:rect l="l" t="t" r="r" b="b"/>
            <a:pathLst>
              <a:path w="10978" h="38577" fill="none" extrusionOk="0">
                <a:moveTo>
                  <a:pt x="10132" y="0"/>
                </a:moveTo>
                <a:cubicBezTo>
                  <a:pt x="7501" y="191"/>
                  <a:pt x="5203" y="2036"/>
                  <a:pt x="3834" y="4286"/>
                </a:cubicBezTo>
                <a:cubicBezTo>
                  <a:pt x="3096" y="5501"/>
                  <a:pt x="2560" y="6965"/>
                  <a:pt x="2858" y="8358"/>
                </a:cubicBezTo>
                <a:cubicBezTo>
                  <a:pt x="3381" y="10847"/>
                  <a:pt x="6322" y="12133"/>
                  <a:pt x="8858" y="11954"/>
                </a:cubicBezTo>
                <a:cubicBezTo>
                  <a:pt x="9513" y="11918"/>
                  <a:pt x="10323" y="11621"/>
                  <a:pt x="10358" y="10966"/>
                </a:cubicBezTo>
                <a:cubicBezTo>
                  <a:pt x="10358" y="10728"/>
                  <a:pt x="10251" y="10490"/>
                  <a:pt x="10108" y="10299"/>
                </a:cubicBezTo>
                <a:cubicBezTo>
                  <a:pt x="9108" y="8835"/>
                  <a:pt x="7013" y="8525"/>
                  <a:pt x="5322" y="9049"/>
                </a:cubicBezTo>
                <a:cubicBezTo>
                  <a:pt x="3751" y="9537"/>
                  <a:pt x="2346" y="10668"/>
                  <a:pt x="1679" y="12180"/>
                </a:cubicBezTo>
                <a:cubicBezTo>
                  <a:pt x="1012" y="13704"/>
                  <a:pt x="1155" y="15574"/>
                  <a:pt x="2155" y="16883"/>
                </a:cubicBezTo>
                <a:cubicBezTo>
                  <a:pt x="3036" y="18050"/>
                  <a:pt x="4453" y="18693"/>
                  <a:pt x="5834" y="19110"/>
                </a:cubicBezTo>
                <a:cubicBezTo>
                  <a:pt x="7346" y="19562"/>
                  <a:pt x="9168" y="19765"/>
                  <a:pt x="10406" y="18764"/>
                </a:cubicBezTo>
                <a:cubicBezTo>
                  <a:pt x="10609" y="18586"/>
                  <a:pt x="10823" y="18360"/>
                  <a:pt x="10859" y="18098"/>
                </a:cubicBezTo>
                <a:cubicBezTo>
                  <a:pt x="10978" y="17383"/>
                  <a:pt x="10108" y="16931"/>
                  <a:pt x="9394" y="16824"/>
                </a:cubicBezTo>
                <a:cubicBezTo>
                  <a:pt x="7822" y="16586"/>
                  <a:pt x="6179" y="16705"/>
                  <a:pt x="4751" y="17359"/>
                </a:cubicBezTo>
                <a:cubicBezTo>
                  <a:pt x="3322" y="18038"/>
                  <a:pt x="2107" y="19288"/>
                  <a:pt x="1691" y="20800"/>
                </a:cubicBezTo>
                <a:cubicBezTo>
                  <a:pt x="1191" y="22682"/>
                  <a:pt x="2012" y="24837"/>
                  <a:pt x="3620" y="25908"/>
                </a:cubicBezTo>
                <a:cubicBezTo>
                  <a:pt x="5239" y="26980"/>
                  <a:pt x="7549" y="26908"/>
                  <a:pt x="9073" y="25694"/>
                </a:cubicBezTo>
                <a:cubicBezTo>
                  <a:pt x="9251" y="25551"/>
                  <a:pt x="9454" y="25384"/>
                  <a:pt x="9525" y="25158"/>
                </a:cubicBezTo>
                <a:cubicBezTo>
                  <a:pt x="9823" y="24360"/>
                  <a:pt x="8715" y="23777"/>
                  <a:pt x="7858" y="23753"/>
                </a:cubicBezTo>
                <a:cubicBezTo>
                  <a:pt x="5120" y="23670"/>
                  <a:pt x="2405" y="25313"/>
                  <a:pt x="1203" y="27777"/>
                </a:cubicBezTo>
                <a:cubicBezTo>
                  <a:pt x="0" y="30242"/>
                  <a:pt x="381" y="33397"/>
                  <a:pt x="2131" y="35505"/>
                </a:cubicBezTo>
                <a:cubicBezTo>
                  <a:pt x="3870" y="37624"/>
                  <a:pt x="6894" y="38576"/>
                  <a:pt x="9537" y="3786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1"/>
          <p:cNvSpPr/>
          <p:nvPr/>
        </p:nvSpPr>
        <p:spPr>
          <a:xfrm rot="10136053">
            <a:off x="7380663" y="-371636"/>
            <a:ext cx="2349632" cy="2586241"/>
          </a:xfrm>
          <a:custGeom>
            <a:avLst/>
            <a:gdLst/>
            <a:ahLst/>
            <a:cxnLst/>
            <a:rect l="l" t="t" r="r" b="b"/>
            <a:pathLst>
              <a:path w="29553" h="32529" fill="none" extrusionOk="0">
                <a:moveTo>
                  <a:pt x="1" y="2120"/>
                </a:moveTo>
                <a:cubicBezTo>
                  <a:pt x="1394" y="382"/>
                  <a:pt x="4073" y="1"/>
                  <a:pt x="6097" y="941"/>
                </a:cubicBezTo>
                <a:cubicBezTo>
                  <a:pt x="8121" y="1882"/>
                  <a:pt x="9490" y="3894"/>
                  <a:pt x="10121" y="6014"/>
                </a:cubicBezTo>
                <a:cubicBezTo>
                  <a:pt x="11074" y="9216"/>
                  <a:pt x="10466" y="12848"/>
                  <a:pt x="8538" y="15574"/>
                </a:cubicBezTo>
                <a:cubicBezTo>
                  <a:pt x="8180" y="16074"/>
                  <a:pt x="7502" y="16598"/>
                  <a:pt x="7002" y="16241"/>
                </a:cubicBezTo>
                <a:cubicBezTo>
                  <a:pt x="6728" y="16050"/>
                  <a:pt x="6644" y="15681"/>
                  <a:pt x="6668" y="15348"/>
                </a:cubicBezTo>
                <a:cubicBezTo>
                  <a:pt x="6823" y="13693"/>
                  <a:pt x="9049" y="13002"/>
                  <a:pt x="10585" y="13657"/>
                </a:cubicBezTo>
                <a:cubicBezTo>
                  <a:pt x="13002" y="14669"/>
                  <a:pt x="14026" y="17563"/>
                  <a:pt x="14193" y="20170"/>
                </a:cubicBezTo>
                <a:cubicBezTo>
                  <a:pt x="14324" y="22301"/>
                  <a:pt x="13919" y="24706"/>
                  <a:pt x="12181" y="25956"/>
                </a:cubicBezTo>
                <a:cubicBezTo>
                  <a:pt x="11883" y="26171"/>
                  <a:pt x="11538" y="26349"/>
                  <a:pt x="11181" y="26314"/>
                </a:cubicBezTo>
                <a:cubicBezTo>
                  <a:pt x="10526" y="26254"/>
                  <a:pt x="10097" y="25540"/>
                  <a:pt x="10157" y="24885"/>
                </a:cubicBezTo>
                <a:cubicBezTo>
                  <a:pt x="10216" y="24230"/>
                  <a:pt x="10633" y="23682"/>
                  <a:pt x="11074" y="23206"/>
                </a:cubicBezTo>
                <a:cubicBezTo>
                  <a:pt x="14050" y="20122"/>
                  <a:pt x="19253" y="19849"/>
                  <a:pt x="22956" y="21992"/>
                </a:cubicBezTo>
                <a:cubicBezTo>
                  <a:pt x="26659" y="24135"/>
                  <a:pt x="28921" y="28278"/>
                  <a:pt x="29552" y="32529"/>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umbers and text ">
  <p:cSld name="CUSTOM_12">
    <p:spTree>
      <p:nvGrpSpPr>
        <p:cNvPr id="1" name="Shape 199"/>
        <p:cNvGrpSpPr/>
        <p:nvPr/>
      </p:nvGrpSpPr>
      <p:grpSpPr>
        <a:xfrm>
          <a:off x="0" y="0"/>
          <a:ext cx="0" cy="0"/>
          <a:chOff x="0" y="0"/>
          <a:chExt cx="0" cy="0"/>
        </a:xfrm>
      </p:grpSpPr>
      <p:pic>
        <p:nvPicPr>
          <p:cNvPr id="200" name="Google Shape;200;p18"/>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201" name="Google Shape;201;p18"/>
          <p:cNvSpPr txBox="1">
            <a:spLocks noGrp="1"/>
          </p:cNvSpPr>
          <p:nvPr>
            <p:ph type="subTitle" idx="1"/>
          </p:nvPr>
        </p:nvSpPr>
        <p:spPr>
          <a:xfrm>
            <a:off x="3577375" y="1473637"/>
            <a:ext cx="4488000" cy="378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500"/>
              <a:buNone/>
              <a:defRPr sz="1700"/>
            </a:lvl1pPr>
            <a:lvl2pPr lvl="1" algn="r" rtl="0">
              <a:spcBef>
                <a:spcPts val="0"/>
              </a:spcBef>
              <a:spcAft>
                <a:spcPts val="0"/>
              </a:spcAft>
              <a:buSzPts val="1500"/>
              <a:buNone/>
              <a:defRPr sz="1500"/>
            </a:lvl2pPr>
            <a:lvl3pPr lvl="2" algn="r" rtl="0">
              <a:spcBef>
                <a:spcPts val="0"/>
              </a:spcBef>
              <a:spcAft>
                <a:spcPts val="0"/>
              </a:spcAft>
              <a:buSzPts val="1500"/>
              <a:buNone/>
              <a:defRPr sz="1500"/>
            </a:lvl3pPr>
            <a:lvl4pPr lvl="3" algn="r" rtl="0">
              <a:spcBef>
                <a:spcPts val="0"/>
              </a:spcBef>
              <a:spcAft>
                <a:spcPts val="0"/>
              </a:spcAft>
              <a:buSzPts val="1500"/>
              <a:buNone/>
              <a:defRPr sz="1500"/>
            </a:lvl4pPr>
            <a:lvl5pPr lvl="4" algn="r" rtl="0">
              <a:spcBef>
                <a:spcPts val="0"/>
              </a:spcBef>
              <a:spcAft>
                <a:spcPts val="0"/>
              </a:spcAft>
              <a:buSzPts val="1500"/>
              <a:buNone/>
              <a:defRPr sz="1500"/>
            </a:lvl5pPr>
            <a:lvl6pPr lvl="5" algn="r" rtl="0">
              <a:spcBef>
                <a:spcPts val="0"/>
              </a:spcBef>
              <a:spcAft>
                <a:spcPts val="0"/>
              </a:spcAft>
              <a:buSzPts val="1500"/>
              <a:buNone/>
              <a:defRPr sz="1500"/>
            </a:lvl6pPr>
            <a:lvl7pPr lvl="6" algn="r" rtl="0">
              <a:spcBef>
                <a:spcPts val="0"/>
              </a:spcBef>
              <a:spcAft>
                <a:spcPts val="0"/>
              </a:spcAft>
              <a:buSzPts val="1500"/>
              <a:buNone/>
              <a:defRPr sz="1500"/>
            </a:lvl7pPr>
            <a:lvl8pPr lvl="7" algn="r" rtl="0">
              <a:spcBef>
                <a:spcPts val="0"/>
              </a:spcBef>
              <a:spcAft>
                <a:spcPts val="0"/>
              </a:spcAft>
              <a:buSzPts val="1500"/>
              <a:buNone/>
              <a:defRPr sz="1500"/>
            </a:lvl8pPr>
            <a:lvl9pPr lvl="8" algn="r" rtl="0">
              <a:spcBef>
                <a:spcPts val="0"/>
              </a:spcBef>
              <a:spcAft>
                <a:spcPts val="0"/>
              </a:spcAft>
              <a:buSzPts val="1500"/>
              <a:buNone/>
              <a:defRPr sz="1500"/>
            </a:lvl9pPr>
          </a:lstStyle>
          <a:p>
            <a:endParaRPr/>
          </a:p>
        </p:txBody>
      </p:sp>
      <p:sp>
        <p:nvSpPr>
          <p:cNvPr id="202" name="Google Shape;202;p18"/>
          <p:cNvSpPr txBox="1">
            <a:spLocks noGrp="1"/>
          </p:cNvSpPr>
          <p:nvPr>
            <p:ph type="title" hasCustomPrompt="1"/>
          </p:nvPr>
        </p:nvSpPr>
        <p:spPr>
          <a:xfrm>
            <a:off x="3577375" y="719125"/>
            <a:ext cx="4488000" cy="6522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800"/>
              <a:buNone/>
              <a:defRPr sz="4000">
                <a:solidFill>
                  <a:schemeClr val="accent2"/>
                </a:solidFill>
              </a:defRPr>
            </a:lvl1pPr>
            <a:lvl2pPr lvl="1" algn="r" rtl="0">
              <a:spcBef>
                <a:spcPts val="0"/>
              </a:spcBef>
              <a:spcAft>
                <a:spcPts val="0"/>
              </a:spcAft>
              <a:buClr>
                <a:schemeClr val="accent2"/>
              </a:buClr>
              <a:buSzPts val="1800"/>
              <a:buNone/>
              <a:defRPr sz="1800">
                <a:solidFill>
                  <a:schemeClr val="accent2"/>
                </a:solidFill>
              </a:defRPr>
            </a:lvl2pPr>
            <a:lvl3pPr lvl="2" algn="r" rtl="0">
              <a:spcBef>
                <a:spcPts val="0"/>
              </a:spcBef>
              <a:spcAft>
                <a:spcPts val="0"/>
              </a:spcAft>
              <a:buClr>
                <a:schemeClr val="accent2"/>
              </a:buClr>
              <a:buSzPts val="1800"/>
              <a:buNone/>
              <a:defRPr sz="1800">
                <a:solidFill>
                  <a:schemeClr val="accent2"/>
                </a:solidFill>
              </a:defRPr>
            </a:lvl3pPr>
            <a:lvl4pPr lvl="3" algn="r" rtl="0">
              <a:spcBef>
                <a:spcPts val="0"/>
              </a:spcBef>
              <a:spcAft>
                <a:spcPts val="0"/>
              </a:spcAft>
              <a:buClr>
                <a:schemeClr val="accent2"/>
              </a:buClr>
              <a:buSzPts val="1800"/>
              <a:buNone/>
              <a:defRPr sz="1800">
                <a:solidFill>
                  <a:schemeClr val="accent2"/>
                </a:solidFill>
              </a:defRPr>
            </a:lvl4pPr>
            <a:lvl5pPr lvl="4" algn="r" rtl="0">
              <a:spcBef>
                <a:spcPts val="0"/>
              </a:spcBef>
              <a:spcAft>
                <a:spcPts val="0"/>
              </a:spcAft>
              <a:buClr>
                <a:schemeClr val="accent2"/>
              </a:buClr>
              <a:buSzPts val="1800"/>
              <a:buNone/>
              <a:defRPr sz="1800">
                <a:solidFill>
                  <a:schemeClr val="accent2"/>
                </a:solidFill>
              </a:defRPr>
            </a:lvl5pPr>
            <a:lvl6pPr lvl="5" algn="r" rtl="0">
              <a:spcBef>
                <a:spcPts val="0"/>
              </a:spcBef>
              <a:spcAft>
                <a:spcPts val="0"/>
              </a:spcAft>
              <a:buClr>
                <a:schemeClr val="accent2"/>
              </a:buClr>
              <a:buSzPts val="1800"/>
              <a:buNone/>
              <a:defRPr sz="1800">
                <a:solidFill>
                  <a:schemeClr val="accent2"/>
                </a:solidFill>
              </a:defRPr>
            </a:lvl6pPr>
            <a:lvl7pPr lvl="6" algn="r" rtl="0">
              <a:spcBef>
                <a:spcPts val="0"/>
              </a:spcBef>
              <a:spcAft>
                <a:spcPts val="0"/>
              </a:spcAft>
              <a:buClr>
                <a:schemeClr val="accent2"/>
              </a:buClr>
              <a:buSzPts val="1800"/>
              <a:buNone/>
              <a:defRPr sz="1800">
                <a:solidFill>
                  <a:schemeClr val="accent2"/>
                </a:solidFill>
              </a:defRPr>
            </a:lvl7pPr>
            <a:lvl8pPr lvl="7" algn="r" rtl="0">
              <a:spcBef>
                <a:spcPts val="0"/>
              </a:spcBef>
              <a:spcAft>
                <a:spcPts val="0"/>
              </a:spcAft>
              <a:buClr>
                <a:schemeClr val="accent2"/>
              </a:buClr>
              <a:buSzPts val="1800"/>
              <a:buNone/>
              <a:defRPr sz="1800">
                <a:solidFill>
                  <a:schemeClr val="accent2"/>
                </a:solidFill>
              </a:defRPr>
            </a:lvl8pPr>
            <a:lvl9pPr lvl="8" algn="r" rtl="0">
              <a:spcBef>
                <a:spcPts val="0"/>
              </a:spcBef>
              <a:spcAft>
                <a:spcPts val="0"/>
              </a:spcAft>
              <a:buClr>
                <a:schemeClr val="accent2"/>
              </a:buClr>
              <a:buSzPts val="1800"/>
              <a:buNone/>
              <a:defRPr sz="1800">
                <a:solidFill>
                  <a:schemeClr val="accent2"/>
                </a:solidFill>
              </a:defRPr>
            </a:lvl9pPr>
          </a:lstStyle>
          <a:p>
            <a:r>
              <a:t>xx%</a:t>
            </a:r>
          </a:p>
        </p:txBody>
      </p:sp>
      <p:sp>
        <p:nvSpPr>
          <p:cNvPr id="203" name="Google Shape;203;p18"/>
          <p:cNvSpPr txBox="1">
            <a:spLocks noGrp="1"/>
          </p:cNvSpPr>
          <p:nvPr>
            <p:ph type="subTitle" idx="2"/>
          </p:nvPr>
        </p:nvSpPr>
        <p:spPr>
          <a:xfrm>
            <a:off x="3577375" y="2759562"/>
            <a:ext cx="4488000" cy="378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500"/>
              <a:buNone/>
              <a:defRPr sz="1700"/>
            </a:lvl1pPr>
            <a:lvl2pPr lvl="1" algn="r" rtl="0">
              <a:spcBef>
                <a:spcPts val="0"/>
              </a:spcBef>
              <a:spcAft>
                <a:spcPts val="0"/>
              </a:spcAft>
              <a:buSzPts val="1500"/>
              <a:buNone/>
              <a:defRPr sz="1500"/>
            </a:lvl2pPr>
            <a:lvl3pPr lvl="2" algn="r" rtl="0">
              <a:spcBef>
                <a:spcPts val="0"/>
              </a:spcBef>
              <a:spcAft>
                <a:spcPts val="0"/>
              </a:spcAft>
              <a:buSzPts val="1500"/>
              <a:buNone/>
              <a:defRPr sz="1500"/>
            </a:lvl3pPr>
            <a:lvl4pPr lvl="3" algn="r" rtl="0">
              <a:spcBef>
                <a:spcPts val="0"/>
              </a:spcBef>
              <a:spcAft>
                <a:spcPts val="0"/>
              </a:spcAft>
              <a:buSzPts val="1500"/>
              <a:buNone/>
              <a:defRPr sz="1500"/>
            </a:lvl4pPr>
            <a:lvl5pPr lvl="4" algn="r" rtl="0">
              <a:spcBef>
                <a:spcPts val="0"/>
              </a:spcBef>
              <a:spcAft>
                <a:spcPts val="0"/>
              </a:spcAft>
              <a:buSzPts val="1500"/>
              <a:buNone/>
              <a:defRPr sz="1500"/>
            </a:lvl5pPr>
            <a:lvl6pPr lvl="5" algn="r" rtl="0">
              <a:spcBef>
                <a:spcPts val="0"/>
              </a:spcBef>
              <a:spcAft>
                <a:spcPts val="0"/>
              </a:spcAft>
              <a:buSzPts val="1500"/>
              <a:buNone/>
              <a:defRPr sz="1500"/>
            </a:lvl6pPr>
            <a:lvl7pPr lvl="6" algn="r" rtl="0">
              <a:spcBef>
                <a:spcPts val="0"/>
              </a:spcBef>
              <a:spcAft>
                <a:spcPts val="0"/>
              </a:spcAft>
              <a:buSzPts val="1500"/>
              <a:buNone/>
              <a:defRPr sz="1500"/>
            </a:lvl7pPr>
            <a:lvl8pPr lvl="7" algn="r" rtl="0">
              <a:spcBef>
                <a:spcPts val="0"/>
              </a:spcBef>
              <a:spcAft>
                <a:spcPts val="0"/>
              </a:spcAft>
              <a:buSzPts val="1500"/>
              <a:buNone/>
              <a:defRPr sz="1500"/>
            </a:lvl8pPr>
            <a:lvl9pPr lvl="8" algn="r" rtl="0">
              <a:spcBef>
                <a:spcPts val="0"/>
              </a:spcBef>
              <a:spcAft>
                <a:spcPts val="0"/>
              </a:spcAft>
              <a:buSzPts val="1500"/>
              <a:buNone/>
              <a:defRPr sz="1500"/>
            </a:lvl9pPr>
          </a:lstStyle>
          <a:p>
            <a:endParaRPr/>
          </a:p>
        </p:txBody>
      </p:sp>
      <p:sp>
        <p:nvSpPr>
          <p:cNvPr id="204" name="Google Shape;204;p18"/>
          <p:cNvSpPr txBox="1">
            <a:spLocks noGrp="1"/>
          </p:cNvSpPr>
          <p:nvPr>
            <p:ph type="title" idx="3" hasCustomPrompt="1"/>
          </p:nvPr>
        </p:nvSpPr>
        <p:spPr>
          <a:xfrm>
            <a:off x="3577375" y="2005025"/>
            <a:ext cx="4488000" cy="6522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800"/>
              <a:buNone/>
              <a:defRPr sz="4000">
                <a:solidFill>
                  <a:schemeClr val="accent2"/>
                </a:solidFill>
              </a:defRPr>
            </a:lvl1pPr>
            <a:lvl2pPr lvl="1" algn="r" rtl="0">
              <a:spcBef>
                <a:spcPts val="0"/>
              </a:spcBef>
              <a:spcAft>
                <a:spcPts val="0"/>
              </a:spcAft>
              <a:buClr>
                <a:schemeClr val="accent2"/>
              </a:buClr>
              <a:buSzPts val="1800"/>
              <a:buNone/>
              <a:defRPr sz="1800">
                <a:solidFill>
                  <a:schemeClr val="accent2"/>
                </a:solidFill>
              </a:defRPr>
            </a:lvl2pPr>
            <a:lvl3pPr lvl="2" algn="r" rtl="0">
              <a:spcBef>
                <a:spcPts val="0"/>
              </a:spcBef>
              <a:spcAft>
                <a:spcPts val="0"/>
              </a:spcAft>
              <a:buClr>
                <a:schemeClr val="accent2"/>
              </a:buClr>
              <a:buSzPts val="1800"/>
              <a:buNone/>
              <a:defRPr sz="1800">
                <a:solidFill>
                  <a:schemeClr val="accent2"/>
                </a:solidFill>
              </a:defRPr>
            </a:lvl3pPr>
            <a:lvl4pPr lvl="3" algn="r" rtl="0">
              <a:spcBef>
                <a:spcPts val="0"/>
              </a:spcBef>
              <a:spcAft>
                <a:spcPts val="0"/>
              </a:spcAft>
              <a:buClr>
                <a:schemeClr val="accent2"/>
              </a:buClr>
              <a:buSzPts val="1800"/>
              <a:buNone/>
              <a:defRPr sz="1800">
                <a:solidFill>
                  <a:schemeClr val="accent2"/>
                </a:solidFill>
              </a:defRPr>
            </a:lvl4pPr>
            <a:lvl5pPr lvl="4" algn="r" rtl="0">
              <a:spcBef>
                <a:spcPts val="0"/>
              </a:spcBef>
              <a:spcAft>
                <a:spcPts val="0"/>
              </a:spcAft>
              <a:buClr>
                <a:schemeClr val="accent2"/>
              </a:buClr>
              <a:buSzPts val="1800"/>
              <a:buNone/>
              <a:defRPr sz="1800">
                <a:solidFill>
                  <a:schemeClr val="accent2"/>
                </a:solidFill>
              </a:defRPr>
            </a:lvl5pPr>
            <a:lvl6pPr lvl="5" algn="r" rtl="0">
              <a:spcBef>
                <a:spcPts val="0"/>
              </a:spcBef>
              <a:spcAft>
                <a:spcPts val="0"/>
              </a:spcAft>
              <a:buClr>
                <a:schemeClr val="accent2"/>
              </a:buClr>
              <a:buSzPts val="1800"/>
              <a:buNone/>
              <a:defRPr sz="1800">
                <a:solidFill>
                  <a:schemeClr val="accent2"/>
                </a:solidFill>
              </a:defRPr>
            </a:lvl6pPr>
            <a:lvl7pPr lvl="6" algn="r" rtl="0">
              <a:spcBef>
                <a:spcPts val="0"/>
              </a:spcBef>
              <a:spcAft>
                <a:spcPts val="0"/>
              </a:spcAft>
              <a:buClr>
                <a:schemeClr val="accent2"/>
              </a:buClr>
              <a:buSzPts val="1800"/>
              <a:buNone/>
              <a:defRPr sz="1800">
                <a:solidFill>
                  <a:schemeClr val="accent2"/>
                </a:solidFill>
              </a:defRPr>
            </a:lvl7pPr>
            <a:lvl8pPr lvl="7" algn="r" rtl="0">
              <a:spcBef>
                <a:spcPts val="0"/>
              </a:spcBef>
              <a:spcAft>
                <a:spcPts val="0"/>
              </a:spcAft>
              <a:buClr>
                <a:schemeClr val="accent2"/>
              </a:buClr>
              <a:buSzPts val="1800"/>
              <a:buNone/>
              <a:defRPr sz="1800">
                <a:solidFill>
                  <a:schemeClr val="accent2"/>
                </a:solidFill>
              </a:defRPr>
            </a:lvl8pPr>
            <a:lvl9pPr lvl="8" algn="r" rtl="0">
              <a:spcBef>
                <a:spcPts val="0"/>
              </a:spcBef>
              <a:spcAft>
                <a:spcPts val="0"/>
              </a:spcAft>
              <a:buClr>
                <a:schemeClr val="accent2"/>
              </a:buClr>
              <a:buSzPts val="1800"/>
              <a:buNone/>
              <a:defRPr sz="1800">
                <a:solidFill>
                  <a:schemeClr val="accent2"/>
                </a:solidFill>
              </a:defRPr>
            </a:lvl9pPr>
          </a:lstStyle>
          <a:p>
            <a:r>
              <a:t>xx%</a:t>
            </a:r>
          </a:p>
        </p:txBody>
      </p:sp>
      <p:sp>
        <p:nvSpPr>
          <p:cNvPr id="205" name="Google Shape;205;p18"/>
          <p:cNvSpPr txBox="1">
            <a:spLocks noGrp="1"/>
          </p:cNvSpPr>
          <p:nvPr>
            <p:ph type="subTitle" idx="4"/>
          </p:nvPr>
        </p:nvSpPr>
        <p:spPr>
          <a:xfrm>
            <a:off x="3577375" y="4045487"/>
            <a:ext cx="4488000" cy="378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500"/>
              <a:buNone/>
              <a:defRPr sz="1700"/>
            </a:lvl1pPr>
            <a:lvl2pPr lvl="1" algn="r" rtl="0">
              <a:spcBef>
                <a:spcPts val="0"/>
              </a:spcBef>
              <a:spcAft>
                <a:spcPts val="0"/>
              </a:spcAft>
              <a:buSzPts val="1500"/>
              <a:buNone/>
              <a:defRPr sz="1500"/>
            </a:lvl2pPr>
            <a:lvl3pPr lvl="2" algn="r" rtl="0">
              <a:spcBef>
                <a:spcPts val="0"/>
              </a:spcBef>
              <a:spcAft>
                <a:spcPts val="0"/>
              </a:spcAft>
              <a:buSzPts val="1500"/>
              <a:buNone/>
              <a:defRPr sz="1500"/>
            </a:lvl3pPr>
            <a:lvl4pPr lvl="3" algn="r" rtl="0">
              <a:spcBef>
                <a:spcPts val="0"/>
              </a:spcBef>
              <a:spcAft>
                <a:spcPts val="0"/>
              </a:spcAft>
              <a:buSzPts val="1500"/>
              <a:buNone/>
              <a:defRPr sz="1500"/>
            </a:lvl4pPr>
            <a:lvl5pPr lvl="4" algn="r" rtl="0">
              <a:spcBef>
                <a:spcPts val="0"/>
              </a:spcBef>
              <a:spcAft>
                <a:spcPts val="0"/>
              </a:spcAft>
              <a:buSzPts val="1500"/>
              <a:buNone/>
              <a:defRPr sz="1500"/>
            </a:lvl5pPr>
            <a:lvl6pPr lvl="5" algn="r" rtl="0">
              <a:spcBef>
                <a:spcPts val="0"/>
              </a:spcBef>
              <a:spcAft>
                <a:spcPts val="0"/>
              </a:spcAft>
              <a:buSzPts val="1500"/>
              <a:buNone/>
              <a:defRPr sz="1500"/>
            </a:lvl6pPr>
            <a:lvl7pPr lvl="6" algn="r" rtl="0">
              <a:spcBef>
                <a:spcPts val="0"/>
              </a:spcBef>
              <a:spcAft>
                <a:spcPts val="0"/>
              </a:spcAft>
              <a:buSzPts val="1500"/>
              <a:buNone/>
              <a:defRPr sz="1500"/>
            </a:lvl7pPr>
            <a:lvl8pPr lvl="7" algn="r" rtl="0">
              <a:spcBef>
                <a:spcPts val="0"/>
              </a:spcBef>
              <a:spcAft>
                <a:spcPts val="0"/>
              </a:spcAft>
              <a:buSzPts val="1500"/>
              <a:buNone/>
              <a:defRPr sz="1500"/>
            </a:lvl8pPr>
            <a:lvl9pPr lvl="8" algn="r" rtl="0">
              <a:spcBef>
                <a:spcPts val="0"/>
              </a:spcBef>
              <a:spcAft>
                <a:spcPts val="0"/>
              </a:spcAft>
              <a:buSzPts val="1500"/>
              <a:buNone/>
              <a:defRPr sz="1500"/>
            </a:lvl9pPr>
          </a:lstStyle>
          <a:p>
            <a:endParaRPr/>
          </a:p>
        </p:txBody>
      </p:sp>
      <p:sp>
        <p:nvSpPr>
          <p:cNvPr id="206" name="Google Shape;206;p18"/>
          <p:cNvSpPr txBox="1">
            <a:spLocks noGrp="1"/>
          </p:cNvSpPr>
          <p:nvPr>
            <p:ph type="title" idx="5" hasCustomPrompt="1"/>
          </p:nvPr>
        </p:nvSpPr>
        <p:spPr>
          <a:xfrm>
            <a:off x="3577375" y="3290925"/>
            <a:ext cx="4488000" cy="6522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800"/>
              <a:buNone/>
              <a:defRPr sz="4000">
                <a:solidFill>
                  <a:schemeClr val="accent2"/>
                </a:solidFill>
              </a:defRPr>
            </a:lvl1pPr>
            <a:lvl2pPr lvl="1" algn="r" rtl="0">
              <a:spcBef>
                <a:spcPts val="0"/>
              </a:spcBef>
              <a:spcAft>
                <a:spcPts val="0"/>
              </a:spcAft>
              <a:buClr>
                <a:schemeClr val="accent2"/>
              </a:buClr>
              <a:buSzPts val="1800"/>
              <a:buNone/>
              <a:defRPr sz="1800">
                <a:solidFill>
                  <a:schemeClr val="accent2"/>
                </a:solidFill>
              </a:defRPr>
            </a:lvl2pPr>
            <a:lvl3pPr lvl="2" algn="r" rtl="0">
              <a:spcBef>
                <a:spcPts val="0"/>
              </a:spcBef>
              <a:spcAft>
                <a:spcPts val="0"/>
              </a:spcAft>
              <a:buClr>
                <a:schemeClr val="accent2"/>
              </a:buClr>
              <a:buSzPts val="1800"/>
              <a:buNone/>
              <a:defRPr sz="1800">
                <a:solidFill>
                  <a:schemeClr val="accent2"/>
                </a:solidFill>
              </a:defRPr>
            </a:lvl3pPr>
            <a:lvl4pPr lvl="3" algn="r" rtl="0">
              <a:spcBef>
                <a:spcPts val="0"/>
              </a:spcBef>
              <a:spcAft>
                <a:spcPts val="0"/>
              </a:spcAft>
              <a:buClr>
                <a:schemeClr val="accent2"/>
              </a:buClr>
              <a:buSzPts val="1800"/>
              <a:buNone/>
              <a:defRPr sz="1800">
                <a:solidFill>
                  <a:schemeClr val="accent2"/>
                </a:solidFill>
              </a:defRPr>
            </a:lvl4pPr>
            <a:lvl5pPr lvl="4" algn="r" rtl="0">
              <a:spcBef>
                <a:spcPts val="0"/>
              </a:spcBef>
              <a:spcAft>
                <a:spcPts val="0"/>
              </a:spcAft>
              <a:buClr>
                <a:schemeClr val="accent2"/>
              </a:buClr>
              <a:buSzPts val="1800"/>
              <a:buNone/>
              <a:defRPr sz="1800">
                <a:solidFill>
                  <a:schemeClr val="accent2"/>
                </a:solidFill>
              </a:defRPr>
            </a:lvl5pPr>
            <a:lvl6pPr lvl="5" algn="r" rtl="0">
              <a:spcBef>
                <a:spcPts val="0"/>
              </a:spcBef>
              <a:spcAft>
                <a:spcPts val="0"/>
              </a:spcAft>
              <a:buClr>
                <a:schemeClr val="accent2"/>
              </a:buClr>
              <a:buSzPts val="1800"/>
              <a:buNone/>
              <a:defRPr sz="1800">
                <a:solidFill>
                  <a:schemeClr val="accent2"/>
                </a:solidFill>
              </a:defRPr>
            </a:lvl6pPr>
            <a:lvl7pPr lvl="6" algn="r" rtl="0">
              <a:spcBef>
                <a:spcPts val="0"/>
              </a:spcBef>
              <a:spcAft>
                <a:spcPts val="0"/>
              </a:spcAft>
              <a:buClr>
                <a:schemeClr val="accent2"/>
              </a:buClr>
              <a:buSzPts val="1800"/>
              <a:buNone/>
              <a:defRPr sz="1800">
                <a:solidFill>
                  <a:schemeClr val="accent2"/>
                </a:solidFill>
              </a:defRPr>
            </a:lvl7pPr>
            <a:lvl8pPr lvl="7" algn="r" rtl="0">
              <a:spcBef>
                <a:spcPts val="0"/>
              </a:spcBef>
              <a:spcAft>
                <a:spcPts val="0"/>
              </a:spcAft>
              <a:buClr>
                <a:schemeClr val="accent2"/>
              </a:buClr>
              <a:buSzPts val="1800"/>
              <a:buNone/>
              <a:defRPr sz="1800">
                <a:solidFill>
                  <a:schemeClr val="accent2"/>
                </a:solidFill>
              </a:defRPr>
            </a:lvl8pPr>
            <a:lvl9pPr lvl="8" algn="r" rtl="0">
              <a:spcBef>
                <a:spcPts val="0"/>
              </a:spcBef>
              <a:spcAft>
                <a:spcPts val="0"/>
              </a:spcAft>
              <a:buClr>
                <a:schemeClr val="accent2"/>
              </a:buClr>
              <a:buSzPts val="1800"/>
              <a:buNone/>
              <a:defRPr sz="1800">
                <a:solidFill>
                  <a:schemeClr val="accent2"/>
                </a:solidFill>
              </a:defRPr>
            </a:lvl9pPr>
          </a:lstStyle>
          <a:p>
            <a:r>
              <a:t>xx%</a:t>
            </a:r>
          </a:p>
        </p:txBody>
      </p:sp>
      <p:sp>
        <p:nvSpPr>
          <p:cNvPr id="207" name="Google Shape;207;p18"/>
          <p:cNvSpPr/>
          <p:nvPr/>
        </p:nvSpPr>
        <p:spPr>
          <a:xfrm rot="10800000" flipH="1">
            <a:off x="-731400" y="3346912"/>
            <a:ext cx="5758606" cy="3046338"/>
          </a:xfrm>
          <a:custGeom>
            <a:avLst/>
            <a:gdLst/>
            <a:ahLst/>
            <a:cxnLst/>
            <a:rect l="l" t="t" r="r" b="b"/>
            <a:pathLst>
              <a:path w="74403" h="53174" extrusionOk="0">
                <a:moveTo>
                  <a:pt x="0" y="1"/>
                </a:moveTo>
                <a:lnTo>
                  <a:pt x="0" y="53174"/>
                </a:lnTo>
                <a:cubicBezTo>
                  <a:pt x="250" y="53150"/>
                  <a:pt x="512" y="53126"/>
                  <a:pt x="798" y="53091"/>
                </a:cubicBezTo>
                <a:cubicBezTo>
                  <a:pt x="5061" y="52591"/>
                  <a:pt x="8954" y="49924"/>
                  <a:pt x="11002" y="46149"/>
                </a:cubicBezTo>
                <a:cubicBezTo>
                  <a:pt x="12942" y="42542"/>
                  <a:pt x="13169" y="38232"/>
                  <a:pt x="14967" y="34553"/>
                </a:cubicBezTo>
                <a:cubicBezTo>
                  <a:pt x="17026" y="30385"/>
                  <a:pt x="21182" y="27302"/>
                  <a:pt x="25766" y="26564"/>
                </a:cubicBezTo>
                <a:cubicBezTo>
                  <a:pt x="26637" y="26421"/>
                  <a:pt x="27509" y="26359"/>
                  <a:pt x="28381" y="26359"/>
                </a:cubicBezTo>
                <a:cubicBezTo>
                  <a:pt x="32184" y="26359"/>
                  <a:pt x="35991" y="27548"/>
                  <a:pt x="39720" y="28516"/>
                </a:cubicBezTo>
                <a:cubicBezTo>
                  <a:pt x="43798" y="29566"/>
                  <a:pt x="48042" y="30359"/>
                  <a:pt x="52243" y="30359"/>
                </a:cubicBezTo>
                <a:cubicBezTo>
                  <a:pt x="54616" y="30359"/>
                  <a:pt x="56974" y="30106"/>
                  <a:pt x="59282" y="29504"/>
                </a:cubicBezTo>
                <a:cubicBezTo>
                  <a:pt x="65437" y="27885"/>
                  <a:pt x="70783" y="23766"/>
                  <a:pt x="74403" y="18479"/>
                </a:cubicBezTo>
                <a:lnTo>
                  <a:pt x="744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8"/>
          <p:cNvSpPr/>
          <p:nvPr/>
        </p:nvSpPr>
        <p:spPr>
          <a:xfrm>
            <a:off x="6593123" y="-269900"/>
            <a:ext cx="3630536" cy="1790991"/>
          </a:xfrm>
          <a:custGeom>
            <a:avLst/>
            <a:gdLst/>
            <a:ahLst/>
            <a:cxnLst/>
            <a:rect l="l" t="t" r="r" b="b"/>
            <a:pathLst>
              <a:path w="56222" h="38626" extrusionOk="0">
                <a:moveTo>
                  <a:pt x="0" y="1"/>
                </a:moveTo>
                <a:cubicBezTo>
                  <a:pt x="691" y="2846"/>
                  <a:pt x="2000" y="5859"/>
                  <a:pt x="3786" y="7883"/>
                </a:cubicBezTo>
                <a:cubicBezTo>
                  <a:pt x="6108" y="10502"/>
                  <a:pt x="9561" y="12097"/>
                  <a:pt x="13073" y="12157"/>
                </a:cubicBezTo>
                <a:cubicBezTo>
                  <a:pt x="13153" y="12158"/>
                  <a:pt x="13234" y="12159"/>
                  <a:pt x="13314" y="12159"/>
                </a:cubicBezTo>
                <a:cubicBezTo>
                  <a:pt x="15825" y="12159"/>
                  <a:pt x="18467" y="11503"/>
                  <a:pt x="20933" y="11503"/>
                </a:cubicBezTo>
                <a:cubicBezTo>
                  <a:pt x="22447" y="11503"/>
                  <a:pt x="23895" y="11750"/>
                  <a:pt x="25206" y="12550"/>
                </a:cubicBezTo>
                <a:cubicBezTo>
                  <a:pt x="26634" y="13419"/>
                  <a:pt x="27623" y="14836"/>
                  <a:pt x="28551" y="16253"/>
                </a:cubicBezTo>
                <a:cubicBezTo>
                  <a:pt x="31218" y="20325"/>
                  <a:pt x="33516" y="24647"/>
                  <a:pt x="36481" y="28516"/>
                </a:cubicBezTo>
                <a:cubicBezTo>
                  <a:pt x="39446" y="32386"/>
                  <a:pt x="43184" y="35838"/>
                  <a:pt x="47768" y="37470"/>
                </a:cubicBezTo>
                <a:cubicBezTo>
                  <a:pt x="50089" y="38291"/>
                  <a:pt x="52552" y="38626"/>
                  <a:pt x="55034" y="38626"/>
                </a:cubicBezTo>
                <a:cubicBezTo>
                  <a:pt x="55429" y="38626"/>
                  <a:pt x="55825" y="38617"/>
                  <a:pt x="56221" y="38601"/>
                </a:cubicBezTo>
                <a:lnTo>
                  <a:pt x="562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8"/>
          <p:cNvSpPr/>
          <p:nvPr/>
        </p:nvSpPr>
        <p:spPr>
          <a:xfrm rot="6107985">
            <a:off x="-403365" y="-622833"/>
            <a:ext cx="2327121" cy="2561463"/>
          </a:xfrm>
          <a:custGeom>
            <a:avLst/>
            <a:gdLst/>
            <a:ahLst/>
            <a:cxnLst/>
            <a:rect l="l" t="t" r="r" b="b"/>
            <a:pathLst>
              <a:path w="29553" h="32529" fill="none" extrusionOk="0">
                <a:moveTo>
                  <a:pt x="1" y="2120"/>
                </a:moveTo>
                <a:cubicBezTo>
                  <a:pt x="1394" y="382"/>
                  <a:pt x="4073" y="1"/>
                  <a:pt x="6097" y="941"/>
                </a:cubicBezTo>
                <a:cubicBezTo>
                  <a:pt x="8121" y="1882"/>
                  <a:pt x="9490" y="3894"/>
                  <a:pt x="10121" y="6014"/>
                </a:cubicBezTo>
                <a:cubicBezTo>
                  <a:pt x="11074" y="9216"/>
                  <a:pt x="10466" y="12848"/>
                  <a:pt x="8538" y="15574"/>
                </a:cubicBezTo>
                <a:cubicBezTo>
                  <a:pt x="8180" y="16074"/>
                  <a:pt x="7502" y="16598"/>
                  <a:pt x="7002" y="16241"/>
                </a:cubicBezTo>
                <a:cubicBezTo>
                  <a:pt x="6728" y="16050"/>
                  <a:pt x="6644" y="15681"/>
                  <a:pt x="6668" y="15348"/>
                </a:cubicBezTo>
                <a:cubicBezTo>
                  <a:pt x="6823" y="13693"/>
                  <a:pt x="9049" y="13002"/>
                  <a:pt x="10585" y="13657"/>
                </a:cubicBezTo>
                <a:cubicBezTo>
                  <a:pt x="13002" y="14669"/>
                  <a:pt x="14026" y="17563"/>
                  <a:pt x="14193" y="20170"/>
                </a:cubicBezTo>
                <a:cubicBezTo>
                  <a:pt x="14324" y="22301"/>
                  <a:pt x="13919" y="24706"/>
                  <a:pt x="12181" y="25956"/>
                </a:cubicBezTo>
                <a:cubicBezTo>
                  <a:pt x="11883" y="26171"/>
                  <a:pt x="11538" y="26349"/>
                  <a:pt x="11181" y="26314"/>
                </a:cubicBezTo>
                <a:cubicBezTo>
                  <a:pt x="10526" y="26254"/>
                  <a:pt x="10097" y="25540"/>
                  <a:pt x="10157" y="24885"/>
                </a:cubicBezTo>
                <a:cubicBezTo>
                  <a:pt x="10216" y="24230"/>
                  <a:pt x="10633" y="23682"/>
                  <a:pt x="11074" y="23206"/>
                </a:cubicBezTo>
                <a:cubicBezTo>
                  <a:pt x="14050" y="20122"/>
                  <a:pt x="19253" y="19849"/>
                  <a:pt x="22956" y="21992"/>
                </a:cubicBezTo>
                <a:cubicBezTo>
                  <a:pt x="26659" y="24135"/>
                  <a:pt x="28921" y="28278"/>
                  <a:pt x="29552" y="32529"/>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8"/>
          <p:cNvSpPr/>
          <p:nvPr/>
        </p:nvSpPr>
        <p:spPr>
          <a:xfrm rot="-7703996" flipH="1">
            <a:off x="8068699" y="2953827"/>
            <a:ext cx="1048010" cy="3682735"/>
          </a:xfrm>
          <a:custGeom>
            <a:avLst/>
            <a:gdLst/>
            <a:ahLst/>
            <a:cxnLst/>
            <a:rect l="l" t="t" r="r" b="b"/>
            <a:pathLst>
              <a:path w="10978" h="38577" fill="none" extrusionOk="0">
                <a:moveTo>
                  <a:pt x="10132" y="0"/>
                </a:moveTo>
                <a:cubicBezTo>
                  <a:pt x="7501" y="191"/>
                  <a:pt x="5203" y="2036"/>
                  <a:pt x="3834" y="4286"/>
                </a:cubicBezTo>
                <a:cubicBezTo>
                  <a:pt x="3096" y="5501"/>
                  <a:pt x="2560" y="6965"/>
                  <a:pt x="2858" y="8358"/>
                </a:cubicBezTo>
                <a:cubicBezTo>
                  <a:pt x="3381" y="10847"/>
                  <a:pt x="6322" y="12133"/>
                  <a:pt x="8858" y="11954"/>
                </a:cubicBezTo>
                <a:cubicBezTo>
                  <a:pt x="9513" y="11918"/>
                  <a:pt x="10323" y="11621"/>
                  <a:pt x="10358" y="10966"/>
                </a:cubicBezTo>
                <a:cubicBezTo>
                  <a:pt x="10358" y="10728"/>
                  <a:pt x="10251" y="10490"/>
                  <a:pt x="10108" y="10299"/>
                </a:cubicBezTo>
                <a:cubicBezTo>
                  <a:pt x="9108" y="8835"/>
                  <a:pt x="7013" y="8525"/>
                  <a:pt x="5322" y="9049"/>
                </a:cubicBezTo>
                <a:cubicBezTo>
                  <a:pt x="3751" y="9537"/>
                  <a:pt x="2346" y="10668"/>
                  <a:pt x="1679" y="12180"/>
                </a:cubicBezTo>
                <a:cubicBezTo>
                  <a:pt x="1012" y="13704"/>
                  <a:pt x="1155" y="15574"/>
                  <a:pt x="2155" y="16883"/>
                </a:cubicBezTo>
                <a:cubicBezTo>
                  <a:pt x="3036" y="18050"/>
                  <a:pt x="4453" y="18693"/>
                  <a:pt x="5834" y="19110"/>
                </a:cubicBezTo>
                <a:cubicBezTo>
                  <a:pt x="7346" y="19562"/>
                  <a:pt x="9168" y="19765"/>
                  <a:pt x="10406" y="18764"/>
                </a:cubicBezTo>
                <a:cubicBezTo>
                  <a:pt x="10609" y="18586"/>
                  <a:pt x="10823" y="18360"/>
                  <a:pt x="10859" y="18098"/>
                </a:cubicBezTo>
                <a:cubicBezTo>
                  <a:pt x="10978" y="17383"/>
                  <a:pt x="10108" y="16931"/>
                  <a:pt x="9394" y="16824"/>
                </a:cubicBezTo>
                <a:cubicBezTo>
                  <a:pt x="7822" y="16586"/>
                  <a:pt x="6179" y="16705"/>
                  <a:pt x="4751" y="17359"/>
                </a:cubicBezTo>
                <a:cubicBezTo>
                  <a:pt x="3322" y="18038"/>
                  <a:pt x="2107" y="19288"/>
                  <a:pt x="1691" y="20800"/>
                </a:cubicBezTo>
                <a:cubicBezTo>
                  <a:pt x="1191" y="22682"/>
                  <a:pt x="2012" y="24837"/>
                  <a:pt x="3620" y="25908"/>
                </a:cubicBezTo>
                <a:cubicBezTo>
                  <a:pt x="5239" y="26980"/>
                  <a:pt x="7549" y="26908"/>
                  <a:pt x="9073" y="25694"/>
                </a:cubicBezTo>
                <a:cubicBezTo>
                  <a:pt x="9251" y="25551"/>
                  <a:pt x="9454" y="25384"/>
                  <a:pt x="9525" y="25158"/>
                </a:cubicBezTo>
                <a:cubicBezTo>
                  <a:pt x="9823" y="24360"/>
                  <a:pt x="8715" y="23777"/>
                  <a:pt x="7858" y="23753"/>
                </a:cubicBezTo>
                <a:cubicBezTo>
                  <a:pt x="5120" y="23670"/>
                  <a:pt x="2405" y="25313"/>
                  <a:pt x="1203" y="27777"/>
                </a:cubicBezTo>
                <a:cubicBezTo>
                  <a:pt x="0" y="30242"/>
                  <a:pt x="381" y="33397"/>
                  <a:pt x="2131" y="35505"/>
                </a:cubicBezTo>
                <a:cubicBezTo>
                  <a:pt x="3870" y="37624"/>
                  <a:pt x="6894" y="38576"/>
                  <a:pt x="9537" y="3786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 name="Google Shape;211;p18"/>
          <p:cNvGrpSpPr/>
          <p:nvPr/>
        </p:nvGrpSpPr>
        <p:grpSpPr>
          <a:xfrm>
            <a:off x="458035" y="195187"/>
            <a:ext cx="8324985" cy="2815683"/>
            <a:chOff x="458035" y="195187"/>
            <a:chExt cx="8324985" cy="2815683"/>
          </a:xfrm>
        </p:grpSpPr>
        <p:grpSp>
          <p:nvGrpSpPr>
            <p:cNvPr id="212" name="Google Shape;212;p18"/>
            <p:cNvGrpSpPr/>
            <p:nvPr/>
          </p:nvGrpSpPr>
          <p:grpSpPr>
            <a:xfrm rot="5149043" flipH="1">
              <a:off x="470842" y="2763520"/>
              <a:ext cx="234196" cy="243377"/>
              <a:chOff x="3488225" y="2800475"/>
              <a:chExt cx="98850" cy="102725"/>
            </a:xfrm>
          </p:grpSpPr>
          <p:sp>
            <p:nvSpPr>
              <p:cNvPr id="213" name="Google Shape;213;p18"/>
              <p:cNvSpPr/>
              <p:nvPr/>
            </p:nvSpPr>
            <p:spPr>
              <a:xfrm>
                <a:off x="3535550" y="2800475"/>
                <a:ext cx="11325" cy="102725"/>
              </a:xfrm>
              <a:custGeom>
                <a:avLst/>
                <a:gdLst/>
                <a:ahLst/>
                <a:cxnLst/>
                <a:rect l="l" t="t" r="r" b="b"/>
                <a:pathLst>
                  <a:path w="453" h="4109" extrusionOk="0">
                    <a:moveTo>
                      <a:pt x="239" y="0"/>
                    </a:moveTo>
                    <a:cubicBezTo>
                      <a:pt x="120" y="0"/>
                      <a:pt x="12" y="108"/>
                      <a:pt x="12" y="227"/>
                    </a:cubicBezTo>
                    <a:lnTo>
                      <a:pt x="0" y="3882"/>
                    </a:lnTo>
                    <a:cubicBezTo>
                      <a:pt x="0" y="4001"/>
                      <a:pt x="96" y="4108"/>
                      <a:pt x="215" y="4108"/>
                    </a:cubicBezTo>
                    <a:cubicBezTo>
                      <a:pt x="334" y="4108"/>
                      <a:pt x="441" y="4001"/>
                      <a:pt x="441" y="3882"/>
                    </a:cubicBezTo>
                    <a:lnTo>
                      <a:pt x="453" y="227"/>
                    </a:lnTo>
                    <a:cubicBezTo>
                      <a:pt x="453" y="108"/>
                      <a:pt x="35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a:off x="3497750" y="2819400"/>
                <a:ext cx="88125" cy="63550"/>
              </a:xfrm>
              <a:custGeom>
                <a:avLst/>
                <a:gdLst/>
                <a:ahLst/>
                <a:cxnLst/>
                <a:rect l="l" t="t" r="r" b="b"/>
                <a:pathLst>
                  <a:path w="3525" h="2542" extrusionOk="0">
                    <a:moveTo>
                      <a:pt x="3284" y="0"/>
                    </a:moveTo>
                    <a:cubicBezTo>
                      <a:pt x="3241" y="0"/>
                      <a:pt x="3197" y="14"/>
                      <a:pt x="3156" y="41"/>
                    </a:cubicBezTo>
                    <a:lnTo>
                      <a:pt x="131" y="2160"/>
                    </a:lnTo>
                    <a:cubicBezTo>
                      <a:pt x="36" y="2220"/>
                      <a:pt x="0" y="2351"/>
                      <a:pt x="72" y="2458"/>
                    </a:cubicBezTo>
                    <a:cubicBezTo>
                      <a:pt x="119" y="2518"/>
                      <a:pt x="179" y="2541"/>
                      <a:pt x="262" y="2541"/>
                    </a:cubicBezTo>
                    <a:cubicBezTo>
                      <a:pt x="298" y="2541"/>
                      <a:pt x="346" y="2530"/>
                      <a:pt x="381" y="2506"/>
                    </a:cubicBezTo>
                    <a:lnTo>
                      <a:pt x="3394" y="398"/>
                    </a:lnTo>
                    <a:cubicBezTo>
                      <a:pt x="3501" y="339"/>
                      <a:pt x="3525" y="208"/>
                      <a:pt x="3453" y="101"/>
                    </a:cubicBezTo>
                    <a:cubicBezTo>
                      <a:pt x="3417" y="35"/>
                      <a:pt x="3353" y="0"/>
                      <a:pt x="3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8"/>
              <p:cNvSpPr/>
              <p:nvPr/>
            </p:nvSpPr>
            <p:spPr>
              <a:xfrm>
                <a:off x="3507275" y="2814900"/>
                <a:ext cx="69975" cy="71925"/>
              </a:xfrm>
              <a:custGeom>
                <a:avLst/>
                <a:gdLst/>
                <a:ahLst/>
                <a:cxnLst/>
                <a:rect l="l" t="t" r="r" b="b"/>
                <a:pathLst>
                  <a:path w="2799" h="2877" extrusionOk="0">
                    <a:moveTo>
                      <a:pt x="246" y="1"/>
                    </a:moveTo>
                    <a:cubicBezTo>
                      <a:pt x="193" y="1"/>
                      <a:pt x="140" y="22"/>
                      <a:pt x="96" y="66"/>
                    </a:cubicBezTo>
                    <a:cubicBezTo>
                      <a:pt x="12" y="150"/>
                      <a:pt x="0" y="281"/>
                      <a:pt x="84" y="376"/>
                    </a:cubicBezTo>
                    <a:lnTo>
                      <a:pt x="2382" y="2793"/>
                    </a:lnTo>
                    <a:cubicBezTo>
                      <a:pt x="2417" y="2841"/>
                      <a:pt x="2477" y="2876"/>
                      <a:pt x="2536" y="2876"/>
                    </a:cubicBezTo>
                    <a:cubicBezTo>
                      <a:pt x="2584" y="2876"/>
                      <a:pt x="2644" y="2864"/>
                      <a:pt x="2691" y="2817"/>
                    </a:cubicBezTo>
                    <a:cubicBezTo>
                      <a:pt x="2775" y="2721"/>
                      <a:pt x="2798" y="2591"/>
                      <a:pt x="2703" y="2495"/>
                    </a:cubicBezTo>
                    <a:lnTo>
                      <a:pt x="417" y="78"/>
                    </a:lnTo>
                    <a:cubicBezTo>
                      <a:pt x="366" y="28"/>
                      <a:pt x="306"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8"/>
              <p:cNvSpPr/>
              <p:nvPr/>
            </p:nvSpPr>
            <p:spPr>
              <a:xfrm>
                <a:off x="3488225" y="2844825"/>
                <a:ext cx="98850" cy="11325"/>
              </a:xfrm>
              <a:custGeom>
                <a:avLst/>
                <a:gdLst/>
                <a:ahLst/>
                <a:cxnLst/>
                <a:rect l="l" t="t" r="r" b="b"/>
                <a:pathLst>
                  <a:path w="3954" h="453" extrusionOk="0">
                    <a:moveTo>
                      <a:pt x="3739" y="0"/>
                    </a:moveTo>
                    <a:lnTo>
                      <a:pt x="203" y="24"/>
                    </a:lnTo>
                    <a:cubicBezTo>
                      <a:pt x="84" y="24"/>
                      <a:pt x="0" y="131"/>
                      <a:pt x="0" y="251"/>
                    </a:cubicBezTo>
                    <a:cubicBezTo>
                      <a:pt x="0" y="370"/>
                      <a:pt x="108" y="453"/>
                      <a:pt x="227" y="453"/>
                    </a:cubicBezTo>
                    <a:lnTo>
                      <a:pt x="3751" y="429"/>
                    </a:lnTo>
                    <a:cubicBezTo>
                      <a:pt x="3870" y="429"/>
                      <a:pt x="3953" y="322"/>
                      <a:pt x="3953" y="203"/>
                    </a:cubicBezTo>
                    <a:cubicBezTo>
                      <a:pt x="3953" y="84"/>
                      <a:pt x="3858" y="0"/>
                      <a:pt x="3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18"/>
            <p:cNvSpPr/>
            <p:nvPr/>
          </p:nvSpPr>
          <p:spPr>
            <a:xfrm rot="-2700000" flipH="1">
              <a:off x="6198711" y="255862"/>
              <a:ext cx="300063" cy="310100"/>
            </a:xfrm>
            <a:custGeom>
              <a:avLst/>
              <a:gdLst/>
              <a:ahLst/>
              <a:cxnLst/>
              <a:rect l="l" t="t" r="r" b="b"/>
              <a:pathLst>
                <a:path w="6502" h="6720" extrusionOk="0">
                  <a:moveTo>
                    <a:pt x="1870" y="540"/>
                  </a:moveTo>
                  <a:cubicBezTo>
                    <a:pt x="2143" y="766"/>
                    <a:pt x="2620" y="1171"/>
                    <a:pt x="3167" y="1624"/>
                  </a:cubicBezTo>
                  <a:cubicBezTo>
                    <a:pt x="2822" y="1826"/>
                    <a:pt x="2477" y="2040"/>
                    <a:pt x="2143" y="2255"/>
                  </a:cubicBezTo>
                  <a:cubicBezTo>
                    <a:pt x="1905" y="1231"/>
                    <a:pt x="1858" y="766"/>
                    <a:pt x="1870" y="540"/>
                  </a:cubicBezTo>
                  <a:close/>
                  <a:moveTo>
                    <a:pt x="5370" y="897"/>
                  </a:moveTo>
                  <a:lnTo>
                    <a:pt x="5370" y="897"/>
                  </a:lnTo>
                  <a:cubicBezTo>
                    <a:pt x="5263" y="1207"/>
                    <a:pt x="5072" y="1743"/>
                    <a:pt x="4787" y="2457"/>
                  </a:cubicBezTo>
                  <a:cubicBezTo>
                    <a:pt x="4525" y="2219"/>
                    <a:pt x="4227" y="1969"/>
                    <a:pt x="3906" y="1683"/>
                  </a:cubicBezTo>
                  <a:cubicBezTo>
                    <a:pt x="4644" y="1266"/>
                    <a:pt x="5084" y="1028"/>
                    <a:pt x="5370" y="897"/>
                  </a:cubicBezTo>
                  <a:close/>
                  <a:moveTo>
                    <a:pt x="1858" y="2969"/>
                  </a:moveTo>
                  <a:cubicBezTo>
                    <a:pt x="1965" y="3338"/>
                    <a:pt x="2060" y="3755"/>
                    <a:pt x="2203" y="4207"/>
                  </a:cubicBezTo>
                  <a:cubicBezTo>
                    <a:pt x="1250" y="4088"/>
                    <a:pt x="738" y="3969"/>
                    <a:pt x="536" y="3886"/>
                  </a:cubicBezTo>
                  <a:cubicBezTo>
                    <a:pt x="727" y="3731"/>
                    <a:pt x="1155" y="3409"/>
                    <a:pt x="1858" y="2969"/>
                  </a:cubicBezTo>
                  <a:close/>
                  <a:moveTo>
                    <a:pt x="3513" y="1921"/>
                  </a:moveTo>
                  <a:cubicBezTo>
                    <a:pt x="3929" y="2266"/>
                    <a:pt x="4298" y="2600"/>
                    <a:pt x="4608" y="2898"/>
                  </a:cubicBezTo>
                  <a:cubicBezTo>
                    <a:pt x="4429" y="3374"/>
                    <a:pt x="4227" y="3874"/>
                    <a:pt x="4025" y="4338"/>
                  </a:cubicBezTo>
                  <a:cubicBezTo>
                    <a:pt x="3584" y="4326"/>
                    <a:pt x="3120" y="4291"/>
                    <a:pt x="2679" y="4243"/>
                  </a:cubicBezTo>
                  <a:cubicBezTo>
                    <a:pt x="2513" y="3683"/>
                    <a:pt x="2358" y="3159"/>
                    <a:pt x="2239" y="2695"/>
                  </a:cubicBezTo>
                  <a:cubicBezTo>
                    <a:pt x="2655" y="2445"/>
                    <a:pt x="3096" y="2183"/>
                    <a:pt x="3513" y="1921"/>
                  </a:cubicBezTo>
                  <a:close/>
                  <a:moveTo>
                    <a:pt x="4953" y="3207"/>
                  </a:moveTo>
                  <a:cubicBezTo>
                    <a:pt x="5632" y="3862"/>
                    <a:pt x="5894" y="4171"/>
                    <a:pt x="5977" y="4326"/>
                  </a:cubicBezTo>
                  <a:cubicBezTo>
                    <a:pt x="5846" y="4350"/>
                    <a:pt x="5596" y="4362"/>
                    <a:pt x="5132" y="4362"/>
                  </a:cubicBezTo>
                  <a:cubicBezTo>
                    <a:pt x="4941" y="4362"/>
                    <a:pt x="4715" y="4362"/>
                    <a:pt x="4489" y="4350"/>
                  </a:cubicBezTo>
                  <a:cubicBezTo>
                    <a:pt x="4644" y="3981"/>
                    <a:pt x="4799" y="3588"/>
                    <a:pt x="4953" y="3207"/>
                  </a:cubicBezTo>
                  <a:close/>
                  <a:moveTo>
                    <a:pt x="2810" y="4695"/>
                  </a:moveTo>
                  <a:lnTo>
                    <a:pt x="2810" y="4695"/>
                  </a:lnTo>
                  <a:cubicBezTo>
                    <a:pt x="3155" y="4719"/>
                    <a:pt x="3489" y="4755"/>
                    <a:pt x="3846" y="4767"/>
                  </a:cubicBezTo>
                  <a:cubicBezTo>
                    <a:pt x="3548" y="5469"/>
                    <a:pt x="3358" y="5850"/>
                    <a:pt x="3239" y="6065"/>
                  </a:cubicBezTo>
                  <a:cubicBezTo>
                    <a:pt x="3132" y="5767"/>
                    <a:pt x="2989" y="5279"/>
                    <a:pt x="2810" y="4695"/>
                  </a:cubicBezTo>
                  <a:close/>
                  <a:moveTo>
                    <a:pt x="1787" y="0"/>
                  </a:moveTo>
                  <a:cubicBezTo>
                    <a:pt x="1772" y="0"/>
                    <a:pt x="1755" y="1"/>
                    <a:pt x="1739" y="4"/>
                  </a:cubicBezTo>
                  <a:cubicBezTo>
                    <a:pt x="1393" y="100"/>
                    <a:pt x="1274" y="552"/>
                    <a:pt x="1751" y="2517"/>
                  </a:cubicBezTo>
                  <a:cubicBezTo>
                    <a:pt x="1167" y="2898"/>
                    <a:pt x="274" y="3493"/>
                    <a:pt x="84" y="3731"/>
                  </a:cubicBezTo>
                  <a:cubicBezTo>
                    <a:pt x="12" y="3814"/>
                    <a:pt x="0" y="3933"/>
                    <a:pt x="36" y="4041"/>
                  </a:cubicBezTo>
                  <a:cubicBezTo>
                    <a:pt x="96" y="4171"/>
                    <a:pt x="203" y="4445"/>
                    <a:pt x="2346" y="4660"/>
                  </a:cubicBezTo>
                  <a:cubicBezTo>
                    <a:pt x="2655" y="5719"/>
                    <a:pt x="2929" y="6529"/>
                    <a:pt x="2929" y="6541"/>
                  </a:cubicBezTo>
                  <a:cubicBezTo>
                    <a:pt x="2977" y="6672"/>
                    <a:pt x="3072" y="6719"/>
                    <a:pt x="3167" y="6719"/>
                  </a:cubicBezTo>
                  <a:cubicBezTo>
                    <a:pt x="3334" y="6719"/>
                    <a:pt x="3477" y="6719"/>
                    <a:pt x="4310" y="4814"/>
                  </a:cubicBezTo>
                  <a:cubicBezTo>
                    <a:pt x="4608" y="4826"/>
                    <a:pt x="4894" y="4826"/>
                    <a:pt x="5144" y="4826"/>
                  </a:cubicBezTo>
                  <a:cubicBezTo>
                    <a:pt x="6084" y="4826"/>
                    <a:pt x="6239" y="4743"/>
                    <a:pt x="6299" y="4707"/>
                  </a:cubicBezTo>
                  <a:cubicBezTo>
                    <a:pt x="6394" y="4660"/>
                    <a:pt x="6453" y="4588"/>
                    <a:pt x="6465" y="4481"/>
                  </a:cubicBezTo>
                  <a:cubicBezTo>
                    <a:pt x="6501" y="4291"/>
                    <a:pt x="6406" y="4005"/>
                    <a:pt x="5132" y="2802"/>
                  </a:cubicBezTo>
                  <a:cubicBezTo>
                    <a:pt x="5430" y="2040"/>
                    <a:pt x="5858" y="873"/>
                    <a:pt x="5882" y="659"/>
                  </a:cubicBezTo>
                  <a:cubicBezTo>
                    <a:pt x="5906" y="588"/>
                    <a:pt x="5870" y="516"/>
                    <a:pt x="5822" y="469"/>
                  </a:cubicBezTo>
                  <a:cubicBezTo>
                    <a:pt x="5799" y="409"/>
                    <a:pt x="5691" y="373"/>
                    <a:pt x="5632" y="373"/>
                  </a:cubicBezTo>
                  <a:cubicBezTo>
                    <a:pt x="5549" y="373"/>
                    <a:pt x="5310" y="373"/>
                    <a:pt x="3572" y="1409"/>
                  </a:cubicBezTo>
                  <a:cubicBezTo>
                    <a:pt x="2691" y="659"/>
                    <a:pt x="1941" y="52"/>
                    <a:pt x="1929" y="52"/>
                  </a:cubicBezTo>
                  <a:cubicBezTo>
                    <a:pt x="1884" y="16"/>
                    <a:pt x="1838" y="0"/>
                    <a:pt x="1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8"/>
            <p:cNvSpPr/>
            <p:nvPr/>
          </p:nvSpPr>
          <p:spPr>
            <a:xfrm rot="-858095" flipH="1">
              <a:off x="8643955" y="1464804"/>
              <a:ext cx="125447"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2">
  <p:cSld name="CUSTOM_10">
    <p:spTree>
      <p:nvGrpSpPr>
        <p:cNvPr id="1" name="Shape 329"/>
        <p:cNvGrpSpPr/>
        <p:nvPr/>
      </p:nvGrpSpPr>
      <p:grpSpPr>
        <a:xfrm>
          <a:off x="0" y="0"/>
          <a:ext cx="0" cy="0"/>
          <a:chOff x="0" y="0"/>
          <a:chExt cx="0" cy="0"/>
        </a:xfrm>
      </p:grpSpPr>
      <p:pic>
        <p:nvPicPr>
          <p:cNvPr id="330" name="Google Shape;330;p27"/>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331" name="Google Shape;331;p27"/>
          <p:cNvSpPr/>
          <p:nvPr/>
        </p:nvSpPr>
        <p:spPr>
          <a:xfrm>
            <a:off x="-1430374" y="2161873"/>
            <a:ext cx="4525462" cy="3121539"/>
          </a:xfrm>
          <a:custGeom>
            <a:avLst/>
            <a:gdLst/>
            <a:ahLst/>
            <a:cxnLst/>
            <a:rect l="l" t="t" r="r" b="b"/>
            <a:pathLst>
              <a:path w="73272" h="50541" extrusionOk="0">
                <a:moveTo>
                  <a:pt x="2724" y="1"/>
                </a:moveTo>
                <a:cubicBezTo>
                  <a:pt x="1816" y="1"/>
                  <a:pt x="907" y="49"/>
                  <a:pt x="1" y="142"/>
                </a:cubicBezTo>
                <a:lnTo>
                  <a:pt x="1" y="50541"/>
                </a:lnTo>
                <a:lnTo>
                  <a:pt x="73272" y="50541"/>
                </a:lnTo>
                <a:cubicBezTo>
                  <a:pt x="72689" y="49707"/>
                  <a:pt x="71998" y="48957"/>
                  <a:pt x="71260" y="48302"/>
                </a:cubicBezTo>
                <a:cubicBezTo>
                  <a:pt x="68760" y="46159"/>
                  <a:pt x="65592" y="45004"/>
                  <a:pt x="62402" y="44195"/>
                </a:cubicBezTo>
                <a:cubicBezTo>
                  <a:pt x="58103" y="43087"/>
                  <a:pt x="53674" y="42492"/>
                  <a:pt x="49233" y="42433"/>
                </a:cubicBezTo>
                <a:cubicBezTo>
                  <a:pt x="48951" y="42430"/>
                  <a:pt x="48667" y="42428"/>
                  <a:pt x="48382" y="42428"/>
                </a:cubicBezTo>
                <a:cubicBezTo>
                  <a:pt x="47194" y="42428"/>
                  <a:pt x="45986" y="42449"/>
                  <a:pt x="44779" y="42449"/>
                </a:cubicBezTo>
                <a:cubicBezTo>
                  <a:pt x="40457" y="42449"/>
                  <a:pt x="36136" y="42183"/>
                  <a:pt x="32696" y="39742"/>
                </a:cubicBezTo>
                <a:cubicBezTo>
                  <a:pt x="28731" y="36908"/>
                  <a:pt x="27016" y="31848"/>
                  <a:pt x="26207" y="27050"/>
                </a:cubicBezTo>
                <a:cubicBezTo>
                  <a:pt x="25409" y="22240"/>
                  <a:pt x="25230" y="17227"/>
                  <a:pt x="23290" y="12738"/>
                </a:cubicBezTo>
                <a:cubicBezTo>
                  <a:pt x="20599" y="6523"/>
                  <a:pt x="14586" y="2011"/>
                  <a:pt x="7978" y="558"/>
                </a:cubicBezTo>
                <a:cubicBezTo>
                  <a:pt x="6249" y="181"/>
                  <a:pt x="4488" y="1"/>
                  <a:pt x="27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7"/>
          <p:cNvSpPr/>
          <p:nvPr/>
        </p:nvSpPr>
        <p:spPr>
          <a:xfrm>
            <a:off x="5542303" y="-419675"/>
            <a:ext cx="4614140" cy="2289170"/>
          </a:xfrm>
          <a:custGeom>
            <a:avLst/>
            <a:gdLst/>
            <a:ahLst/>
            <a:cxnLst/>
            <a:rect l="l" t="t" r="r" b="b"/>
            <a:pathLst>
              <a:path w="56222" h="38626" extrusionOk="0">
                <a:moveTo>
                  <a:pt x="0" y="1"/>
                </a:moveTo>
                <a:cubicBezTo>
                  <a:pt x="691" y="2846"/>
                  <a:pt x="2000" y="5859"/>
                  <a:pt x="3786" y="7883"/>
                </a:cubicBezTo>
                <a:cubicBezTo>
                  <a:pt x="6108" y="10502"/>
                  <a:pt x="9561" y="12097"/>
                  <a:pt x="13073" y="12157"/>
                </a:cubicBezTo>
                <a:cubicBezTo>
                  <a:pt x="13153" y="12158"/>
                  <a:pt x="13234" y="12159"/>
                  <a:pt x="13314" y="12159"/>
                </a:cubicBezTo>
                <a:cubicBezTo>
                  <a:pt x="15825" y="12159"/>
                  <a:pt x="18467" y="11503"/>
                  <a:pt x="20933" y="11503"/>
                </a:cubicBezTo>
                <a:cubicBezTo>
                  <a:pt x="22447" y="11503"/>
                  <a:pt x="23895" y="11750"/>
                  <a:pt x="25206" y="12550"/>
                </a:cubicBezTo>
                <a:cubicBezTo>
                  <a:pt x="26634" y="13419"/>
                  <a:pt x="27623" y="14836"/>
                  <a:pt x="28551" y="16253"/>
                </a:cubicBezTo>
                <a:cubicBezTo>
                  <a:pt x="31218" y="20325"/>
                  <a:pt x="33516" y="24647"/>
                  <a:pt x="36481" y="28516"/>
                </a:cubicBezTo>
                <a:cubicBezTo>
                  <a:pt x="39446" y="32386"/>
                  <a:pt x="43184" y="35838"/>
                  <a:pt x="47768" y="37470"/>
                </a:cubicBezTo>
                <a:cubicBezTo>
                  <a:pt x="50089" y="38291"/>
                  <a:pt x="52552" y="38626"/>
                  <a:pt x="55034" y="38626"/>
                </a:cubicBezTo>
                <a:cubicBezTo>
                  <a:pt x="55429" y="38626"/>
                  <a:pt x="55825" y="38617"/>
                  <a:pt x="56221" y="38601"/>
                </a:cubicBezTo>
                <a:lnTo>
                  <a:pt x="562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7"/>
          <p:cNvSpPr/>
          <p:nvPr/>
        </p:nvSpPr>
        <p:spPr>
          <a:xfrm rot="5097168">
            <a:off x="-528768" y="-517858"/>
            <a:ext cx="2327087" cy="2561425"/>
          </a:xfrm>
          <a:custGeom>
            <a:avLst/>
            <a:gdLst/>
            <a:ahLst/>
            <a:cxnLst/>
            <a:rect l="l" t="t" r="r" b="b"/>
            <a:pathLst>
              <a:path w="29553" h="32529" fill="none" extrusionOk="0">
                <a:moveTo>
                  <a:pt x="1" y="2120"/>
                </a:moveTo>
                <a:cubicBezTo>
                  <a:pt x="1394" y="382"/>
                  <a:pt x="4073" y="1"/>
                  <a:pt x="6097" y="941"/>
                </a:cubicBezTo>
                <a:cubicBezTo>
                  <a:pt x="8121" y="1882"/>
                  <a:pt x="9490" y="3894"/>
                  <a:pt x="10121" y="6014"/>
                </a:cubicBezTo>
                <a:cubicBezTo>
                  <a:pt x="11074" y="9216"/>
                  <a:pt x="10466" y="12848"/>
                  <a:pt x="8538" y="15574"/>
                </a:cubicBezTo>
                <a:cubicBezTo>
                  <a:pt x="8180" y="16074"/>
                  <a:pt x="7502" y="16598"/>
                  <a:pt x="7002" y="16241"/>
                </a:cubicBezTo>
                <a:cubicBezTo>
                  <a:pt x="6728" y="16050"/>
                  <a:pt x="6644" y="15681"/>
                  <a:pt x="6668" y="15348"/>
                </a:cubicBezTo>
                <a:cubicBezTo>
                  <a:pt x="6823" y="13693"/>
                  <a:pt x="9049" y="13002"/>
                  <a:pt x="10585" y="13657"/>
                </a:cubicBezTo>
                <a:cubicBezTo>
                  <a:pt x="13002" y="14669"/>
                  <a:pt x="14026" y="17563"/>
                  <a:pt x="14193" y="20170"/>
                </a:cubicBezTo>
                <a:cubicBezTo>
                  <a:pt x="14324" y="22301"/>
                  <a:pt x="13919" y="24706"/>
                  <a:pt x="12181" y="25956"/>
                </a:cubicBezTo>
                <a:cubicBezTo>
                  <a:pt x="11883" y="26171"/>
                  <a:pt x="11538" y="26349"/>
                  <a:pt x="11181" y="26314"/>
                </a:cubicBezTo>
                <a:cubicBezTo>
                  <a:pt x="10526" y="26254"/>
                  <a:pt x="10097" y="25540"/>
                  <a:pt x="10157" y="24885"/>
                </a:cubicBezTo>
                <a:cubicBezTo>
                  <a:pt x="10216" y="24230"/>
                  <a:pt x="10633" y="23682"/>
                  <a:pt x="11074" y="23206"/>
                </a:cubicBezTo>
                <a:cubicBezTo>
                  <a:pt x="14050" y="20122"/>
                  <a:pt x="19253" y="19849"/>
                  <a:pt x="22956" y="21992"/>
                </a:cubicBezTo>
                <a:cubicBezTo>
                  <a:pt x="26659" y="24135"/>
                  <a:pt x="28921" y="28278"/>
                  <a:pt x="29552" y="32529"/>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7"/>
          <p:cNvSpPr/>
          <p:nvPr/>
        </p:nvSpPr>
        <p:spPr>
          <a:xfrm rot="-7069881" flipH="1">
            <a:off x="7982979" y="2786120"/>
            <a:ext cx="1048019" cy="3682769"/>
          </a:xfrm>
          <a:custGeom>
            <a:avLst/>
            <a:gdLst/>
            <a:ahLst/>
            <a:cxnLst/>
            <a:rect l="l" t="t" r="r" b="b"/>
            <a:pathLst>
              <a:path w="10978" h="38577" fill="none" extrusionOk="0">
                <a:moveTo>
                  <a:pt x="10132" y="0"/>
                </a:moveTo>
                <a:cubicBezTo>
                  <a:pt x="7501" y="191"/>
                  <a:pt x="5203" y="2036"/>
                  <a:pt x="3834" y="4286"/>
                </a:cubicBezTo>
                <a:cubicBezTo>
                  <a:pt x="3096" y="5501"/>
                  <a:pt x="2560" y="6965"/>
                  <a:pt x="2858" y="8358"/>
                </a:cubicBezTo>
                <a:cubicBezTo>
                  <a:pt x="3381" y="10847"/>
                  <a:pt x="6322" y="12133"/>
                  <a:pt x="8858" y="11954"/>
                </a:cubicBezTo>
                <a:cubicBezTo>
                  <a:pt x="9513" y="11918"/>
                  <a:pt x="10323" y="11621"/>
                  <a:pt x="10358" y="10966"/>
                </a:cubicBezTo>
                <a:cubicBezTo>
                  <a:pt x="10358" y="10728"/>
                  <a:pt x="10251" y="10490"/>
                  <a:pt x="10108" y="10299"/>
                </a:cubicBezTo>
                <a:cubicBezTo>
                  <a:pt x="9108" y="8835"/>
                  <a:pt x="7013" y="8525"/>
                  <a:pt x="5322" y="9049"/>
                </a:cubicBezTo>
                <a:cubicBezTo>
                  <a:pt x="3751" y="9537"/>
                  <a:pt x="2346" y="10668"/>
                  <a:pt x="1679" y="12180"/>
                </a:cubicBezTo>
                <a:cubicBezTo>
                  <a:pt x="1012" y="13704"/>
                  <a:pt x="1155" y="15574"/>
                  <a:pt x="2155" y="16883"/>
                </a:cubicBezTo>
                <a:cubicBezTo>
                  <a:pt x="3036" y="18050"/>
                  <a:pt x="4453" y="18693"/>
                  <a:pt x="5834" y="19110"/>
                </a:cubicBezTo>
                <a:cubicBezTo>
                  <a:pt x="7346" y="19562"/>
                  <a:pt x="9168" y="19765"/>
                  <a:pt x="10406" y="18764"/>
                </a:cubicBezTo>
                <a:cubicBezTo>
                  <a:pt x="10609" y="18586"/>
                  <a:pt x="10823" y="18360"/>
                  <a:pt x="10859" y="18098"/>
                </a:cubicBezTo>
                <a:cubicBezTo>
                  <a:pt x="10978" y="17383"/>
                  <a:pt x="10108" y="16931"/>
                  <a:pt x="9394" y="16824"/>
                </a:cubicBezTo>
                <a:cubicBezTo>
                  <a:pt x="7822" y="16586"/>
                  <a:pt x="6179" y="16705"/>
                  <a:pt x="4751" y="17359"/>
                </a:cubicBezTo>
                <a:cubicBezTo>
                  <a:pt x="3322" y="18038"/>
                  <a:pt x="2107" y="19288"/>
                  <a:pt x="1691" y="20800"/>
                </a:cubicBezTo>
                <a:cubicBezTo>
                  <a:pt x="1191" y="22682"/>
                  <a:pt x="2012" y="24837"/>
                  <a:pt x="3620" y="25908"/>
                </a:cubicBezTo>
                <a:cubicBezTo>
                  <a:pt x="5239" y="26980"/>
                  <a:pt x="7549" y="26908"/>
                  <a:pt x="9073" y="25694"/>
                </a:cubicBezTo>
                <a:cubicBezTo>
                  <a:pt x="9251" y="25551"/>
                  <a:pt x="9454" y="25384"/>
                  <a:pt x="9525" y="25158"/>
                </a:cubicBezTo>
                <a:cubicBezTo>
                  <a:pt x="9823" y="24360"/>
                  <a:pt x="8715" y="23777"/>
                  <a:pt x="7858" y="23753"/>
                </a:cubicBezTo>
                <a:cubicBezTo>
                  <a:pt x="5120" y="23670"/>
                  <a:pt x="2405" y="25313"/>
                  <a:pt x="1203" y="27777"/>
                </a:cubicBezTo>
                <a:cubicBezTo>
                  <a:pt x="0" y="30242"/>
                  <a:pt x="381" y="33397"/>
                  <a:pt x="2131" y="35505"/>
                </a:cubicBezTo>
                <a:cubicBezTo>
                  <a:pt x="3870" y="37624"/>
                  <a:pt x="6894" y="38576"/>
                  <a:pt x="9537" y="3786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7"/>
          <p:cNvSpPr/>
          <p:nvPr/>
        </p:nvSpPr>
        <p:spPr>
          <a:xfrm rot="858095">
            <a:off x="485178" y="3735442"/>
            <a:ext cx="125447"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7"/>
          <p:cNvSpPr txBox="1">
            <a:spLocks noGrp="1"/>
          </p:cNvSpPr>
          <p:nvPr>
            <p:ph type="title"/>
          </p:nvPr>
        </p:nvSpPr>
        <p:spPr>
          <a:xfrm>
            <a:off x="720025" y="445025"/>
            <a:ext cx="7704000" cy="63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sz="3100"/>
            </a:lvl1pPr>
            <a:lvl2pPr lvl="1" rtl="0">
              <a:spcBef>
                <a:spcPts val="0"/>
              </a:spcBef>
              <a:spcAft>
                <a:spcPts val="0"/>
              </a:spcAft>
              <a:buSzPts val="3100"/>
              <a:buNone/>
              <a:defRPr sz="3100"/>
            </a:lvl2pPr>
            <a:lvl3pPr lvl="2" rtl="0">
              <a:spcBef>
                <a:spcPts val="0"/>
              </a:spcBef>
              <a:spcAft>
                <a:spcPts val="0"/>
              </a:spcAft>
              <a:buSzPts val="3100"/>
              <a:buNone/>
              <a:defRPr sz="3100"/>
            </a:lvl3pPr>
            <a:lvl4pPr lvl="3" rtl="0">
              <a:spcBef>
                <a:spcPts val="0"/>
              </a:spcBef>
              <a:spcAft>
                <a:spcPts val="0"/>
              </a:spcAft>
              <a:buSzPts val="3100"/>
              <a:buNone/>
              <a:defRPr sz="3100"/>
            </a:lvl4pPr>
            <a:lvl5pPr lvl="4" rtl="0">
              <a:spcBef>
                <a:spcPts val="0"/>
              </a:spcBef>
              <a:spcAft>
                <a:spcPts val="0"/>
              </a:spcAft>
              <a:buSzPts val="3100"/>
              <a:buNone/>
              <a:defRPr sz="3100"/>
            </a:lvl5pPr>
            <a:lvl6pPr lvl="5" rtl="0">
              <a:spcBef>
                <a:spcPts val="0"/>
              </a:spcBef>
              <a:spcAft>
                <a:spcPts val="0"/>
              </a:spcAft>
              <a:buSzPts val="3100"/>
              <a:buNone/>
              <a:defRPr sz="3100"/>
            </a:lvl6pPr>
            <a:lvl7pPr lvl="6" rtl="0">
              <a:spcBef>
                <a:spcPts val="0"/>
              </a:spcBef>
              <a:spcAft>
                <a:spcPts val="0"/>
              </a:spcAft>
              <a:buSzPts val="3100"/>
              <a:buNone/>
              <a:defRPr sz="3100"/>
            </a:lvl7pPr>
            <a:lvl8pPr lvl="7" rtl="0">
              <a:spcBef>
                <a:spcPts val="0"/>
              </a:spcBef>
              <a:spcAft>
                <a:spcPts val="0"/>
              </a:spcAft>
              <a:buSzPts val="3100"/>
              <a:buNone/>
              <a:defRPr sz="3100"/>
            </a:lvl8pPr>
            <a:lvl9pPr lvl="8" rtl="0">
              <a:spcBef>
                <a:spcPts val="0"/>
              </a:spcBef>
              <a:spcAft>
                <a:spcPts val="0"/>
              </a:spcAft>
              <a:buSzPts val="3100"/>
              <a:buNone/>
              <a:defRPr sz="3100"/>
            </a:lvl9pPr>
          </a:lstStyle>
          <a:p>
            <a:endParaRPr/>
          </a:p>
        </p:txBody>
      </p:sp>
      <p:sp>
        <p:nvSpPr>
          <p:cNvPr id="337" name="Google Shape;337;p27"/>
          <p:cNvSpPr/>
          <p:nvPr/>
        </p:nvSpPr>
        <p:spPr>
          <a:xfrm rot="-2700000">
            <a:off x="8550196" y="2888601"/>
            <a:ext cx="300040" cy="310100"/>
          </a:xfrm>
          <a:custGeom>
            <a:avLst/>
            <a:gdLst/>
            <a:ahLst/>
            <a:cxnLst/>
            <a:rect l="l" t="t" r="r" b="b"/>
            <a:pathLst>
              <a:path w="6502" h="6720" extrusionOk="0">
                <a:moveTo>
                  <a:pt x="1870" y="540"/>
                </a:moveTo>
                <a:cubicBezTo>
                  <a:pt x="2143" y="766"/>
                  <a:pt x="2620" y="1171"/>
                  <a:pt x="3167" y="1624"/>
                </a:cubicBezTo>
                <a:cubicBezTo>
                  <a:pt x="2822" y="1826"/>
                  <a:pt x="2477" y="2040"/>
                  <a:pt x="2143" y="2255"/>
                </a:cubicBezTo>
                <a:cubicBezTo>
                  <a:pt x="1905" y="1231"/>
                  <a:pt x="1858" y="766"/>
                  <a:pt x="1870" y="540"/>
                </a:cubicBezTo>
                <a:close/>
                <a:moveTo>
                  <a:pt x="5370" y="897"/>
                </a:moveTo>
                <a:lnTo>
                  <a:pt x="5370" y="897"/>
                </a:lnTo>
                <a:cubicBezTo>
                  <a:pt x="5263" y="1207"/>
                  <a:pt x="5072" y="1743"/>
                  <a:pt x="4787" y="2457"/>
                </a:cubicBezTo>
                <a:cubicBezTo>
                  <a:pt x="4525" y="2219"/>
                  <a:pt x="4227" y="1969"/>
                  <a:pt x="3906" y="1683"/>
                </a:cubicBezTo>
                <a:cubicBezTo>
                  <a:pt x="4644" y="1266"/>
                  <a:pt x="5084" y="1028"/>
                  <a:pt x="5370" y="897"/>
                </a:cubicBezTo>
                <a:close/>
                <a:moveTo>
                  <a:pt x="1858" y="2969"/>
                </a:moveTo>
                <a:cubicBezTo>
                  <a:pt x="1965" y="3338"/>
                  <a:pt x="2060" y="3755"/>
                  <a:pt x="2203" y="4207"/>
                </a:cubicBezTo>
                <a:cubicBezTo>
                  <a:pt x="1250" y="4088"/>
                  <a:pt x="738" y="3969"/>
                  <a:pt x="536" y="3886"/>
                </a:cubicBezTo>
                <a:cubicBezTo>
                  <a:pt x="727" y="3731"/>
                  <a:pt x="1155" y="3409"/>
                  <a:pt x="1858" y="2969"/>
                </a:cubicBezTo>
                <a:close/>
                <a:moveTo>
                  <a:pt x="3513" y="1921"/>
                </a:moveTo>
                <a:cubicBezTo>
                  <a:pt x="3929" y="2266"/>
                  <a:pt x="4298" y="2600"/>
                  <a:pt x="4608" y="2898"/>
                </a:cubicBezTo>
                <a:cubicBezTo>
                  <a:pt x="4429" y="3374"/>
                  <a:pt x="4227" y="3874"/>
                  <a:pt x="4025" y="4338"/>
                </a:cubicBezTo>
                <a:cubicBezTo>
                  <a:pt x="3584" y="4326"/>
                  <a:pt x="3120" y="4291"/>
                  <a:pt x="2679" y="4243"/>
                </a:cubicBezTo>
                <a:cubicBezTo>
                  <a:pt x="2513" y="3683"/>
                  <a:pt x="2358" y="3159"/>
                  <a:pt x="2239" y="2695"/>
                </a:cubicBezTo>
                <a:cubicBezTo>
                  <a:pt x="2655" y="2445"/>
                  <a:pt x="3096" y="2183"/>
                  <a:pt x="3513" y="1921"/>
                </a:cubicBezTo>
                <a:close/>
                <a:moveTo>
                  <a:pt x="4953" y="3207"/>
                </a:moveTo>
                <a:cubicBezTo>
                  <a:pt x="5632" y="3862"/>
                  <a:pt x="5894" y="4171"/>
                  <a:pt x="5977" y="4326"/>
                </a:cubicBezTo>
                <a:cubicBezTo>
                  <a:pt x="5846" y="4350"/>
                  <a:pt x="5596" y="4362"/>
                  <a:pt x="5132" y="4362"/>
                </a:cubicBezTo>
                <a:cubicBezTo>
                  <a:pt x="4941" y="4362"/>
                  <a:pt x="4715" y="4362"/>
                  <a:pt x="4489" y="4350"/>
                </a:cubicBezTo>
                <a:cubicBezTo>
                  <a:pt x="4644" y="3981"/>
                  <a:pt x="4799" y="3588"/>
                  <a:pt x="4953" y="3207"/>
                </a:cubicBezTo>
                <a:close/>
                <a:moveTo>
                  <a:pt x="2810" y="4695"/>
                </a:moveTo>
                <a:lnTo>
                  <a:pt x="2810" y="4695"/>
                </a:lnTo>
                <a:cubicBezTo>
                  <a:pt x="3155" y="4719"/>
                  <a:pt x="3489" y="4755"/>
                  <a:pt x="3846" y="4767"/>
                </a:cubicBezTo>
                <a:cubicBezTo>
                  <a:pt x="3548" y="5469"/>
                  <a:pt x="3358" y="5850"/>
                  <a:pt x="3239" y="6065"/>
                </a:cubicBezTo>
                <a:cubicBezTo>
                  <a:pt x="3132" y="5767"/>
                  <a:pt x="2989" y="5279"/>
                  <a:pt x="2810" y="4695"/>
                </a:cubicBezTo>
                <a:close/>
                <a:moveTo>
                  <a:pt x="1787" y="0"/>
                </a:moveTo>
                <a:cubicBezTo>
                  <a:pt x="1772" y="0"/>
                  <a:pt x="1755" y="1"/>
                  <a:pt x="1739" y="4"/>
                </a:cubicBezTo>
                <a:cubicBezTo>
                  <a:pt x="1393" y="100"/>
                  <a:pt x="1274" y="552"/>
                  <a:pt x="1751" y="2517"/>
                </a:cubicBezTo>
                <a:cubicBezTo>
                  <a:pt x="1167" y="2898"/>
                  <a:pt x="274" y="3493"/>
                  <a:pt x="84" y="3731"/>
                </a:cubicBezTo>
                <a:cubicBezTo>
                  <a:pt x="12" y="3814"/>
                  <a:pt x="0" y="3933"/>
                  <a:pt x="36" y="4041"/>
                </a:cubicBezTo>
                <a:cubicBezTo>
                  <a:pt x="96" y="4171"/>
                  <a:pt x="203" y="4445"/>
                  <a:pt x="2346" y="4660"/>
                </a:cubicBezTo>
                <a:cubicBezTo>
                  <a:pt x="2655" y="5719"/>
                  <a:pt x="2929" y="6529"/>
                  <a:pt x="2929" y="6541"/>
                </a:cubicBezTo>
                <a:cubicBezTo>
                  <a:pt x="2977" y="6672"/>
                  <a:pt x="3072" y="6719"/>
                  <a:pt x="3167" y="6719"/>
                </a:cubicBezTo>
                <a:cubicBezTo>
                  <a:pt x="3334" y="6719"/>
                  <a:pt x="3477" y="6719"/>
                  <a:pt x="4310" y="4814"/>
                </a:cubicBezTo>
                <a:cubicBezTo>
                  <a:pt x="4608" y="4826"/>
                  <a:pt x="4894" y="4826"/>
                  <a:pt x="5144" y="4826"/>
                </a:cubicBezTo>
                <a:cubicBezTo>
                  <a:pt x="6084" y="4826"/>
                  <a:pt x="6239" y="4743"/>
                  <a:pt x="6299" y="4707"/>
                </a:cubicBezTo>
                <a:cubicBezTo>
                  <a:pt x="6394" y="4660"/>
                  <a:pt x="6453" y="4588"/>
                  <a:pt x="6465" y="4481"/>
                </a:cubicBezTo>
                <a:cubicBezTo>
                  <a:pt x="6501" y="4291"/>
                  <a:pt x="6406" y="4005"/>
                  <a:pt x="5132" y="2802"/>
                </a:cubicBezTo>
                <a:cubicBezTo>
                  <a:pt x="5430" y="2040"/>
                  <a:pt x="5858" y="873"/>
                  <a:pt x="5882" y="659"/>
                </a:cubicBezTo>
                <a:cubicBezTo>
                  <a:pt x="5906" y="588"/>
                  <a:pt x="5870" y="516"/>
                  <a:pt x="5822" y="469"/>
                </a:cubicBezTo>
                <a:cubicBezTo>
                  <a:pt x="5799" y="409"/>
                  <a:pt x="5691" y="373"/>
                  <a:pt x="5632" y="373"/>
                </a:cubicBezTo>
                <a:cubicBezTo>
                  <a:pt x="5549" y="373"/>
                  <a:pt x="5310" y="373"/>
                  <a:pt x="3572" y="1409"/>
                </a:cubicBezTo>
                <a:cubicBezTo>
                  <a:pt x="2691" y="659"/>
                  <a:pt x="1941" y="52"/>
                  <a:pt x="1929" y="52"/>
                </a:cubicBezTo>
                <a:cubicBezTo>
                  <a:pt x="1884" y="16"/>
                  <a:pt x="1838" y="0"/>
                  <a:pt x="1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our columns">
  <p:cSld name="CUSTOM_9">
    <p:spTree>
      <p:nvGrpSpPr>
        <p:cNvPr id="1" name="Shape 411"/>
        <p:cNvGrpSpPr/>
        <p:nvPr/>
      </p:nvGrpSpPr>
      <p:grpSpPr>
        <a:xfrm>
          <a:off x="0" y="0"/>
          <a:ext cx="0" cy="0"/>
          <a:chOff x="0" y="0"/>
          <a:chExt cx="0" cy="0"/>
        </a:xfrm>
      </p:grpSpPr>
      <p:pic>
        <p:nvPicPr>
          <p:cNvPr id="412" name="Google Shape;412;p32"/>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413" name="Google Shape;413;p32"/>
          <p:cNvSpPr txBox="1">
            <a:spLocks noGrp="1"/>
          </p:cNvSpPr>
          <p:nvPr>
            <p:ph type="title"/>
          </p:nvPr>
        </p:nvSpPr>
        <p:spPr>
          <a:xfrm>
            <a:off x="720025" y="445025"/>
            <a:ext cx="7704000" cy="63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414" name="Google Shape;414;p32"/>
          <p:cNvSpPr txBox="1">
            <a:spLocks noGrp="1"/>
          </p:cNvSpPr>
          <p:nvPr>
            <p:ph type="title" idx="2"/>
          </p:nvPr>
        </p:nvSpPr>
        <p:spPr>
          <a:xfrm>
            <a:off x="720025" y="2996375"/>
            <a:ext cx="2388900" cy="405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1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15" name="Google Shape;415;p32"/>
          <p:cNvSpPr txBox="1">
            <a:spLocks noGrp="1"/>
          </p:cNvSpPr>
          <p:nvPr>
            <p:ph type="subTitle" idx="1"/>
          </p:nvPr>
        </p:nvSpPr>
        <p:spPr>
          <a:xfrm>
            <a:off x="720015" y="3270538"/>
            <a:ext cx="2388900" cy="63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500"/>
            </a:lvl1pPr>
            <a:lvl2pPr lvl="1" rtl="0">
              <a:lnSpc>
                <a:spcPct val="100000"/>
              </a:lnSpc>
              <a:spcBef>
                <a:spcPts val="0"/>
              </a:spcBef>
              <a:spcAft>
                <a:spcPts val="0"/>
              </a:spcAft>
              <a:buSzPts val="1400"/>
              <a:buFont typeface="Roboto"/>
              <a:buNone/>
              <a:defRPr>
                <a:latin typeface="Roboto"/>
                <a:ea typeface="Roboto"/>
                <a:cs typeface="Roboto"/>
                <a:sym typeface="Roboto"/>
              </a:defRPr>
            </a:lvl2pPr>
            <a:lvl3pPr lvl="2" rtl="0">
              <a:lnSpc>
                <a:spcPct val="100000"/>
              </a:lnSpc>
              <a:spcBef>
                <a:spcPts val="0"/>
              </a:spcBef>
              <a:spcAft>
                <a:spcPts val="0"/>
              </a:spcAft>
              <a:buSzPts val="1400"/>
              <a:buFont typeface="Roboto"/>
              <a:buNone/>
              <a:defRPr>
                <a:latin typeface="Roboto"/>
                <a:ea typeface="Roboto"/>
                <a:cs typeface="Roboto"/>
                <a:sym typeface="Roboto"/>
              </a:defRPr>
            </a:lvl3pPr>
            <a:lvl4pPr lvl="3" rtl="0">
              <a:lnSpc>
                <a:spcPct val="100000"/>
              </a:lnSpc>
              <a:spcBef>
                <a:spcPts val="0"/>
              </a:spcBef>
              <a:spcAft>
                <a:spcPts val="0"/>
              </a:spcAft>
              <a:buSzPts val="1400"/>
              <a:buFont typeface="Roboto"/>
              <a:buNone/>
              <a:defRPr>
                <a:latin typeface="Roboto"/>
                <a:ea typeface="Roboto"/>
                <a:cs typeface="Roboto"/>
                <a:sym typeface="Roboto"/>
              </a:defRPr>
            </a:lvl4pPr>
            <a:lvl5pPr lvl="4" rtl="0">
              <a:lnSpc>
                <a:spcPct val="100000"/>
              </a:lnSpc>
              <a:spcBef>
                <a:spcPts val="0"/>
              </a:spcBef>
              <a:spcAft>
                <a:spcPts val="0"/>
              </a:spcAft>
              <a:buSzPts val="1400"/>
              <a:buFont typeface="Roboto"/>
              <a:buNone/>
              <a:defRPr>
                <a:latin typeface="Roboto"/>
                <a:ea typeface="Roboto"/>
                <a:cs typeface="Roboto"/>
                <a:sym typeface="Roboto"/>
              </a:defRPr>
            </a:lvl5pPr>
            <a:lvl6pPr lvl="5" rtl="0">
              <a:lnSpc>
                <a:spcPct val="100000"/>
              </a:lnSpc>
              <a:spcBef>
                <a:spcPts val="0"/>
              </a:spcBef>
              <a:spcAft>
                <a:spcPts val="0"/>
              </a:spcAft>
              <a:buSzPts val="1400"/>
              <a:buFont typeface="Roboto"/>
              <a:buNone/>
              <a:defRPr>
                <a:latin typeface="Roboto"/>
                <a:ea typeface="Roboto"/>
                <a:cs typeface="Roboto"/>
                <a:sym typeface="Roboto"/>
              </a:defRPr>
            </a:lvl6pPr>
            <a:lvl7pPr lvl="6" rtl="0">
              <a:lnSpc>
                <a:spcPct val="100000"/>
              </a:lnSpc>
              <a:spcBef>
                <a:spcPts val="0"/>
              </a:spcBef>
              <a:spcAft>
                <a:spcPts val="0"/>
              </a:spcAft>
              <a:buSzPts val="1400"/>
              <a:buFont typeface="Roboto"/>
              <a:buNone/>
              <a:defRPr>
                <a:latin typeface="Roboto"/>
                <a:ea typeface="Roboto"/>
                <a:cs typeface="Roboto"/>
                <a:sym typeface="Roboto"/>
              </a:defRPr>
            </a:lvl7pPr>
            <a:lvl8pPr lvl="7" rtl="0">
              <a:lnSpc>
                <a:spcPct val="100000"/>
              </a:lnSpc>
              <a:spcBef>
                <a:spcPts val="0"/>
              </a:spcBef>
              <a:spcAft>
                <a:spcPts val="0"/>
              </a:spcAft>
              <a:buSzPts val="1400"/>
              <a:buFont typeface="Roboto"/>
              <a:buNone/>
              <a:defRPr>
                <a:latin typeface="Roboto"/>
                <a:ea typeface="Roboto"/>
                <a:cs typeface="Roboto"/>
                <a:sym typeface="Roboto"/>
              </a:defRPr>
            </a:lvl8pPr>
            <a:lvl9pPr lvl="8"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416" name="Google Shape;416;p32"/>
          <p:cNvSpPr txBox="1">
            <a:spLocks noGrp="1"/>
          </p:cNvSpPr>
          <p:nvPr>
            <p:ph type="title" idx="3"/>
          </p:nvPr>
        </p:nvSpPr>
        <p:spPr>
          <a:xfrm>
            <a:off x="720025" y="1735425"/>
            <a:ext cx="2388900" cy="405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1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17" name="Google Shape;417;p32"/>
          <p:cNvSpPr txBox="1">
            <a:spLocks noGrp="1"/>
          </p:cNvSpPr>
          <p:nvPr>
            <p:ph type="subTitle" idx="4"/>
          </p:nvPr>
        </p:nvSpPr>
        <p:spPr>
          <a:xfrm>
            <a:off x="720015" y="2004559"/>
            <a:ext cx="2388900" cy="63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500"/>
            </a:lvl1pPr>
            <a:lvl2pPr lvl="1" rtl="0">
              <a:lnSpc>
                <a:spcPct val="100000"/>
              </a:lnSpc>
              <a:spcBef>
                <a:spcPts val="0"/>
              </a:spcBef>
              <a:spcAft>
                <a:spcPts val="0"/>
              </a:spcAft>
              <a:buSzPts val="1400"/>
              <a:buFont typeface="Roboto"/>
              <a:buNone/>
              <a:defRPr>
                <a:latin typeface="Roboto"/>
                <a:ea typeface="Roboto"/>
                <a:cs typeface="Roboto"/>
                <a:sym typeface="Roboto"/>
              </a:defRPr>
            </a:lvl2pPr>
            <a:lvl3pPr lvl="2" rtl="0">
              <a:lnSpc>
                <a:spcPct val="100000"/>
              </a:lnSpc>
              <a:spcBef>
                <a:spcPts val="0"/>
              </a:spcBef>
              <a:spcAft>
                <a:spcPts val="0"/>
              </a:spcAft>
              <a:buSzPts val="1400"/>
              <a:buFont typeface="Roboto"/>
              <a:buNone/>
              <a:defRPr>
                <a:latin typeface="Roboto"/>
                <a:ea typeface="Roboto"/>
                <a:cs typeface="Roboto"/>
                <a:sym typeface="Roboto"/>
              </a:defRPr>
            </a:lvl3pPr>
            <a:lvl4pPr lvl="3" rtl="0">
              <a:lnSpc>
                <a:spcPct val="100000"/>
              </a:lnSpc>
              <a:spcBef>
                <a:spcPts val="0"/>
              </a:spcBef>
              <a:spcAft>
                <a:spcPts val="0"/>
              </a:spcAft>
              <a:buSzPts val="1400"/>
              <a:buFont typeface="Roboto"/>
              <a:buNone/>
              <a:defRPr>
                <a:latin typeface="Roboto"/>
                <a:ea typeface="Roboto"/>
                <a:cs typeface="Roboto"/>
                <a:sym typeface="Roboto"/>
              </a:defRPr>
            </a:lvl4pPr>
            <a:lvl5pPr lvl="4" rtl="0">
              <a:lnSpc>
                <a:spcPct val="100000"/>
              </a:lnSpc>
              <a:spcBef>
                <a:spcPts val="0"/>
              </a:spcBef>
              <a:spcAft>
                <a:spcPts val="0"/>
              </a:spcAft>
              <a:buSzPts val="1400"/>
              <a:buFont typeface="Roboto"/>
              <a:buNone/>
              <a:defRPr>
                <a:latin typeface="Roboto"/>
                <a:ea typeface="Roboto"/>
                <a:cs typeface="Roboto"/>
                <a:sym typeface="Roboto"/>
              </a:defRPr>
            </a:lvl5pPr>
            <a:lvl6pPr lvl="5" rtl="0">
              <a:lnSpc>
                <a:spcPct val="100000"/>
              </a:lnSpc>
              <a:spcBef>
                <a:spcPts val="0"/>
              </a:spcBef>
              <a:spcAft>
                <a:spcPts val="0"/>
              </a:spcAft>
              <a:buSzPts val="1400"/>
              <a:buFont typeface="Roboto"/>
              <a:buNone/>
              <a:defRPr>
                <a:latin typeface="Roboto"/>
                <a:ea typeface="Roboto"/>
                <a:cs typeface="Roboto"/>
                <a:sym typeface="Roboto"/>
              </a:defRPr>
            </a:lvl6pPr>
            <a:lvl7pPr lvl="6" rtl="0">
              <a:lnSpc>
                <a:spcPct val="100000"/>
              </a:lnSpc>
              <a:spcBef>
                <a:spcPts val="0"/>
              </a:spcBef>
              <a:spcAft>
                <a:spcPts val="0"/>
              </a:spcAft>
              <a:buSzPts val="1400"/>
              <a:buFont typeface="Roboto"/>
              <a:buNone/>
              <a:defRPr>
                <a:latin typeface="Roboto"/>
                <a:ea typeface="Roboto"/>
                <a:cs typeface="Roboto"/>
                <a:sym typeface="Roboto"/>
              </a:defRPr>
            </a:lvl7pPr>
            <a:lvl8pPr lvl="7" rtl="0">
              <a:lnSpc>
                <a:spcPct val="100000"/>
              </a:lnSpc>
              <a:spcBef>
                <a:spcPts val="0"/>
              </a:spcBef>
              <a:spcAft>
                <a:spcPts val="0"/>
              </a:spcAft>
              <a:buSzPts val="1400"/>
              <a:buFont typeface="Roboto"/>
              <a:buNone/>
              <a:defRPr>
                <a:latin typeface="Roboto"/>
                <a:ea typeface="Roboto"/>
                <a:cs typeface="Roboto"/>
                <a:sym typeface="Roboto"/>
              </a:defRPr>
            </a:lvl8pPr>
            <a:lvl9pPr lvl="8"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418" name="Google Shape;418;p32"/>
          <p:cNvSpPr txBox="1">
            <a:spLocks noGrp="1"/>
          </p:cNvSpPr>
          <p:nvPr>
            <p:ph type="title" idx="5"/>
          </p:nvPr>
        </p:nvSpPr>
        <p:spPr>
          <a:xfrm>
            <a:off x="3215275" y="1735425"/>
            <a:ext cx="2388900" cy="405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1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19" name="Google Shape;419;p32"/>
          <p:cNvSpPr txBox="1">
            <a:spLocks noGrp="1"/>
          </p:cNvSpPr>
          <p:nvPr>
            <p:ph type="subTitle" idx="6"/>
          </p:nvPr>
        </p:nvSpPr>
        <p:spPr>
          <a:xfrm>
            <a:off x="3215275" y="2004525"/>
            <a:ext cx="2388900" cy="63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500"/>
            </a:lvl1pPr>
            <a:lvl2pPr lvl="1" rtl="0">
              <a:lnSpc>
                <a:spcPct val="100000"/>
              </a:lnSpc>
              <a:spcBef>
                <a:spcPts val="0"/>
              </a:spcBef>
              <a:spcAft>
                <a:spcPts val="0"/>
              </a:spcAft>
              <a:buSzPts val="1400"/>
              <a:buFont typeface="Roboto"/>
              <a:buNone/>
              <a:defRPr>
                <a:latin typeface="Roboto"/>
                <a:ea typeface="Roboto"/>
                <a:cs typeface="Roboto"/>
                <a:sym typeface="Roboto"/>
              </a:defRPr>
            </a:lvl2pPr>
            <a:lvl3pPr lvl="2" rtl="0">
              <a:lnSpc>
                <a:spcPct val="100000"/>
              </a:lnSpc>
              <a:spcBef>
                <a:spcPts val="0"/>
              </a:spcBef>
              <a:spcAft>
                <a:spcPts val="0"/>
              </a:spcAft>
              <a:buSzPts val="1400"/>
              <a:buFont typeface="Roboto"/>
              <a:buNone/>
              <a:defRPr>
                <a:latin typeface="Roboto"/>
                <a:ea typeface="Roboto"/>
                <a:cs typeface="Roboto"/>
                <a:sym typeface="Roboto"/>
              </a:defRPr>
            </a:lvl3pPr>
            <a:lvl4pPr lvl="3" rtl="0">
              <a:lnSpc>
                <a:spcPct val="100000"/>
              </a:lnSpc>
              <a:spcBef>
                <a:spcPts val="0"/>
              </a:spcBef>
              <a:spcAft>
                <a:spcPts val="0"/>
              </a:spcAft>
              <a:buSzPts val="1400"/>
              <a:buFont typeface="Roboto"/>
              <a:buNone/>
              <a:defRPr>
                <a:latin typeface="Roboto"/>
                <a:ea typeface="Roboto"/>
                <a:cs typeface="Roboto"/>
                <a:sym typeface="Roboto"/>
              </a:defRPr>
            </a:lvl4pPr>
            <a:lvl5pPr lvl="4" rtl="0">
              <a:lnSpc>
                <a:spcPct val="100000"/>
              </a:lnSpc>
              <a:spcBef>
                <a:spcPts val="0"/>
              </a:spcBef>
              <a:spcAft>
                <a:spcPts val="0"/>
              </a:spcAft>
              <a:buSzPts val="1400"/>
              <a:buFont typeface="Roboto"/>
              <a:buNone/>
              <a:defRPr>
                <a:latin typeface="Roboto"/>
                <a:ea typeface="Roboto"/>
                <a:cs typeface="Roboto"/>
                <a:sym typeface="Roboto"/>
              </a:defRPr>
            </a:lvl5pPr>
            <a:lvl6pPr lvl="5" rtl="0">
              <a:lnSpc>
                <a:spcPct val="100000"/>
              </a:lnSpc>
              <a:spcBef>
                <a:spcPts val="0"/>
              </a:spcBef>
              <a:spcAft>
                <a:spcPts val="0"/>
              </a:spcAft>
              <a:buSzPts val="1400"/>
              <a:buFont typeface="Roboto"/>
              <a:buNone/>
              <a:defRPr>
                <a:latin typeface="Roboto"/>
                <a:ea typeface="Roboto"/>
                <a:cs typeface="Roboto"/>
                <a:sym typeface="Roboto"/>
              </a:defRPr>
            </a:lvl6pPr>
            <a:lvl7pPr lvl="6" rtl="0">
              <a:lnSpc>
                <a:spcPct val="100000"/>
              </a:lnSpc>
              <a:spcBef>
                <a:spcPts val="0"/>
              </a:spcBef>
              <a:spcAft>
                <a:spcPts val="0"/>
              </a:spcAft>
              <a:buSzPts val="1400"/>
              <a:buFont typeface="Roboto"/>
              <a:buNone/>
              <a:defRPr>
                <a:latin typeface="Roboto"/>
                <a:ea typeface="Roboto"/>
                <a:cs typeface="Roboto"/>
                <a:sym typeface="Roboto"/>
              </a:defRPr>
            </a:lvl7pPr>
            <a:lvl8pPr lvl="7" rtl="0">
              <a:lnSpc>
                <a:spcPct val="100000"/>
              </a:lnSpc>
              <a:spcBef>
                <a:spcPts val="0"/>
              </a:spcBef>
              <a:spcAft>
                <a:spcPts val="0"/>
              </a:spcAft>
              <a:buSzPts val="1400"/>
              <a:buFont typeface="Roboto"/>
              <a:buNone/>
              <a:defRPr>
                <a:latin typeface="Roboto"/>
                <a:ea typeface="Roboto"/>
                <a:cs typeface="Roboto"/>
                <a:sym typeface="Roboto"/>
              </a:defRPr>
            </a:lvl8pPr>
            <a:lvl9pPr lvl="8"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420" name="Google Shape;420;p32"/>
          <p:cNvSpPr txBox="1">
            <a:spLocks noGrp="1"/>
          </p:cNvSpPr>
          <p:nvPr>
            <p:ph type="title" idx="7"/>
          </p:nvPr>
        </p:nvSpPr>
        <p:spPr>
          <a:xfrm>
            <a:off x="3215275" y="2996375"/>
            <a:ext cx="2388900" cy="405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1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1" name="Google Shape;421;p32"/>
          <p:cNvSpPr txBox="1">
            <a:spLocks noGrp="1"/>
          </p:cNvSpPr>
          <p:nvPr>
            <p:ph type="subTitle" idx="8"/>
          </p:nvPr>
        </p:nvSpPr>
        <p:spPr>
          <a:xfrm>
            <a:off x="3215275" y="3269350"/>
            <a:ext cx="2388900" cy="63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500"/>
            </a:lvl1pPr>
            <a:lvl2pPr lvl="1" rtl="0">
              <a:lnSpc>
                <a:spcPct val="100000"/>
              </a:lnSpc>
              <a:spcBef>
                <a:spcPts val="0"/>
              </a:spcBef>
              <a:spcAft>
                <a:spcPts val="0"/>
              </a:spcAft>
              <a:buSzPts val="1400"/>
              <a:buFont typeface="Roboto"/>
              <a:buNone/>
              <a:defRPr>
                <a:latin typeface="Roboto"/>
                <a:ea typeface="Roboto"/>
                <a:cs typeface="Roboto"/>
                <a:sym typeface="Roboto"/>
              </a:defRPr>
            </a:lvl2pPr>
            <a:lvl3pPr lvl="2" rtl="0">
              <a:lnSpc>
                <a:spcPct val="100000"/>
              </a:lnSpc>
              <a:spcBef>
                <a:spcPts val="0"/>
              </a:spcBef>
              <a:spcAft>
                <a:spcPts val="0"/>
              </a:spcAft>
              <a:buSzPts val="1400"/>
              <a:buFont typeface="Roboto"/>
              <a:buNone/>
              <a:defRPr>
                <a:latin typeface="Roboto"/>
                <a:ea typeface="Roboto"/>
                <a:cs typeface="Roboto"/>
                <a:sym typeface="Roboto"/>
              </a:defRPr>
            </a:lvl3pPr>
            <a:lvl4pPr lvl="3" rtl="0">
              <a:lnSpc>
                <a:spcPct val="100000"/>
              </a:lnSpc>
              <a:spcBef>
                <a:spcPts val="0"/>
              </a:spcBef>
              <a:spcAft>
                <a:spcPts val="0"/>
              </a:spcAft>
              <a:buSzPts val="1400"/>
              <a:buFont typeface="Roboto"/>
              <a:buNone/>
              <a:defRPr>
                <a:latin typeface="Roboto"/>
                <a:ea typeface="Roboto"/>
                <a:cs typeface="Roboto"/>
                <a:sym typeface="Roboto"/>
              </a:defRPr>
            </a:lvl4pPr>
            <a:lvl5pPr lvl="4" rtl="0">
              <a:lnSpc>
                <a:spcPct val="100000"/>
              </a:lnSpc>
              <a:spcBef>
                <a:spcPts val="0"/>
              </a:spcBef>
              <a:spcAft>
                <a:spcPts val="0"/>
              </a:spcAft>
              <a:buSzPts val="1400"/>
              <a:buFont typeface="Roboto"/>
              <a:buNone/>
              <a:defRPr>
                <a:latin typeface="Roboto"/>
                <a:ea typeface="Roboto"/>
                <a:cs typeface="Roboto"/>
                <a:sym typeface="Roboto"/>
              </a:defRPr>
            </a:lvl5pPr>
            <a:lvl6pPr lvl="5" rtl="0">
              <a:lnSpc>
                <a:spcPct val="100000"/>
              </a:lnSpc>
              <a:spcBef>
                <a:spcPts val="0"/>
              </a:spcBef>
              <a:spcAft>
                <a:spcPts val="0"/>
              </a:spcAft>
              <a:buSzPts val="1400"/>
              <a:buFont typeface="Roboto"/>
              <a:buNone/>
              <a:defRPr>
                <a:latin typeface="Roboto"/>
                <a:ea typeface="Roboto"/>
                <a:cs typeface="Roboto"/>
                <a:sym typeface="Roboto"/>
              </a:defRPr>
            </a:lvl6pPr>
            <a:lvl7pPr lvl="6" rtl="0">
              <a:lnSpc>
                <a:spcPct val="100000"/>
              </a:lnSpc>
              <a:spcBef>
                <a:spcPts val="0"/>
              </a:spcBef>
              <a:spcAft>
                <a:spcPts val="0"/>
              </a:spcAft>
              <a:buSzPts val="1400"/>
              <a:buFont typeface="Roboto"/>
              <a:buNone/>
              <a:defRPr>
                <a:latin typeface="Roboto"/>
                <a:ea typeface="Roboto"/>
                <a:cs typeface="Roboto"/>
                <a:sym typeface="Roboto"/>
              </a:defRPr>
            </a:lvl7pPr>
            <a:lvl8pPr lvl="7" rtl="0">
              <a:lnSpc>
                <a:spcPct val="100000"/>
              </a:lnSpc>
              <a:spcBef>
                <a:spcPts val="0"/>
              </a:spcBef>
              <a:spcAft>
                <a:spcPts val="0"/>
              </a:spcAft>
              <a:buSzPts val="1400"/>
              <a:buFont typeface="Roboto"/>
              <a:buNone/>
              <a:defRPr>
                <a:latin typeface="Roboto"/>
                <a:ea typeface="Roboto"/>
                <a:cs typeface="Roboto"/>
                <a:sym typeface="Roboto"/>
              </a:defRPr>
            </a:lvl8pPr>
            <a:lvl9pPr lvl="8"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422" name="Google Shape;422;p32"/>
          <p:cNvSpPr/>
          <p:nvPr/>
        </p:nvSpPr>
        <p:spPr>
          <a:xfrm rot="10800000">
            <a:off x="3628950" y="3208537"/>
            <a:ext cx="5758606" cy="3046338"/>
          </a:xfrm>
          <a:custGeom>
            <a:avLst/>
            <a:gdLst/>
            <a:ahLst/>
            <a:cxnLst/>
            <a:rect l="l" t="t" r="r" b="b"/>
            <a:pathLst>
              <a:path w="74403" h="53174" extrusionOk="0">
                <a:moveTo>
                  <a:pt x="0" y="1"/>
                </a:moveTo>
                <a:lnTo>
                  <a:pt x="0" y="53174"/>
                </a:lnTo>
                <a:cubicBezTo>
                  <a:pt x="250" y="53150"/>
                  <a:pt x="512" y="53126"/>
                  <a:pt x="798" y="53091"/>
                </a:cubicBezTo>
                <a:cubicBezTo>
                  <a:pt x="5061" y="52591"/>
                  <a:pt x="8954" y="49924"/>
                  <a:pt x="11002" y="46149"/>
                </a:cubicBezTo>
                <a:cubicBezTo>
                  <a:pt x="12942" y="42542"/>
                  <a:pt x="13169" y="38232"/>
                  <a:pt x="14967" y="34553"/>
                </a:cubicBezTo>
                <a:cubicBezTo>
                  <a:pt x="17026" y="30385"/>
                  <a:pt x="21182" y="27302"/>
                  <a:pt x="25766" y="26564"/>
                </a:cubicBezTo>
                <a:cubicBezTo>
                  <a:pt x="26637" y="26421"/>
                  <a:pt x="27509" y="26359"/>
                  <a:pt x="28381" y="26359"/>
                </a:cubicBezTo>
                <a:cubicBezTo>
                  <a:pt x="32184" y="26359"/>
                  <a:pt x="35991" y="27548"/>
                  <a:pt x="39720" y="28516"/>
                </a:cubicBezTo>
                <a:cubicBezTo>
                  <a:pt x="43798" y="29566"/>
                  <a:pt x="48042" y="30359"/>
                  <a:pt x="52243" y="30359"/>
                </a:cubicBezTo>
                <a:cubicBezTo>
                  <a:pt x="54616" y="30359"/>
                  <a:pt x="56974" y="30106"/>
                  <a:pt x="59282" y="29504"/>
                </a:cubicBezTo>
                <a:cubicBezTo>
                  <a:pt x="65437" y="27885"/>
                  <a:pt x="70783" y="23766"/>
                  <a:pt x="74403" y="18479"/>
                </a:cubicBezTo>
                <a:lnTo>
                  <a:pt x="744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flipH="1">
            <a:off x="-952779" y="-432087"/>
            <a:ext cx="3331997" cy="2289170"/>
          </a:xfrm>
          <a:custGeom>
            <a:avLst/>
            <a:gdLst/>
            <a:ahLst/>
            <a:cxnLst/>
            <a:rect l="l" t="t" r="r" b="b"/>
            <a:pathLst>
              <a:path w="56222" h="38626" extrusionOk="0">
                <a:moveTo>
                  <a:pt x="0" y="1"/>
                </a:moveTo>
                <a:cubicBezTo>
                  <a:pt x="691" y="2846"/>
                  <a:pt x="2000" y="5859"/>
                  <a:pt x="3786" y="7883"/>
                </a:cubicBezTo>
                <a:cubicBezTo>
                  <a:pt x="6108" y="10502"/>
                  <a:pt x="9561" y="12097"/>
                  <a:pt x="13073" y="12157"/>
                </a:cubicBezTo>
                <a:cubicBezTo>
                  <a:pt x="13153" y="12158"/>
                  <a:pt x="13234" y="12159"/>
                  <a:pt x="13314" y="12159"/>
                </a:cubicBezTo>
                <a:cubicBezTo>
                  <a:pt x="15825" y="12159"/>
                  <a:pt x="18467" y="11503"/>
                  <a:pt x="20933" y="11503"/>
                </a:cubicBezTo>
                <a:cubicBezTo>
                  <a:pt x="22447" y="11503"/>
                  <a:pt x="23895" y="11750"/>
                  <a:pt x="25206" y="12550"/>
                </a:cubicBezTo>
                <a:cubicBezTo>
                  <a:pt x="26634" y="13419"/>
                  <a:pt x="27623" y="14836"/>
                  <a:pt x="28551" y="16253"/>
                </a:cubicBezTo>
                <a:cubicBezTo>
                  <a:pt x="31218" y="20325"/>
                  <a:pt x="33516" y="24647"/>
                  <a:pt x="36481" y="28516"/>
                </a:cubicBezTo>
                <a:cubicBezTo>
                  <a:pt x="39446" y="32386"/>
                  <a:pt x="43184" y="35838"/>
                  <a:pt x="47768" y="37470"/>
                </a:cubicBezTo>
                <a:cubicBezTo>
                  <a:pt x="50089" y="38291"/>
                  <a:pt x="52552" y="38626"/>
                  <a:pt x="55034" y="38626"/>
                </a:cubicBezTo>
                <a:cubicBezTo>
                  <a:pt x="55429" y="38626"/>
                  <a:pt x="55825" y="38617"/>
                  <a:pt x="56221" y="38601"/>
                </a:cubicBezTo>
                <a:lnTo>
                  <a:pt x="562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rot="-1120044">
            <a:off x="-378175" y="3175036"/>
            <a:ext cx="2545356" cy="2801751"/>
          </a:xfrm>
          <a:custGeom>
            <a:avLst/>
            <a:gdLst/>
            <a:ahLst/>
            <a:cxnLst/>
            <a:rect l="l" t="t" r="r" b="b"/>
            <a:pathLst>
              <a:path w="29553" h="32529" fill="none" extrusionOk="0">
                <a:moveTo>
                  <a:pt x="1" y="2120"/>
                </a:moveTo>
                <a:cubicBezTo>
                  <a:pt x="1394" y="382"/>
                  <a:pt x="4073" y="1"/>
                  <a:pt x="6097" y="941"/>
                </a:cubicBezTo>
                <a:cubicBezTo>
                  <a:pt x="8121" y="1882"/>
                  <a:pt x="9490" y="3894"/>
                  <a:pt x="10121" y="6014"/>
                </a:cubicBezTo>
                <a:cubicBezTo>
                  <a:pt x="11074" y="9216"/>
                  <a:pt x="10466" y="12848"/>
                  <a:pt x="8538" y="15574"/>
                </a:cubicBezTo>
                <a:cubicBezTo>
                  <a:pt x="8180" y="16074"/>
                  <a:pt x="7502" y="16598"/>
                  <a:pt x="7002" y="16241"/>
                </a:cubicBezTo>
                <a:cubicBezTo>
                  <a:pt x="6728" y="16050"/>
                  <a:pt x="6644" y="15681"/>
                  <a:pt x="6668" y="15348"/>
                </a:cubicBezTo>
                <a:cubicBezTo>
                  <a:pt x="6823" y="13693"/>
                  <a:pt x="9049" y="13002"/>
                  <a:pt x="10585" y="13657"/>
                </a:cubicBezTo>
                <a:cubicBezTo>
                  <a:pt x="13002" y="14669"/>
                  <a:pt x="14026" y="17563"/>
                  <a:pt x="14193" y="20170"/>
                </a:cubicBezTo>
                <a:cubicBezTo>
                  <a:pt x="14324" y="22301"/>
                  <a:pt x="13919" y="24706"/>
                  <a:pt x="12181" y="25956"/>
                </a:cubicBezTo>
                <a:cubicBezTo>
                  <a:pt x="11883" y="26171"/>
                  <a:pt x="11538" y="26349"/>
                  <a:pt x="11181" y="26314"/>
                </a:cubicBezTo>
                <a:cubicBezTo>
                  <a:pt x="10526" y="26254"/>
                  <a:pt x="10097" y="25540"/>
                  <a:pt x="10157" y="24885"/>
                </a:cubicBezTo>
                <a:cubicBezTo>
                  <a:pt x="10216" y="24230"/>
                  <a:pt x="10633" y="23682"/>
                  <a:pt x="11074" y="23206"/>
                </a:cubicBezTo>
                <a:cubicBezTo>
                  <a:pt x="14050" y="20122"/>
                  <a:pt x="19253" y="19849"/>
                  <a:pt x="22956" y="21992"/>
                </a:cubicBezTo>
                <a:cubicBezTo>
                  <a:pt x="26659" y="24135"/>
                  <a:pt x="28921" y="28278"/>
                  <a:pt x="29552" y="32529"/>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rot="840257">
            <a:off x="7516962" y="-513585"/>
            <a:ext cx="2821439" cy="1531106"/>
          </a:xfrm>
          <a:custGeom>
            <a:avLst/>
            <a:gdLst/>
            <a:ahLst/>
            <a:cxnLst/>
            <a:rect l="l" t="t" r="r" b="b"/>
            <a:pathLst>
              <a:path w="51912" h="28171" fill="none" extrusionOk="0">
                <a:moveTo>
                  <a:pt x="3382" y="1"/>
                </a:moveTo>
                <a:cubicBezTo>
                  <a:pt x="1060" y="2465"/>
                  <a:pt x="0" y="6204"/>
                  <a:pt x="1120" y="9406"/>
                </a:cubicBezTo>
                <a:cubicBezTo>
                  <a:pt x="2215" y="12609"/>
                  <a:pt x="5656" y="14967"/>
                  <a:pt x="9002" y="14467"/>
                </a:cubicBezTo>
                <a:cubicBezTo>
                  <a:pt x="11669" y="14062"/>
                  <a:pt x="13800" y="12097"/>
                  <a:pt x="15645" y="10133"/>
                </a:cubicBezTo>
                <a:cubicBezTo>
                  <a:pt x="16110" y="9645"/>
                  <a:pt x="16586" y="9109"/>
                  <a:pt x="16717" y="8442"/>
                </a:cubicBezTo>
                <a:cubicBezTo>
                  <a:pt x="16860" y="7763"/>
                  <a:pt x="16538" y="6966"/>
                  <a:pt x="15871" y="6811"/>
                </a:cubicBezTo>
                <a:cubicBezTo>
                  <a:pt x="15526" y="6739"/>
                  <a:pt x="15181" y="6847"/>
                  <a:pt x="14859" y="6978"/>
                </a:cubicBezTo>
                <a:cubicBezTo>
                  <a:pt x="11621" y="8299"/>
                  <a:pt x="10121" y="12526"/>
                  <a:pt x="11418" y="15788"/>
                </a:cubicBezTo>
                <a:cubicBezTo>
                  <a:pt x="12716" y="19039"/>
                  <a:pt x="16300" y="21063"/>
                  <a:pt x="19800" y="20944"/>
                </a:cubicBezTo>
                <a:cubicBezTo>
                  <a:pt x="23289" y="20825"/>
                  <a:pt x="26551" y="18812"/>
                  <a:pt x="28647" y="16014"/>
                </a:cubicBezTo>
                <a:cubicBezTo>
                  <a:pt x="29528" y="14848"/>
                  <a:pt x="30242" y="13466"/>
                  <a:pt x="30111" y="12026"/>
                </a:cubicBezTo>
                <a:cubicBezTo>
                  <a:pt x="29992" y="10585"/>
                  <a:pt x="28742" y="9168"/>
                  <a:pt x="27301" y="9299"/>
                </a:cubicBezTo>
                <a:cubicBezTo>
                  <a:pt x="26563" y="9371"/>
                  <a:pt x="25908" y="9799"/>
                  <a:pt x="25396" y="10347"/>
                </a:cubicBezTo>
                <a:cubicBezTo>
                  <a:pt x="24230" y="11514"/>
                  <a:pt x="23610" y="13121"/>
                  <a:pt x="23372" y="14764"/>
                </a:cubicBezTo>
                <a:cubicBezTo>
                  <a:pt x="22837" y="18241"/>
                  <a:pt x="23991" y="21968"/>
                  <a:pt x="26480" y="24480"/>
                </a:cubicBezTo>
                <a:cubicBezTo>
                  <a:pt x="28968" y="26980"/>
                  <a:pt x="32731" y="28171"/>
                  <a:pt x="36183" y="27492"/>
                </a:cubicBezTo>
                <a:cubicBezTo>
                  <a:pt x="38243" y="27075"/>
                  <a:pt x="40124" y="26063"/>
                  <a:pt x="41875" y="24885"/>
                </a:cubicBezTo>
                <a:cubicBezTo>
                  <a:pt x="45899" y="22194"/>
                  <a:pt x="49340" y="18622"/>
                  <a:pt x="51912" y="14514"/>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22">
    <p:spTree>
      <p:nvGrpSpPr>
        <p:cNvPr id="1" name="Shape 472"/>
        <p:cNvGrpSpPr/>
        <p:nvPr/>
      </p:nvGrpSpPr>
      <p:grpSpPr>
        <a:xfrm>
          <a:off x="0" y="0"/>
          <a:ext cx="0" cy="0"/>
          <a:chOff x="0" y="0"/>
          <a:chExt cx="0" cy="0"/>
        </a:xfrm>
      </p:grpSpPr>
      <p:pic>
        <p:nvPicPr>
          <p:cNvPr id="473" name="Google Shape;473;p35"/>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474" name="Google Shape;474;p35"/>
          <p:cNvSpPr/>
          <p:nvPr/>
        </p:nvSpPr>
        <p:spPr>
          <a:xfrm rot="10800000">
            <a:off x="3776350" y="3342837"/>
            <a:ext cx="5758606" cy="3046338"/>
          </a:xfrm>
          <a:custGeom>
            <a:avLst/>
            <a:gdLst/>
            <a:ahLst/>
            <a:cxnLst/>
            <a:rect l="l" t="t" r="r" b="b"/>
            <a:pathLst>
              <a:path w="74403" h="53174" extrusionOk="0">
                <a:moveTo>
                  <a:pt x="0" y="1"/>
                </a:moveTo>
                <a:lnTo>
                  <a:pt x="0" y="53174"/>
                </a:lnTo>
                <a:cubicBezTo>
                  <a:pt x="250" y="53150"/>
                  <a:pt x="512" y="53126"/>
                  <a:pt x="798" y="53091"/>
                </a:cubicBezTo>
                <a:cubicBezTo>
                  <a:pt x="5061" y="52591"/>
                  <a:pt x="8954" y="49924"/>
                  <a:pt x="11002" y="46149"/>
                </a:cubicBezTo>
                <a:cubicBezTo>
                  <a:pt x="12942" y="42542"/>
                  <a:pt x="13169" y="38232"/>
                  <a:pt x="14967" y="34553"/>
                </a:cubicBezTo>
                <a:cubicBezTo>
                  <a:pt x="17026" y="30385"/>
                  <a:pt x="21182" y="27302"/>
                  <a:pt x="25766" y="26564"/>
                </a:cubicBezTo>
                <a:cubicBezTo>
                  <a:pt x="26637" y="26421"/>
                  <a:pt x="27509" y="26359"/>
                  <a:pt x="28381" y="26359"/>
                </a:cubicBezTo>
                <a:cubicBezTo>
                  <a:pt x="32184" y="26359"/>
                  <a:pt x="35991" y="27548"/>
                  <a:pt x="39720" y="28516"/>
                </a:cubicBezTo>
                <a:cubicBezTo>
                  <a:pt x="43798" y="29566"/>
                  <a:pt x="48042" y="30359"/>
                  <a:pt x="52243" y="30359"/>
                </a:cubicBezTo>
                <a:cubicBezTo>
                  <a:pt x="54616" y="30359"/>
                  <a:pt x="56974" y="30106"/>
                  <a:pt x="59282" y="29504"/>
                </a:cubicBezTo>
                <a:cubicBezTo>
                  <a:pt x="65437" y="27885"/>
                  <a:pt x="70783" y="23766"/>
                  <a:pt x="74403" y="18479"/>
                </a:cubicBezTo>
                <a:lnTo>
                  <a:pt x="744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5"/>
          <p:cNvSpPr/>
          <p:nvPr/>
        </p:nvSpPr>
        <p:spPr>
          <a:xfrm rot="10800000" flipH="1">
            <a:off x="-356400" y="-381674"/>
            <a:ext cx="5051931" cy="1916699"/>
          </a:xfrm>
          <a:custGeom>
            <a:avLst/>
            <a:gdLst/>
            <a:ahLst/>
            <a:cxnLst/>
            <a:rect l="l" t="t" r="r" b="b"/>
            <a:pathLst>
              <a:path w="69605" h="26409" extrusionOk="0">
                <a:moveTo>
                  <a:pt x="4552" y="1"/>
                </a:moveTo>
                <a:cubicBezTo>
                  <a:pt x="3035" y="1"/>
                  <a:pt x="1492" y="203"/>
                  <a:pt x="1" y="536"/>
                </a:cubicBezTo>
                <a:lnTo>
                  <a:pt x="1" y="26408"/>
                </a:lnTo>
                <a:lnTo>
                  <a:pt x="69605" y="26408"/>
                </a:lnTo>
                <a:cubicBezTo>
                  <a:pt x="69450" y="25789"/>
                  <a:pt x="69248" y="25194"/>
                  <a:pt x="69021" y="24622"/>
                </a:cubicBezTo>
                <a:cubicBezTo>
                  <a:pt x="66759" y="19205"/>
                  <a:pt x="61390" y="15550"/>
                  <a:pt x="55698" y="14109"/>
                </a:cubicBezTo>
                <a:cubicBezTo>
                  <a:pt x="53140" y="13459"/>
                  <a:pt x="50513" y="13202"/>
                  <a:pt x="47869" y="13202"/>
                </a:cubicBezTo>
                <a:cubicBezTo>
                  <a:pt x="44656" y="13202"/>
                  <a:pt x="41418" y="13581"/>
                  <a:pt x="38244" y="14097"/>
                </a:cubicBezTo>
                <a:cubicBezTo>
                  <a:pt x="35155" y="14599"/>
                  <a:pt x="32056" y="15220"/>
                  <a:pt x="28945" y="15220"/>
                </a:cubicBezTo>
                <a:cubicBezTo>
                  <a:pt x="28806" y="15220"/>
                  <a:pt x="28667" y="15219"/>
                  <a:pt x="28528" y="15217"/>
                </a:cubicBezTo>
                <a:cubicBezTo>
                  <a:pt x="25254" y="15157"/>
                  <a:pt x="21885" y="14288"/>
                  <a:pt x="19444" y="12121"/>
                </a:cubicBezTo>
                <a:cubicBezTo>
                  <a:pt x="16336" y="9347"/>
                  <a:pt x="15134" y="4858"/>
                  <a:pt x="11871" y="2263"/>
                </a:cubicBezTo>
                <a:cubicBezTo>
                  <a:pt x="9793" y="624"/>
                  <a:pt x="7213" y="1"/>
                  <a:pt x="45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5"/>
          <p:cNvSpPr/>
          <p:nvPr/>
        </p:nvSpPr>
        <p:spPr>
          <a:xfrm rot="6880749">
            <a:off x="11116" y="2851876"/>
            <a:ext cx="1048012" cy="3682743"/>
          </a:xfrm>
          <a:custGeom>
            <a:avLst/>
            <a:gdLst/>
            <a:ahLst/>
            <a:cxnLst/>
            <a:rect l="l" t="t" r="r" b="b"/>
            <a:pathLst>
              <a:path w="10978" h="38577" fill="none" extrusionOk="0">
                <a:moveTo>
                  <a:pt x="10132" y="0"/>
                </a:moveTo>
                <a:cubicBezTo>
                  <a:pt x="7501" y="191"/>
                  <a:pt x="5203" y="2036"/>
                  <a:pt x="3834" y="4286"/>
                </a:cubicBezTo>
                <a:cubicBezTo>
                  <a:pt x="3096" y="5501"/>
                  <a:pt x="2560" y="6965"/>
                  <a:pt x="2858" y="8358"/>
                </a:cubicBezTo>
                <a:cubicBezTo>
                  <a:pt x="3381" y="10847"/>
                  <a:pt x="6322" y="12133"/>
                  <a:pt x="8858" y="11954"/>
                </a:cubicBezTo>
                <a:cubicBezTo>
                  <a:pt x="9513" y="11918"/>
                  <a:pt x="10323" y="11621"/>
                  <a:pt x="10358" y="10966"/>
                </a:cubicBezTo>
                <a:cubicBezTo>
                  <a:pt x="10358" y="10728"/>
                  <a:pt x="10251" y="10490"/>
                  <a:pt x="10108" y="10299"/>
                </a:cubicBezTo>
                <a:cubicBezTo>
                  <a:pt x="9108" y="8835"/>
                  <a:pt x="7013" y="8525"/>
                  <a:pt x="5322" y="9049"/>
                </a:cubicBezTo>
                <a:cubicBezTo>
                  <a:pt x="3751" y="9537"/>
                  <a:pt x="2346" y="10668"/>
                  <a:pt x="1679" y="12180"/>
                </a:cubicBezTo>
                <a:cubicBezTo>
                  <a:pt x="1012" y="13704"/>
                  <a:pt x="1155" y="15574"/>
                  <a:pt x="2155" y="16883"/>
                </a:cubicBezTo>
                <a:cubicBezTo>
                  <a:pt x="3036" y="18050"/>
                  <a:pt x="4453" y="18693"/>
                  <a:pt x="5834" y="19110"/>
                </a:cubicBezTo>
                <a:cubicBezTo>
                  <a:pt x="7346" y="19562"/>
                  <a:pt x="9168" y="19765"/>
                  <a:pt x="10406" y="18764"/>
                </a:cubicBezTo>
                <a:cubicBezTo>
                  <a:pt x="10609" y="18586"/>
                  <a:pt x="10823" y="18360"/>
                  <a:pt x="10859" y="18098"/>
                </a:cubicBezTo>
                <a:cubicBezTo>
                  <a:pt x="10978" y="17383"/>
                  <a:pt x="10108" y="16931"/>
                  <a:pt x="9394" y="16824"/>
                </a:cubicBezTo>
                <a:cubicBezTo>
                  <a:pt x="7822" y="16586"/>
                  <a:pt x="6179" y="16705"/>
                  <a:pt x="4751" y="17359"/>
                </a:cubicBezTo>
                <a:cubicBezTo>
                  <a:pt x="3322" y="18038"/>
                  <a:pt x="2107" y="19288"/>
                  <a:pt x="1691" y="20800"/>
                </a:cubicBezTo>
                <a:cubicBezTo>
                  <a:pt x="1191" y="22682"/>
                  <a:pt x="2012" y="24837"/>
                  <a:pt x="3620" y="25908"/>
                </a:cubicBezTo>
                <a:cubicBezTo>
                  <a:pt x="5239" y="26980"/>
                  <a:pt x="7549" y="26908"/>
                  <a:pt x="9073" y="25694"/>
                </a:cubicBezTo>
                <a:cubicBezTo>
                  <a:pt x="9251" y="25551"/>
                  <a:pt x="9454" y="25384"/>
                  <a:pt x="9525" y="25158"/>
                </a:cubicBezTo>
                <a:cubicBezTo>
                  <a:pt x="9823" y="24360"/>
                  <a:pt x="8715" y="23777"/>
                  <a:pt x="7858" y="23753"/>
                </a:cubicBezTo>
                <a:cubicBezTo>
                  <a:pt x="5120" y="23670"/>
                  <a:pt x="2405" y="25313"/>
                  <a:pt x="1203" y="27777"/>
                </a:cubicBezTo>
                <a:cubicBezTo>
                  <a:pt x="0" y="30242"/>
                  <a:pt x="381" y="33397"/>
                  <a:pt x="2131" y="35505"/>
                </a:cubicBezTo>
                <a:cubicBezTo>
                  <a:pt x="3870" y="37624"/>
                  <a:pt x="6894" y="38576"/>
                  <a:pt x="9537" y="3786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5"/>
          <p:cNvSpPr/>
          <p:nvPr/>
        </p:nvSpPr>
        <p:spPr>
          <a:xfrm rot="10136049">
            <a:off x="7300554" y="-503839"/>
            <a:ext cx="1846898" cy="2032882"/>
          </a:xfrm>
          <a:custGeom>
            <a:avLst/>
            <a:gdLst/>
            <a:ahLst/>
            <a:cxnLst/>
            <a:rect l="l" t="t" r="r" b="b"/>
            <a:pathLst>
              <a:path w="29553" h="32529" fill="none" extrusionOk="0">
                <a:moveTo>
                  <a:pt x="1" y="2120"/>
                </a:moveTo>
                <a:cubicBezTo>
                  <a:pt x="1394" y="382"/>
                  <a:pt x="4073" y="1"/>
                  <a:pt x="6097" y="941"/>
                </a:cubicBezTo>
                <a:cubicBezTo>
                  <a:pt x="8121" y="1882"/>
                  <a:pt x="9490" y="3894"/>
                  <a:pt x="10121" y="6014"/>
                </a:cubicBezTo>
                <a:cubicBezTo>
                  <a:pt x="11074" y="9216"/>
                  <a:pt x="10466" y="12848"/>
                  <a:pt x="8538" y="15574"/>
                </a:cubicBezTo>
                <a:cubicBezTo>
                  <a:pt x="8180" y="16074"/>
                  <a:pt x="7502" y="16598"/>
                  <a:pt x="7002" y="16241"/>
                </a:cubicBezTo>
                <a:cubicBezTo>
                  <a:pt x="6728" y="16050"/>
                  <a:pt x="6644" y="15681"/>
                  <a:pt x="6668" y="15348"/>
                </a:cubicBezTo>
                <a:cubicBezTo>
                  <a:pt x="6823" y="13693"/>
                  <a:pt x="9049" y="13002"/>
                  <a:pt x="10585" y="13657"/>
                </a:cubicBezTo>
                <a:cubicBezTo>
                  <a:pt x="13002" y="14669"/>
                  <a:pt x="14026" y="17563"/>
                  <a:pt x="14193" y="20170"/>
                </a:cubicBezTo>
                <a:cubicBezTo>
                  <a:pt x="14324" y="22301"/>
                  <a:pt x="13919" y="24706"/>
                  <a:pt x="12181" y="25956"/>
                </a:cubicBezTo>
                <a:cubicBezTo>
                  <a:pt x="11883" y="26171"/>
                  <a:pt x="11538" y="26349"/>
                  <a:pt x="11181" y="26314"/>
                </a:cubicBezTo>
                <a:cubicBezTo>
                  <a:pt x="10526" y="26254"/>
                  <a:pt x="10097" y="25540"/>
                  <a:pt x="10157" y="24885"/>
                </a:cubicBezTo>
                <a:cubicBezTo>
                  <a:pt x="10216" y="24230"/>
                  <a:pt x="10633" y="23682"/>
                  <a:pt x="11074" y="23206"/>
                </a:cubicBezTo>
                <a:cubicBezTo>
                  <a:pt x="14050" y="20122"/>
                  <a:pt x="19253" y="19849"/>
                  <a:pt x="22956" y="21992"/>
                </a:cubicBezTo>
                <a:cubicBezTo>
                  <a:pt x="26659" y="24135"/>
                  <a:pt x="28921" y="28278"/>
                  <a:pt x="29552" y="32529"/>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5"/>
          <p:cNvSpPr/>
          <p:nvPr/>
        </p:nvSpPr>
        <p:spPr>
          <a:xfrm flipH="1">
            <a:off x="7997138" y="3991550"/>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79" name="Google Shape;479;p35"/>
          <p:cNvSpPr/>
          <p:nvPr/>
        </p:nvSpPr>
        <p:spPr>
          <a:xfrm rot="-2422766" flipH="1">
            <a:off x="7508891" y="4177821"/>
            <a:ext cx="300061" cy="310087"/>
          </a:xfrm>
          <a:custGeom>
            <a:avLst/>
            <a:gdLst/>
            <a:ahLst/>
            <a:cxnLst/>
            <a:rect l="l" t="t" r="r" b="b"/>
            <a:pathLst>
              <a:path w="6502" h="6720" extrusionOk="0">
                <a:moveTo>
                  <a:pt x="1870" y="540"/>
                </a:moveTo>
                <a:cubicBezTo>
                  <a:pt x="2143" y="766"/>
                  <a:pt x="2620" y="1171"/>
                  <a:pt x="3167" y="1624"/>
                </a:cubicBezTo>
                <a:cubicBezTo>
                  <a:pt x="2822" y="1826"/>
                  <a:pt x="2477" y="2040"/>
                  <a:pt x="2143" y="2255"/>
                </a:cubicBezTo>
                <a:cubicBezTo>
                  <a:pt x="1905" y="1231"/>
                  <a:pt x="1858" y="766"/>
                  <a:pt x="1870" y="540"/>
                </a:cubicBezTo>
                <a:close/>
                <a:moveTo>
                  <a:pt x="5370" y="897"/>
                </a:moveTo>
                <a:lnTo>
                  <a:pt x="5370" y="897"/>
                </a:lnTo>
                <a:cubicBezTo>
                  <a:pt x="5263" y="1207"/>
                  <a:pt x="5072" y="1743"/>
                  <a:pt x="4787" y="2457"/>
                </a:cubicBezTo>
                <a:cubicBezTo>
                  <a:pt x="4525" y="2219"/>
                  <a:pt x="4227" y="1969"/>
                  <a:pt x="3906" y="1683"/>
                </a:cubicBezTo>
                <a:cubicBezTo>
                  <a:pt x="4644" y="1266"/>
                  <a:pt x="5084" y="1028"/>
                  <a:pt x="5370" y="897"/>
                </a:cubicBezTo>
                <a:close/>
                <a:moveTo>
                  <a:pt x="1858" y="2969"/>
                </a:moveTo>
                <a:cubicBezTo>
                  <a:pt x="1965" y="3338"/>
                  <a:pt x="2060" y="3755"/>
                  <a:pt x="2203" y="4207"/>
                </a:cubicBezTo>
                <a:cubicBezTo>
                  <a:pt x="1250" y="4088"/>
                  <a:pt x="738" y="3969"/>
                  <a:pt x="536" y="3886"/>
                </a:cubicBezTo>
                <a:cubicBezTo>
                  <a:pt x="727" y="3731"/>
                  <a:pt x="1155" y="3409"/>
                  <a:pt x="1858" y="2969"/>
                </a:cubicBezTo>
                <a:close/>
                <a:moveTo>
                  <a:pt x="3513" y="1921"/>
                </a:moveTo>
                <a:cubicBezTo>
                  <a:pt x="3929" y="2266"/>
                  <a:pt x="4298" y="2600"/>
                  <a:pt x="4608" y="2898"/>
                </a:cubicBezTo>
                <a:cubicBezTo>
                  <a:pt x="4429" y="3374"/>
                  <a:pt x="4227" y="3874"/>
                  <a:pt x="4025" y="4338"/>
                </a:cubicBezTo>
                <a:cubicBezTo>
                  <a:pt x="3584" y="4326"/>
                  <a:pt x="3120" y="4291"/>
                  <a:pt x="2679" y="4243"/>
                </a:cubicBezTo>
                <a:cubicBezTo>
                  <a:pt x="2513" y="3683"/>
                  <a:pt x="2358" y="3159"/>
                  <a:pt x="2239" y="2695"/>
                </a:cubicBezTo>
                <a:cubicBezTo>
                  <a:pt x="2655" y="2445"/>
                  <a:pt x="3096" y="2183"/>
                  <a:pt x="3513" y="1921"/>
                </a:cubicBezTo>
                <a:close/>
                <a:moveTo>
                  <a:pt x="4953" y="3207"/>
                </a:moveTo>
                <a:cubicBezTo>
                  <a:pt x="5632" y="3862"/>
                  <a:pt x="5894" y="4171"/>
                  <a:pt x="5977" y="4326"/>
                </a:cubicBezTo>
                <a:cubicBezTo>
                  <a:pt x="5846" y="4350"/>
                  <a:pt x="5596" y="4362"/>
                  <a:pt x="5132" y="4362"/>
                </a:cubicBezTo>
                <a:cubicBezTo>
                  <a:pt x="4941" y="4362"/>
                  <a:pt x="4715" y="4362"/>
                  <a:pt x="4489" y="4350"/>
                </a:cubicBezTo>
                <a:cubicBezTo>
                  <a:pt x="4644" y="3981"/>
                  <a:pt x="4799" y="3588"/>
                  <a:pt x="4953" y="3207"/>
                </a:cubicBezTo>
                <a:close/>
                <a:moveTo>
                  <a:pt x="2810" y="4695"/>
                </a:moveTo>
                <a:lnTo>
                  <a:pt x="2810" y="4695"/>
                </a:lnTo>
                <a:cubicBezTo>
                  <a:pt x="3155" y="4719"/>
                  <a:pt x="3489" y="4755"/>
                  <a:pt x="3846" y="4767"/>
                </a:cubicBezTo>
                <a:cubicBezTo>
                  <a:pt x="3548" y="5469"/>
                  <a:pt x="3358" y="5850"/>
                  <a:pt x="3239" y="6065"/>
                </a:cubicBezTo>
                <a:cubicBezTo>
                  <a:pt x="3132" y="5767"/>
                  <a:pt x="2989" y="5279"/>
                  <a:pt x="2810" y="4695"/>
                </a:cubicBezTo>
                <a:close/>
                <a:moveTo>
                  <a:pt x="1787" y="0"/>
                </a:moveTo>
                <a:cubicBezTo>
                  <a:pt x="1772" y="0"/>
                  <a:pt x="1755" y="1"/>
                  <a:pt x="1739" y="4"/>
                </a:cubicBezTo>
                <a:cubicBezTo>
                  <a:pt x="1393" y="100"/>
                  <a:pt x="1274" y="552"/>
                  <a:pt x="1751" y="2517"/>
                </a:cubicBezTo>
                <a:cubicBezTo>
                  <a:pt x="1167" y="2898"/>
                  <a:pt x="274" y="3493"/>
                  <a:pt x="84" y="3731"/>
                </a:cubicBezTo>
                <a:cubicBezTo>
                  <a:pt x="12" y="3814"/>
                  <a:pt x="0" y="3933"/>
                  <a:pt x="36" y="4041"/>
                </a:cubicBezTo>
                <a:cubicBezTo>
                  <a:pt x="96" y="4171"/>
                  <a:pt x="203" y="4445"/>
                  <a:pt x="2346" y="4660"/>
                </a:cubicBezTo>
                <a:cubicBezTo>
                  <a:pt x="2655" y="5719"/>
                  <a:pt x="2929" y="6529"/>
                  <a:pt x="2929" y="6541"/>
                </a:cubicBezTo>
                <a:cubicBezTo>
                  <a:pt x="2977" y="6672"/>
                  <a:pt x="3072" y="6719"/>
                  <a:pt x="3167" y="6719"/>
                </a:cubicBezTo>
                <a:cubicBezTo>
                  <a:pt x="3334" y="6719"/>
                  <a:pt x="3477" y="6719"/>
                  <a:pt x="4310" y="4814"/>
                </a:cubicBezTo>
                <a:cubicBezTo>
                  <a:pt x="4608" y="4826"/>
                  <a:pt x="4894" y="4826"/>
                  <a:pt x="5144" y="4826"/>
                </a:cubicBezTo>
                <a:cubicBezTo>
                  <a:pt x="6084" y="4826"/>
                  <a:pt x="6239" y="4743"/>
                  <a:pt x="6299" y="4707"/>
                </a:cubicBezTo>
                <a:cubicBezTo>
                  <a:pt x="6394" y="4660"/>
                  <a:pt x="6453" y="4588"/>
                  <a:pt x="6465" y="4481"/>
                </a:cubicBezTo>
                <a:cubicBezTo>
                  <a:pt x="6501" y="4291"/>
                  <a:pt x="6406" y="4005"/>
                  <a:pt x="5132" y="2802"/>
                </a:cubicBezTo>
                <a:cubicBezTo>
                  <a:pt x="5430" y="2040"/>
                  <a:pt x="5858" y="873"/>
                  <a:pt x="5882" y="659"/>
                </a:cubicBezTo>
                <a:cubicBezTo>
                  <a:pt x="5906" y="588"/>
                  <a:pt x="5870" y="516"/>
                  <a:pt x="5822" y="469"/>
                </a:cubicBezTo>
                <a:cubicBezTo>
                  <a:pt x="5799" y="409"/>
                  <a:pt x="5691" y="373"/>
                  <a:pt x="5632" y="373"/>
                </a:cubicBezTo>
                <a:cubicBezTo>
                  <a:pt x="5549" y="373"/>
                  <a:pt x="5310" y="373"/>
                  <a:pt x="3572" y="1409"/>
                </a:cubicBezTo>
                <a:cubicBezTo>
                  <a:pt x="2691" y="659"/>
                  <a:pt x="1941" y="52"/>
                  <a:pt x="1929" y="52"/>
                </a:cubicBezTo>
                <a:cubicBezTo>
                  <a:pt x="1884" y="16"/>
                  <a:pt x="1838" y="0"/>
                  <a:pt x="1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0" name="Google Shape;480;p35"/>
          <p:cNvGrpSpPr/>
          <p:nvPr/>
        </p:nvGrpSpPr>
        <p:grpSpPr>
          <a:xfrm rot="593359" flipH="1">
            <a:off x="1237603" y="971050"/>
            <a:ext cx="234196" cy="243376"/>
            <a:chOff x="3488225" y="2800475"/>
            <a:chExt cx="98850" cy="102725"/>
          </a:xfrm>
        </p:grpSpPr>
        <p:sp>
          <p:nvSpPr>
            <p:cNvPr id="481" name="Google Shape;481;p35"/>
            <p:cNvSpPr/>
            <p:nvPr/>
          </p:nvSpPr>
          <p:spPr>
            <a:xfrm>
              <a:off x="3535550" y="2800475"/>
              <a:ext cx="11325" cy="102725"/>
            </a:xfrm>
            <a:custGeom>
              <a:avLst/>
              <a:gdLst/>
              <a:ahLst/>
              <a:cxnLst/>
              <a:rect l="l" t="t" r="r" b="b"/>
              <a:pathLst>
                <a:path w="453" h="4109" extrusionOk="0">
                  <a:moveTo>
                    <a:pt x="239" y="0"/>
                  </a:moveTo>
                  <a:cubicBezTo>
                    <a:pt x="120" y="0"/>
                    <a:pt x="12" y="108"/>
                    <a:pt x="12" y="227"/>
                  </a:cubicBezTo>
                  <a:lnTo>
                    <a:pt x="0" y="3882"/>
                  </a:lnTo>
                  <a:cubicBezTo>
                    <a:pt x="0" y="4001"/>
                    <a:pt x="96" y="4108"/>
                    <a:pt x="215" y="4108"/>
                  </a:cubicBezTo>
                  <a:cubicBezTo>
                    <a:pt x="334" y="4108"/>
                    <a:pt x="441" y="4001"/>
                    <a:pt x="441" y="3882"/>
                  </a:cubicBezTo>
                  <a:lnTo>
                    <a:pt x="453" y="227"/>
                  </a:lnTo>
                  <a:cubicBezTo>
                    <a:pt x="453" y="108"/>
                    <a:pt x="35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5"/>
            <p:cNvSpPr/>
            <p:nvPr/>
          </p:nvSpPr>
          <p:spPr>
            <a:xfrm>
              <a:off x="3497750" y="2819400"/>
              <a:ext cx="88125" cy="63550"/>
            </a:xfrm>
            <a:custGeom>
              <a:avLst/>
              <a:gdLst/>
              <a:ahLst/>
              <a:cxnLst/>
              <a:rect l="l" t="t" r="r" b="b"/>
              <a:pathLst>
                <a:path w="3525" h="2542" extrusionOk="0">
                  <a:moveTo>
                    <a:pt x="3284" y="0"/>
                  </a:moveTo>
                  <a:cubicBezTo>
                    <a:pt x="3241" y="0"/>
                    <a:pt x="3197" y="14"/>
                    <a:pt x="3156" y="41"/>
                  </a:cubicBezTo>
                  <a:lnTo>
                    <a:pt x="131" y="2160"/>
                  </a:lnTo>
                  <a:cubicBezTo>
                    <a:pt x="36" y="2220"/>
                    <a:pt x="0" y="2351"/>
                    <a:pt x="72" y="2458"/>
                  </a:cubicBezTo>
                  <a:cubicBezTo>
                    <a:pt x="119" y="2518"/>
                    <a:pt x="179" y="2541"/>
                    <a:pt x="262" y="2541"/>
                  </a:cubicBezTo>
                  <a:cubicBezTo>
                    <a:pt x="298" y="2541"/>
                    <a:pt x="346" y="2530"/>
                    <a:pt x="381" y="2506"/>
                  </a:cubicBezTo>
                  <a:lnTo>
                    <a:pt x="3394" y="398"/>
                  </a:lnTo>
                  <a:cubicBezTo>
                    <a:pt x="3501" y="339"/>
                    <a:pt x="3525" y="208"/>
                    <a:pt x="3453" y="101"/>
                  </a:cubicBezTo>
                  <a:cubicBezTo>
                    <a:pt x="3417" y="35"/>
                    <a:pt x="3353" y="0"/>
                    <a:pt x="3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5"/>
            <p:cNvSpPr/>
            <p:nvPr/>
          </p:nvSpPr>
          <p:spPr>
            <a:xfrm>
              <a:off x="3507275" y="2814900"/>
              <a:ext cx="69975" cy="71925"/>
            </a:xfrm>
            <a:custGeom>
              <a:avLst/>
              <a:gdLst/>
              <a:ahLst/>
              <a:cxnLst/>
              <a:rect l="l" t="t" r="r" b="b"/>
              <a:pathLst>
                <a:path w="2799" h="2877" extrusionOk="0">
                  <a:moveTo>
                    <a:pt x="246" y="1"/>
                  </a:moveTo>
                  <a:cubicBezTo>
                    <a:pt x="193" y="1"/>
                    <a:pt x="140" y="22"/>
                    <a:pt x="96" y="66"/>
                  </a:cubicBezTo>
                  <a:cubicBezTo>
                    <a:pt x="12" y="150"/>
                    <a:pt x="0" y="281"/>
                    <a:pt x="84" y="376"/>
                  </a:cubicBezTo>
                  <a:lnTo>
                    <a:pt x="2382" y="2793"/>
                  </a:lnTo>
                  <a:cubicBezTo>
                    <a:pt x="2417" y="2841"/>
                    <a:pt x="2477" y="2876"/>
                    <a:pt x="2536" y="2876"/>
                  </a:cubicBezTo>
                  <a:cubicBezTo>
                    <a:pt x="2584" y="2876"/>
                    <a:pt x="2644" y="2864"/>
                    <a:pt x="2691" y="2817"/>
                  </a:cubicBezTo>
                  <a:cubicBezTo>
                    <a:pt x="2775" y="2721"/>
                    <a:pt x="2798" y="2591"/>
                    <a:pt x="2703" y="2495"/>
                  </a:cubicBezTo>
                  <a:lnTo>
                    <a:pt x="417" y="78"/>
                  </a:lnTo>
                  <a:cubicBezTo>
                    <a:pt x="366" y="28"/>
                    <a:pt x="306"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5"/>
            <p:cNvSpPr/>
            <p:nvPr/>
          </p:nvSpPr>
          <p:spPr>
            <a:xfrm>
              <a:off x="3488225" y="2844825"/>
              <a:ext cx="98850" cy="11325"/>
            </a:xfrm>
            <a:custGeom>
              <a:avLst/>
              <a:gdLst/>
              <a:ahLst/>
              <a:cxnLst/>
              <a:rect l="l" t="t" r="r" b="b"/>
              <a:pathLst>
                <a:path w="3954" h="453" extrusionOk="0">
                  <a:moveTo>
                    <a:pt x="3739" y="0"/>
                  </a:moveTo>
                  <a:lnTo>
                    <a:pt x="203" y="24"/>
                  </a:lnTo>
                  <a:cubicBezTo>
                    <a:pt x="84" y="24"/>
                    <a:pt x="0" y="131"/>
                    <a:pt x="0" y="251"/>
                  </a:cubicBezTo>
                  <a:cubicBezTo>
                    <a:pt x="0" y="370"/>
                    <a:pt x="108" y="453"/>
                    <a:pt x="227" y="453"/>
                  </a:cubicBezTo>
                  <a:lnTo>
                    <a:pt x="3751" y="429"/>
                  </a:lnTo>
                  <a:cubicBezTo>
                    <a:pt x="3870" y="429"/>
                    <a:pt x="3953" y="322"/>
                    <a:pt x="3953" y="203"/>
                  </a:cubicBezTo>
                  <a:cubicBezTo>
                    <a:pt x="3953" y="84"/>
                    <a:pt x="3858" y="0"/>
                    <a:pt x="3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5" name="Google Shape;485;p35"/>
          <p:cNvSpPr/>
          <p:nvPr/>
        </p:nvSpPr>
        <p:spPr>
          <a:xfrm flipH="1">
            <a:off x="1808138" y="673775"/>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nvGrpSpPr>
          <p:cNvPr id="486" name="Google Shape;486;p35"/>
          <p:cNvGrpSpPr/>
          <p:nvPr/>
        </p:nvGrpSpPr>
        <p:grpSpPr>
          <a:xfrm rot="-3453141" flipH="1">
            <a:off x="7858582" y="640142"/>
            <a:ext cx="462808" cy="412663"/>
            <a:chOff x="2811050" y="2544800"/>
            <a:chExt cx="156900" cy="139900"/>
          </a:xfrm>
        </p:grpSpPr>
        <p:sp>
          <p:nvSpPr>
            <p:cNvPr id="487" name="Google Shape;487;p35"/>
            <p:cNvSpPr/>
            <p:nvPr/>
          </p:nvSpPr>
          <p:spPr>
            <a:xfrm>
              <a:off x="2811050" y="2544800"/>
              <a:ext cx="156900" cy="139900"/>
            </a:xfrm>
            <a:custGeom>
              <a:avLst/>
              <a:gdLst/>
              <a:ahLst/>
              <a:cxnLst/>
              <a:rect l="l" t="t" r="r" b="b"/>
              <a:pathLst>
                <a:path w="6276" h="5596" extrusionOk="0">
                  <a:moveTo>
                    <a:pt x="3239" y="286"/>
                  </a:moveTo>
                  <a:cubicBezTo>
                    <a:pt x="3406" y="476"/>
                    <a:pt x="3501" y="1143"/>
                    <a:pt x="3525" y="1619"/>
                  </a:cubicBezTo>
                  <a:cubicBezTo>
                    <a:pt x="2430" y="2738"/>
                    <a:pt x="1179" y="4001"/>
                    <a:pt x="501" y="4763"/>
                  </a:cubicBezTo>
                  <a:cubicBezTo>
                    <a:pt x="1179" y="3381"/>
                    <a:pt x="2941" y="524"/>
                    <a:pt x="3239" y="286"/>
                  </a:cubicBezTo>
                  <a:close/>
                  <a:moveTo>
                    <a:pt x="4120" y="2917"/>
                  </a:moveTo>
                  <a:cubicBezTo>
                    <a:pt x="4882" y="3286"/>
                    <a:pt x="5728" y="3762"/>
                    <a:pt x="5894" y="3977"/>
                  </a:cubicBezTo>
                  <a:cubicBezTo>
                    <a:pt x="5382" y="4239"/>
                    <a:pt x="2049" y="5096"/>
                    <a:pt x="703" y="5298"/>
                  </a:cubicBezTo>
                  <a:cubicBezTo>
                    <a:pt x="1537" y="4774"/>
                    <a:pt x="3084" y="3679"/>
                    <a:pt x="4120" y="2917"/>
                  </a:cubicBezTo>
                  <a:close/>
                  <a:moveTo>
                    <a:pt x="3263" y="0"/>
                  </a:moveTo>
                  <a:cubicBezTo>
                    <a:pt x="3156" y="0"/>
                    <a:pt x="3049" y="95"/>
                    <a:pt x="2882" y="286"/>
                  </a:cubicBezTo>
                  <a:cubicBezTo>
                    <a:pt x="2203" y="1119"/>
                    <a:pt x="72" y="4810"/>
                    <a:pt x="1" y="5405"/>
                  </a:cubicBezTo>
                  <a:lnTo>
                    <a:pt x="1" y="5417"/>
                  </a:lnTo>
                  <a:lnTo>
                    <a:pt x="1" y="5453"/>
                  </a:lnTo>
                  <a:lnTo>
                    <a:pt x="1" y="5465"/>
                  </a:lnTo>
                  <a:cubicBezTo>
                    <a:pt x="1" y="5465"/>
                    <a:pt x="13" y="5477"/>
                    <a:pt x="13" y="5489"/>
                  </a:cubicBezTo>
                  <a:cubicBezTo>
                    <a:pt x="13" y="5513"/>
                    <a:pt x="24" y="5513"/>
                    <a:pt x="24" y="5525"/>
                  </a:cubicBezTo>
                  <a:cubicBezTo>
                    <a:pt x="72" y="5584"/>
                    <a:pt x="167" y="5596"/>
                    <a:pt x="239" y="5596"/>
                  </a:cubicBezTo>
                  <a:cubicBezTo>
                    <a:pt x="596" y="5596"/>
                    <a:pt x="6037" y="4477"/>
                    <a:pt x="6180" y="4024"/>
                  </a:cubicBezTo>
                  <a:cubicBezTo>
                    <a:pt x="6204" y="3929"/>
                    <a:pt x="6275" y="3643"/>
                    <a:pt x="4168" y="2619"/>
                  </a:cubicBezTo>
                  <a:cubicBezTo>
                    <a:pt x="4148" y="2614"/>
                    <a:pt x="4128" y="2612"/>
                    <a:pt x="4109" y="2612"/>
                  </a:cubicBezTo>
                  <a:cubicBezTo>
                    <a:pt x="4083" y="2612"/>
                    <a:pt x="4058" y="2617"/>
                    <a:pt x="4037" y="2631"/>
                  </a:cubicBezTo>
                  <a:cubicBezTo>
                    <a:pt x="2977" y="3393"/>
                    <a:pt x="1370" y="4524"/>
                    <a:pt x="596" y="5036"/>
                  </a:cubicBezTo>
                  <a:cubicBezTo>
                    <a:pt x="1251" y="4286"/>
                    <a:pt x="2739" y="2750"/>
                    <a:pt x="3751" y="1738"/>
                  </a:cubicBezTo>
                  <a:cubicBezTo>
                    <a:pt x="3775" y="1726"/>
                    <a:pt x="3799" y="1679"/>
                    <a:pt x="3799" y="1655"/>
                  </a:cubicBezTo>
                  <a:cubicBezTo>
                    <a:pt x="3775" y="1429"/>
                    <a:pt x="3703" y="286"/>
                    <a:pt x="3358" y="36"/>
                  </a:cubicBezTo>
                  <a:cubicBezTo>
                    <a:pt x="3334" y="12"/>
                    <a:pt x="3287"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5"/>
            <p:cNvSpPr/>
            <p:nvPr/>
          </p:nvSpPr>
          <p:spPr>
            <a:xfrm>
              <a:off x="2900050" y="2583725"/>
              <a:ext cx="53900" cy="42350"/>
            </a:xfrm>
            <a:custGeom>
              <a:avLst/>
              <a:gdLst/>
              <a:ahLst/>
              <a:cxnLst/>
              <a:rect l="l" t="t" r="r" b="b"/>
              <a:pathLst>
                <a:path w="2156" h="1694" extrusionOk="0">
                  <a:moveTo>
                    <a:pt x="148" y="0"/>
                  </a:moveTo>
                  <a:cubicBezTo>
                    <a:pt x="79" y="0"/>
                    <a:pt x="23" y="36"/>
                    <a:pt x="13" y="98"/>
                  </a:cubicBezTo>
                  <a:cubicBezTo>
                    <a:pt x="1" y="169"/>
                    <a:pt x="24" y="241"/>
                    <a:pt x="96" y="265"/>
                  </a:cubicBezTo>
                  <a:cubicBezTo>
                    <a:pt x="858" y="515"/>
                    <a:pt x="1727" y="836"/>
                    <a:pt x="1882" y="955"/>
                  </a:cubicBezTo>
                  <a:cubicBezTo>
                    <a:pt x="1810" y="1062"/>
                    <a:pt x="1501" y="1277"/>
                    <a:pt x="1156" y="1431"/>
                  </a:cubicBezTo>
                  <a:cubicBezTo>
                    <a:pt x="1096" y="1467"/>
                    <a:pt x="1072" y="1551"/>
                    <a:pt x="1096" y="1610"/>
                  </a:cubicBezTo>
                  <a:cubicBezTo>
                    <a:pt x="1132" y="1658"/>
                    <a:pt x="1167" y="1693"/>
                    <a:pt x="1215" y="1693"/>
                  </a:cubicBezTo>
                  <a:cubicBezTo>
                    <a:pt x="1227" y="1693"/>
                    <a:pt x="1263" y="1693"/>
                    <a:pt x="1263" y="1646"/>
                  </a:cubicBezTo>
                  <a:cubicBezTo>
                    <a:pt x="1453" y="1551"/>
                    <a:pt x="2048" y="1241"/>
                    <a:pt x="2144" y="1003"/>
                  </a:cubicBezTo>
                  <a:cubicBezTo>
                    <a:pt x="2156" y="931"/>
                    <a:pt x="2144" y="872"/>
                    <a:pt x="2120" y="836"/>
                  </a:cubicBezTo>
                  <a:cubicBezTo>
                    <a:pt x="2037" y="646"/>
                    <a:pt x="1013" y="277"/>
                    <a:pt x="179" y="3"/>
                  </a:cubicBezTo>
                  <a:cubicBezTo>
                    <a:pt x="169" y="1"/>
                    <a:pt x="158"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22_1">
    <p:spTree>
      <p:nvGrpSpPr>
        <p:cNvPr id="1" name="Shape 489"/>
        <p:cNvGrpSpPr/>
        <p:nvPr/>
      </p:nvGrpSpPr>
      <p:grpSpPr>
        <a:xfrm>
          <a:off x="0" y="0"/>
          <a:ext cx="0" cy="0"/>
          <a:chOff x="0" y="0"/>
          <a:chExt cx="0" cy="0"/>
        </a:xfrm>
      </p:grpSpPr>
      <p:pic>
        <p:nvPicPr>
          <p:cNvPr id="490" name="Google Shape;490;p36"/>
          <p:cNvPicPr preferRelativeResize="0"/>
          <p:nvPr/>
        </p:nvPicPr>
        <p:blipFill>
          <a:blip r:embed="rId2">
            <a:alphaModFix/>
          </a:blip>
          <a:stretch>
            <a:fillRect/>
          </a:stretch>
        </p:blipFill>
        <p:spPr>
          <a:xfrm>
            <a:off x="714" y="0"/>
            <a:ext cx="9142571" cy="5143500"/>
          </a:xfrm>
          <a:prstGeom prst="rect">
            <a:avLst/>
          </a:prstGeom>
          <a:noFill/>
          <a:ln>
            <a:noFill/>
          </a:ln>
        </p:spPr>
      </p:pic>
      <p:pic>
        <p:nvPicPr>
          <p:cNvPr id="491" name="Google Shape;491;p36"/>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492" name="Google Shape;492;p36"/>
          <p:cNvSpPr/>
          <p:nvPr/>
        </p:nvSpPr>
        <p:spPr>
          <a:xfrm rot="10800000" flipH="1">
            <a:off x="-318200" y="2998074"/>
            <a:ext cx="3570786" cy="3423076"/>
          </a:xfrm>
          <a:custGeom>
            <a:avLst/>
            <a:gdLst/>
            <a:ahLst/>
            <a:cxnLst/>
            <a:rect l="l" t="t" r="r" b="b"/>
            <a:pathLst>
              <a:path w="74403" h="53174" extrusionOk="0">
                <a:moveTo>
                  <a:pt x="0" y="1"/>
                </a:moveTo>
                <a:lnTo>
                  <a:pt x="0" y="53174"/>
                </a:lnTo>
                <a:cubicBezTo>
                  <a:pt x="250" y="53150"/>
                  <a:pt x="512" y="53126"/>
                  <a:pt x="798" y="53091"/>
                </a:cubicBezTo>
                <a:cubicBezTo>
                  <a:pt x="5061" y="52591"/>
                  <a:pt x="8954" y="49924"/>
                  <a:pt x="11002" y="46149"/>
                </a:cubicBezTo>
                <a:cubicBezTo>
                  <a:pt x="12942" y="42542"/>
                  <a:pt x="13169" y="38232"/>
                  <a:pt x="14967" y="34553"/>
                </a:cubicBezTo>
                <a:cubicBezTo>
                  <a:pt x="17026" y="30385"/>
                  <a:pt x="21182" y="27302"/>
                  <a:pt x="25766" y="26564"/>
                </a:cubicBezTo>
                <a:cubicBezTo>
                  <a:pt x="26637" y="26421"/>
                  <a:pt x="27509" y="26359"/>
                  <a:pt x="28381" y="26359"/>
                </a:cubicBezTo>
                <a:cubicBezTo>
                  <a:pt x="32184" y="26359"/>
                  <a:pt x="35991" y="27548"/>
                  <a:pt x="39720" y="28516"/>
                </a:cubicBezTo>
                <a:cubicBezTo>
                  <a:pt x="43798" y="29566"/>
                  <a:pt x="48042" y="30359"/>
                  <a:pt x="52243" y="30359"/>
                </a:cubicBezTo>
                <a:cubicBezTo>
                  <a:pt x="54616" y="30359"/>
                  <a:pt x="56974" y="30106"/>
                  <a:pt x="59282" y="29504"/>
                </a:cubicBezTo>
                <a:cubicBezTo>
                  <a:pt x="65437" y="27885"/>
                  <a:pt x="70783" y="23766"/>
                  <a:pt x="74403" y="18479"/>
                </a:cubicBezTo>
                <a:lnTo>
                  <a:pt x="744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6"/>
          <p:cNvSpPr/>
          <p:nvPr/>
        </p:nvSpPr>
        <p:spPr>
          <a:xfrm>
            <a:off x="6299025" y="-410900"/>
            <a:ext cx="3327077" cy="2285790"/>
          </a:xfrm>
          <a:custGeom>
            <a:avLst/>
            <a:gdLst/>
            <a:ahLst/>
            <a:cxnLst/>
            <a:rect l="l" t="t" r="r" b="b"/>
            <a:pathLst>
              <a:path w="56222" h="38626" extrusionOk="0">
                <a:moveTo>
                  <a:pt x="0" y="1"/>
                </a:moveTo>
                <a:cubicBezTo>
                  <a:pt x="691" y="2846"/>
                  <a:pt x="2000" y="5859"/>
                  <a:pt x="3786" y="7883"/>
                </a:cubicBezTo>
                <a:cubicBezTo>
                  <a:pt x="6108" y="10502"/>
                  <a:pt x="9561" y="12097"/>
                  <a:pt x="13073" y="12157"/>
                </a:cubicBezTo>
                <a:cubicBezTo>
                  <a:pt x="13153" y="12158"/>
                  <a:pt x="13234" y="12159"/>
                  <a:pt x="13314" y="12159"/>
                </a:cubicBezTo>
                <a:cubicBezTo>
                  <a:pt x="15825" y="12159"/>
                  <a:pt x="18467" y="11503"/>
                  <a:pt x="20933" y="11503"/>
                </a:cubicBezTo>
                <a:cubicBezTo>
                  <a:pt x="22447" y="11503"/>
                  <a:pt x="23895" y="11750"/>
                  <a:pt x="25206" y="12550"/>
                </a:cubicBezTo>
                <a:cubicBezTo>
                  <a:pt x="26634" y="13419"/>
                  <a:pt x="27623" y="14836"/>
                  <a:pt x="28551" y="16253"/>
                </a:cubicBezTo>
                <a:cubicBezTo>
                  <a:pt x="31218" y="20325"/>
                  <a:pt x="33516" y="24647"/>
                  <a:pt x="36481" y="28516"/>
                </a:cubicBezTo>
                <a:cubicBezTo>
                  <a:pt x="39446" y="32386"/>
                  <a:pt x="43184" y="35838"/>
                  <a:pt x="47768" y="37470"/>
                </a:cubicBezTo>
                <a:cubicBezTo>
                  <a:pt x="50089" y="38291"/>
                  <a:pt x="52552" y="38626"/>
                  <a:pt x="55034" y="38626"/>
                </a:cubicBezTo>
                <a:cubicBezTo>
                  <a:pt x="55429" y="38626"/>
                  <a:pt x="55825" y="38617"/>
                  <a:pt x="56221" y="38601"/>
                </a:cubicBezTo>
                <a:lnTo>
                  <a:pt x="562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6"/>
          <p:cNvSpPr/>
          <p:nvPr/>
        </p:nvSpPr>
        <p:spPr>
          <a:xfrm>
            <a:off x="1100250" y="4347800"/>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 name="Google Shape;495;p36"/>
          <p:cNvSpPr/>
          <p:nvPr/>
        </p:nvSpPr>
        <p:spPr>
          <a:xfrm rot="8303580">
            <a:off x="-781675" y="-331315"/>
            <a:ext cx="2864342" cy="1067524"/>
          </a:xfrm>
          <a:custGeom>
            <a:avLst/>
            <a:gdLst/>
            <a:ahLst/>
            <a:cxnLst/>
            <a:rect l="l" t="t" r="r" b="b"/>
            <a:pathLst>
              <a:path w="40446" h="15074" fill="none" extrusionOk="0">
                <a:moveTo>
                  <a:pt x="0" y="11144"/>
                </a:moveTo>
                <a:cubicBezTo>
                  <a:pt x="0" y="7977"/>
                  <a:pt x="1215" y="4822"/>
                  <a:pt x="3334" y="2477"/>
                </a:cubicBezTo>
                <a:cubicBezTo>
                  <a:pt x="3906" y="1834"/>
                  <a:pt x="4584" y="1238"/>
                  <a:pt x="5406" y="1024"/>
                </a:cubicBezTo>
                <a:cubicBezTo>
                  <a:pt x="7418" y="524"/>
                  <a:pt x="9228" y="2488"/>
                  <a:pt x="9930" y="4453"/>
                </a:cubicBezTo>
                <a:cubicBezTo>
                  <a:pt x="10835" y="7025"/>
                  <a:pt x="10716" y="9942"/>
                  <a:pt x="9621" y="12430"/>
                </a:cubicBezTo>
                <a:cubicBezTo>
                  <a:pt x="9287" y="13156"/>
                  <a:pt x="8608" y="13942"/>
                  <a:pt x="7870" y="13668"/>
                </a:cubicBezTo>
                <a:cubicBezTo>
                  <a:pt x="7370" y="13454"/>
                  <a:pt x="7192" y="12847"/>
                  <a:pt x="7120" y="12311"/>
                </a:cubicBezTo>
                <a:cubicBezTo>
                  <a:pt x="6561" y="8311"/>
                  <a:pt x="8311" y="4048"/>
                  <a:pt x="11526" y="1595"/>
                </a:cubicBezTo>
                <a:cubicBezTo>
                  <a:pt x="12716" y="679"/>
                  <a:pt x="14157" y="0"/>
                  <a:pt x="15645" y="167"/>
                </a:cubicBezTo>
                <a:cubicBezTo>
                  <a:pt x="17264" y="321"/>
                  <a:pt x="18645" y="1512"/>
                  <a:pt x="19407" y="2965"/>
                </a:cubicBezTo>
                <a:cubicBezTo>
                  <a:pt x="20169" y="4405"/>
                  <a:pt x="20360" y="6072"/>
                  <a:pt x="20360" y="7703"/>
                </a:cubicBezTo>
                <a:cubicBezTo>
                  <a:pt x="20348" y="9632"/>
                  <a:pt x="20038" y="11656"/>
                  <a:pt x="18860" y="13180"/>
                </a:cubicBezTo>
                <a:cubicBezTo>
                  <a:pt x="18729" y="13359"/>
                  <a:pt x="18574" y="13526"/>
                  <a:pt x="18384" y="13621"/>
                </a:cubicBezTo>
                <a:cubicBezTo>
                  <a:pt x="17633" y="13930"/>
                  <a:pt x="17062" y="12918"/>
                  <a:pt x="16955" y="12109"/>
                </a:cubicBezTo>
                <a:cubicBezTo>
                  <a:pt x="16514" y="9001"/>
                  <a:pt x="17324" y="5739"/>
                  <a:pt x="19157" y="3179"/>
                </a:cubicBezTo>
                <a:cubicBezTo>
                  <a:pt x="20360" y="1488"/>
                  <a:pt x="22253" y="12"/>
                  <a:pt x="24337" y="179"/>
                </a:cubicBezTo>
                <a:cubicBezTo>
                  <a:pt x="26373" y="345"/>
                  <a:pt x="27980" y="2048"/>
                  <a:pt x="28861" y="3893"/>
                </a:cubicBezTo>
                <a:cubicBezTo>
                  <a:pt x="30314" y="6965"/>
                  <a:pt x="30290" y="10680"/>
                  <a:pt x="28766" y="13716"/>
                </a:cubicBezTo>
                <a:cubicBezTo>
                  <a:pt x="28444" y="14359"/>
                  <a:pt x="27873" y="15073"/>
                  <a:pt x="27158" y="14942"/>
                </a:cubicBezTo>
                <a:cubicBezTo>
                  <a:pt x="26754" y="14871"/>
                  <a:pt x="26456" y="14538"/>
                  <a:pt x="26254" y="14192"/>
                </a:cubicBezTo>
                <a:cubicBezTo>
                  <a:pt x="25063" y="12323"/>
                  <a:pt x="25706" y="9751"/>
                  <a:pt x="27051" y="7989"/>
                </a:cubicBezTo>
                <a:cubicBezTo>
                  <a:pt x="29111" y="5322"/>
                  <a:pt x="33064" y="4001"/>
                  <a:pt x="36005" y="5655"/>
                </a:cubicBezTo>
                <a:cubicBezTo>
                  <a:pt x="38779" y="7227"/>
                  <a:pt x="39755" y="10716"/>
                  <a:pt x="40446" y="1383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6"/>
          <p:cNvSpPr/>
          <p:nvPr/>
        </p:nvSpPr>
        <p:spPr>
          <a:xfrm rot="-6165556">
            <a:off x="7507314" y="3576107"/>
            <a:ext cx="1846936" cy="2032924"/>
          </a:xfrm>
          <a:custGeom>
            <a:avLst/>
            <a:gdLst/>
            <a:ahLst/>
            <a:cxnLst/>
            <a:rect l="l" t="t" r="r" b="b"/>
            <a:pathLst>
              <a:path w="29553" h="32529" fill="none" extrusionOk="0">
                <a:moveTo>
                  <a:pt x="1" y="2120"/>
                </a:moveTo>
                <a:cubicBezTo>
                  <a:pt x="1394" y="382"/>
                  <a:pt x="4073" y="1"/>
                  <a:pt x="6097" y="941"/>
                </a:cubicBezTo>
                <a:cubicBezTo>
                  <a:pt x="8121" y="1882"/>
                  <a:pt x="9490" y="3894"/>
                  <a:pt x="10121" y="6014"/>
                </a:cubicBezTo>
                <a:cubicBezTo>
                  <a:pt x="11074" y="9216"/>
                  <a:pt x="10466" y="12848"/>
                  <a:pt x="8538" y="15574"/>
                </a:cubicBezTo>
                <a:cubicBezTo>
                  <a:pt x="8180" y="16074"/>
                  <a:pt x="7502" y="16598"/>
                  <a:pt x="7002" y="16241"/>
                </a:cubicBezTo>
                <a:cubicBezTo>
                  <a:pt x="6728" y="16050"/>
                  <a:pt x="6644" y="15681"/>
                  <a:pt x="6668" y="15348"/>
                </a:cubicBezTo>
                <a:cubicBezTo>
                  <a:pt x="6823" y="13693"/>
                  <a:pt x="9049" y="13002"/>
                  <a:pt x="10585" y="13657"/>
                </a:cubicBezTo>
                <a:cubicBezTo>
                  <a:pt x="13002" y="14669"/>
                  <a:pt x="14026" y="17563"/>
                  <a:pt x="14193" y="20170"/>
                </a:cubicBezTo>
                <a:cubicBezTo>
                  <a:pt x="14324" y="22301"/>
                  <a:pt x="13919" y="24706"/>
                  <a:pt x="12181" y="25956"/>
                </a:cubicBezTo>
                <a:cubicBezTo>
                  <a:pt x="11883" y="26171"/>
                  <a:pt x="11538" y="26349"/>
                  <a:pt x="11181" y="26314"/>
                </a:cubicBezTo>
                <a:cubicBezTo>
                  <a:pt x="10526" y="26254"/>
                  <a:pt x="10097" y="25540"/>
                  <a:pt x="10157" y="24885"/>
                </a:cubicBezTo>
                <a:cubicBezTo>
                  <a:pt x="10216" y="24230"/>
                  <a:pt x="10633" y="23682"/>
                  <a:pt x="11074" y="23206"/>
                </a:cubicBezTo>
                <a:cubicBezTo>
                  <a:pt x="14050" y="20122"/>
                  <a:pt x="19253" y="19849"/>
                  <a:pt x="22956" y="21992"/>
                </a:cubicBezTo>
                <a:cubicBezTo>
                  <a:pt x="26659" y="24135"/>
                  <a:pt x="28921" y="28278"/>
                  <a:pt x="29552" y="32529"/>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6"/>
          <p:cNvSpPr/>
          <p:nvPr/>
        </p:nvSpPr>
        <p:spPr>
          <a:xfrm rot="-2422766" flipH="1">
            <a:off x="7700291" y="4408071"/>
            <a:ext cx="300061" cy="310087"/>
          </a:xfrm>
          <a:custGeom>
            <a:avLst/>
            <a:gdLst/>
            <a:ahLst/>
            <a:cxnLst/>
            <a:rect l="l" t="t" r="r" b="b"/>
            <a:pathLst>
              <a:path w="6502" h="6720" extrusionOk="0">
                <a:moveTo>
                  <a:pt x="1870" y="540"/>
                </a:moveTo>
                <a:cubicBezTo>
                  <a:pt x="2143" y="766"/>
                  <a:pt x="2620" y="1171"/>
                  <a:pt x="3167" y="1624"/>
                </a:cubicBezTo>
                <a:cubicBezTo>
                  <a:pt x="2822" y="1826"/>
                  <a:pt x="2477" y="2040"/>
                  <a:pt x="2143" y="2255"/>
                </a:cubicBezTo>
                <a:cubicBezTo>
                  <a:pt x="1905" y="1231"/>
                  <a:pt x="1858" y="766"/>
                  <a:pt x="1870" y="540"/>
                </a:cubicBezTo>
                <a:close/>
                <a:moveTo>
                  <a:pt x="5370" y="897"/>
                </a:moveTo>
                <a:lnTo>
                  <a:pt x="5370" y="897"/>
                </a:lnTo>
                <a:cubicBezTo>
                  <a:pt x="5263" y="1207"/>
                  <a:pt x="5072" y="1743"/>
                  <a:pt x="4787" y="2457"/>
                </a:cubicBezTo>
                <a:cubicBezTo>
                  <a:pt x="4525" y="2219"/>
                  <a:pt x="4227" y="1969"/>
                  <a:pt x="3906" y="1683"/>
                </a:cubicBezTo>
                <a:cubicBezTo>
                  <a:pt x="4644" y="1266"/>
                  <a:pt x="5084" y="1028"/>
                  <a:pt x="5370" y="897"/>
                </a:cubicBezTo>
                <a:close/>
                <a:moveTo>
                  <a:pt x="1858" y="2969"/>
                </a:moveTo>
                <a:cubicBezTo>
                  <a:pt x="1965" y="3338"/>
                  <a:pt x="2060" y="3755"/>
                  <a:pt x="2203" y="4207"/>
                </a:cubicBezTo>
                <a:cubicBezTo>
                  <a:pt x="1250" y="4088"/>
                  <a:pt x="738" y="3969"/>
                  <a:pt x="536" y="3886"/>
                </a:cubicBezTo>
                <a:cubicBezTo>
                  <a:pt x="727" y="3731"/>
                  <a:pt x="1155" y="3409"/>
                  <a:pt x="1858" y="2969"/>
                </a:cubicBezTo>
                <a:close/>
                <a:moveTo>
                  <a:pt x="3513" y="1921"/>
                </a:moveTo>
                <a:cubicBezTo>
                  <a:pt x="3929" y="2266"/>
                  <a:pt x="4298" y="2600"/>
                  <a:pt x="4608" y="2898"/>
                </a:cubicBezTo>
                <a:cubicBezTo>
                  <a:pt x="4429" y="3374"/>
                  <a:pt x="4227" y="3874"/>
                  <a:pt x="4025" y="4338"/>
                </a:cubicBezTo>
                <a:cubicBezTo>
                  <a:pt x="3584" y="4326"/>
                  <a:pt x="3120" y="4291"/>
                  <a:pt x="2679" y="4243"/>
                </a:cubicBezTo>
                <a:cubicBezTo>
                  <a:pt x="2513" y="3683"/>
                  <a:pt x="2358" y="3159"/>
                  <a:pt x="2239" y="2695"/>
                </a:cubicBezTo>
                <a:cubicBezTo>
                  <a:pt x="2655" y="2445"/>
                  <a:pt x="3096" y="2183"/>
                  <a:pt x="3513" y="1921"/>
                </a:cubicBezTo>
                <a:close/>
                <a:moveTo>
                  <a:pt x="4953" y="3207"/>
                </a:moveTo>
                <a:cubicBezTo>
                  <a:pt x="5632" y="3862"/>
                  <a:pt x="5894" y="4171"/>
                  <a:pt x="5977" y="4326"/>
                </a:cubicBezTo>
                <a:cubicBezTo>
                  <a:pt x="5846" y="4350"/>
                  <a:pt x="5596" y="4362"/>
                  <a:pt x="5132" y="4362"/>
                </a:cubicBezTo>
                <a:cubicBezTo>
                  <a:pt x="4941" y="4362"/>
                  <a:pt x="4715" y="4362"/>
                  <a:pt x="4489" y="4350"/>
                </a:cubicBezTo>
                <a:cubicBezTo>
                  <a:pt x="4644" y="3981"/>
                  <a:pt x="4799" y="3588"/>
                  <a:pt x="4953" y="3207"/>
                </a:cubicBezTo>
                <a:close/>
                <a:moveTo>
                  <a:pt x="2810" y="4695"/>
                </a:moveTo>
                <a:lnTo>
                  <a:pt x="2810" y="4695"/>
                </a:lnTo>
                <a:cubicBezTo>
                  <a:pt x="3155" y="4719"/>
                  <a:pt x="3489" y="4755"/>
                  <a:pt x="3846" y="4767"/>
                </a:cubicBezTo>
                <a:cubicBezTo>
                  <a:pt x="3548" y="5469"/>
                  <a:pt x="3358" y="5850"/>
                  <a:pt x="3239" y="6065"/>
                </a:cubicBezTo>
                <a:cubicBezTo>
                  <a:pt x="3132" y="5767"/>
                  <a:pt x="2989" y="5279"/>
                  <a:pt x="2810" y="4695"/>
                </a:cubicBezTo>
                <a:close/>
                <a:moveTo>
                  <a:pt x="1787" y="0"/>
                </a:moveTo>
                <a:cubicBezTo>
                  <a:pt x="1772" y="0"/>
                  <a:pt x="1755" y="1"/>
                  <a:pt x="1739" y="4"/>
                </a:cubicBezTo>
                <a:cubicBezTo>
                  <a:pt x="1393" y="100"/>
                  <a:pt x="1274" y="552"/>
                  <a:pt x="1751" y="2517"/>
                </a:cubicBezTo>
                <a:cubicBezTo>
                  <a:pt x="1167" y="2898"/>
                  <a:pt x="274" y="3493"/>
                  <a:pt x="84" y="3731"/>
                </a:cubicBezTo>
                <a:cubicBezTo>
                  <a:pt x="12" y="3814"/>
                  <a:pt x="0" y="3933"/>
                  <a:pt x="36" y="4041"/>
                </a:cubicBezTo>
                <a:cubicBezTo>
                  <a:pt x="96" y="4171"/>
                  <a:pt x="203" y="4445"/>
                  <a:pt x="2346" y="4660"/>
                </a:cubicBezTo>
                <a:cubicBezTo>
                  <a:pt x="2655" y="5719"/>
                  <a:pt x="2929" y="6529"/>
                  <a:pt x="2929" y="6541"/>
                </a:cubicBezTo>
                <a:cubicBezTo>
                  <a:pt x="2977" y="6672"/>
                  <a:pt x="3072" y="6719"/>
                  <a:pt x="3167" y="6719"/>
                </a:cubicBezTo>
                <a:cubicBezTo>
                  <a:pt x="3334" y="6719"/>
                  <a:pt x="3477" y="6719"/>
                  <a:pt x="4310" y="4814"/>
                </a:cubicBezTo>
                <a:cubicBezTo>
                  <a:pt x="4608" y="4826"/>
                  <a:pt x="4894" y="4826"/>
                  <a:pt x="5144" y="4826"/>
                </a:cubicBezTo>
                <a:cubicBezTo>
                  <a:pt x="6084" y="4826"/>
                  <a:pt x="6239" y="4743"/>
                  <a:pt x="6299" y="4707"/>
                </a:cubicBezTo>
                <a:cubicBezTo>
                  <a:pt x="6394" y="4660"/>
                  <a:pt x="6453" y="4588"/>
                  <a:pt x="6465" y="4481"/>
                </a:cubicBezTo>
                <a:cubicBezTo>
                  <a:pt x="6501" y="4291"/>
                  <a:pt x="6406" y="4005"/>
                  <a:pt x="5132" y="2802"/>
                </a:cubicBezTo>
                <a:cubicBezTo>
                  <a:pt x="5430" y="2040"/>
                  <a:pt x="5858" y="873"/>
                  <a:pt x="5882" y="659"/>
                </a:cubicBezTo>
                <a:cubicBezTo>
                  <a:pt x="5906" y="588"/>
                  <a:pt x="5870" y="516"/>
                  <a:pt x="5822" y="469"/>
                </a:cubicBezTo>
                <a:cubicBezTo>
                  <a:pt x="5799" y="409"/>
                  <a:pt x="5691" y="373"/>
                  <a:pt x="5632" y="373"/>
                </a:cubicBezTo>
                <a:cubicBezTo>
                  <a:pt x="5549" y="373"/>
                  <a:pt x="5310" y="373"/>
                  <a:pt x="3572" y="1409"/>
                </a:cubicBezTo>
                <a:cubicBezTo>
                  <a:pt x="2691" y="659"/>
                  <a:pt x="1941" y="52"/>
                  <a:pt x="1929" y="52"/>
                </a:cubicBezTo>
                <a:cubicBezTo>
                  <a:pt x="1884" y="16"/>
                  <a:pt x="1838" y="0"/>
                  <a:pt x="1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8" name="Google Shape;498;p36"/>
          <p:cNvGrpSpPr/>
          <p:nvPr/>
        </p:nvGrpSpPr>
        <p:grpSpPr>
          <a:xfrm rot="593359" flipH="1">
            <a:off x="620153" y="3916350"/>
            <a:ext cx="234196" cy="243376"/>
            <a:chOff x="3488225" y="2800475"/>
            <a:chExt cx="98850" cy="102725"/>
          </a:xfrm>
        </p:grpSpPr>
        <p:sp>
          <p:nvSpPr>
            <p:cNvPr id="499" name="Google Shape;499;p36"/>
            <p:cNvSpPr/>
            <p:nvPr/>
          </p:nvSpPr>
          <p:spPr>
            <a:xfrm>
              <a:off x="3535550" y="2800475"/>
              <a:ext cx="11325" cy="102725"/>
            </a:xfrm>
            <a:custGeom>
              <a:avLst/>
              <a:gdLst/>
              <a:ahLst/>
              <a:cxnLst/>
              <a:rect l="l" t="t" r="r" b="b"/>
              <a:pathLst>
                <a:path w="453" h="4109" extrusionOk="0">
                  <a:moveTo>
                    <a:pt x="239" y="0"/>
                  </a:moveTo>
                  <a:cubicBezTo>
                    <a:pt x="120" y="0"/>
                    <a:pt x="12" y="108"/>
                    <a:pt x="12" y="227"/>
                  </a:cubicBezTo>
                  <a:lnTo>
                    <a:pt x="0" y="3882"/>
                  </a:lnTo>
                  <a:cubicBezTo>
                    <a:pt x="0" y="4001"/>
                    <a:pt x="96" y="4108"/>
                    <a:pt x="215" y="4108"/>
                  </a:cubicBezTo>
                  <a:cubicBezTo>
                    <a:pt x="334" y="4108"/>
                    <a:pt x="441" y="4001"/>
                    <a:pt x="441" y="3882"/>
                  </a:cubicBezTo>
                  <a:lnTo>
                    <a:pt x="453" y="227"/>
                  </a:lnTo>
                  <a:cubicBezTo>
                    <a:pt x="453" y="108"/>
                    <a:pt x="35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6"/>
            <p:cNvSpPr/>
            <p:nvPr/>
          </p:nvSpPr>
          <p:spPr>
            <a:xfrm>
              <a:off x="3497750" y="2819400"/>
              <a:ext cx="88125" cy="63550"/>
            </a:xfrm>
            <a:custGeom>
              <a:avLst/>
              <a:gdLst/>
              <a:ahLst/>
              <a:cxnLst/>
              <a:rect l="l" t="t" r="r" b="b"/>
              <a:pathLst>
                <a:path w="3525" h="2542" extrusionOk="0">
                  <a:moveTo>
                    <a:pt x="3284" y="0"/>
                  </a:moveTo>
                  <a:cubicBezTo>
                    <a:pt x="3241" y="0"/>
                    <a:pt x="3197" y="14"/>
                    <a:pt x="3156" y="41"/>
                  </a:cubicBezTo>
                  <a:lnTo>
                    <a:pt x="131" y="2160"/>
                  </a:lnTo>
                  <a:cubicBezTo>
                    <a:pt x="36" y="2220"/>
                    <a:pt x="0" y="2351"/>
                    <a:pt x="72" y="2458"/>
                  </a:cubicBezTo>
                  <a:cubicBezTo>
                    <a:pt x="119" y="2518"/>
                    <a:pt x="179" y="2541"/>
                    <a:pt x="262" y="2541"/>
                  </a:cubicBezTo>
                  <a:cubicBezTo>
                    <a:pt x="298" y="2541"/>
                    <a:pt x="346" y="2530"/>
                    <a:pt x="381" y="2506"/>
                  </a:cubicBezTo>
                  <a:lnTo>
                    <a:pt x="3394" y="398"/>
                  </a:lnTo>
                  <a:cubicBezTo>
                    <a:pt x="3501" y="339"/>
                    <a:pt x="3525" y="208"/>
                    <a:pt x="3453" y="101"/>
                  </a:cubicBezTo>
                  <a:cubicBezTo>
                    <a:pt x="3417" y="35"/>
                    <a:pt x="3353" y="0"/>
                    <a:pt x="3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6"/>
            <p:cNvSpPr/>
            <p:nvPr/>
          </p:nvSpPr>
          <p:spPr>
            <a:xfrm>
              <a:off x="3507275" y="2814900"/>
              <a:ext cx="69975" cy="71925"/>
            </a:xfrm>
            <a:custGeom>
              <a:avLst/>
              <a:gdLst/>
              <a:ahLst/>
              <a:cxnLst/>
              <a:rect l="l" t="t" r="r" b="b"/>
              <a:pathLst>
                <a:path w="2799" h="2877" extrusionOk="0">
                  <a:moveTo>
                    <a:pt x="246" y="1"/>
                  </a:moveTo>
                  <a:cubicBezTo>
                    <a:pt x="193" y="1"/>
                    <a:pt x="140" y="22"/>
                    <a:pt x="96" y="66"/>
                  </a:cubicBezTo>
                  <a:cubicBezTo>
                    <a:pt x="12" y="150"/>
                    <a:pt x="0" y="281"/>
                    <a:pt x="84" y="376"/>
                  </a:cubicBezTo>
                  <a:lnTo>
                    <a:pt x="2382" y="2793"/>
                  </a:lnTo>
                  <a:cubicBezTo>
                    <a:pt x="2417" y="2841"/>
                    <a:pt x="2477" y="2876"/>
                    <a:pt x="2536" y="2876"/>
                  </a:cubicBezTo>
                  <a:cubicBezTo>
                    <a:pt x="2584" y="2876"/>
                    <a:pt x="2644" y="2864"/>
                    <a:pt x="2691" y="2817"/>
                  </a:cubicBezTo>
                  <a:cubicBezTo>
                    <a:pt x="2775" y="2721"/>
                    <a:pt x="2798" y="2591"/>
                    <a:pt x="2703" y="2495"/>
                  </a:cubicBezTo>
                  <a:lnTo>
                    <a:pt x="417" y="78"/>
                  </a:lnTo>
                  <a:cubicBezTo>
                    <a:pt x="366" y="28"/>
                    <a:pt x="306"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6"/>
            <p:cNvSpPr/>
            <p:nvPr/>
          </p:nvSpPr>
          <p:spPr>
            <a:xfrm>
              <a:off x="3488225" y="2844825"/>
              <a:ext cx="98850" cy="11325"/>
            </a:xfrm>
            <a:custGeom>
              <a:avLst/>
              <a:gdLst/>
              <a:ahLst/>
              <a:cxnLst/>
              <a:rect l="l" t="t" r="r" b="b"/>
              <a:pathLst>
                <a:path w="3954" h="453" extrusionOk="0">
                  <a:moveTo>
                    <a:pt x="3739" y="0"/>
                  </a:moveTo>
                  <a:lnTo>
                    <a:pt x="203" y="24"/>
                  </a:lnTo>
                  <a:cubicBezTo>
                    <a:pt x="84" y="24"/>
                    <a:pt x="0" y="131"/>
                    <a:pt x="0" y="251"/>
                  </a:cubicBezTo>
                  <a:cubicBezTo>
                    <a:pt x="0" y="370"/>
                    <a:pt x="108" y="453"/>
                    <a:pt x="227" y="453"/>
                  </a:cubicBezTo>
                  <a:lnTo>
                    <a:pt x="3751" y="429"/>
                  </a:lnTo>
                  <a:cubicBezTo>
                    <a:pt x="3870" y="429"/>
                    <a:pt x="3953" y="322"/>
                    <a:pt x="3953" y="203"/>
                  </a:cubicBezTo>
                  <a:cubicBezTo>
                    <a:pt x="3953" y="84"/>
                    <a:pt x="3858" y="0"/>
                    <a:pt x="3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36"/>
          <p:cNvGrpSpPr/>
          <p:nvPr/>
        </p:nvGrpSpPr>
        <p:grpSpPr>
          <a:xfrm rot="-485515" flipH="1">
            <a:off x="738858" y="930279"/>
            <a:ext cx="462803" cy="412659"/>
            <a:chOff x="2811050" y="2544800"/>
            <a:chExt cx="156900" cy="139900"/>
          </a:xfrm>
        </p:grpSpPr>
        <p:sp>
          <p:nvSpPr>
            <p:cNvPr id="504" name="Google Shape;504;p36"/>
            <p:cNvSpPr/>
            <p:nvPr/>
          </p:nvSpPr>
          <p:spPr>
            <a:xfrm>
              <a:off x="2811050" y="2544800"/>
              <a:ext cx="156900" cy="139900"/>
            </a:xfrm>
            <a:custGeom>
              <a:avLst/>
              <a:gdLst/>
              <a:ahLst/>
              <a:cxnLst/>
              <a:rect l="l" t="t" r="r" b="b"/>
              <a:pathLst>
                <a:path w="6276" h="5596" extrusionOk="0">
                  <a:moveTo>
                    <a:pt x="3239" y="286"/>
                  </a:moveTo>
                  <a:cubicBezTo>
                    <a:pt x="3406" y="476"/>
                    <a:pt x="3501" y="1143"/>
                    <a:pt x="3525" y="1619"/>
                  </a:cubicBezTo>
                  <a:cubicBezTo>
                    <a:pt x="2430" y="2738"/>
                    <a:pt x="1179" y="4001"/>
                    <a:pt x="501" y="4763"/>
                  </a:cubicBezTo>
                  <a:cubicBezTo>
                    <a:pt x="1179" y="3381"/>
                    <a:pt x="2941" y="524"/>
                    <a:pt x="3239" y="286"/>
                  </a:cubicBezTo>
                  <a:close/>
                  <a:moveTo>
                    <a:pt x="4120" y="2917"/>
                  </a:moveTo>
                  <a:cubicBezTo>
                    <a:pt x="4882" y="3286"/>
                    <a:pt x="5728" y="3762"/>
                    <a:pt x="5894" y="3977"/>
                  </a:cubicBezTo>
                  <a:cubicBezTo>
                    <a:pt x="5382" y="4239"/>
                    <a:pt x="2049" y="5096"/>
                    <a:pt x="703" y="5298"/>
                  </a:cubicBezTo>
                  <a:cubicBezTo>
                    <a:pt x="1537" y="4774"/>
                    <a:pt x="3084" y="3679"/>
                    <a:pt x="4120" y="2917"/>
                  </a:cubicBezTo>
                  <a:close/>
                  <a:moveTo>
                    <a:pt x="3263" y="0"/>
                  </a:moveTo>
                  <a:cubicBezTo>
                    <a:pt x="3156" y="0"/>
                    <a:pt x="3049" y="95"/>
                    <a:pt x="2882" y="286"/>
                  </a:cubicBezTo>
                  <a:cubicBezTo>
                    <a:pt x="2203" y="1119"/>
                    <a:pt x="72" y="4810"/>
                    <a:pt x="1" y="5405"/>
                  </a:cubicBezTo>
                  <a:lnTo>
                    <a:pt x="1" y="5417"/>
                  </a:lnTo>
                  <a:lnTo>
                    <a:pt x="1" y="5453"/>
                  </a:lnTo>
                  <a:lnTo>
                    <a:pt x="1" y="5465"/>
                  </a:lnTo>
                  <a:cubicBezTo>
                    <a:pt x="1" y="5465"/>
                    <a:pt x="13" y="5477"/>
                    <a:pt x="13" y="5489"/>
                  </a:cubicBezTo>
                  <a:cubicBezTo>
                    <a:pt x="13" y="5513"/>
                    <a:pt x="24" y="5513"/>
                    <a:pt x="24" y="5525"/>
                  </a:cubicBezTo>
                  <a:cubicBezTo>
                    <a:pt x="72" y="5584"/>
                    <a:pt x="167" y="5596"/>
                    <a:pt x="239" y="5596"/>
                  </a:cubicBezTo>
                  <a:cubicBezTo>
                    <a:pt x="596" y="5596"/>
                    <a:pt x="6037" y="4477"/>
                    <a:pt x="6180" y="4024"/>
                  </a:cubicBezTo>
                  <a:cubicBezTo>
                    <a:pt x="6204" y="3929"/>
                    <a:pt x="6275" y="3643"/>
                    <a:pt x="4168" y="2619"/>
                  </a:cubicBezTo>
                  <a:cubicBezTo>
                    <a:pt x="4148" y="2614"/>
                    <a:pt x="4128" y="2612"/>
                    <a:pt x="4109" y="2612"/>
                  </a:cubicBezTo>
                  <a:cubicBezTo>
                    <a:pt x="4083" y="2612"/>
                    <a:pt x="4058" y="2617"/>
                    <a:pt x="4037" y="2631"/>
                  </a:cubicBezTo>
                  <a:cubicBezTo>
                    <a:pt x="2977" y="3393"/>
                    <a:pt x="1370" y="4524"/>
                    <a:pt x="596" y="5036"/>
                  </a:cubicBezTo>
                  <a:cubicBezTo>
                    <a:pt x="1251" y="4286"/>
                    <a:pt x="2739" y="2750"/>
                    <a:pt x="3751" y="1738"/>
                  </a:cubicBezTo>
                  <a:cubicBezTo>
                    <a:pt x="3775" y="1726"/>
                    <a:pt x="3799" y="1679"/>
                    <a:pt x="3799" y="1655"/>
                  </a:cubicBezTo>
                  <a:cubicBezTo>
                    <a:pt x="3775" y="1429"/>
                    <a:pt x="3703" y="286"/>
                    <a:pt x="3358" y="36"/>
                  </a:cubicBezTo>
                  <a:cubicBezTo>
                    <a:pt x="3334" y="12"/>
                    <a:pt x="3287"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6"/>
            <p:cNvSpPr/>
            <p:nvPr/>
          </p:nvSpPr>
          <p:spPr>
            <a:xfrm>
              <a:off x="2900050" y="2583725"/>
              <a:ext cx="53900" cy="42350"/>
            </a:xfrm>
            <a:custGeom>
              <a:avLst/>
              <a:gdLst/>
              <a:ahLst/>
              <a:cxnLst/>
              <a:rect l="l" t="t" r="r" b="b"/>
              <a:pathLst>
                <a:path w="2156" h="1694" extrusionOk="0">
                  <a:moveTo>
                    <a:pt x="148" y="0"/>
                  </a:moveTo>
                  <a:cubicBezTo>
                    <a:pt x="79" y="0"/>
                    <a:pt x="23" y="36"/>
                    <a:pt x="13" y="98"/>
                  </a:cubicBezTo>
                  <a:cubicBezTo>
                    <a:pt x="1" y="169"/>
                    <a:pt x="24" y="241"/>
                    <a:pt x="96" y="265"/>
                  </a:cubicBezTo>
                  <a:cubicBezTo>
                    <a:pt x="858" y="515"/>
                    <a:pt x="1727" y="836"/>
                    <a:pt x="1882" y="955"/>
                  </a:cubicBezTo>
                  <a:cubicBezTo>
                    <a:pt x="1810" y="1062"/>
                    <a:pt x="1501" y="1277"/>
                    <a:pt x="1156" y="1431"/>
                  </a:cubicBezTo>
                  <a:cubicBezTo>
                    <a:pt x="1096" y="1467"/>
                    <a:pt x="1072" y="1551"/>
                    <a:pt x="1096" y="1610"/>
                  </a:cubicBezTo>
                  <a:cubicBezTo>
                    <a:pt x="1132" y="1658"/>
                    <a:pt x="1167" y="1693"/>
                    <a:pt x="1215" y="1693"/>
                  </a:cubicBezTo>
                  <a:cubicBezTo>
                    <a:pt x="1227" y="1693"/>
                    <a:pt x="1263" y="1693"/>
                    <a:pt x="1263" y="1646"/>
                  </a:cubicBezTo>
                  <a:cubicBezTo>
                    <a:pt x="1453" y="1551"/>
                    <a:pt x="2048" y="1241"/>
                    <a:pt x="2144" y="1003"/>
                  </a:cubicBezTo>
                  <a:cubicBezTo>
                    <a:pt x="2156" y="931"/>
                    <a:pt x="2144" y="872"/>
                    <a:pt x="2120" y="836"/>
                  </a:cubicBezTo>
                  <a:cubicBezTo>
                    <a:pt x="2037" y="646"/>
                    <a:pt x="1013" y="277"/>
                    <a:pt x="179" y="3"/>
                  </a:cubicBezTo>
                  <a:cubicBezTo>
                    <a:pt x="169" y="1"/>
                    <a:pt x="158"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 name="Google Shape;506;p36"/>
          <p:cNvSpPr/>
          <p:nvPr/>
        </p:nvSpPr>
        <p:spPr>
          <a:xfrm>
            <a:off x="1225700" y="566950"/>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7" name="Google Shape;507;p36"/>
          <p:cNvSpPr/>
          <p:nvPr/>
        </p:nvSpPr>
        <p:spPr>
          <a:xfrm rot="-432629" flipH="1">
            <a:off x="1243959" y="3726894"/>
            <a:ext cx="300067" cy="310092"/>
          </a:xfrm>
          <a:custGeom>
            <a:avLst/>
            <a:gdLst/>
            <a:ahLst/>
            <a:cxnLst/>
            <a:rect l="l" t="t" r="r" b="b"/>
            <a:pathLst>
              <a:path w="6502" h="6720" extrusionOk="0">
                <a:moveTo>
                  <a:pt x="1870" y="540"/>
                </a:moveTo>
                <a:cubicBezTo>
                  <a:pt x="2143" y="766"/>
                  <a:pt x="2620" y="1171"/>
                  <a:pt x="3167" y="1624"/>
                </a:cubicBezTo>
                <a:cubicBezTo>
                  <a:pt x="2822" y="1826"/>
                  <a:pt x="2477" y="2040"/>
                  <a:pt x="2143" y="2255"/>
                </a:cubicBezTo>
                <a:cubicBezTo>
                  <a:pt x="1905" y="1231"/>
                  <a:pt x="1858" y="766"/>
                  <a:pt x="1870" y="540"/>
                </a:cubicBezTo>
                <a:close/>
                <a:moveTo>
                  <a:pt x="5370" y="897"/>
                </a:moveTo>
                <a:lnTo>
                  <a:pt x="5370" y="897"/>
                </a:lnTo>
                <a:cubicBezTo>
                  <a:pt x="5263" y="1207"/>
                  <a:pt x="5072" y="1743"/>
                  <a:pt x="4787" y="2457"/>
                </a:cubicBezTo>
                <a:cubicBezTo>
                  <a:pt x="4525" y="2219"/>
                  <a:pt x="4227" y="1969"/>
                  <a:pt x="3906" y="1683"/>
                </a:cubicBezTo>
                <a:cubicBezTo>
                  <a:pt x="4644" y="1266"/>
                  <a:pt x="5084" y="1028"/>
                  <a:pt x="5370" y="897"/>
                </a:cubicBezTo>
                <a:close/>
                <a:moveTo>
                  <a:pt x="1858" y="2969"/>
                </a:moveTo>
                <a:cubicBezTo>
                  <a:pt x="1965" y="3338"/>
                  <a:pt x="2060" y="3755"/>
                  <a:pt x="2203" y="4207"/>
                </a:cubicBezTo>
                <a:cubicBezTo>
                  <a:pt x="1250" y="4088"/>
                  <a:pt x="738" y="3969"/>
                  <a:pt x="536" y="3886"/>
                </a:cubicBezTo>
                <a:cubicBezTo>
                  <a:pt x="727" y="3731"/>
                  <a:pt x="1155" y="3409"/>
                  <a:pt x="1858" y="2969"/>
                </a:cubicBezTo>
                <a:close/>
                <a:moveTo>
                  <a:pt x="3513" y="1921"/>
                </a:moveTo>
                <a:cubicBezTo>
                  <a:pt x="3929" y="2266"/>
                  <a:pt x="4298" y="2600"/>
                  <a:pt x="4608" y="2898"/>
                </a:cubicBezTo>
                <a:cubicBezTo>
                  <a:pt x="4429" y="3374"/>
                  <a:pt x="4227" y="3874"/>
                  <a:pt x="4025" y="4338"/>
                </a:cubicBezTo>
                <a:cubicBezTo>
                  <a:pt x="3584" y="4326"/>
                  <a:pt x="3120" y="4291"/>
                  <a:pt x="2679" y="4243"/>
                </a:cubicBezTo>
                <a:cubicBezTo>
                  <a:pt x="2513" y="3683"/>
                  <a:pt x="2358" y="3159"/>
                  <a:pt x="2239" y="2695"/>
                </a:cubicBezTo>
                <a:cubicBezTo>
                  <a:pt x="2655" y="2445"/>
                  <a:pt x="3096" y="2183"/>
                  <a:pt x="3513" y="1921"/>
                </a:cubicBezTo>
                <a:close/>
                <a:moveTo>
                  <a:pt x="4953" y="3207"/>
                </a:moveTo>
                <a:cubicBezTo>
                  <a:pt x="5632" y="3862"/>
                  <a:pt x="5894" y="4171"/>
                  <a:pt x="5977" y="4326"/>
                </a:cubicBezTo>
                <a:cubicBezTo>
                  <a:pt x="5846" y="4350"/>
                  <a:pt x="5596" y="4362"/>
                  <a:pt x="5132" y="4362"/>
                </a:cubicBezTo>
                <a:cubicBezTo>
                  <a:pt x="4941" y="4362"/>
                  <a:pt x="4715" y="4362"/>
                  <a:pt x="4489" y="4350"/>
                </a:cubicBezTo>
                <a:cubicBezTo>
                  <a:pt x="4644" y="3981"/>
                  <a:pt x="4799" y="3588"/>
                  <a:pt x="4953" y="3207"/>
                </a:cubicBezTo>
                <a:close/>
                <a:moveTo>
                  <a:pt x="2810" y="4695"/>
                </a:moveTo>
                <a:lnTo>
                  <a:pt x="2810" y="4695"/>
                </a:lnTo>
                <a:cubicBezTo>
                  <a:pt x="3155" y="4719"/>
                  <a:pt x="3489" y="4755"/>
                  <a:pt x="3846" y="4767"/>
                </a:cubicBezTo>
                <a:cubicBezTo>
                  <a:pt x="3548" y="5469"/>
                  <a:pt x="3358" y="5850"/>
                  <a:pt x="3239" y="6065"/>
                </a:cubicBezTo>
                <a:cubicBezTo>
                  <a:pt x="3132" y="5767"/>
                  <a:pt x="2989" y="5279"/>
                  <a:pt x="2810" y="4695"/>
                </a:cubicBezTo>
                <a:close/>
                <a:moveTo>
                  <a:pt x="1787" y="0"/>
                </a:moveTo>
                <a:cubicBezTo>
                  <a:pt x="1772" y="0"/>
                  <a:pt x="1755" y="1"/>
                  <a:pt x="1739" y="4"/>
                </a:cubicBezTo>
                <a:cubicBezTo>
                  <a:pt x="1393" y="100"/>
                  <a:pt x="1274" y="552"/>
                  <a:pt x="1751" y="2517"/>
                </a:cubicBezTo>
                <a:cubicBezTo>
                  <a:pt x="1167" y="2898"/>
                  <a:pt x="274" y="3493"/>
                  <a:pt x="84" y="3731"/>
                </a:cubicBezTo>
                <a:cubicBezTo>
                  <a:pt x="12" y="3814"/>
                  <a:pt x="0" y="3933"/>
                  <a:pt x="36" y="4041"/>
                </a:cubicBezTo>
                <a:cubicBezTo>
                  <a:pt x="96" y="4171"/>
                  <a:pt x="203" y="4445"/>
                  <a:pt x="2346" y="4660"/>
                </a:cubicBezTo>
                <a:cubicBezTo>
                  <a:pt x="2655" y="5719"/>
                  <a:pt x="2929" y="6529"/>
                  <a:pt x="2929" y="6541"/>
                </a:cubicBezTo>
                <a:cubicBezTo>
                  <a:pt x="2977" y="6672"/>
                  <a:pt x="3072" y="6719"/>
                  <a:pt x="3167" y="6719"/>
                </a:cubicBezTo>
                <a:cubicBezTo>
                  <a:pt x="3334" y="6719"/>
                  <a:pt x="3477" y="6719"/>
                  <a:pt x="4310" y="4814"/>
                </a:cubicBezTo>
                <a:cubicBezTo>
                  <a:pt x="4608" y="4826"/>
                  <a:pt x="4894" y="4826"/>
                  <a:pt x="5144" y="4826"/>
                </a:cubicBezTo>
                <a:cubicBezTo>
                  <a:pt x="6084" y="4826"/>
                  <a:pt x="6239" y="4743"/>
                  <a:pt x="6299" y="4707"/>
                </a:cubicBezTo>
                <a:cubicBezTo>
                  <a:pt x="6394" y="4660"/>
                  <a:pt x="6453" y="4588"/>
                  <a:pt x="6465" y="4481"/>
                </a:cubicBezTo>
                <a:cubicBezTo>
                  <a:pt x="6501" y="4291"/>
                  <a:pt x="6406" y="4005"/>
                  <a:pt x="5132" y="2802"/>
                </a:cubicBezTo>
                <a:cubicBezTo>
                  <a:pt x="5430" y="2040"/>
                  <a:pt x="5858" y="873"/>
                  <a:pt x="5882" y="659"/>
                </a:cubicBezTo>
                <a:cubicBezTo>
                  <a:pt x="5906" y="588"/>
                  <a:pt x="5870" y="516"/>
                  <a:pt x="5822" y="469"/>
                </a:cubicBezTo>
                <a:cubicBezTo>
                  <a:pt x="5799" y="409"/>
                  <a:pt x="5691" y="373"/>
                  <a:pt x="5632" y="373"/>
                </a:cubicBezTo>
                <a:cubicBezTo>
                  <a:pt x="5549" y="373"/>
                  <a:pt x="5310" y="373"/>
                  <a:pt x="3572" y="1409"/>
                </a:cubicBezTo>
                <a:cubicBezTo>
                  <a:pt x="2691" y="659"/>
                  <a:pt x="1941" y="52"/>
                  <a:pt x="1929" y="52"/>
                </a:cubicBezTo>
                <a:cubicBezTo>
                  <a:pt x="1884" y="16"/>
                  <a:pt x="1838" y="0"/>
                  <a:pt x="1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8310300" y="4347800"/>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nvGrpSpPr>
          <p:cNvPr id="509" name="Google Shape;509;p36"/>
          <p:cNvGrpSpPr/>
          <p:nvPr/>
        </p:nvGrpSpPr>
        <p:grpSpPr>
          <a:xfrm rot="-1412188" flipH="1">
            <a:off x="7508997" y="508269"/>
            <a:ext cx="234196" cy="243376"/>
            <a:chOff x="3488225" y="2800475"/>
            <a:chExt cx="98850" cy="102725"/>
          </a:xfrm>
        </p:grpSpPr>
        <p:sp>
          <p:nvSpPr>
            <p:cNvPr id="510" name="Google Shape;510;p36"/>
            <p:cNvSpPr/>
            <p:nvPr/>
          </p:nvSpPr>
          <p:spPr>
            <a:xfrm>
              <a:off x="3535550" y="2800475"/>
              <a:ext cx="11325" cy="102725"/>
            </a:xfrm>
            <a:custGeom>
              <a:avLst/>
              <a:gdLst/>
              <a:ahLst/>
              <a:cxnLst/>
              <a:rect l="l" t="t" r="r" b="b"/>
              <a:pathLst>
                <a:path w="453" h="4109" extrusionOk="0">
                  <a:moveTo>
                    <a:pt x="239" y="0"/>
                  </a:moveTo>
                  <a:cubicBezTo>
                    <a:pt x="120" y="0"/>
                    <a:pt x="12" y="108"/>
                    <a:pt x="12" y="227"/>
                  </a:cubicBezTo>
                  <a:lnTo>
                    <a:pt x="0" y="3882"/>
                  </a:lnTo>
                  <a:cubicBezTo>
                    <a:pt x="0" y="4001"/>
                    <a:pt x="96" y="4108"/>
                    <a:pt x="215" y="4108"/>
                  </a:cubicBezTo>
                  <a:cubicBezTo>
                    <a:pt x="334" y="4108"/>
                    <a:pt x="441" y="4001"/>
                    <a:pt x="441" y="3882"/>
                  </a:cubicBezTo>
                  <a:lnTo>
                    <a:pt x="453" y="227"/>
                  </a:lnTo>
                  <a:cubicBezTo>
                    <a:pt x="453" y="108"/>
                    <a:pt x="358"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3497750" y="2819400"/>
              <a:ext cx="88125" cy="63550"/>
            </a:xfrm>
            <a:custGeom>
              <a:avLst/>
              <a:gdLst/>
              <a:ahLst/>
              <a:cxnLst/>
              <a:rect l="l" t="t" r="r" b="b"/>
              <a:pathLst>
                <a:path w="3525" h="2542" extrusionOk="0">
                  <a:moveTo>
                    <a:pt x="3284" y="0"/>
                  </a:moveTo>
                  <a:cubicBezTo>
                    <a:pt x="3241" y="0"/>
                    <a:pt x="3197" y="14"/>
                    <a:pt x="3156" y="41"/>
                  </a:cubicBezTo>
                  <a:lnTo>
                    <a:pt x="131" y="2160"/>
                  </a:lnTo>
                  <a:cubicBezTo>
                    <a:pt x="36" y="2220"/>
                    <a:pt x="0" y="2351"/>
                    <a:pt x="72" y="2458"/>
                  </a:cubicBezTo>
                  <a:cubicBezTo>
                    <a:pt x="119" y="2518"/>
                    <a:pt x="179" y="2541"/>
                    <a:pt x="262" y="2541"/>
                  </a:cubicBezTo>
                  <a:cubicBezTo>
                    <a:pt x="298" y="2541"/>
                    <a:pt x="346" y="2530"/>
                    <a:pt x="381" y="2506"/>
                  </a:cubicBezTo>
                  <a:lnTo>
                    <a:pt x="3394" y="398"/>
                  </a:lnTo>
                  <a:cubicBezTo>
                    <a:pt x="3501" y="339"/>
                    <a:pt x="3525" y="208"/>
                    <a:pt x="3453" y="101"/>
                  </a:cubicBezTo>
                  <a:cubicBezTo>
                    <a:pt x="3417" y="35"/>
                    <a:pt x="3353" y="0"/>
                    <a:pt x="3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3507275" y="2814900"/>
              <a:ext cx="69975" cy="71925"/>
            </a:xfrm>
            <a:custGeom>
              <a:avLst/>
              <a:gdLst/>
              <a:ahLst/>
              <a:cxnLst/>
              <a:rect l="l" t="t" r="r" b="b"/>
              <a:pathLst>
                <a:path w="2799" h="2877" extrusionOk="0">
                  <a:moveTo>
                    <a:pt x="246" y="1"/>
                  </a:moveTo>
                  <a:cubicBezTo>
                    <a:pt x="193" y="1"/>
                    <a:pt x="140" y="22"/>
                    <a:pt x="96" y="66"/>
                  </a:cubicBezTo>
                  <a:cubicBezTo>
                    <a:pt x="12" y="150"/>
                    <a:pt x="0" y="281"/>
                    <a:pt x="84" y="376"/>
                  </a:cubicBezTo>
                  <a:lnTo>
                    <a:pt x="2382" y="2793"/>
                  </a:lnTo>
                  <a:cubicBezTo>
                    <a:pt x="2417" y="2841"/>
                    <a:pt x="2477" y="2876"/>
                    <a:pt x="2536" y="2876"/>
                  </a:cubicBezTo>
                  <a:cubicBezTo>
                    <a:pt x="2584" y="2876"/>
                    <a:pt x="2644" y="2864"/>
                    <a:pt x="2691" y="2817"/>
                  </a:cubicBezTo>
                  <a:cubicBezTo>
                    <a:pt x="2775" y="2721"/>
                    <a:pt x="2798" y="2591"/>
                    <a:pt x="2703" y="2495"/>
                  </a:cubicBezTo>
                  <a:lnTo>
                    <a:pt x="417" y="78"/>
                  </a:lnTo>
                  <a:cubicBezTo>
                    <a:pt x="366" y="28"/>
                    <a:pt x="306"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3488225" y="2844825"/>
              <a:ext cx="98850" cy="11325"/>
            </a:xfrm>
            <a:custGeom>
              <a:avLst/>
              <a:gdLst/>
              <a:ahLst/>
              <a:cxnLst/>
              <a:rect l="l" t="t" r="r" b="b"/>
              <a:pathLst>
                <a:path w="3954" h="453" extrusionOk="0">
                  <a:moveTo>
                    <a:pt x="3739" y="0"/>
                  </a:moveTo>
                  <a:lnTo>
                    <a:pt x="203" y="24"/>
                  </a:lnTo>
                  <a:cubicBezTo>
                    <a:pt x="84" y="24"/>
                    <a:pt x="0" y="131"/>
                    <a:pt x="0" y="251"/>
                  </a:cubicBezTo>
                  <a:cubicBezTo>
                    <a:pt x="0" y="370"/>
                    <a:pt x="108" y="453"/>
                    <a:pt x="227" y="453"/>
                  </a:cubicBezTo>
                  <a:lnTo>
                    <a:pt x="3751" y="429"/>
                  </a:lnTo>
                  <a:cubicBezTo>
                    <a:pt x="3870" y="429"/>
                    <a:pt x="3953" y="322"/>
                    <a:pt x="3953" y="203"/>
                  </a:cubicBezTo>
                  <a:cubicBezTo>
                    <a:pt x="3953" y="84"/>
                    <a:pt x="3858" y="0"/>
                    <a:pt x="3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4" name="Google Shape;514;p36"/>
          <p:cNvSpPr/>
          <p:nvPr/>
        </p:nvSpPr>
        <p:spPr>
          <a:xfrm>
            <a:off x="7899838" y="899750"/>
            <a:ext cx="125446" cy="126003"/>
          </a:xfrm>
          <a:custGeom>
            <a:avLst/>
            <a:gdLst/>
            <a:ahLst/>
            <a:cxnLst/>
            <a:rect l="l" t="t" r="r" b="b"/>
            <a:pathLst>
              <a:path w="3013" h="3026" extrusionOk="0">
                <a:moveTo>
                  <a:pt x="1512" y="430"/>
                </a:moveTo>
                <a:cubicBezTo>
                  <a:pt x="1810" y="430"/>
                  <a:pt x="2072" y="549"/>
                  <a:pt x="2262" y="739"/>
                </a:cubicBezTo>
                <a:cubicBezTo>
                  <a:pt x="2477" y="953"/>
                  <a:pt x="2584" y="1215"/>
                  <a:pt x="2584" y="1501"/>
                </a:cubicBezTo>
                <a:cubicBezTo>
                  <a:pt x="2584" y="2096"/>
                  <a:pt x="2084" y="2573"/>
                  <a:pt x="1512" y="2573"/>
                </a:cubicBezTo>
                <a:cubicBezTo>
                  <a:pt x="917" y="2573"/>
                  <a:pt x="441" y="2096"/>
                  <a:pt x="441" y="1501"/>
                </a:cubicBezTo>
                <a:cubicBezTo>
                  <a:pt x="441" y="906"/>
                  <a:pt x="917" y="430"/>
                  <a:pt x="1512" y="430"/>
                </a:cubicBezTo>
                <a:close/>
                <a:moveTo>
                  <a:pt x="1512" y="1"/>
                </a:moveTo>
                <a:cubicBezTo>
                  <a:pt x="691" y="1"/>
                  <a:pt x="0" y="668"/>
                  <a:pt x="0" y="1501"/>
                </a:cubicBezTo>
                <a:cubicBezTo>
                  <a:pt x="0" y="2335"/>
                  <a:pt x="679" y="3025"/>
                  <a:pt x="1512" y="3025"/>
                </a:cubicBezTo>
                <a:cubicBezTo>
                  <a:pt x="2346" y="3025"/>
                  <a:pt x="3012" y="2335"/>
                  <a:pt x="3012" y="1513"/>
                </a:cubicBezTo>
                <a:cubicBezTo>
                  <a:pt x="3012" y="1120"/>
                  <a:pt x="2858" y="727"/>
                  <a:pt x="2584" y="441"/>
                </a:cubicBezTo>
                <a:cubicBezTo>
                  <a:pt x="2298" y="168"/>
                  <a:pt x="1905" y="1"/>
                  <a:pt x="1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blipFill>
          <a:blip r:embed="rId2">
            <a:alphaModFix/>
          </a:blip>
          <a:stretch>
            <a:fillRect/>
          </a:stretch>
        </a:blipFill>
        <a:effectLst/>
      </p:bgPr>
    </p:bg>
    <p:spTree>
      <p:nvGrpSpPr>
        <p:cNvPr id="1" name="Shape 100"/>
        <p:cNvGrpSpPr/>
        <p:nvPr/>
      </p:nvGrpSpPr>
      <p:grpSpPr>
        <a:xfrm>
          <a:off x="0" y="0"/>
          <a:ext cx="0" cy="0"/>
          <a:chOff x="0" y="0"/>
          <a:chExt cx="0" cy="0"/>
        </a:xfrm>
      </p:grpSpPr>
      <p:sp>
        <p:nvSpPr>
          <p:cNvPr id="101" name="Google Shape;101;p19"/>
          <p:cNvSpPr txBox="1">
            <a:spLocks noGrp="1"/>
          </p:cNvSpPr>
          <p:nvPr>
            <p:ph type="subTitle" idx="1"/>
          </p:nvPr>
        </p:nvSpPr>
        <p:spPr>
          <a:xfrm>
            <a:off x="4497925" y="2408884"/>
            <a:ext cx="3926100" cy="187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AutoNum type="arabicPeriod"/>
              <a:defRPr/>
            </a:lvl1pPr>
            <a:lvl2pPr lvl="1" algn="ctr" rtl="0">
              <a:lnSpc>
                <a:spcPct val="100000"/>
              </a:lnSpc>
              <a:spcBef>
                <a:spcPts val="0"/>
              </a:spcBef>
              <a:spcAft>
                <a:spcPts val="0"/>
              </a:spcAft>
              <a:buSzPts val="1400"/>
              <a:buAutoNum type="alphaLcPeriod"/>
              <a:defRPr/>
            </a:lvl2pPr>
            <a:lvl3pPr lvl="2" algn="ctr" rtl="0">
              <a:lnSpc>
                <a:spcPct val="100000"/>
              </a:lnSpc>
              <a:spcBef>
                <a:spcPts val="0"/>
              </a:spcBef>
              <a:spcAft>
                <a:spcPts val="0"/>
              </a:spcAft>
              <a:buSzPts val="1400"/>
              <a:buAutoNum type="romanLcPeriod"/>
              <a:defRPr/>
            </a:lvl3pPr>
            <a:lvl4pPr lvl="3" algn="ctr" rtl="0">
              <a:lnSpc>
                <a:spcPct val="100000"/>
              </a:lnSpc>
              <a:spcBef>
                <a:spcPts val="0"/>
              </a:spcBef>
              <a:spcAft>
                <a:spcPts val="0"/>
              </a:spcAft>
              <a:buSzPts val="1400"/>
              <a:buAutoNum type="arabicPeriod"/>
              <a:defRPr/>
            </a:lvl4pPr>
            <a:lvl5pPr lvl="4" algn="ctr" rtl="0">
              <a:lnSpc>
                <a:spcPct val="100000"/>
              </a:lnSpc>
              <a:spcBef>
                <a:spcPts val="0"/>
              </a:spcBef>
              <a:spcAft>
                <a:spcPts val="0"/>
              </a:spcAft>
              <a:buSzPts val="1400"/>
              <a:buAutoNum type="alphaLcPeriod"/>
              <a:defRPr/>
            </a:lvl5pPr>
            <a:lvl6pPr lvl="5" algn="ctr" rtl="0">
              <a:lnSpc>
                <a:spcPct val="100000"/>
              </a:lnSpc>
              <a:spcBef>
                <a:spcPts val="0"/>
              </a:spcBef>
              <a:spcAft>
                <a:spcPts val="0"/>
              </a:spcAft>
              <a:buSzPts val="1400"/>
              <a:buAutoNum type="romanLcPeriod"/>
              <a:defRPr/>
            </a:lvl6pPr>
            <a:lvl7pPr lvl="6" algn="ctr" rtl="0">
              <a:lnSpc>
                <a:spcPct val="100000"/>
              </a:lnSpc>
              <a:spcBef>
                <a:spcPts val="0"/>
              </a:spcBef>
              <a:spcAft>
                <a:spcPts val="0"/>
              </a:spcAft>
              <a:buSzPts val="1400"/>
              <a:buAutoNum type="arabicPeriod"/>
              <a:defRPr/>
            </a:lvl7pPr>
            <a:lvl8pPr lvl="7" algn="ctr" rtl="0">
              <a:lnSpc>
                <a:spcPct val="100000"/>
              </a:lnSpc>
              <a:spcBef>
                <a:spcPts val="0"/>
              </a:spcBef>
              <a:spcAft>
                <a:spcPts val="0"/>
              </a:spcAft>
              <a:buSzPts val="1400"/>
              <a:buAutoNum type="alphaLcPeriod"/>
              <a:defRPr/>
            </a:lvl8pPr>
            <a:lvl9pPr lvl="8" algn="ctr" rtl="0">
              <a:lnSpc>
                <a:spcPct val="100000"/>
              </a:lnSpc>
              <a:spcBef>
                <a:spcPts val="0"/>
              </a:spcBef>
              <a:spcAft>
                <a:spcPts val="0"/>
              </a:spcAft>
              <a:buSzPts val="1400"/>
              <a:buAutoNum type="romanLcPeriod"/>
              <a:defRPr/>
            </a:lvl9pPr>
          </a:lstStyle>
          <a:p>
            <a:endParaRPr/>
          </a:p>
        </p:txBody>
      </p:sp>
      <p:sp>
        <p:nvSpPr>
          <p:cNvPr id="102" name="Google Shape;102;p19"/>
          <p:cNvSpPr txBox="1">
            <a:spLocks noGrp="1"/>
          </p:cNvSpPr>
          <p:nvPr>
            <p:ph type="title"/>
          </p:nvPr>
        </p:nvSpPr>
        <p:spPr>
          <a:xfrm>
            <a:off x="4497925" y="534992"/>
            <a:ext cx="3926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03" name="Google Shape;103;p19"/>
          <p:cNvPicPr preferRelativeResize="0"/>
          <p:nvPr/>
        </p:nvPicPr>
        <p:blipFill rotWithShape="1">
          <a:blip r:embed="rId3">
            <a:alphaModFix/>
          </a:blip>
          <a:srcRect l="21728"/>
          <a:stretch/>
        </p:blipFill>
        <p:spPr>
          <a:xfrm rot="5400000" flipH="1">
            <a:off x="3874741" y="163316"/>
            <a:ext cx="1380050" cy="9235348"/>
          </a:xfrm>
          <a:prstGeom prst="rect">
            <a:avLst/>
          </a:prstGeom>
          <a:noFill/>
          <a:ln>
            <a:noFill/>
          </a:ln>
        </p:spPr>
      </p:pic>
    </p:spTree>
    <p:extLst>
      <p:ext uri="{BB962C8B-B14F-4D97-AF65-F5344CB8AC3E}">
        <p14:creationId xmlns:p14="http://schemas.microsoft.com/office/powerpoint/2010/main" val="284847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4.em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875" y="447650"/>
            <a:ext cx="77223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3100"/>
              <a:buFont typeface="Bowlby One SC"/>
              <a:buNone/>
              <a:defRPr sz="3100">
                <a:solidFill>
                  <a:schemeClr val="dk1"/>
                </a:solidFill>
                <a:latin typeface="Bowlby One SC"/>
                <a:ea typeface="Bowlby One SC"/>
                <a:cs typeface="Bowlby One SC"/>
                <a:sym typeface="Bowlby One SC"/>
              </a:defRPr>
            </a:lvl1pPr>
            <a:lvl2pPr lvl="1">
              <a:lnSpc>
                <a:spcPct val="100000"/>
              </a:lnSpc>
              <a:spcBef>
                <a:spcPts val="0"/>
              </a:spcBef>
              <a:spcAft>
                <a:spcPts val="0"/>
              </a:spcAft>
              <a:buClr>
                <a:schemeClr val="dk1"/>
              </a:buClr>
              <a:buSzPts val="3100"/>
              <a:buFont typeface="Bowlby One SC"/>
              <a:buNone/>
              <a:defRPr sz="3100">
                <a:solidFill>
                  <a:schemeClr val="dk1"/>
                </a:solidFill>
                <a:latin typeface="Bowlby One SC"/>
                <a:ea typeface="Bowlby One SC"/>
                <a:cs typeface="Bowlby One SC"/>
                <a:sym typeface="Bowlby One SC"/>
              </a:defRPr>
            </a:lvl2pPr>
            <a:lvl3pPr lvl="2">
              <a:lnSpc>
                <a:spcPct val="100000"/>
              </a:lnSpc>
              <a:spcBef>
                <a:spcPts val="0"/>
              </a:spcBef>
              <a:spcAft>
                <a:spcPts val="0"/>
              </a:spcAft>
              <a:buClr>
                <a:schemeClr val="dk1"/>
              </a:buClr>
              <a:buSzPts val="3100"/>
              <a:buFont typeface="Bowlby One SC"/>
              <a:buNone/>
              <a:defRPr sz="3100">
                <a:solidFill>
                  <a:schemeClr val="dk1"/>
                </a:solidFill>
                <a:latin typeface="Bowlby One SC"/>
                <a:ea typeface="Bowlby One SC"/>
                <a:cs typeface="Bowlby One SC"/>
                <a:sym typeface="Bowlby One SC"/>
              </a:defRPr>
            </a:lvl3pPr>
            <a:lvl4pPr lvl="3">
              <a:lnSpc>
                <a:spcPct val="100000"/>
              </a:lnSpc>
              <a:spcBef>
                <a:spcPts val="0"/>
              </a:spcBef>
              <a:spcAft>
                <a:spcPts val="0"/>
              </a:spcAft>
              <a:buClr>
                <a:schemeClr val="dk1"/>
              </a:buClr>
              <a:buSzPts val="3100"/>
              <a:buFont typeface="Bowlby One SC"/>
              <a:buNone/>
              <a:defRPr sz="3100">
                <a:solidFill>
                  <a:schemeClr val="dk1"/>
                </a:solidFill>
                <a:latin typeface="Bowlby One SC"/>
                <a:ea typeface="Bowlby One SC"/>
                <a:cs typeface="Bowlby One SC"/>
                <a:sym typeface="Bowlby One SC"/>
              </a:defRPr>
            </a:lvl4pPr>
            <a:lvl5pPr lvl="4">
              <a:lnSpc>
                <a:spcPct val="100000"/>
              </a:lnSpc>
              <a:spcBef>
                <a:spcPts val="0"/>
              </a:spcBef>
              <a:spcAft>
                <a:spcPts val="0"/>
              </a:spcAft>
              <a:buClr>
                <a:schemeClr val="dk1"/>
              </a:buClr>
              <a:buSzPts val="3100"/>
              <a:buFont typeface="Bowlby One SC"/>
              <a:buNone/>
              <a:defRPr sz="3100">
                <a:solidFill>
                  <a:schemeClr val="dk1"/>
                </a:solidFill>
                <a:latin typeface="Bowlby One SC"/>
                <a:ea typeface="Bowlby One SC"/>
                <a:cs typeface="Bowlby One SC"/>
                <a:sym typeface="Bowlby One SC"/>
              </a:defRPr>
            </a:lvl5pPr>
            <a:lvl6pPr lvl="5">
              <a:lnSpc>
                <a:spcPct val="100000"/>
              </a:lnSpc>
              <a:spcBef>
                <a:spcPts val="0"/>
              </a:spcBef>
              <a:spcAft>
                <a:spcPts val="0"/>
              </a:spcAft>
              <a:buClr>
                <a:schemeClr val="dk1"/>
              </a:buClr>
              <a:buSzPts val="3100"/>
              <a:buFont typeface="Bowlby One SC"/>
              <a:buNone/>
              <a:defRPr sz="3100">
                <a:solidFill>
                  <a:schemeClr val="dk1"/>
                </a:solidFill>
                <a:latin typeface="Bowlby One SC"/>
                <a:ea typeface="Bowlby One SC"/>
                <a:cs typeface="Bowlby One SC"/>
                <a:sym typeface="Bowlby One SC"/>
              </a:defRPr>
            </a:lvl6pPr>
            <a:lvl7pPr lvl="6">
              <a:lnSpc>
                <a:spcPct val="100000"/>
              </a:lnSpc>
              <a:spcBef>
                <a:spcPts val="0"/>
              </a:spcBef>
              <a:spcAft>
                <a:spcPts val="0"/>
              </a:spcAft>
              <a:buClr>
                <a:schemeClr val="dk1"/>
              </a:buClr>
              <a:buSzPts val="3100"/>
              <a:buFont typeface="Bowlby One SC"/>
              <a:buNone/>
              <a:defRPr sz="3100">
                <a:solidFill>
                  <a:schemeClr val="dk1"/>
                </a:solidFill>
                <a:latin typeface="Bowlby One SC"/>
                <a:ea typeface="Bowlby One SC"/>
                <a:cs typeface="Bowlby One SC"/>
                <a:sym typeface="Bowlby One SC"/>
              </a:defRPr>
            </a:lvl7pPr>
            <a:lvl8pPr lvl="7">
              <a:lnSpc>
                <a:spcPct val="100000"/>
              </a:lnSpc>
              <a:spcBef>
                <a:spcPts val="0"/>
              </a:spcBef>
              <a:spcAft>
                <a:spcPts val="0"/>
              </a:spcAft>
              <a:buClr>
                <a:schemeClr val="dk1"/>
              </a:buClr>
              <a:buSzPts val="3100"/>
              <a:buFont typeface="Bowlby One SC"/>
              <a:buNone/>
              <a:defRPr sz="3100">
                <a:solidFill>
                  <a:schemeClr val="dk1"/>
                </a:solidFill>
                <a:latin typeface="Bowlby One SC"/>
                <a:ea typeface="Bowlby One SC"/>
                <a:cs typeface="Bowlby One SC"/>
                <a:sym typeface="Bowlby One SC"/>
              </a:defRPr>
            </a:lvl8pPr>
            <a:lvl9pPr lvl="8">
              <a:lnSpc>
                <a:spcPct val="100000"/>
              </a:lnSpc>
              <a:spcBef>
                <a:spcPts val="0"/>
              </a:spcBef>
              <a:spcAft>
                <a:spcPts val="0"/>
              </a:spcAft>
              <a:buClr>
                <a:schemeClr val="dk1"/>
              </a:buClr>
              <a:buSzPts val="3100"/>
              <a:buFont typeface="Bowlby One SC"/>
              <a:buNone/>
              <a:defRPr sz="3100">
                <a:solidFill>
                  <a:schemeClr val="dk1"/>
                </a:solidFill>
                <a:latin typeface="Bowlby One SC"/>
                <a:ea typeface="Bowlby One SC"/>
                <a:cs typeface="Bowlby One SC"/>
                <a:sym typeface="Bowlby One SC"/>
              </a:defRPr>
            </a:lvl9pPr>
          </a:lstStyle>
          <a:p>
            <a:endParaRPr/>
          </a:p>
        </p:txBody>
      </p:sp>
      <p:sp>
        <p:nvSpPr>
          <p:cNvPr id="7" name="Google Shape;7;p1"/>
          <p:cNvSpPr txBox="1">
            <a:spLocks noGrp="1"/>
          </p:cNvSpPr>
          <p:nvPr>
            <p:ph type="body" idx="1"/>
          </p:nvPr>
        </p:nvSpPr>
        <p:spPr>
          <a:xfrm>
            <a:off x="710875" y="1152475"/>
            <a:ext cx="77223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7" r:id="rId2"/>
    <p:sldLayoutId id="2147483658" r:id="rId3"/>
    <p:sldLayoutId id="2147483664" r:id="rId4"/>
    <p:sldLayoutId id="2147483673" r:id="rId5"/>
    <p:sldLayoutId id="2147483678" r:id="rId6"/>
    <p:sldLayoutId id="2147483681" r:id="rId7"/>
    <p:sldLayoutId id="2147483682" r:id="rId8"/>
    <p:sldLayoutId id="214748369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343423" y="-2446166"/>
            <a:ext cx="914269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594217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txStyles>
    <p:titleStyle>
      <a:lvl1pPr algn="ctr" defTabSz="814974" rtl="0" eaLnBrk="1" latinLnBrk="0" hangingPunct="1">
        <a:spcBef>
          <a:spcPct val="0"/>
        </a:spcBef>
        <a:buNone/>
        <a:defRPr sz="3900" kern="1200">
          <a:solidFill>
            <a:schemeClr val="tx1"/>
          </a:solidFill>
          <a:latin typeface="+mj-lt"/>
          <a:ea typeface="+mj-ea"/>
          <a:cs typeface="+mj-cs"/>
        </a:defRPr>
      </a:lvl1pPr>
    </p:titleStyle>
    <p:bodyStyle>
      <a:lvl1pPr marL="305739" indent="-305739" algn="l" defTabSz="81497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62351" indent="-254627" algn="l" defTabSz="81497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18964" indent="-203746" algn="l" defTabSz="81497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6448"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4196"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1673"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4940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56890"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437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4974" rtl="0" eaLnBrk="1" latinLnBrk="0" hangingPunct="1">
        <a:defRPr sz="1600" kern="1200">
          <a:solidFill>
            <a:schemeClr val="tx1"/>
          </a:solidFill>
          <a:latin typeface="+mn-lt"/>
          <a:ea typeface="+mn-ea"/>
          <a:cs typeface="+mn-cs"/>
        </a:defRPr>
      </a:lvl1pPr>
      <a:lvl2pPr marL="407492" algn="l" defTabSz="814974" rtl="0" eaLnBrk="1" latinLnBrk="0" hangingPunct="1">
        <a:defRPr sz="1600" kern="1200">
          <a:solidFill>
            <a:schemeClr val="tx1"/>
          </a:solidFill>
          <a:latin typeface="+mn-lt"/>
          <a:ea typeface="+mn-ea"/>
          <a:cs typeface="+mn-cs"/>
        </a:defRPr>
      </a:lvl2pPr>
      <a:lvl3pPr marL="815210" algn="l" defTabSz="814974" rtl="0" eaLnBrk="1" latinLnBrk="0" hangingPunct="1">
        <a:defRPr sz="1600" kern="1200">
          <a:solidFill>
            <a:schemeClr val="tx1"/>
          </a:solidFill>
          <a:latin typeface="+mn-lt"/>
          <a:ea typeface="+mn-ea"/>
          <a:cs typeface="+mn-cs"/>
        </a:defRPr>
      </a:lvl3pPr>
      <a:lvl4pPr marL="1222717" algn="l" defTabSz="814974" rtl="0" eaLnBrk="1" latinLnBrk="0" hangingPunct="1">
        <a:defRPr sz="1600" kern="1200">
          <a:solidFill>
            <a:schemeClr val="tx1"/>
          </a:solidFill>
          <a:latin typeface="+mn-lt"/>
          <a:ea typeface="+mn-ea"/>
          <a:cs typeface="+mn-cs"/>
        </a:defRPr>
      </a:lvl4pPr>
      <a:lvl5pPr marL="1630442" algn="l" defTabSz="814974" rtl="0" eaLnBrk="1" latinLnBrk="0" hangingPunct="1">
        <a:defRPr sz="1600" kern="1200">
          <a:solidFill>
            <a:schemeClr val="tx1"/>
          </a:solidFill>
          <a:latin typeface="+mn-lt"/>
          <a:ea typeface="+mn-ea"/>
          <a:cs typeface="+mn-cs"/>
        </a:defRPr>
      </a:lvl5pPr>
      <a:lvl6pPr marL="2037927" algn="l" defTabSz="814974" rtl="0" eaLnBrk="1" latinLnBrk="0" hangingPunct="1">
        <a:defRPr sz="1600" kern="1200">
          <a:solidFill>
            <a:schemeClr val="tx1"/>
          </a:solidFill>
          <a:latin typeface="+mn-lt"/>
          <a:ea typeface="+mn-ea"/>
          <a:cs typeface="+mn-cs"/>
        </a:defRPr>
      </a:lvl6pPr>
      <a:lvl7pPr marL="2445419" algn="l" defTabSz="814974" rtl="0" eaLnBrk="1" latinLnBrk="0" hangingPunct="1">
        <a:defRPr sz="1600" kern="1200">
          <a:solidFill>
            <a:schemeClr val="tx1"/>
          </a:solidFill>
          <a:latin typeface="+mn-lt"/>
          <a:ea typeface="+mn-ea"/>
          <a:cs typeface="+mn-cs"/>
        </a:defRPr>
      </a:lvl7pPr>
      <a:lvl8pPr marL="2853151" algn="l" defTabSz="814974" rtl="0" eaLnBrk="1" latinLnBrk="0" hangingPunct="1">
        <a:defRPr sz="1600" kern="1200">
          <a:solidFill>
            <a:schemeClr val="tx1"/>
          </a:solidFill>
          <a:latin typeface="+mn-lt"/>
          <a:ea typeface="+mn-ea"/>
          <a:cs typeface="+mn-cs"/>
        </a:defRPr>
      </a:lvl8pPr>
      <a:lvl9pPr marL="3260642" algn="l" defTabSz="81497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2.xml"/><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109" name="Google Shape;1846;p56"/>
          <p:cNvSpPr txBox="1">
            <a:spLocks noGrp="1"/>
          </p:cNvSpPr>
          <p:nvPr>
            <p:ph type="subTitle" idx="1"/>
          </p:nvPr>
        </p:nvSpPr>
        <p:spPr>
          <a:xfrm>
            <a:off x="2615381" y="1078029"/>
            <a:ext cx="3913238" cy="955200"/>
          </a:xfrm>
          <a:prstGeom prst="rect">
            <a:avLst/>
          </a:prstGeom>
        </p:spPr>
        <p:txBody>
          <a:bodyPr spcFirstLastPara="1" wrap="square" lIns="91425" tIns="91425" rIns="91425" bIns="91425" anchor="t" anchorCtr="0">
            <a:noAutofit/>
          </a:bodyPr>
          <a:lstStyle/>
          <a:p>
            <a:pPr marL="0" lvl="0" indent="0" algn="just">
              <a:spcAft>
                <a:spcPts val="1200"/>
              </a:spcAft>
            </a:pPr>
            <a:r>
              <a:rPr lang="en-US" sz="3600" b="1" i="1" dirty="0" err="1">
                <a:latin typeface="Cambria" panose="02040503050406030204" pitchFamily="18" charset="0"/>
              </a:rPr>
              <a:t>Em</a:t>
            </a:r>
            <a:r>
              <a:rPr lang="en-US" sz="3600" b="1" i="1" dirty="0">
                <a:latin typeface="Cambria" panose="02040503050406030204" pitchFamily="18" charset="0"/>
              </a:rPr>
              <a:t> </a:t>
            </a:r>
            <a:r>
              <a:rPr lang="en-US" sz="3600" b="1" i="1" dirty="0" err="1">
                <a:latin typeface="Cambria" panose="02040503050406030204" pitchFamily="18" charset="0"/>
              </a:rPr>
              <a:t>hãy</a:t>
            </a:r>
            <a:r>
              <a:rPr lang="en-US" sz="3600" b="1" i="1" dirty="0">
                <a:latin typeface="Cambria" panose="02040503050406030204" pitchFamily="18" charset="0"/>
              </a:rPr>
              <a:t> </a:t>
            </a:r>
            <a:r>
              <a:rPr lang="en-US" sz="3600" b="1" i="1" dirty="0" err="1">
                <a:latin typeface="Cambria" panose="02040503050406030204" pitchFamily="18" charset="0"/>
              </a:rPr>
              <a:t>nêu</a:t>
            </a:r>
            <a:r>
              <a:rPr lang="en-US" sz="3600" b="1" i="1" dirty="0">
                <a:latin typeface="Cambria" panose="02040503050406030204" pitchFamily="18" charset="0"/>
              </a:rPr>
              <a:t> </a:t>
            </a:r>
            <a:r>
              <a:rPr lang="en-US" sz="3600" b="1" i="1" dirty="0" err="1">
                <a:latin typeface="Cambria" panose="02040503050406030204" pitchFamily="18" charset="0"/>
              </a:rPr>
              <a:t>một</a:t>
            </a:r>
            <a:r>
              <a:rPr lang="en-US" sz="3600" b="1" i="1" dirty="0">
                <a:latin typeface="Cambria" panose="02040503050406030204" pitchFamily="18" charset="0"/>
              </a:rPr>
              <a:t> </a:t>
            </a:r>
            <a:r>
              <a:rPr lang="en-US" sz="3600" b="1" i="1" dirty="0" err="1">
                <a:latin typeface="Cambria" panose="02040503050406030204" pitchFamily="18" charset="0"/>
              </a:rPr>
              <a:t>số</a:t>
            </a:r>
            <a:r>
              <a:rPr lang="en-US" sz="3600" b="1" i="1" dirty="0">
                <a:latin typeface="Cambria" panose="02040503050406030204" pitchFamily="18" charset="0"/>
              </a:rPr>
              <a:t> </a:t>
            </a:r>
            <a:r>
              <a:rPr lang="en-US" sz="3600" b="1" i="1" dirty="0" err="1">
                <a:latin typeface="Cambria" panose="02040503050406030204" pitchFamily="18" charset="0"/>
              </a:rPr>
              <a:t>đặc</a:t>
            </a:r>
            <a:r>
              <a:rPr lang="en-US" sz="3600" b="1" i="1" dirty="0">
                <a:latin typeface="Cambria" panose="02040503050406030204" pitchFamily="18" charset="0"/>
              </a:rPr>
              <a:t> </a:t>
            </a:r>
            <a:r>
              <a:rPr lang="en-US" sz="3600" b="1" i="1" dirty="0" err="1">
                <a:latin typeface="Cambria" panose="02040503050406030204" pitchFamily="18" charset="0"/>
              </a:rPr>
              <a:t>điểm</a:t>
            </a:r>
            <a:r>
              <a:rPr lang="en-US" sz="3600" b="1" i="1" dirty="0">
                <a:latin typeface="Cambria" panose="02040503050406030204" pitchFamily="18" charset="0"/>
              </a:rPr>
              <a:t> </a:t>
            </a:r>
            <a:r>
              <a:rPr lang="en-US" sz="3600" b="1" i="1" dirty="0" err="1">
                <a:latin typeface="Cambria" panose="02040503050406030204" pitchFamily="18" charset="0"/>
              </a:rPr>
              <a:t>của</a:t>
            </a:r>
            <a:r>
              <a:rPr lang="en-US" sz="3600" b="1" i="1" dirty="0">
                <a:latin typeface="Cambria" panose="02040503050406030204" pitchFamily="18" charset="0"/>
              </a:rPr>
              <a:t> </a:t>
            </a:r>
            <a:r>
              <a:rPr lang="en-US" sz="3600" b="1" i="1" dirty="0" err="1">
                <a:latin typeface="Cambria" panose="02040503050406030204" pitchFamily="18" charset="0"/>
              </a:rPr>
              <a:t>thể</a:t>
            </a:r>
            <a:r>
              <a:rPr lang="en-US" sz="3600" b="1" i="1" dirty="0">
                <a:latin typeface="Cambria" panose="02040503050406030204" pitchFamily="18" charset="0"/>
              </a:rPr>
              <a:t> </a:t>
            </a:r>
            <a:r>
              <a:rPr lang="en-US" sz="3600" b="1" i="1" dirty="0" err="1">
                <a:latin typeface="Cambria" panose="02040503050406030204" pitchFamily="18" charset="0"/>
              </a:rPr>
              <a:t>thơ</a:t>
            </a:r>
            <a:r>
              <a:rPr lang="en-US" sz="3600" b="1" i="1" dirty="0">
                <a:latin typeface="Cambria" panose="02040503050406030204" pitchFamily="18" charset="0"/>
              </a:rPr>
              <a:t> </a:t>
            </a:r>
            <a:r>
              <a:rPr lang="en-US" sz="3600" b="1" i="1" dirty="0" err="1">
                <a:latin typeface="Cambria" panose="02040503050406030204" pitchFamily="18" charset="0"/>
              </a:rPr>
              <a:t>thất</a:t>
            </a:r>
            <a:r>
              <a:rPr lang="en-US" sz="3600" b="1" i="1" dirty="0">
                <a:latin typeface="Cambria" panose="02040503050406030204" pitchFamily="18" charset="0"/>
              </a:rPr>
              <a:t> </a:t>
            </a:r>
            <a:r>
              <a:rPr lang="en-US" sz="3600" b="1" i="1" dirty="0" err="1">
                <a:latin typeface="Cambria" panose="02040503050406030204" pitchFamily="18" charset="0"/>
              </a:rPr>
              <a:t>ngôn</a:t>
            </a:r>
            <a:r>
              <a:rPr lang="en-US" sz="3600" b="1" i="1" dirty="0">
                <a:latin typeface="Cambria" panose="02040503050406030204" pitchFamily="18" charset="0"/>
              </a:rPr>
              <a:t> </a:t>
            </a:r>
            <a:r>
              <a:rPr lang="en-US" sz="3600" b="1" i="1" dirty="0" err="1">
                <a:latin typeface="Cambria" panose="02040503050406030204" pitchFamily="18" charset="0"/>
              </a:rPr>
              <a:t>bát</a:t>
            </a:r>
            <a:r>
              <a:rPr lang="en-US" sz="3600" b="1" i="1" dirty="0">
                <a:latin typeface="Cambria" panose="02040503050406030204" pitchFamily="18" charset="0"/>
              </a:rPr>
              <a:t> </a:t>
            </a:r>
            <a:r>
              <a:rPr lang="en-US" sz="3600" b="1" i="1" dirty="0" err="1">
                <a:latin typeface="Cambria" panose="02040503050406030204" pitchFamily="18" charset="0"/>
              </a:rPr>
              <a:t>cú</a:t>
            </a:r>
            <a:r>
              <a:rPr lang="en-US" sz="3600" b="1" i="1" dirty="0">
                <a:latin typeface="Cambria" panose="02040503050406030204" pitchFamily="18" charset="0"/>
              </a:rPr>
              <a:t> </a:t>
            </a:r>
            <a:r>
              <a:rPr lang="en-US" sz="3600" b="1" i="1" dirty="0" err="1">
                <a:latin typeface="Cambria" panose="02040503050406030204" pitchFamily="18" charset="0"/>
              </a:rPr>
              <a:t>và</a:t>
            </a:r>
            <a:r>
              <a:rPr lang="en-US" sz="3600" b="1" i="1" dirty="0">
                <a:latin typeface="Cambria" panose="02040503050406030204" pitchFamily="18" charset="0"/>
              </a:rPr>
              <a:t> </a:t>
            </a:r>
            <a:r>
              <a:rPr lang="en-US" sz="3600" b="1" i="1" dirty="0" err="1">
                <a:latin typeface="Cambria" panose="02040503050406030204" pitchFamily="18" charset="0"/>
              </a:rPr>
              <a:t>tứ</a:t>
            </a:r>
            <a:r>
              <a:rPr lang="en-US" sz="3600" b="1" i="1" dirty="0">
                <a:latin typeface="Cambria" panose="02040503050406030204" pitchFamily="18" charset="0"/>
              </a:rPr>
              <a:t> </a:t>
            </a:r>
            <a:r>
              <a:rPr lang="en-US" sz="3600" b="1" i="1" dirty="0" err="1">
                <a:latin typeface="Cambria" panose="02040503050406030204" pitchFamily="18" charset="0"/>
              </a:rPr>
              <a:t>tuyệt</a:t>
            </a:r>
            <a:r>
              <a:rPr lang="en-US" sz="3600" b="1" i="1" dirty="0">
                <a:latin typeface="Cambria" panose="02040503050406030204" pitchFamily="18" charset="0"/>
              </a:rPr>
              <a:t> </a:t>
            </a:r>
            <a:r>
              <a:rPr lang="en-US" sz="3600" b="1" i="1" dirty="0" err="1">
                <a:latin typeface="Cambria" panose="02040503050406030204" pitchFamily="18" charset="0"/>
              </a:rPr>
              <a:t>Đường</a:t>
            </a:r>
            <a:r>
              <a:rPr lang="en-US" sz="3600" b="1" i="1" dirty="0">
                <a:latin typeface="Cambria" panose="02040503050406030204" pitchFamily="18" charset="0"/>
              </a:rPr>
              <a:t> </a:t>
            </a:r>
            <a:r>
              <a:rPr lang="en-US" sz="3600" b="1" i="1" dirty="0" err="1">
                <a:latin typeface="Cambria" panose="02040503050406030204" pitchFamily="18" charset="0"/>
              </a:rPr>
              <a:t>luật</a:t>
            </a:r>
            <a:endParaRPr sz="8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62469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Effect transition="in" filter="barn(inVertical)">
                                      <p:cBhvr>
                                        <p:cTn id="7" dur="500"/>
                                        <p:tgtEl>
                                          <p:spTgt spid="1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9"/>
        <p:cNvGrpSpPr/>
        <p:nvPr/>
      </p:nvGrpSpPr>
      <p:grpSpPr>
        <a:xfrm>
          <a:off x="0" y="0"/>
          <a:ext cx="0" cy="0"/>
          <a:chOff x="0" y="0"/>
          <a:chExt cx="0" cy="0"/>
        </a:xfrm>
      </p:grpSpPr>
      <p:sp>
        <p:nvSpPr>
          <p:cNvPr id="78" name="Google Shape;1846;p56"/>
          <p:cNvSpPr txBox="1">
            <a:spLocks noGrp="1"/>
          </p:cNvSpPr>
          <p:nvPr>
            <p:ph type="subTitle" idx="1"/>
          </p:nvPr>
        </p:nvSpPr>
        <p:spPr>
          <a:xfrm>
            <a:off x="5754751" y="3202795"/>
            <a:ext cx="4393500" cy="955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vi-VN" sz="2800" i="1" dirty="0">
                <a:latin typeface="Times New Roman" panose="02020603050405020304" pitchFamily="18" charset="0"/>
                <a:cs typeface="Times New Roman" panose="02020603050405020304" pitchFamily="18" charset="0"/>
              </a:rPr>
              <a:t>Trần Tế Xương</a:t>
            </a:r>
            <a:endParaRPr sz="2800" i="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8F46846-D45F-269F-A1F9-62C792F7CF0D}"/>
              </a:ext>
            </a:extLst>
          </p:cNvPr>
          <p:cNvSpPr txBox="1"/>
          <p:nvPr/>
        </p:nvSpPr>
        <p:spPr>
          <a:xfrm>
            <a:off x="-210206" y="894471"/>
            <a:ext cx="9023556" cy="2308324"/>
          </a:xfrm>
          <a:prstGeom prst="rect">
            <a:avLst/>
          </a:prstGeom>
          <a:noFill/>
        </p:spPr>
        <p:txBody>
          <a:bodyPr wrap="square" rtlCol="0">
            <a:spAutoFit/>
          </a:bodyPr>
          <a:lstStyle/>
          <a:p>
            <a:pPr algn="ctr"/>
            <a:r>
              <a:rPr lang="en-VN" sz="7200" dirty="0">
                <a:latin typeface="Cambria" panose="02040503050406030204" pitchFamily="18" charset="0"/>
              </a:rPr>
              <a:t>LỄ XƯỚNG DANH KHOA ĐINH DẬU</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78">
                                            <p:txEl>
                                              <p:pRg st="0" end="0"/>
                                            </p:txEl>
                                          </p:spTgt>
                                        </p:tgtEl>
                                        <p:attrNameLst>
                                          <p:attrName>style.visibility</p:attrName>
                                        </p:attrNameLst>
                                      </p:cBhvr>
                                      <p:to>
                                        <p:strVal val="visible"/>
                                      </p:to>
                                    </p:set>
                                    <p:animEffect transition="in" filter="dissolve">
                                      <p:cBhvr>
                                        <p:cTn id="14" dur="500"/>
                                        <p:tgtEl>
                                          <p:spTgt spid="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3"/>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34284" y="1173854"/>
            <a:ext cx="6078239" cy="2676376"/>
          </a:xfrm>
          <a:prstGeom prst="rect">
            <a:avLst/>
          </a:prstGeom>
        </p:spPr>
      </p:pic>
      <p:pic>
        <p:nvPicPr>
          <p:cNvPr id="7170" name="Picture 2" descr="Bài thơ: Lễ xướng danh khoa Đinh Dậu (1897) (Trần Tế Xương - 陳濟昌)">
            <a:extLst>
              <a:ext uri="{FF2B5EF4-FFF2-40B4-BE49-F238E27FC236}">
                <a16:creationId xmlns:a16="http://schemas.microsoft.com/office/drawing/2014/main" id="{01370072-F54D-E50D-4F3F-F1A7C90E60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015113"/>
            <a:ext cx="4201566" cy="29938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dissolve">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3"/>
        <p:cNvGrpSpPr/>
        <p:nvPr/>
      </p:nvGrpSpPr>
      <p:grpSpPr>
        <a:xfrm>
          <a:off x="0" y="0"/>
          <a:ext cx="0" cy="0"/>
          <a:chOff x="0" y="0"/>
          <a:chExt cx="0" cy="0"/>
        </a:xfrm>
      </p:grpSpPr>
      <p:sp>
        <p:nvSpPr>
          <p:cNvPr id="42" name="Google Shape;1846;p56"/>
          <p:cNvSpPr txBox="1">
            <a:spLocks/>
          </p:cNvSpPr>
          <p:nvPr/>
        </p:nvSpPr>
        <p:spPr>
          <a:xfrm>
            <a:off x="4931287" y="3082813"/>
            <a:ext cx="4393500" cy="955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endParaRPr lang="en-US" sz="2000" dirty="0">
              <a:latin typeface="Times New Roman" panose="02020603050405020304" pitchFamily="18" charset="0"/>
              <a:cs typeface="Times New Roman" panose="02020603050405020304" pitchFamily="18" charset="0"/>
            </a:endParaRPr>
          </a:p>
        </p:txBody>
      </p:sp>
      <p:pic>
        <p:nvPicPr>
          <p:cNvPr id="43" name="Picture 42"/>
          <p:cNvPicPr>
            <a:picLocks noChangeAspect="1"/>
          </p:cNvPicPr>
          <p:nvPr/>
        </p:nvPicPr>
        <p:blipFill>
          <a:blip r:embed="rId3"/>
          <a:stretch>
            <a:fillRect/>
          </a:stretch>
        </p:blipFill>
        <p:spPr>
          <a:xfrm>
            <a:off x="2700670" y="346703"/>
            <a:ext cx="4876549" cy="1286367"/>
          </a:xfrm>
          <a:prstGeom prst="rect">
            <a:avLst/>
          </a:prstGeom>
        </p:spPr>
      </p:pic>
      <p:sp>
        <p:nvSpPr>
          <p:cNvPr id="44" name="Google Shape;195;p6"/>
          <p:cNvSpPr txBox="1"/>
          <p:nvPr/>
        </p:nvSpPr>
        <p:spPr>
          <a:xfrm>
            <a:off x="2829053" y="1314393"/>
            <a:ext cx="5746211" cy="623217"/>
          </a:xfrm>
          <a:prstGeom prst="rect">
            <a:avLst/>
          </a:prstGeom>
          <a:noFill/>
          <a:ln>
            <a:noFill/>
          </a:ln>
        </p:spPr>
        <p:txBody>
          <a:bodyPr spcFirstLastPara="1" wrap="square" lIns="68569" tIns="34275" rIns="68569" bIns="34275" anchor="t" anchorCtr="0">
            <a:spAutoFit/>
          </a:bodyPr>
          <a:lstStyle/>
          <a:p>
            <a:pPr algn="just">
              <a:lnSpc>
                <a:spcPct val="150000"/>
              </a:lnSpc>
              <a:buSzPts val="2800"/>
            </a:pPr>
            <a:r>
              <a:rPr lang="en-US" sz="2400" dirty="0" err="1">
                <a:latin typeface="Times New Roman" panose="02020603050405020304" pitchFamily="18" charset="0"/>
                <a:ea typeface="Cambria"/>
                <a:cs typeface="Times New Roman" panose="02020603050405020304" pitchFamily="18" charset="0"/>
                <a:sym typeface="Cambria"/>
              </a:rPr>
              <a:t>Đọc</a:t>
            </a:r>
            <a:r>
              <a:rPr lang="en-US" sz="2400" dirty="0">
                <a:latin typeface="Times New Roman" panose="02020603050405020304" pitchFamily="18" charset="0"/>
                <a:ea typeface="Cambria"/>
                <a:cs typeface="Times New Roman" panose="02020603050405020304" pitchFamily="18" charset="0"/>
                <a:sym typeface="Cambria"/>
              </a:rPr>
              <a:t> to, </a:t>
            </a:r>
            <a:r>
              <a:rPr lang="en-US" sz="2400" dirty="0" err="1">
                <a:latin typeface="Times New Roman" panose="02020603050405020304" pitchFamily="18" charset="0"/>
                <a:ea typeface="Cambria"/>
                <a:cs typeface="Times New Roman" panose="02020603050405020304" pitchFamily="18" charset="0"/>
                <a:sym typeface="Cambria"/>
              </a:rPr>
              <a:t>rõ</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ràng</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diễn</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cảm</a:t>
            </a:r>
            <a:endParaRPr sz="2400" dirty="0">
              <a:latin typeface="Times New Roman" panose="02020603050405020304" pitchFamily="18" charset="0"/>
              <a:ea typeface="Cambria"/>
              <a:cs typeface="Times New Roman" panose="02020603050405020304" pitchFamily="18" charset="0"/>
              <a:sym typeface="Cambria"/>
            </a:endParaRPr>
          </a:p>
        </p:txBody>
      </p:sp>
      <p:sp>
        <p:nvSpPr>
          <p:cNvPr id="45" name="Rectangle 44"/>
          <p:cNvSpPr>
            <a:spLocks noChangeArrowheads="1"/>
          </p:cNvSpPr>
          <p:nvPr/>
        </p:nvSpPr>
        <p:spPr bwMode="auto">
          <a:xfrm>
            <a:off x="1527294" y="1444820"/>
            <a:ext cx="2172863"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en-US" sz="2400" b="1" i="1" dirty="0">
                <a:solidFill>
                  <a:srgbClr val="FF0000"/>
                </a:solidFill>
                <a:latin typeface="Times New Roman" pitchFamily="18" charset="0"/>
                <a:cs typeface="Times New Roman" pitchFamily="18" charset="0"/>
              </a:rPr>
              <a:t>a. </a:t>
            </a:r>
            <a:r>
              <a:rPr lang="en-US" altLang="en-US" sz="2400" b="1" i="1" dirty="0" err="1">
                <a:solidFill>
                  <a:srgbClr val="FF0000"/>
                </a:solidFill>
                <a:latin typeface="Times New Roman" pitchFamily="18" charset="0"/>
                <a:cs typeface="Times New Roman" pitchFamily="18" charset="0"/>
              </a:rPr>
              <a:t>Đọc</a:t>
            </a:r>
            <a:endParaRPr lang="en-US" altLang="en-US" sz="2400" b="1" i="1" dirty="0">
              <a:solidFill>
                <a:srgbClr val="FF0000"/>
              </a:solidFill>
              <a:latin typeface="Times New Roman" pitchFamily="18" charset="0"/>
              <a:cs typeface="Times New Roman" pitchFamily="18" charset="0"/>
            </a:endParaRPr>
          </a:p>
        </p:txBody>
      </p:sp>
      <p:pic>
        <p:nvPicPr>
          <p:cNvPr id="3" name="Picture 3">
            <a:extLst>
              <a:ext uri="{FF2B5EF4-FFF2-40B4-BE49-F238E27FC236}">
                <a16:creationId xmlns:a16="http://schemas.microsoft.com/office/drawing/2014/main" id="{169A0AAD-079B-7909-7914-721B603197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615257" y="1950282"/>
            <a:ext cx="3528743" cy="31979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circle(in)">
                                      <p:cBhvr>
                                        <p:cTn id="17"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101" name="Rectangle 100"/>
          <p:cNvSpPr/>
          <p:nvPr/>
        </p:nvSpPr>
        <p:spPr>
          <a:xfrm>
            <a:off x="220717" y="243220"/>
            <a:ext cx="8602604" cy="4550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Google Shape;1846;p56"/>
          <p:cNvSpPr txBox="1">
            <a:spLocks/>
          </p:cNvSpPr>
          <p:nvPr/>
        </p:nvSpPr>
        <p:spPr>
          <a:xfrm>
            <a:off x="5004857" y="2977713"/>
            <a:ext cx="4393500" cy="955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endParaRPr lang="en-US" sz="2000" dirty="0">
              <a:latin typeface="Times New Roman" panose="02020603050405020304" pitchFamily="18" charset="0"/>
              <a:cs typeface="Times New Roman" panose="02020603050405020304" pitchFamily="18" charset="0"/>
            </a:endParaRPr>
          </a:p>
        </p:txBody>
      </p:sp>
      <p:pic>
        <p:nvPicPr>
          <p:cNvPr id="103" name="Picture 102"/>
          <p:cNvPicPr>
            <a:picLocks noChangeAspect="1"/>
          </p:cNvPicPr>
          <p:nvPr/>
        </p:nvPicPr>
        <p:blipFill>
          <a:blip r:embed="rId3"/>
          <a:stretch>
            <a:fillRect/>
          </a:stretch>
        </p:blipFill>
        <p:spPr>
          <a:xfrm>
            <a:off x="2742342" y="43171"/>
            <a:ext cx="4876549" cy="1286367"/>
          </a:xfrm>
          <a:prstGeom prst="rect">
            <a:avLst/>
          </a:prstGeom>
        </p:spPr>
      </p:pic>
      <p:sp>
        <p:nvSpPr>
          <p:cNvPr id="104" name="Google Shape;195;p6"/>
          <p:cNvSpPr txBox="1"/>
          <p:nvPr/>
        </p:nvSpPr>
        <p:spPr>
          <a:xfrm>
            <a:off x="220716" y="1127121"/>
            <a:ext cx="8602604" cy="3670205"/>
          </a:xfrm>
          <a:prstGeom prst="rect">
            <a:avLst/>
          </a:prstGeom>
          <a:noFill/>
          <a:ln>
            <a:noFill/>
          </a:ln>
        </p:spPr>
        <p:txBody>
          <a:bodyPr spcFirstLastPara="1" wrap="square" lIns="68569" tIns="34275" rIns="68569" bIns="34275" anchor="t" anchorCtr="0">
            <a:spAutoFit/>
          </a:bodyPr>
          <a:lstStyle/>
          <a:p>
            <a:pPr marL="342900" indent="-342900" algn="just">
              <a:buSzPts val="2800"/>
              <a:buFontTx/>
              <a:buChar char="-"/>
            </a:pPr>
            <a:r>
              <a:rPr lang="en-US" sz="1950" b="1" dirty="0">
                <a:latin typeface="Times New Roman" panose="02020603050405020304" pitchFamily="18" charset="0"/>
                <a:ea typeface="Cambria"/>
                <a:cs typeface="Times New Roman" panose="02020603050405020304" pitchFamily="18" charset="0"/>
                <a:sym typeface="Cambria"/>
              </a:rPr>
              <a:t>Khoa </a:t>
            </a:r>
            <a:r>
              <a:rPr lang="en-US" sz="1950" b="1" dirty="0" err="1">
                <a:latin typeface="Times New Roman" panose="02020603050405020304" pitchFamily="18" charset="0"/>
                <a:ea typeface="Cambria"/>
                <a:cs typeface="Times New Roman" panose="02020603050405020304" pitchFamily="18" charset="0"/>
                <a:sym typeface="Cambria"/>
              </a:rPr>
              <a:t>Đinh</a:t>
            </a:r>
            <a:r>
              <a:rPr lang="en-US" sz="1950" b="1" dirty="0">
                <a:latin typeface="Times New Roman" panose="02020603050405020304" pitchFamily="18" charset="0"/>
                <a:ea typeface="Cambria"/>
                <a:cs typeface="Times New Roman" panose="02020603050405020304" pitchFamily="18" charset="0"/>
                <a:sym typeface="Cambria"/>
              </a:rPr>
              <a:t> </a:t>
            </a:r>
            <a:r>
              <a:rPr lang="en-US" sz="1950" b="1" dirty="0" err="1">
                <a:latin typeface="Times New Roman" panose="02020603050405020304" pitchFamily="18" charset="0"/>
                <a:ea typeface="Cambria"/>
                <a:cs typeface="Times New Roman" panose="02020603050405020304" pitchFamily="18" charset="0"/>
                <a:sym typeface="Cambria"/>
              </a:rPr>
              <a:t>Dậu</a:t>
            </a:r>
            <a:r>
              <a:rPr lang="en-US" sz="1950" b="1"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ở</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đây</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chỉ</a:t>
            </a:r>
            <a:r>
              <a:rPr lang="en-US" sz="1950" dirty="0">
                <a:latin typeface="Times New Roman" panose="02020603050405020304" pitchFamily="18" charset="0"/>
                <a:ea typeface="Cambria"/>
                <a:cs typeface="Times New Roman" panose="02020603050405020304" pitchFamily="18" charset="0"/>
                <a:sym typeface="Cambria"/>
              </a:rPr>
              <a:t> khoa </a:t>
            </a:r>
            <a:r>
              <a:rPr lang="en-US" sz="1950" dirty="0" err="1">
                <a:latin typeface="Times New Roman" panose="02020603050405020304" pitchFamily="18" charset="0"/>
                <a:ea typeface="Cambria"/>
                <a:cs typeface="Times New Roman" panose="02020603050405020304" pitchFamily="18" charset="0"/>
                <a:sym typeface="Cambria"/>
              </a:rPr>
              <a:t>thi</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Hương</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năm</a:t>
            </a:r>
            <a:r>
              <a:rPr lang="en-US" sz="1950" dirty="0">
                <a:latin typeface="Times New Roman" panose="02020603050405020304" pitchFamily="18" charset="0"/>
                <a:ea typeface="Cambria"/>
                <a:cs typeface="Times New Roman" panose="02020603050405020304" pitchFamily="18" charset="0"/>
                <a:sym typeface="Cambria"/>
              </a:rPr>
              <a:t> 1897 </a:t>
            </a:r>
            <a:r>
              <a:rPr lang="en-US" sz="1950" dirty="0" err="1">
                <a:latin typeface="Times New Roman" panose="02020603050405020304" pitchFamily="18" charset="0"/>
                <a:ea typeface="Cambria"/>
                <a:cs typeface="Times New Roman" panose="02020603050405020304" pitchFamily="18" charset="0"/>
                <a:sym typeface="Cambria"/>
              </a:rPr>
              <a:t>tại</a:t>
            </a:r>
            <a:r>
              <a:rPr lang="en-US" sz="1950" dirty="0">
                <a:latin typeface="Times New Roman" panose="02020603050405020304" pitchFamily="18" charset="0"/>
                <a:ea typeface="Cambria"/>
                <a:cs typeface="Times New Roman" panose="02020603050405020304" pitchFamily="18" charset="0"/>
                <a:sym typeface="Cambria"/>
              </a:rPr>
              <a:t> Nam </a:t>
            </a:r>
            <a:r>
              <a:rPr lang="en-US" sz="1950" dirty="0" err="1">
                <a:latin typeface="Times New Roman" panose="02020603050405020304" pitchFamily="18" charset="0"/>
                <a:ea typeface="Cambria"/>
                <a:cs typeface="Times New Roman" panose="02020603050405020304" pitchFamily="18" charset="0"/>
                <a:sym typeface="Cambria"/>
              </a:rPr>
              <a:t>Định</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Bài</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thơ</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còn</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có</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tên</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gọi</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khác</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là</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Vịnh</a:t>
            </a:r>
            <a:r>
              <a:rPr lang="en-US" sz="1950" dirty="0">
                <a:latin typeface="Times New Roman" panose="02020603050405020304" pitchFamily="18" charset="0"/>
                <a:ea typeface="Cambria"/>
                <a:cs typeface="Times New Roman" panose="02020603050405020304" pitchFamily="18" charset="0"/>
                <a:sym typeface="Cambria"/>
              </a:rPr>
              <a:t> khoa </a:t>
            </a:r>
            <a:r>
              <a:rPr lang="en-US" sz="1950" dirty="0" err="1">
                <a:latin typeface="Times New Roman" panose="02020603050405020304" pitchFamily="18" charset="0"/>
                <a:ea typeface="Cambria"/>
                <a:cs typeface="Times New Roman" panose="02020603050405020304" pitchFamily="18" charset="0"/>
                <a:sym typeface="Cambria"/>
              </a:rPr>
              <a:t>thi</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Hương</a:t>
            </a:r>
            <a:r>
              <a:rPr lang="en-US" sz="1950" dirty="0">
                <a:latin typeface="Times New Roman" panose="02020603050405020304" pitchFamily="18" charset="0"/>
                <a:ea typeface="Cambria"/>
                <a:cs typeface="Times New Roman" panose="02020603050405020304" pitchFamily="18" charset="0"/>
                <a:sym typeface="Cambria"/>
              </a:rPr>
              <a:t>”</a:t>
            </a:r>
          </a:p>
          <a:p>
            <a:pPr marL="342900" indent="-342900" algn="just">
              <a:buSzPts val="2800"/>
              <a:buFontTx/>
              <a:buChar char="-"/>
            </a:pPr>
            <a:r>
              <a:rPr lang="en-US" sz="1950" dirty="0" err="1">
                <a:latin typeface="Times New Roman" panose="02020603050405020304" pitchFamily="18" charset="0"/>
                <a:ea typeface="Cambria"/>
                <a:cs typeface="Times New Roman" panose="02020603050405020304" pitchFamily="18" charset="0"/>
                <a:sym typeface="Cambria"/>
              </a:rPr>
              <a:t>Thời</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nhà</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Nguyễn</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cứ</a:t>
            </a:r>
            <a:r>
              <a:rPr lang="en-US" sz="1950" dirty="0">
                <a:latin typeface="Times New Roman" panose="02020603050405020304" pitchFamily="18" charset="0"/>
                <a:ea typeface="Cambria"/>
                <a:cs typeface="Times New Roman" panose="02020603050405020304" pitchFamily="18" charset="0"/>
                <a:sym typeface="Cambria"/>
              </a:rPr>
              <a:t> 3 </a:t>
            </a:r>
            <a:r>
              <a:rPr lang="en-US" sz="1950" dirty="0" err="1">
                <a:latin typeface="Times New Roman" panose="02020603050405020304" pitchFamily="18" charset="0"/>
                <a:ea typeface="Cambria"/>
                <a:cs typeface="Times New Roman" panose="02020603050405020304" pitchFamily="18" charset="0"/>
                <a:sym typeface="Cambria"/>
              </a:rPr>
              <a:t>năm</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triều</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đình</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lại</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mở</a:t>
            </a:r>
            <a:r>
              <a:rPr lang="en-US" sz="1950" dirty="0">
                <a:latin typeface="Times New Roman" panose="02020603050405020304" pitchFamily="18" charset="0"/>
                <a:ea typeface="Cambria"/>
                <a:cs typeface="Times New Roman" panose="02020603050405020304" pitchFamily="18" charset="0"/>
                <a:sym typeface="Cambria"/>
              </a:rPr>
              <a:t> khoa </a:t>
            </a:r>
            <a:r>
              <a:rPr lang="en-US" sz="1950" dirty="0" err="1">
                <a:latin typeface="Times New Roman" panose="02020603050405020304" pitchFamily="18" charset="0"/>
                <a:ea typeface="Cambria"/>
                <a:cs typeface="Times New Roman" panose="02020603050405020304" pitchFamily="18" charset="0"/>
                <a:sym typeface="Cambria"/>
              </a:rPr>
              <a:t>thi</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Hương</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ở</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một</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số</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địa</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phương</a:t>
            </a:r>
            <a:r>
              <a:rPr lang="en-US" sz="1950" dirty="0">
                <a:latin typeface="Times New Roman" panose="02020603050405020304" pitchFamily="18" charset="0"/>
                <a:ea typeface="Cambria"/>
                <a:cs typeface="Times New Roman" panose="02020603050405020304" pitchFamily="18" charset="0"/>
                <a:sym typeface="Cambria"/>
              </a:rPr>
              <a:t> do </a:t>
            </a:r>
            <a:r>
              <a:rPr lang="en-US" sz="1950" dirty="0" err="1">
                <a:latin typeface="Times New Roman" panose="02020603050405020304" pitchFamily="18" charset="0"/>
                <a:ea typeface="Cambria"/>
                <a:cs typeface="Times New Roman" panose="02020603050405020304" pitchFamily="18" charset="0"/>
                <a:sym typeface="Cambria"/>
              </a:rPr>
              <a:t>nhà</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nước</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chỉ</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định</a:t>
            </a:r>
            <a:endParaRPr lang="en-US" sz="1950" dirty="0">
              <a:latin typeface="Times New Roman" panose="02020603050405020304" pitchFamily="18" charset="0"/>
              <a:ea typeface="Cambria"/>
              <a:cs typeface="Times New Roman" panose="02020603050405020304" pitchFamily="18" charset="0"/>
              <a:sym typeface="Cambria"/>
            </a:endParaRPr>
          </a:p>
          <a:p>
            <a:pPr marL="342900" indent="-342900" algn="just">
              <a:buSzPts val="2800"/>
              <a:buFontTx/>
              <a:buChar char="-"/>
            </a:pPr>
            <a:r>
              <a:rPr lang="en-US" sz="1950" dirty="0" err="1">
                <a:latin typeface="Times New Roman" panose="02020603050405020304" pitchFamily="18" charset="0"/>
                <a:ea typeface="Cambria"/>
                <a:cs typeface="Times New Roman" panose="02020603050405020304" pitchFamily="18" charset="0"/>
                <a:sym typeface="Cambria"/>
              </a:rPr>
              <a:t>Từ</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năm</a:t>
            </a:r>
            <a:r>
              <a:rPr lang="en-US" sz="1950" dirty="0">
                <a:latin typeface="Times New Roman" panose="02020603050405020304" pitchFamily="18" charset="0"/>
                <a:ea typeface="Cambria"/>
                <a:cs typeface="Times New Roman" panose="02020603050405020304" pitchFamily="18" charset="0"/>
                <a:sym typeface="Cambria"/>
              </a:rPr>
              <a:t> 1831, </a:t>
            </a:r>
            <a:r>
              <a:rPr lang="en-US" sz="1950" dirty="0" err="1">
                <a:latin typeface="Times New Roman" panose="02020603050405020304" pitchFamily="18" charset="0"/>
                <a:ea typeface="Cambria"/>
                <a:cs typeface="Times New Roman" panose="02020603050405020304" pitchFamily="18" charset="0"/>
                <a:sym typeface="Cambria"/>
              </a:rPr>
              <a:t>ngoài</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Bắc</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có</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hai</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trường</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thi</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ở</a:t>
            </a:r>
            <a:r>
              <a:rPr lang="en-US" sz="1950" dirty="0">
                <a:latin typeface="Times New Roman" panose="02020603050405020304" pitchFamily="18" charset="0"/>
                <a:ea typeface="Cambria"/>
                <a:cs typeface="Times New Roman" panose="02020603050405020304" pitchFamily="18" charset="0"/>
                <a:sym typeface="Cambria"/>
              </a:rPr>
              <a:t> Nam </a:t>
            </a:r>
            <a:r>
              <a:rPr lang="en-US" sz="1950" dirty="0" err="1">
                <a:latin typeface="Times New Roman" panose="02020603050405020304" pitchFamily="18" charset="0"/>
                <a:ea typeface="Cambria"/>
                <a:cs typeface="Times New Roman" panose="02020603050405020304" pitchFamily="18" charset="0"/>
                <a:sym typeface="Cambria"/>
              </a:rPr>
              <a:t>Định</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và</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Hà</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Nội</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Từ</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năm</a:t>
            </a:r>
            <a:r>
              <a:rPr lang="en-US" sz="1950" dirty="0">
                <a:latin typeface="Times New Roman" panose="02020603050405020304" pitchFamily="18" charset="0"/>
                <a:ea typeface="Cambria"/>
                <a:cs typeface="Times New Roman" panose="02020603050405020304" pitchFamily="18" charset="0"/>
                <a:sym typeface="Cambria"/>
              </a:rPr>
              <a:t> 1886, </a:t>
            </a:r>
            <a:r>
              <a:rPr lang="en-US" sz="1950" dirty="0" err="1">
                <a:latin typeface="Times New Roman" panose="02020603050405020304" pitchFamily="18" charset="0"/>
                <a:ea typeface="Cambria"/>
                <a:cs typeface="Times New Roman" panose="02020603050405020304" pitchFamily="18" charset="0"/>
                <a:sym typeface="Cambria"/>
              </a:rPr>
              <a:t>hai</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trường</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này</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gộp</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lại</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thi</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chung</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tại</a:t>
            </a:r>
            <a:r>
              <a:rPr lang="en-US" sz="1950" dirty="0">
                <a:latin typeface="Times New Roman" panose="02020603050405020304" pitchFamily="18" charset="0"/>
                <a:ea typeface="Cambria"/>
                <a:cs typeface="Times New Roman" panose="02020603050405020304" pitchFamily="18" charset="0"/>
                <a:sym typeface="Cambria"/>
              </a:rPr>
              <a:t> Nam </a:t>
            </a:r>
            <a:r>
              <a:rPr lang="en-US" sz="1950" dirty="0" err="1">
                <a:latin typeface="Times New Roman" panose="02020603050405020304" pitchFamily="18" charset="0"/>
                <a:ea typeface="Cambria"/>
                <a:cs typeface="Times New Roman" panose="02020603050405020304" pitchFamily="18" charset="0"/>
                <a:sym typeface="Cambria"/>
              </a:rPr>
              <a:t>Định</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lấy</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tên</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là</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trường</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thi</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Hà</a:t>
            </a:r>
            <a:r>
              <a:rPr lang="en-US" sz="1950" dirty="0">
                <a:latin typeface="Times New Roman" panose="02020603050405020304" pitchFamily="18" charset="0"/>
                <a:ea typeface="Cambria"/>
                <a:cs typeface="Times New Roman" panose="02020603050405020304" pitchFamily="18" charset="0"/>
                <a:sym typeface="Cambria"/>
              </a:rPr>
              <a:t> Nam.</a:t>
            </a:r>
          </a:p>
          <a:p>
            <a:pPr marL="342900" indent="-342900" algn="just">
              <a:buSzPts val="2800"/>
              <a:buFontTx/>
              <a:buChar char="-"/>
            </a:pPr>
            <a:r>
              <a:rPr lang="en-US" sz="1950" b="1" dirty="0" err="1">
                <a:latin typeface="Times New Roman" panose="02020603050405020304" pitchFamily="18" charset="0"/>
                <a:ea typeface="Cambria"/>
                <a:cs typeface="Times New Roman" panose="02020603050405020304" pitchFamily="18" charset="0"/>
                <a:sym typeface="Cambria"/>
              </a:rPr>
              <a:t>Lọ</a:t>
            </a:r>
            <a:r>
              <a:rPr lang="en-US" sz="1950" b="1"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lọ</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đựng</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bút</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lông</a:t>
            </a:r>
            <a:r>
              <a:rPr lang="en-US" sz="1950" dirty="0">
                <a:latin typeface="Times New Roman" panose="02020603050405020304" pitchFamily="18" charset="0"/>
                <a:ea typeface="Cambria"/>
                <a:cs typeface="Times New Roman" panose="02020603050405020304" pitchFamily="18" charset="0"/>
                <a:sym typeface="Cambria"/>
              </a:rPr>
              <a:t>.</a:t>
            </a:r>
          </a:p>
          <a:p>
            <a:pPr marL="342900" indent="-342900" algn="just">
              <a:buSzPts val="2800"/>
              <a:buFontTx/>
              <a:buChar char="-"/>
            </a:pPr>
            <a:r>
              <a:rPr lang="en-US" sz="1950" b="1" dirty="0">
                <a:latin typeface="Times New Roman" panose="02020603050405020304" pitchFamily="18" charset="0"/>
                <a:ea typeface="Cambria"/>
                <a:cs typeface="Times New Roman" panose="02020603050405020304" pitchFamily="18" charset="0"/>
                <a:sym typeface="Cambria"/>
              </a:rPr>
              <a:t>Quan </a:t>
            </a:r>
            <a:r>
              <a:rPr lang="en-US" sz="1950" b="1" dirty="0" err="1">
                <a:latin typeface="Times New Roman" panose="02020603050405020304" pitchFamily="18" charset="0"/>
                <a:ea typeface="Cambria"/>
                <a:cs typeface="Times New Roman" panose="02020603050405020304" pitchFamily="18" charset="0"/>
                <a:sym typeface="Cambria"/>
              </a:rPr>
              <a:t>sứ</a:t>
            </a:r>
            <a:r>
              <a:rPr lang="en-US" sz="1950" b="1"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kì</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thi</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năm</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Đinh</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Dậu</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có</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vợ</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chồng</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Toàn</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quyền</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Đông</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Dương</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Pôn</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Đu</a:t>
            </a:r>
            <a:r>
              <a:rPr lang="en-US" sz="1950" dirty="0">
                <a:latin typeface="Times New Roman" panose="02020603050405020304" pitchFamily="18" charset="0"/>
                <a:ea typeface="Cambria"/>
                <a:cs typeface="Times New Roman" panose="02020603050405020304" pitchFamily="18" charset="0"/>
                <a:sym typeface="Cambria"/>
              </a:rPr>
              <a:t>-me </a:t>
            </a:r>
            <a:r>
              <a:rPr lang="en-US" sz="1950" dirty="0" err="1">
                <a:latin typeface="Times New Roman" panose="02020603050405020304" pitchFamily="18" charset="0"/>
                <a:ea typeface="Cambria"/>
                <a:cs typeface="Times New Roman" panose="02020603050405020304" pitchFamily="18" charset="0"/>
                <a:sym typeface="Cambria"/>
              </a:rPr>
              <a:t>và</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vợ</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chồng</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Công</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sứ</a:t>
            </a:r>
            <a:r>
              <a:rPr lang="en-US" sz="1950" dirty="0">
                <a:latin typeface="Times New Roman" panose="02020603050405020304" pitchFamily="18" charset="0"/>
                <a:ea typeface="Cambria"/>
                <a:cs typeface="Times New Roman" panose="02020603050405020304" pitchFamily="18" charset="0"/>
                <a:sym typeface="Cambria"/>
              </a:rPr>
              <a:t> Nam </a:t>
            </a:r>
            <a:r>
              <a:rPr lang="en-US" sz="1950" dirty="0" err="1">
                <a:latin typeface="Times New Roman" panose="02020603050405020304" pitchFamily="18" charset="0"/>
                <a:ea typeface="Cambria"/>
                <a:cs typeface="Times New Roman" panose="02020603050405020304" pitchFamily="18" charset="0"/>
                <a:sym typeface="Cambria"/>
              </a:rPr>
              <a:t>Định</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Lơ-nóc-măng</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đến</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dự</a:t>
            </a:r>
            <a:endParaRPr lang="en-US" sz="1950" dirty="0">
              <a:latin typeface="Times New Roman" panose="02020603050405020304" pitchFamily="18" charset="0"/>
              <a:ea typeface="Cambria"/>
              <a:cs typeface="Times New Roman" panose="02020603050405020304" pitchFamily="18" charset="0"/>
              <a:sym typeface="Cambria"/>
            </a:endParaRPr>
          </a:p>
          <a:p>
            <a:pPr marL="342900" indent="-342900" algn="just">
              <a:buSzPts val="2800"/>
              <a:buFontTx/>
              <a:buChar char="-"/>
            </a:pPr>
            <a:r>
              <a:rPr lang="en-US" sz="1950" b="1" dirty="0" err="1">
                <a:latin typeface="Times New Roman" panose="02020603050405020304" pitchFamily="18" charset="0"/>
                <a:ea typeface="Cambria"/>
                <a:cs typeface="Times New Roman" panose="02020603050405020304" pitchFamily="18" charset="0"/>
                <a:sym typeface="Cambria"/>
              </a:rPr>
              <a:t>Mụ</a:t>
            </a:r>
            <a:r>
              <a:rPr lang="en-US" sz="1950" b="1" dirty="0">
                <a:latin typeface="Times New Roman" panose="02020603050405020304" pitchFamily="18" charset="0"/>
                <a:ea typeface="Cambria"/>
                <a:cs typeface="Times New Roman" panose="02020603050405020304" pitchFamily="18" charset="0"/>
                <a:sym typeface="Cambria"/>
              </a:rPr>
              <a:t> </a:t>
            </a:r>
            <a:r>
              <a:rPr lang="en-US" sz="1950" b="1" dirty="0" err="1">
                <a:latin typeface="Times New Roman" panose="02020603050405020304" pitchFamily="18" charset="0"/>
                <a:ea typeface="Cambria"/>
                <a:cs typeface="Times New Roman" panose="02020603050405020304" pitchFamily="18" charset="0"/>
                <a:sym typeface="Cambria"/>
              </a:rPr>
              <a:t>đầm</a:t>
            </a:r>
            <a:r>
              <a:rPr lang="en-US" sz="1950" b="1"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cách</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gọi</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ngừoi</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phụ</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nữ</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châu</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Âu</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với</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ý</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giễu</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cợt</a:t>
            </a:r>
            <a:r>
              <a:rPr lang="en-US" sz="1950" dirty="0">
                <a:latin typeface="Times New Roman" panose="02020603050405020304" pitchFamily="18" charset="0"/>
                <a:ea typeface="Cambria"/>
                <a:cs typeface="Times New Roman" panose="02020603050405020304" pitchFamily="18" charset="0"/>
                <a:sym typeface="Cambria"/>
              </a:rPr>
              <a:t>.</a:t>
            </a:r>
          </a:p>
          <a:p>
            <a:pPr marL="342900" indent="-342900" algn="just">
              <a:buSzPts val="2800"/>
              <a:buFontTx/>
              <a:buChar char="-"/>
            </a:pPr>
            <a:r>
              <a:rPr lang="en-US" sz="1950" b="1" dirty="0" err="1">
                <a:latin typeface="Times New Roman" panose="02020603050405020304" pitchFamily="18" charset="0"/>
                <a:ea typeface="Cambria"/>
                <a:cs typeface="Times New Roman" panose="02020603050405020304" pitchFamily="18" charset="0"/>
                <a:sym typeface="Cambria"/>
              </a:rPr>
              <a:t>Đất</a:t>
            </a:r>
            <a:r>
              <a:rPr lang="en-US" sz="1950" b="1" dirty="0">
                <a:latin typeface="Times New Roman" panose="02020603050405020304" pitchFamily="18" charset="0"/>
                <a:ea typeface="Cambria"/>
                <a:cs typeface="Times New Roman" panose="02020603050405020304" pitchFamily="18" charset="0"/>
                <a:sym typeface="Cambria"/>
              </a:rPr>
              <a:t> </a:t>
            </a:r>
            <a:r>
              <a:rPr lang="en-US" sz="1950" b="1" dirty="0" err="1">
                <a:latin typeface="Times New Roman" panose="02020603050405020304" pitchFamily="18" charset="0"/>
                <a:ea typeface="Cambria"/>
                <a:cs typeface="Times New Roman" panose="02020603050405020304" pitchFamily="18" charset="0"/>
                <a:sym typeface="Cambria"/>
              </a:rPr>
              <a:t>Bắc</a:t>
            </a:r>
            <a:r>
              <a:rPr lang="en-US" sz="1950" b="1"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Bắc</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Kì</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địa</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danh</a:t>
            </a:r>
            <a:r>
              <a:rPr lang="en-US" sz="1950" dirty="0">
                <a:latin typeface="Times New Roman" panose="02020603050405020304" pitchFamily="18" charset="0"/>
                <a:ea typeface="Cambria"/>
                <a:cs typeface="Times New Roman" panose="02020603050405020304" pitchFamily="18" charset="0"/>
                <a:sym typeface="Cambria"/>
              </a:rPr>
              <a:t> do </a:t>
            </a:r>
            <a:r>
              <a:rPr lang="en-US" sz="1950" dirty="0" err="1">
                <a:latin typeface="Times New Roman" panose="02020603050405020304" pitchFamily="18" charset="0"/>
                <a:ea typeface="Cambria"/>
                <a:cs typeface="Times New Roman" panose="02020603050405020304" pitchFamily="18" charset="0"/>
                <a:sym typeface="Cambria"/>
              </a:rPr>
              <a:t>vua</a:t>
            </a:r>
            <a:r>
              <a:rPr lang="en-US" sz="1950" dirty="0">
                <a:latin typeface="Times New Roman" panose="02020603050405020304" pitchFamily="18" charset="0"/>
                <a:ea typeface="Cambria"/>
                <a:cs typeface="Times New Roman" panose="02020603050405020304" pitchFamily="18" charset="0"/>
                <a:sym typeface="Cambria"/>
              </a:rPr>
              <a:t> Minh </a:t>
            </a:r>
            <a:r>
              <a:rPr lang="en-US" sz="1950" dirty="0" err="1">
                <a:latin typeface="Times New Roman" panose="02020603050405020304" pitchFamily="18" charset="0"/>
                <a:ea typeface="Cambria"/>
                <a:cs typeface="Times New Roman" panose="02020603050405020304" pitchFamily="18" charset="0"/>
                <a:sym typeface="Cambria"/>
              </a:rPr>
              <a:t>Mạng</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ấn</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định</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năm</a:t>
            </a:r>
            <a:r>
              <a:rPr lang="en-US" sz="1950" dirty="0">
                <a:latin typeface="Times New Roman" panose="02020603050405020304" pitchFamily="18" charset="0"/>
                <a:ea typeface="Cambria"/>
                <a:cs typeface="Times New Roman" panose="02020603050405020304" pitchFamily="18" charset="0"/>
                <a:sym typeface="Cambria"/>
              </a:rPr>
              <a:t> 1834, </a:t>
            </a:r>
            <a:r>
              <a:rPr lang="en-US" sz="1950" dirty="0" err="1">
                <a:latin typeface="Times New Roman" panose="02020603050405020304" pitchFamily="18" charset="0"/>
                <a:ea typeface="Cambria"/>
                <a:cs typeface="Times New Roman" panose="02020603050405020304" pitchFamily="18" charset="0"/>
                <a:sym typeface="Cambria"/>
              </a:rPr>
              <a:t>chỉ</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vùng</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đất</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từ</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tỉnh</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Ninh</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Bình</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trở</a:t>
            </a:r>
            <a:r>
              <a:rPr lang="en-US" sz="1950" dirty="0">
                <a:latin typeface="Times New Roman" panose="02020603050405020304" pitchFamily="18" charset="0"/>
                <a:ea typeface="Cambria"/>
                <a:cs typeface="Times New Roman" panose="02020603050405020304" pitchFamily="18" charset="0"/>
                <a:sym typeface="Cambria"/>
              </a:rPr>
              <a:t> </a:t>
            </a:r>
            <a:r>
              <a:rPr lang="en-US" sz="1950" dirty="0" err="1">
                <a:latin typeface="Times New Roman" panose="02020603050405020304" pitchFamily="18" charset="0"/>
                <a:ea typeface="Cambria"/>
                <a:cs typeface="Times New Roman" panose="02020603050405020304" pitchFamily="18" charset="0"/>
                <a:sym typeface="Cambria"/>
              </a:rPr>
              <a:t>ra</a:t>
            </a:r>
            <a:endParaRPr lang="en-US" sz="1950" dirty="0">
              <a:latin typeface="Times New Roman" panose="02020603050405020304" pitchFamily="18" charset="0"/>
              <a:ea typeface="Cambria"/>
              <a:cs typeface="Times New Roman" panose="02020603050405020304" pitchFamily="18" charset="0"/>
              <a:sym typeface="Cambria"/>
            </a:endParaRPr>
          </a:p>
        </p:txBody>
      </p:sp>
      <p:sp>
        <p:nvSpPr>
          <p:cNvPr id="105" name="Rectangle 104"/>
          <p:cNvSpPr>
            <a:spLocks noChangeArrowheads="1"/>
          </p:cNvSpPr>
          <p:nvPr/>
        </p:nvSpPr>
        <p:spPr bwMode="auto">
          <a:xfrm>
            <a:off x="1081718" y="686354"/>
            <a:ext cx="2172863"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en-US" sz="2400" b="1" i="1" dirty="0">
                <a:solidFill>
                  <a:srgbClr val="FF0000"/>
                </a:solidFill>
                <a:latin typeface="Times New Roman" pitchFamily="18" charset="0"/>
                <a:cs typeface="Times New Roman" pitchFamily="18" charset="0"/>
              </a:rPr>
              <a:t>b. </a:t>
            </a:r>
            <a:r>
              <a:rPr lang="en-US" altLang="en-US" sz="2400" b="1" i="1" dirty="0" err="1">
                <a:solidFill>
                  <a:srgbClr val="FF0000"/>
                </a:solidFill>
                <a:latin typeface="Times New Roman" pitchFamily="18" charset="0"/>
                <a:cs typeface="Times New Roman" pitchFamily="18" charset="0"/>
              </a:rPr>
              <a:t>Chú</a:t>
            </a:r>
            <a:r>
              <a:rPr lang="en-US" altLang="en-US" sz="2400" b="1" i="1" dirty="0">
                <a:solidFill>
                  <a:srgbClr val="FF0000"/>
                </a:solidFill>
                <a:latin typeface="Times New Roman" pitchFamily="18" charset="0"/>
                <a:cs typeface="Times New Roman" pitchFamily="18" charset="0"/>
              </a:rPr>
              <a:t> </a:t>
            </a:r>
            <a:r>
              <a:rPr lang="en-US" altLang="en-US" sz="2400" b="1" i="1" dirty="0" err="1">
                <a:solidFill>
                  <a:srgbClr val="FF0000"/>
                </a:solidFill>
                <a:latin typeface="Times New Roman" pitchFamily="18" charset="0"/>
                <a:cs typeface="Times New Roman" pitchFamily="18" charset="0"/>
              </a:rPr>
              <a:t>thích</a:t>
            </a:r>
            <a:endParaRPr lang="en-US" altLang="en-US" sz="2400"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down)">
                                      <p:cBhvr>
                                        <p:cTn id="7" dur="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barn(inVertical)">
                                      <p:cBhvr>
                                        <p:cTn id="12"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3"/>
        <p:cNvGrpSpPr/>
        <p:nvPr/>
      </p:nvGrpSpPr>
      <p:grpSpPr>
        <a:xfrm>
          <a:off x="0" y="0"/>
          <a:ext cx="0" cy="0"/>
          <a:chOff x="0" y="0"/>
          <a:chExt cx="0" cy="0"/>
        </a:xfrm>
      </p:grpSpPr>
      <p:sp>
        <p:nvSpPr>
          <p:cNvPr id="2" name="Rectangle 1">
            <a:extLst>
              <a:ext uri="{FF2B5EF4-FFF2-40B4-BE49-F238E27FC236}">
                <a16:creationId xmlns:a16="http://schemas.microsoft.com/office/drawing/2014/main" id="{5485D5AD-78CB-8584-9CAB-3DAC39692B55}"/>
              </a:ext>
            </a:extLst>
          </p:cNvPr>
          <p:cNvSpPr/>
          <p:nvPr/>
        </p:nvSpPr>
        <p:spPr>
          <a:xfrm>
            <a:off x="308589" y="297712"/>
            <a:ext cx="8498436" cy="4550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93823" y="2298851"/>
            <a:ext cx="3984009" cy="2217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2814731" y="174580"/>
            <a:ext cx="3432345" cy="1286367"/>
          </a:xfrm>
          <a:prstGeom prst="rect">
            <a:avLst/>
          </a:prstGeom>
        </p:spPr>
      </p:pic>
      <p:sp>
        <p:nvSpPr>
          <p:cNvPr id="6" name="Google Shape;229;p9"/>
          <p:cNvSpPr txBox="1"/>
          <p:nvPr/>
        </p:nvSpPr>
        <p:spPr>
          <a:xfrm>
            <a:off x="693823" y="1002376"/>
            <a:ext cx="7531449" cy="623217"/>
          </a:xfrm>
          <a:prstGeom prst="rect">
            <a:avLst/>
          </a:prstGeom>
          <a:noFill/>
          <a:ln>
            <a:noFill/>
          </a:ln>
        </p:spPr>
        <p:txBody>
          <a:bodyPr spcFirstLastPara="1" wrap="square" lIns="68569" tIns="34275" rIns="68569" bIns="34275" anchor="t" anchorCtr="0">
            <a:spAutoFit/>
          </a:bodyPr>
          <a:lstStyle/>
          <a:p>
            <a:pPr algn="just">
              <a:lnSpc>
                <a:spcPct val="150000"/>
              </a:lnSpc>
              <a:buSzPts val="2800"/>
            </a:pPr>
            <a:r>
              <a:rPr lang="en-US" sz="2400" b="1" dirty="0">
                <a:latin typeface="Times New Roman" panose="02020603050405020304" pitchFamily="18" charset="0"/>
                <a:ea typeface="Cambria"/>
                <a:cs typeface="Times New Roman" panose="02020603050405020304" pitchFamily="18" charset="0"/>
                <a:sym typeface="Cambria"/>
              </a:rPr>
              <a:t>a. </a:t>
            </a:r>
            <a:r>
              <a:rPr lang="en-US" sz="2400" b="1" dirty="0" err="1">
                <a:latin typeface="Times New Roman" panose="02020603050405020304" pitchFamily="18" charset="0"/>
                <a:ea typeface="Cambria"/>
                <a:cs typeface="Times New Roman" panose="02020603050405020304" pitchFamily="18" charset="0"/>
                <a:sym typeface="Cambria"/>
              </a:rPr>
              <a:t>Tác</a:t>
            </a:r>
            <a:r>
              <a:rPr lang="en-US" sz="2400" b="1" dirty="0">
                <a:latin typeface="Times New Roman" panose="02020603050405020304" pitchFamily="18" charset="0"/>
                <a:ea typeface="Cambria"/>
                <a:cs typeface="Times New Roman" panose="02020603050405020304" pitchFamily="18" charset="0"/>
                <a:sym typeface="Cambria"/>
              </a:rPr>
              <a:t> </a:t>
            </a:r>
            <a:r>
              <a:rPr lang="en-US" sz="2400" b="1" dirty="0" err="1">
                <a:latin typeface="Times New Roman" panose="02020603050405020304" pitchFamily="18" charset="0"/>
                <a:ea typeface="Cambria"/>
                <a:cs typeface="Times New Roman" panose="02020603050405020304" pitchFamily="18" charset="0"/>
                <a:sym typeface="Cambria"/>
              </a:rPr>
              <a:t>giả</a:t>
            </a:r>
            <a:endParaRPr sz="2400" dirty="0">
              <a:latin typeface="Times New Roman" panose="02020603050405020304" pitchFamily="18" charset="0"/>
              <a:ea typeface="Cambria"/>
              <a:cs typeface="Times New Roman" panose="02020603050405020304" pitchFamily="18" charset="0"/>
              <a:sym typeface="Cambria"/>
            </a:endParaRPr>
          </a:p>
        </p:txBody>
      </p:sp>
      <p:sp>
        <p:nvSpPr>
          <p:cNvPr id="8" name="Google Shape;159;p6"/>
          <p:cNvSpPr txBox="1"/>
          <p:nvPr/>
        </p:nvSpPr>
        <p:spPr>
          <a:xfrm>
            <a:off x="2485122" y="1974517"/>
            <a:ext cx="6329269" cy="2223655"/>
          </a:xfrm>
          <a:prstGeom prst="rect">
            <a:avLst/>
          </a:prstGeom>
          <a:noFill/>
          <a:ln>
            <a:noFill/>
          </a:ln>
        </p:spPr>
        <p:txBody>
          <a:bodyPr spcFirstLastPara="1" wrap="square" lIns="68569" tIns="34275" rIns="68569" bIns="34275" anchor="t" anchorCtr="0">
            <a:spAutoFit/>
          </a:bodyPr>
          <a:lstStyle/>
          <a:p>
            <a:pPr algn="just"/>
            <a:r>
              <a:rPr lang="en-US" sz="2000" dirty="0">
                <a:latin typeface="Cambria" panose="02040503050406030204" pitchFamily="18" charset="0"/>
              </a:rPr>
              <a:t>- </a:t>
            </a:r>
            <a:r>
              <a:rPr lang="en-US" sz="2000" b="1" dirty="0" err="1">
                <a:latin typeface="Cambria" panose="02040503050406030204" pitchFamily="18" charset="0"/>
              </a:rPr>
              <a:t>Trần</a:t>
            </a:r>
            <a:r>
              <a:rPr lang="en-US" sz="2000" b="1" dirty="0">
                <a:latin typeface="Cambria" panose="02040503050406030204" pitchFamily="18" charset="0"/>
              </a:rPr>
              <a:t> </a:t>
            </a:r>
            <a:r>
              <a:rPr lang="en-US" sz="2000" b="1" dirty="0" err="1">
                <a:latin typeface="Cambria" panose="02040503050406030204" pitchFamily="18" charset="0"/>
              </a:rPr>
              <a:t>Tế</a:t>
            </a:r>
            <a:r>
              <a:rPr lang="en-US" sz="2000" b="1" dirty="0">
                <a:latin typeface="Cambria" panose="02040503050406030204" pitchFamily="18" charset="0"/>
              </a:rPr>
              <a:t> </a:t>
            </a:r>
            <a:r>
              <a:rPr lang="en-US" sz="2000" b="1" dirty="0" err="1">
                <a:latin typeface="Cambria" panose="02040503050406030204" pitchFamily="18" charset="0"/>
              </a:rPr>
              <a:t>Xương</a:t>
            </a:r>
            <a:r>
              <a:rPr lang="en-US" sz="2000" b="1" dirty="0">
                <a:latin typeface="Cambria" panose="02040503050406030204" pitchFamily="18" charset="0"/>
              </a:rPr>
              <a:t> </a:t>
            </a:r>
            <a:r>
              <a:rPr lang="en-US" sz="2000" dirty="0">
                <a:latin typeface="Cambria" panose="02040503050406030204" pitchFamily="18" charset="0"/>
              </a:rPr>
              <a:t>(1870 - 1907) </a:t>
            </a:r>
            <a:r>
              <a:rPr lang="en-US" sz="2000" dirty="0" err="1">
                <a:latin typeface="Cambria" panose="02040503050406030204" pitchFamily="18" charset="0"/>
              </a:rPr>
              <a:t>thường</a:t>
            </a:r>
            <a:r>
              <a:rPr lang="en-US" sz="2000" dirty="0">
                <a:latin typeface="Cambria" panose="02040503050406030204" pitchFamily="18" charset="0"/>
              </a:rPr>
              <a:t> </a:t>
            </a:r>
            <a:r>
              <a:rPr lang="en-US" sz="2000" dirty="0" err="1">
                <a:latin typeface="Cambria" panose="02040503050406030204" pitchFamily="18" charset="0"/>
              </a:rPr>
              <a:t>gọi</a:t>
            </a:r>
            <a:r>
              <a:rPr lang="en-US" sz="2000" dirty="0">
                <a:latin typeface="Cambria" panose="02040503050406030204" pitchFamily="18" charset="0"/>
              </a:rPr>
              <a:t> </a:t>
            </a:r>
            <a:r>
              <a:rPr lang="en-US" sz="2000" dirty="0" err="1">
                <a:latin typeface="Cambria" panose="02040503050406030204" pitchFamily="18" charset="0"/>
              </a:rPr>
              <a:t>là</a:t>
            </a:r>
            <a:r>
              <a:rPr lang="en-US" sz="2000" dirty="0">
                <a:latin typeface="Cambria" panose="02040503050406030204" pitchFamily="18" charset="0"/>
              </a:rPr>
              <a:t> Tú </a:t>
            </a:r>
            <a:r>
              <a:rPr lang="en-US" sz="2000" dirty="0" err="1">
                <a:latin typeface="Cambria" panose="02040503050406030204" pitchFamily="18" charset="0"/>
              </a:rPr>
              <a:t>Xương</a:t>
            </a:r>
            <a:endParaRPr lang="en-VN" sz="2000" dirty="0">
              <a:latin typeface="Cambria" panose="02040503050406030204" pitchFamily="18" charset="0"/>
            </a:endParaRPr>
          </a:p>
          <a:p>
            <a:pPr algn="just"/>
            <a:r>
              <a:rPr lang="en-US" sz="2000" dirty="0">
                <a:latin typeface="Cambria" panose="02040503050406030204" pitchFamily="18" charset="0"/>
              </a:rPr>
              <a:t>- </a:t>
            </a:r>
            <a:r>
              <a:rPr lang="en-US" sz="2000" dirty="0" err="1">
                <a:latin typeface="Cambria" panose="02040503050406030204" pitchFamily="18" charset="0"/>
              </a:rPr>
              <a:t>Quê</a:t>
            </a:r>
            <a:r>
              <a:rPr lang="en-US" sz="2000" dirty="0">
                <a:latin typeface="Cambria" panose="02040503050406030204" pitchFamily="18" charset="0"/>
              </a:rPr>
              <a:t> </a:t>
            </a:r>
            <a:r>
              <a:rPr lang="en-US" sz="2000" dirty="0" err="1">
                <a:latin typeface="Cambria" panose="02040503050406030204" pitchFamily="18" charset="0"/>
              </a:rPr>
              <a:t>quán</a:t>
            </a:r>
            <a:r>
              <a:rPr lang="en-US" sz="2000" dirty="0">
                <a:latin typeface="Cambria" panose="02040503050406030204" pitchFamily="18" charset="0"/>
              </a:rPr>
              <a:t>: </a:t>
            </a:r>
            <a:r>
              <a:rPr lang="en-US" sz="2000" dirty="0" err="1">
                <a:latin typeface="Cambria" panose="02040503050406030204" pitchFamily="18" charset="0"/>
              </a:rPr>
              <a:t>làng</a:t>
            </a:r>
            <a:r>
              <a:rPr lang="en-US" sz="2000" dirty="0">
                <a:latin typeface="Cambria" panose="02040503050406030204" pitchFamily="18" charset="0"/>
              </a:rPr>
              <a:t> </a:t>
            </a:r>
            <a:r>
              <a:rPr lang="en-US" sz="2000" dirty="0" err="1">
                <a:latin typeface="Cambria" panose="02040503050406030204" pitchFamily="18" charset="0"/>
              </a:rPr>
              <a:t>Vị</a:t>
            </a:r>
            <a:r>
              <a:rPr lang="en-US" sz="2000" dirty="0">
                <a:latin typeface="Cambria" panose="02040503050406030204" pitchFamily="18" charset="0"/>
              </a:rPr>
              <a:t> </a:t>
            </a:r>
            <a:r>
              <a:rPr lang="en-US" sz="2000" dirty="0" err="1">
                <a:latin typeface="Cambria" panose="02040503050406030204" pitchFamily="18" charset="0"/>
              </a:rPr>
              <a:t>Xuyên</a:t>
            </a:r>
            <a:r>
              <a:rPr lang="en-US" sz="2000" dirty="0">
                <a:latin typeface="Cambria" panose="02040503050406030204" pitchFamily="18" charset="0"/>
              </a:rPr>
              <a:t> - </a:t>
            </a:r>
            <a:r>
              <a:rPr lang="en-US" sz="2000" dirty="0" err="1">
                <a:latin typeface="Cambria" panose="02040503050406030204" pitchFamily="18" charset="0"/>
              </a:rPr>
              <a:t>huyện</a:t>
            </a:r>
            <a:r>
              <a:rPr lang="en-US" sz="2000" dirty="0">
                <a:latin typeface="Cambria" panose="02040503050406030204" pitchFamily="18" charset="0"/>
              </a:rPr>
              <a:t> </a:t>
            </a:r>
            <a:r>
              <a:rPr lang="en-US" sz="2000" dirty="0" err="1">
                <a:latin typeface="Cambria" panose="02040503050406030204" pitchFamily="18" charset="0"/>
              </a:rPr>
              <a:t>Mĩ</a:t>
            </a:r>
            <a:r>
              <a:rPr lang="en-US" sz="2000" dirty="0">
                <a:latin typeface="Cambria" panose="02040503050406030204" pitchFamily="18" charset="0"/>
              </a:rPr>
              <a:t> </a:t>
            </a:r>
            <a:r>
              <a:rPr lang="en-US" sz="2000" dirty="0" err="1">
                <a:latin typeface="Cambria" panose="02040503050406030204" pitchFamily="18" charset="0"/>
              </a:rPr>
              <a:t>Lộc</a:t>
            </a:r>
            <a:r>
              <a:rPr lang="en-US" sz="2000" dirty="0">
                <a:latin typeface="Cambria" panose="02040503050406030204" pitchFamily="18" charset="0"/>
              </a:rPr>
              <a:t> - </a:t>
            </a:r>
            <a:r>
              <a:rPr lang="en-US" sz="2000" dirty="0" err="1">
                <a:latin typeface="Cambria" panose="02040503050406030204" pitchFamily="18" charset="0"/>
              </a:rPr>
              <a:t>tỉnh</a:t>
            </a:r>
            <a:r>
              <a:rPr lang="en-US" sz="2000" dirty="0">
                <a:latin typeface="Cambria" panose="02040503050406030204" pitchFamily="18" charset="0"/>
              </a:rPr>
              <a:t> Nam </a:t>
            </a:r>
            <a:r>
              <a:rPr lang="en-US" sz="2000" dirty="0" err="1">
                <a:latin typeface="Cambria" panose="02040503050406030204" pitchFamily="18" charset="0"/>
              </a:rPr>
              <a:t>Định</a:t>
            </a:r>
            <a:r>
              <a:rPr lang="en-US" sz="2000" dirty="0">
                <a:latin typeface="Cambria" panose="02040503050406030204" pitchFamily="18" charset="0"/>
              </a:rPr>
              <a:t> (nay </a:t>
            </a:r>
            <a:r>
              <a:rPr lang="en-US" sz="2000" dirty="0" err="1">
                <a:latin typeface="Cambria" panose="02040503050406030204" pitchFamily="18" charset="0"/>
              </a:rPr>
              <a:t>thuộc</a:t>
            </a:r>
            <a:r>
              <a:rPr lang="en-US" sz="2000" dirty="0">
                <a:latin typeface="Cambria" panose="02040503050406030204" pitchFamily="18" charset="0"/>
              </a:rPr>
              <a:t> </a:t>
            </a:r>
            <a:r>
              <a:rPr lang="en-US" sz="2000" dirty="0" err="1">
                <a:latin typeface="Cambria" panose="02040503050406030204" pitchFamily="18" charset="0"/>
              </a:rPr>
              <a:t>phường</a:t>
            </a:r>
            <a:r>
              <a:rPr lang="en-US" sz="2000" dirty="0">
                <a:latin typeface="Cambria" panose="02040503050406030204" pitchFamily="18" charset="0"/>
              </a:rPr>
              <a:t> </a:t>
            </a:r>
            <a:r>
              <a:rPr lang="en-US" sz="2000" dirty="0" err="1">
                <a:latin typeface="Cambria" panose="02040503050406030204" pitchFamily="18" charset="0"/>
              </a:rPr>
              <a:t>Vị</a:t>
            </a:r>
            <a:r>
              <a:rPr lang="en-US" sz="2000" dirty="0">
                <a:latin typeface="Cambria" panose="02040503050406030204" pitchFamily="18" charset="0"/>
              </a:rPr>
              <a:t> </a:t>
            </a:r>
            <a:r>
              <a:rPr lang="en-US" sz="2000" dirty="0" err="1">
                <a:latin typeface="Cambria" panose="02040503050406030204" pitchFamily="18" charset="0"/>
              </a:rPr>
              <a:t>Hoàng</a:t>
            </a:r>
            <a:r>
              <a:rPr lang="en-US" sz="2000" dirty="0">
                <a:latin typeface="Cambria" panose="02040503050406030204" pitchFamily="18" charset="0"/>
              </a:rPr>
              <a:t>, </a:t>
            </a:r>
            <a:r>
              <a:rPr lang="en-US" sz="2000" dirty="0" err="1">
                <a:latin typeface="Cambria" panose="02040503050406030204" pitchFamily="18" charset="0"/>
              </a:rPr>
              <a:t>thành</a:t>
            </a:r>
            <a:r>
              <a:rPr lang="en-US" sz="2000" dirty="0">
                <a:latin typeface="Cambria" panose="02040503050406030204" pitchFamily="18" charset="0"/>
              </a:rPr>
              <a:t> </a:t>
            </a:r>
            <a:r>
              <a:rPr lang="en-US" sz="2000" dirty="0" err="1">
                <a:latin typeface="Cambria" panose="02040503050406030204" pitchFamily="18" charset="0"/>
              </a:rPr>
              <a:t>phố</a:t>
            </a:r>
            <a:r>
              <a:rPr lang="en-US" sz="2000" dirty="0">
                <a:latin typeface="Cambria" panose="02040503050406030204" pitchFamily="18" charset="0"/>
              </a:rPr>
              <a:t> Nam </a:t>
            </a:r>
            <a:r>
              <a:rPr lang="en-US" sz="2000" dirty="0" err="1">
                <a:latin typeface="Cambria" panose="02040503050406030204" pitchFamily="18" charset="0"/>
              </a:rPr>
              <a:t>Định</a:t>
            </a:r>
            <a:r>
              <a:rPr lang="en-US" sz="2000" dirty="0">
                <a:latin typeface="Cambria" panose="02040503050406030204" pitchFamily="18" charset="0"/>
              </a:rPr>
              <a:t>).</a:t>
            </a:r>
            <a:endParaRPr lang="en-VN" sz="2000" dirty="0">
              <a:latin typeface="Cambria" panose="02040503050406030204" pitchFamily="18" charset="0"/>
            </a:endParaRPr>
          </a:p>
          <a:p>
            <a:pPr algn="just"/>
            <a:r>
              <a:rPr lang="en-US" sz="2000" dirty="0">
                <a:latin typeface="Cambria" panose="02040503050406030204" pitchFamily="18" charset="0"/>
              </a:rPr>
              <a:t>- </a:t>
            </a:r>
            <a:r>
              <a:rPr lang="en-US" sz="2000" dirty="0" err="1">
                <a:latin typeface="Cambria" panose="02040503050406030204" pitchFamily="18" charset="0"/>
              </a:rPr>
              <a:t>Cuộc</a:t>
            </a:r>
            <a:r>
              <a:rPr lang="en-US" sz="2000" dirty="0">
                <a:latin typeface="Cambria" panose="02040503050406030204" pitchFamily="18" charset="0"/>
              </a:rPr>
              <a:t> </a:t>
            </a:r>
            <a:r>
              <a:rPr lang="en-US" sz="2000" dirty="0" err="1">
                <a:latin typeface="Cambria" panose="02040503050406030204" pitchFamily="18" charset="0"/>
              </a:rPr>
              <a:t>đời</a:t>
            </a:r>
            <a:r>
              <a:rPr lang="en-US" sz="2000" dirty="0">
                <a:latin typeface="Cambria" panose="02040503050406030204" pitchFamily="18" charset="0"/>
              </a:rPr>
              <a:t> </a:t>
            </a:r>
            <a:r>
              <a:rPr lang="en-US" sz="2000" dirty="0" err="1">
                <a:latin typeface="Cambria" panose="02040503050406030204" pitchFamily="18" charset="0"/>
              </a:rPr>
              <a:t>ngắn</a:t>
            </a:r>
            <a:r>
              <a:rPr lang="en-US" sz="2000" dirty="0">
                <a:latin typeface="Cambria" panose="02040503050406030204" pitchFamily="18" charset="0"/>
              </a:rPr>
              <a:t> </a:t>
            </a:r>
            <a:r>
              <a:rPr lang="en-US" sz="2000" dirty="0" err="1">
                <a:latin typeface="Cambria" panose="02040503050406030204" pitchFamily="18" charset="0"/>
              </a:rPr>
              <a:t>ngủi</a:t>
            </a:r>
            <a:r>
              <a:rPr lang="en-US" sz="2000" dirty="0">
                <a:latin typeface="Cambria" panose="02040503050406030204" pitchFamily="18" charset="0"/>
              </a:rPr>
              <a:t>, </a:t>
            </a:r>
            <a:r>
              <a:rPr lang="en-US" sz="2000" dirty="0" err="1">
                <a:latin typeface="Cambria" panose="02040503050406030204" pitchFamily="18" charset="0"/>
              </a:rPr>
              <a:t>nhiều</a:t>
            </a:r>
            <a:r>
              <a:rPr lang="en-US" sz="2000" dirty="0">
                <a:latin typeface="Cambria" panose="02040503050406030204" pitchFamily="18" charset="0"/>
              </a:rPr>
              <a:t> </a:t>
            </a:r>
            <a:r>
              <a:rPr lang="en-US" sz="2000" dirty="0" err="1">
                <a:latin typeface="Cambria" panose="02040503050406030204" pitchFamily="18" charset="0"/>
              </a:rPr>
              <a:t>gian</a:t>
            </a:r>
            <a:r>
              <a:rPr lang="en-US" sz="2000" dirty="0">
                <a:latin typeface="Cambria" panose="02040503050406030204" pitchFamily="18" charset="0"/>
              </a:rPr>
              <a:t> </a:t>
            </a:r>
            <a:r>
              <a:rPr lang="en-US" sz="2000" dirty="0" err="1">
                <a:latin typeface="Cambria" panose="02040503050406030204" pitchFamily="18" charset="0"/>
              </a:rPr>
              <a:t>truân</a:t>
            </a:r>
            <a:endParaRPr lang="en-VN" sz="2000" dirty="0">
              <a:latin typeface="Cambria" panose="02040503050406030204" pitchFamily="18" charset="0"/>
            </a:endParaRPr>
          </a:p>
          <a:p>
            <a:pPr algn="just"/>
            <a:r>
              <a:rPr lang="en-US" sz="2000" dirty="0">
                <a:latin typeface="Cambria" panose="02040503050406030204" pitchFamily="18" charset="0"/>
              </a:rPr>
              <a:t>- </a:t>
            </a:r>
            <a:r>
              <a:rPr lang="en-US" sz="2000" dirty="0" err="1">
                <a:solidFill>
                  <a:srgbClr val="FF0000"/>
                </a:solidFill>
                <a:latin typeface="Cambria" panose="02040503050406030204" pitchFamily="18" charset="0"/>
              </a:rPr>
              <a:t>Thơ</a:t>
            </a:r>
            <a:r>
              <a:rPr lang="en-US" sz="2000" dirty="0">
                <a:solidFill>
                  <a:srgbClr val="FF0000"/>
                </a:solidFill>
                <a:latin typeface="Cambria" panose="02040503050406030204" pitchFamily="18" charset="0"/>
              </a:rPr>
              <a:t> </a:t>
            </a:r>
            <a:r>
              <a:rPr lang="en-US" sz="2000" dirty="0" err="1">
                <a:solidFill>
                  <a:srgbClr val="FF0000"/>
                </a:solidFill>
                <a:latin typeface="Cambria" panose="02040503050406030204" pitchFamily="18" charset="0"/>
              </a:rPr>
              <a:t>của</a:t>
            </a:r>
            <a:r>
              <a:rPr lang="en-US" sz="2000" dirty="0">
                <a:solidFill>
                  <a:srgbClr val="FF0000"/>
                </a:solidFill>
                <a:latin typeface="Cambria" panose="02040503050406030204" pitchFamily="18" charset="0"/>
              </a:rPr>
              <a:t> </a:t>
            </a:r>
            <a:r>
              <a:rPr lang="en-US" sz="2000" dirty="0" err="1">
                <a:solidFill>
                  <a:srgbClr val="FF0000"/>
                </a:solidFill>
                <a:latin typeface="Cambria" panose="02040503050406030204" pitchFamily="18" charset="0"/>
              </a:rPr>
              <a:t>ông</a:t>
            </a:r>
            <a:r>
              <a:rPr lang="en-US" sz="2000" dirty="0">
                <a:solidFill>
                  <a:srgbClr val="FF0000"/>
                </a:solidFill>
                <a:latin typeface="Cambria" panose="02040503050406030204" pitchFamily="18" charset="0"/>
              </a:rPr>
              <a:t> </a:t>
            </a:r>
            <a:r>
              <a:rPr lang="en-US" sz="2000" dirty="0" err="1">
                <a:solidFill>
                  <a:srgbClr val="FF0000"/>
                </a:solidFill>
                <a:latin typeface="Cambria" panose="02040503050406030204" pitchFamily="18" charset="0"/>
              </a:rPr>
              <a:t>đậm</a:t>
            </a:r>
            <a:r>
              <a:rPr lang="en-US" sz="2000" dirty="0">
                <a:solidFill>
                  <a:srgbClr val="FF0000"/>
                </a:solidFill>
                <a:latin typeface="Cambria" panose="02040503050406030204" pitchFamily="18" charset="0"/>
              </a:rPr>
              <a:t> </a:t>
            </a:r>
            <a:r>
              <a:rPr lang="en-US" sz="2000" dirty="0" err="1">
                <a:solidFill>
                  <a:srgbClr val="FF0000"/>
                </a:solidFill>
                <a:latin typeface="Cambria" panose="02040503050406030204" pitchFamily="18" charset="0"/>
              </a:rPr>
              <a:t>chất</a:t>
            </a:r>
            <a:r>
              <a:rPr lang="en-US" sz="2000" dirty="0">
                <a:solidFill>
                  <a:srgbClr val="FF0000"/>
                </a:solidFill>
                <a:latin typeface="Cambria" panose="02040503050406030204" pitchFamily="18" charset="0"/>
              </a:rPr>
              <a:t> </a:t>
            </a:r>
            <a:r>
              <a:rPr lang="en-US" sz="2000" dirty="0" err="1">
                <a:solidFill>
                  <a:srgbClr val="FF0000"/>
                </a:solidFill>
                <a:latin typeface="Cambria" panose="02040503050406030204" pitchFamily="18" charset="0"/>
              </a:rPr>
              <a:t>trữ</a:t>
            </a:r>
            <a:r>
              <a:rPr lang="en-US" sz="2000" dirty="0">
                <a:solidFill>
                  <a:srgbClr val="FF0000"/>
                </a:solidFill>
                <a:latin typeface="Cambria" panose="02040503050406030204" pitchFamily="18" charset="0"/>
              </a:rPr>
              <a:t> </a:t>
            </a:r>
            <a:r>
              <a:rPr lang="en-US" sz="2000" dirty="0" err="1">
                <a:solidFill>
                  <a:srgbClr val="FF0000"/>
                </a:solidFill>
                <a:latin typeface="Cambria" panose="02040503050406030204" pitchFamily="18" charset="0"/>
              </a:rPr>
              <a:t>tình</a:t>
            </a:r>
            <a:r>
              <a:rPr lang="en-US" sz="2000" dirty="0">
                <a:solidFill>
                  <a:srgbClr val="FF0000"/>
                </a:solidFill>
                <a:latin typeface="Cambria" panose="02040503050406030204" pitchFamily="18" charset="0"/>
              </a:rPr>
              <a:t> </a:t>
            </a:r>
            <a:r>
              <a:rPr lang="en-US" sz="2000" dirty="0" err="1">
                <a:solidFill>
                  <a:srgbClr val="FF0000"/>
                </a:solidFill>
                <a:latin typeface="Cambria" panose="02040503050406030204" pitchFamily="18" charset="0"/>
              </a:rPr>
              <a:t>và</a:t>
            </a:r>
            <a:r>
              <a:rPr lang="en-US" sz="2000" dirty="0">
                <a:solidFill>
                  <a:srgbClr val="FF0000"/>
                </a:solidFill>
                <a:latin typeface="Cambria" panose="02040503050406030204" pitchFamily="18" charset="0"/>
              </a:rPr>
              <a:t> </a:t>
            </a:r>
            <a:r>
              <a:rPr lang="en-US" sz="2000" dirty="0" err="1">
                <a:solidFill>
                  <a:srgbClr val="FF0000"/>
                </a:solidFill>
                <a:latin typeface="Cambria" panose="02040503050406030204" pitchFamily="18" charset="0"/>
              </a:rPr>
              <a:t>trào</a:t>
            </a:r>
            <a:r>
              <a:rPr lang="en-US" sz="2000" dirty="0">
                <a:solidFill>
                  <a:srgbClr val="FF0000"/>
                </a:solidFill>
                <a:latin typeface="Cambria" panose="02040503050406030204" pitchFamily="18" charset="0"/>
              </a:rPr>
              <a:t> </a:t>
            </a:r>
            <a:r>
              <a:rPr lang="en-US" sz="2000" dirty="0" err="1">
                <a:solidFill>
                  <a:srgbClr val="FF0000"/>
                </a:solidFill>
                <a:latin typeface="Cambria" panose="02040503050406030204" pitchFamily="18" charset="0"/>
              </a:rPr>
              <a:t>phúng</a:t>
            </a:r>
            <a:endParaRPr lang="en-VN" sz="2000" dirty="0">
              <a:solidFill>
                <a:srgbClr val="FF0000"/>
              </a:solidFill>
              <a:latin typeface="Cambria" panose="02040503050406030204" pitchFamily="18" charset="0"/>
            </a:endParaRPr>
          </a:p>
          <a:p>
            <a:pPr algn="just"/>
            <a:r>
              <a:rPr lang="en-US" sz="2000" dirty="0">
                <a:latin typeface="Cambria" panose="02040503050406030204" pitchFamily="18" charset="0"/>
              </a:rPr>
              <a:t>- </a:t>
            </a:r>
            <a:r>
              <a:rPr lang="en-US" sz="2000" dirty="0" err="1">
                <a:latin typeface="Cambria" panose="02040503050406030204" pitchFamily="18" charset="0"/>
              </a:rPr>
              <a:t>Một</a:t>
            </a:r>
            <a:r>
              <a:rPr lang="en-US" sz="2000" dirty="0">
                <a:latin typeface="Cambria" panose="02040503050406030204" pitchFamily="18" charset="0"/>
              </a:rPr>
              <a:t> </a:t>
            </a:r>
            <a:r>
              <a:rPr lang="en-US" sz="2000" dirty="0" err="1">
                <a:latin typeface="Cambria" panose="02040503050406030204" pitchFamily="18" charset="0"/>
              </a:rPr>
              <a:t>số</a:t>
            </a:r>
            <a:r>
              <a:rPr lang="en-US" sz="2000" dirty="0">
                <a:latin typeface="Cambria" panose="02040503050406030204" pitchFamily="18" charset="0"/>
              </a:rPr>
              <a:t> </a:t>
            </a:r>
            <a:r>
              <a:rPr lang="en-US" sz="2000" dirty="0" err="1">
                <a:latin typeface="Cambria" panose="02040503050406030204" pitchFamily="18" charset="0"/>
              </a:rPr>
              <a:t>tác</a:t>
            </a:r>
            <a:r>
              <a:rPr lang="en-US" sz="2000" dirty="0">
                <a:latin typeface="Cambria" panose="02040503050406030204" pitchFamily="18" charset="0"/>
              </a:rPr>
              <a:t> </a:t>
            </a:r>
            <a:r>
              <a:rPr lang="en-US" sz="2000" dirty="0" err="1">
                <a:latin typeface="Cambria" panose="02040503050406030204" pitchFamily="18" charset="0"/>
              </a:rPr>
              <a:t>phẩm</a:t>
            </a:r>
            <a:r>
              <a:rPr lang="en-US" sz="2000" dirty="0">
                <a:latin typeface="Cambria" panose="02040503050406030204" pitchFamily="18" charset="0"/>
              </a:rPr>
              <a:t> </a:t>
            </a:r>
            <a:r>
              <a:rPr lang="en-US" sz="2000" dirty="0" err="1">
                <a:latin typeface="Cambria" panose="02040503050406030204" pitchFamily="18" charset="0"/>
              </a:rPr>
              <a:t>như</a:t>
            </a:r>
            <a:r>
              <a:rPr lang="en-US" sz="2000" dirty="0">
                <a:latin typeface="Cambria" panose="02040503050406030204" pitchFamily="18" charset="0"/>
              </a:rPr>
              <a:t>:</a:t>
            </a:r>
            <a:r>
              <a:rPr lang="en-US" sz="2000" i="1" dirty="0">
                <a:latin typeface="Cambria" panose="02040503050406030204" pitchFamily="18" charset="0"/>
              </a:rPr>
              <a:t> </a:t>
            </a:r>
            <a:r>
              <a:rPr lang="vi-VN" sz="2000" i="1" dirty="0">
                <a:latin typeface="Cambria" panose="02040503050406030204" pitchFamily="18" charset="0"/>
              </a:rPr>
              <a:t>Vịnh khoa thi Hương, Giễu người thi đỗ, Ông cò, Phường nhơ, Thương vợ, Văn tế sống vợ,.</a:t>
            </a:r>
            <a:endParaRPr lang="en-VN" sz="2000" dirty="0">
              <a:latin typeface="Cambria" panose="02040503050406030204" pitchFamily="18" charset="0"/>
            </a:endParaRPr>
          </a:p>
        </p:txBody>
      </p:sp>
      <p:pic>
        <p:nvPicPr>
          <p:cNvPr id="3074" name="Picture 2" descr="Top 10 Bài thơ hay nhất của nhà thơ Tú Xương (Trần Tế Xương) - toplist.vn">
            <a:extLst>
              <a:ext uri="{FF2B5EF4-FFF2-40B4-BE49-F238E27FC236}">
                <a16:creationId xmlns:a16="http://schemas.microsoft.com/office/drawing/2014/main" id="{F039C93F-F226-CFFC-ECCD-2B996F365B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09" y="1780584"/>
            <a:ext cx="2141859" cy="3065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59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dissolve">
                                      <p:cBhvr>
                                        <p:cTn id="18" dur="5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down)">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wipe(down)">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wipe(down)">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wipe(down)">
                                      <p:cBhvr>
                                        <p:cTn id="38" dur="500"/>
                                        <p:tgtEl>
                                          <p:spTgt spid="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wipe(down)">
                                      <p:cBhvr>
                                        <p:cTn id="4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3"/>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28120" y="0"/>
            <a:ext cx="5582960" cy="2092370"/>
          </a:xfrm>
          <a:prstGeom prst="rect">
            <a:avLst/>
          </a:prstGeom>
        </p:spPr>
      </p:pic>
      <p:pic>
        <p:nvPicPr>
          <p:cNvPr id="8194" name="Picture 2" descr="Bài thơ: Lễ xướng danh khoa Đinh Dậu (1897) (Trần Tế Xương - 陳濟昌)">
            <a:extLst>
              <a:ext uri="{FF2B5EF4-FFF2-40B4-BE49-F238E27FC236}">
                <a16:creationId xmlns:a16="http://schemas.microsoft.com/office/drawing/2014/main" id="{8EDA25BF-EAED-F077-DDBC-6A5657B06D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83695"/>
            <a:ext cx="4298199" cy="306271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a:extLst>
              <a:ext uri="{FF2B5EF4-FFF2-40B4-BE49-F238E27FC236}">
                <a16:creationId xmlns:a16="http://schemas.microsoft.com/office/drawing/2014/main" id="{CA22F9DE-F3D2-BD28-0175-71493234475F}"/>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VN"/>
          </a:p>
        </p:txBody>
      </p:sp>
      <p:sp>
        <p:nvSpPr>
          <p:cNvPr id="3" name="AutoShape 6">
            <a:extLst>
              <a:ext uri="{FF2B5EF4-FFF2-40B4-BE49-F238E27FC236}">
                <a16:creationId xmlns:a16="http://schemas.microsoft.com/office/drawing/2014/main" id="{62FF93BF-3714-34D4-6939-019904D45A7B}"/>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VN"/>
          </a:p>
        </p:txBody>
      </p:sp>
      <p:pic>
        <p:nvPicPr>
          <p:cNvPr id="8" name="Picture 7" descr="A group of people standing together&#10;&#10;Description automatically generated">
            <a:extLst>
              <a:ext uri="{FF2B5EF4-FFF2-40B4-BE49-F238E27FC236}">
                <a16:creationId xmlns:a16="http://schemas.microsoft.com/office/drawing/2014/main" id="{FD284730-B958-1BC4-AB83-4A93EA85F1AF}"/>
              </a:ext>
            </a:extLst>
          </p:cNvPr>
          <p:cNvPicPr>
            <a:picLocks noChangeAspect="1"/>
          </p:cNvPicPr>
          <p:nvPr/>
        </p:nvPicPr>
        <p:blipFill>
          <a:blip r:embed="rId5"/>
          <a:stretch>
            <a:fillRect/>
          </a:stretch>
        </p:blipFill>
        <p:spPr>
          <a:xfrm>
            <a:off x="197601" y="1683695"/>
            <a:ext cx="4298199" cy="3062714"/>
          </a:xfrm>
          <a:prstGeom prst="rect">
            <a:avLst/>
          </a:prstGeom>
        </p:spPr>
      </p:pic>
    </p:spTree>
    <p:extLst>
      <p:ext uri="{BB962C8B-B14F-4D97-AF65-F5344CB8AC3E}">
        <p14:creationId xmlns:p14="http://schemas.microsoft.com/office/powerpoint/2010/main" val="347249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dissolve">
                                      <p:cBhvr>
                                        <p:cTn id="1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3"/>
        <p:cNvGrpSpPr/>
        <p:nvPr/>
      </p:nvGrpSpPr>
      <p:grpSpPr>
        <a:xfrm>
          <a:off x="0" y="0"/>
          <a:ext cx="0" cy="0"/>
          <a:chOff x="0" y="0"/>
          <a:chExt cx="0" cy="0"/>
        </a:xfrm>
      </p:grpSpPr>
      <p:sp>
        <p:nvSpPr>
          <p:cNvPr id="4" name="Rectangle 3"/>
          <p:cNvSpPr/>
          <p:nvPr/>
        </p:nvSpPr>
        <p:spPr>
          <a:xfrm>
            <a:off x="329609" y="797434"/>
            <a:ext cx="8420986" cy="4040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FFFF"/>
              </a:solidFill>
              <a:latin typeface="Cambria" panose="02040503050406030204" pitchFamily="18" charset="0"/>
            </a:endParaRPr>
          </a:p>
        </p:txBody>
      </p:sp>
      <p:pic>
        <p:nvPicPr>
          <p:cNvPr id="5" name="Picture 4"/>
          <p:cNvPicPr>
            <a:picLocks noChangeAspect="1"/>
          </p:cNvPicPr>
          <p:nvPr/>
        </p:nvPicPr>
        <p:blipFill>
          <a:blip r:embed="rId3"/>
          <a:stretch>
            <a:fillRect/>
          </a:stretch>
        </p:blipFill>
        <p:spPr>
          <a:xfrm>
            <a:off x="2658140" y="-62325"/>
            <a:ext cx="3640665" cy="1364441"/>
          </a:xfrm>
          <a:prstGeom prst="rect">
            <a:avLst/>
          </a:prstGeom>
        </p:spPr>
      </p:pic>
      <p:sp>
        <p:nvSpPr>
          <p:cNvPr id="6" name="Google Shape;229;p9"/>
          <p:cNvSpPr txBox="1"/>
          <p:nvPr/>
        </p:nvSpPr>
        <p:spPr>
          <a:xfrm>
            <a:off x="759796" y="970670"/>
            <a:ext cx="7531449" cy="530884"/>
          </a:xfrm>
          <a:prstGeom prst="rect">
            <a:avLst/>
          </a:prstGeom>
          <a:noFill/>
          <a:ln>
            <a:noFill/>
          </a:ln>
        </p:spPr>
        <p:txBody>
          <a:bodyPr spcFirstLastPara="1" wrap="square" lIns="68569" tIns="34275" rIns="68569" bIns="34275" anchor="t" anchorCtr="0">
            <a:spAutoFit/>
          </a:bodyPr>
          <a:lstStyle/>
          <a:p>
            <a:pPr algn="just">
              <a:lnSpc>
                <a:spcPct val="150000"/>
              </a:lnSpc>
              <a:buSzPts val="2800"/>
            </a:pPr>
            <a:r>
              <a:rPr lang="en-US" sz="2000" b="1" dirty="0">
                <a:latin typeface="Cambria" panose="02040503050406030204" pitchFamily="18" charset="0"/>
                <a:ea typeface="Cambria"/>
                <a:cs typeface="Times New Roman" panose="02020603050405020304" pitchFamily="18" charset="0"/>
                <a:sym typeface="Cambria"/>
              </a:rPr>
              <a:t>b. </a:t>
            </a:r>
            <a:r>
              <a:rPr lang="en-US" sz="2000" b="1" dirty="0" err="1">
                <a:latin typeface="Cambria" panose="02040503050406030204" pitchFamily="18" charset="0"/>
                <a:ea typeface="Cambria"/>
                <a:cs typeface="Times New Roman" panose="02020603050405020304" pitchFamily="18" charset="0"/>
                <a:sym typeface="Cambria"/>
              </a:rPr>
              <a:t>Tác</a:t>
            </a:r>
            <a:r>
              <a:rPr lang="en-US" sz="2000" b="1" dirty="0">
                <a:latin typeface="Cambria" panose="02040503050406030204" pitchFamily="18" charset="0"/>
                <a:ea typeface="Cambria"/>
                <a:cs typeface="Times New Roman" panose="02020603050405020304" pitchFamily="18" charset="0"/>
                <a:sym typeface="Cambria"/>
              </a:rPr>
              <a:t> </a:t>
            </a:r>
            <a:r>
              <a:rPr lang="en-US" sz="2000" b="1" dirty="0" err="1">
                <a:latin typeface="Cambria" panose="02040503050406030204" pitchFamily="18" charset="0"/>
                <a:ea typeface="Cambria"/>
                <a:cs typeface="Times New Roman" panose="02020603050405020304" pitchFamily="18" charset="0"/>
                <a:sym typeface="Cambria"/>
              </a:rPr>
              <a:t>phẩm</a:t>
            </a:r>
            <a:endParaRPr sz="2000" dirty="0">
              <a:latin typeface="Cambria" panose="02040503050406030204" pitchFamily="18" charset="0"/>
              <a:ea typeface="Cambria"/>
              <a:cs typeface="Times New Roman" panose="02020603050405020304" pitchFamily="18" charset="0"/>
              <a:sym typeface="Cambria"/>
            </a:endParaRPr>
          </a:p>
        </p:txBody>
      </p:sp>
      <p:sp>
        <p:nvSpPr>
          <p:cNvPr id="9" name="Google Shape;3664;p79"/>
          <p:cNvSpPr/>
          <p:nvPr/>
        </p:nvSpPr>
        <p:spPr>
          <a:xfrm>
            <a:off x="738530" y="1680811"/>
            <a:ext cx="1800159" cy="593320"/>
          </a:xfrm>
          <a:prstGeom prst="roundRect">
            <a:avLst>
              <a:gd name="adj" fmla="val 16667"/>
            </a:avLst>
          </a:prstGeom>
          <a:solidFill>
            <a:srgbClr val="A2729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lvl="0" algn="ctr"/>
            <a:r>
              <a:rPr lang="en-US" sz="2000" dirty="0" err="1">
                <a:solidFill>
                  <a:schemeClr val="bg1"/>
                </a:solidFill>
                <a:latin typeface="Cambria" panose="02040503050406030204" pitchFamily="18" charset="0"/>
                <a:cs typeface="Times New Roman" panose="02020603050405020304" pitchFamily="18" charset="0"/>
              </a:rPr>
              <a:t>Xuất</a:t>
            </a:r>
            <a:r>
              <a:rPr lang="en-US" sz="2000" dirty="0">
                <a:solidFill>
                  <a:schemeClr val="bg1"/>
                </a:solidFill>
                <a:latin typeface="Cambria" panose="02040503050406030204" pitchFamily="18" charset="0"/>
                <a:cs typeface="Times New Roman" panose="02020603050405020304" pitchFamily="18" charset="0"/>
              </a:rPr>
              <a:t> </a:t>
            </a:r>
            <a:r>
              <a:rPr lang="en-US" sz="2000" dirty="0" err="1">
                <a:solidFill>
                  <a:schemeClr val="bg1"/>
                </a:solidFill>
                <a:latin typeface="Cambria" panose="02040503050406030204" pitchFamily="18" charset="0"/>
                <a:cs typeface="Times New Roman" panose="02020603050405020304" pitchFamily="18" charset="0"/>
              </a:rPr>
              <a:t>xứ</a:t>
            </a:r>
            <a:r>
              <a:rPr lang="en-US" sz="2000" dirty="0">
                <a:solidFill>
                  <a:schemeClr val="bg1"/>
                </a:solidFill>
                <a:latin typeface="Cambria" panose="02040503050406030204" pitchFamily="18" charset="0"/>
                <a:cs typeface="Times New Roman" panose="02020603050405020304" pitchFamily="18" charset="0"/>
              </a:rPr>
              <a:t>, </a:t>
            </a:r>
            <a:r>
              <a:rPr lang="en-US" sz="2000" dirty="0" err="1">
                <a:solidFill>
                  <a:schemeClr val="bg1"/>
                </a:solidFill>
                <a:latin typeface="Cambria" panose="02040503050406030204" pitchFamily="18" charset="0"/>
                <a:cs typeface="Times New Roman" panose="02020603050405020304" pitchFamily="18" charset="0"/>
              </a:rPr>
              <a:t>hcst</a:t>
            </a:r>
            <a:endParaRPr lang="en-US" sz="2000" dirty="0">
              <a:solidFill>
                <a:schemeClr val="bg1"/>
              </a:solidFill>
              <a:latin typeface="Cambria" panose="02040503050406030204" pitchFamily="18" charset="0"/>
              <a:cs typeface="Times New Roman" panose="02020603050405020304" pitchFamily="18" charset="0"/>
            </a:endParaRPr>
          </a:p>
        </p:txBody>
      </p:sp>
      <p:sp>
        <p:nvSpPr>
          <p:cNvPr id="10" name="Google Shape;3666;p79"/>
          <p:cNvSpPr/>
          <p:nvPr/>
        </p:nvSpPr>
        <p:spPr>
          <a:xfrm>
            <a:off x="3403930" y="1680811"/>
            <a:ext cx="1800159" cy="593320"/>
          </a:xfrm>
          <a:prstGeom prst="roundRect">
            <a:avLst>
              <a:gd name="adj" fmla="val 16667"/>
            </a:avLst>
          </a:prstGeom>
          <a:solidFill>
            <a:srgbClr val="76AEA6"/>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err="1">
                <a:solidFill>
                  <a:schemeClr val="bg1"/>
                </a:solidFill>
                <a:latin typeface="Cambria" panose="02040503050406030204" pitchFamily="18" charset="0"/>
                <a:cs typeface="Times New Roman" panose="02020603050405020304" pitchFamily="18" charset="0"/>
              </a:rPr>
              <a:t>Thể</a:t>
            </a:r>
            <a:r>
              <a:rPr lang="en-US" sz="2000" dirty="0">
                <a:solidFill>
                  <a:schemeClr val="bg1"/>
                </a:solidFill>
                <a:latin typeface="Cambria" panose="02040503050406030204" pitchFamily="18" charset="0"/>
                <a:cs typeface="Times New Roman" panose="02020603050405020304" pitchFamily="18" charset="0"/>
              </a:rPr>
              <a:t> </a:t>
            </a:r>
            <a:r>
              <a:rPr lang="en-US" sz="2000" dirty="0" err="1">
                <a:solidFill>
                  <a:schemeClr val="bg1"/>
                </a:solidFill>
                <a:latin typeface="Cambria" panose="02040503050406030204" pitchFamily="18" charset="0"/>
                <a:cs typeface="Times New Roman" panose="02020603050405020304" pitchFamily="18" charset="0"/>
              </a:rPr>
              <a:t>thơ</a:t>
            </a:r>
            <a:endParaRPr sz="2000" dirty="0">
              <a:solidFill>
                <a:schemeClr val="bg1"/>
              </a:solidFill>
              <a:latin typeface="Cambria" panose="02040503050406030204" pitchFamily="18" charset="0"/>
              <a:cs typeface="Times New Roman" panose="02020603050405020304" pitchFamily="18" charset="0"/>
            </a:endParaRPr>
          </a:p>
        </p:txBody>
      </p:sp>
      <p:sp>
        <p:nvSpPr>
          <p:cNvPr id="11" name="Google Shape;3667;p79"/>
          <p:cNvSpPr/>
          <p:nvPr/>
        </p:nvSpPr>
        <p:spPr>
          <a:xfrm>
            <a:off x="6111863" y="1680811"/>
            <a:ext cx="1800159" cy="593320"/>
          </a:xfrm>
          <a:prstGeom prst="roundRect">
            <a:avLst>
              <a:gd name="adj" fmla="val 16667"/>
            </a:avLst>
          </a:prstGeom>
          <a:solidFill>
            <a:srgbClr val="BE5A4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err="1">
                <a:solidFill>
                  <a:schemeClr val="bg1"/>
                </a:solidFill>
                <a:latin typeface="Cambria" panose="02040503050406030204" pitchFamily="18" charset="0"/>
                <a:cs typeface="Times New Roman" panose="02020603050405020304" pitchFamily="18" charset="0"/>
              </a:rPr>
              <a:t>Bố</a:t>
            </a:r>
            <a:r>
              <a:rPr lang="en-US" sz="2000" dirty="0">
                <a:solidFill>
                  <a:schemeClr val="bg1"/>
                </a:solidFill>
                <a:latin typeface="Cambria" panose="02040503050406030204" pitchFamily="18" charset="0"/>
                <a:cs typeface="Times New Roman" panose="02020603050405020304" pitchFamily="18" charset="0"/>
              </a:rPr>
              <a:t> </a:t>
            </a:r>
            <a:r>
              <a:rPr lang="en-US" sz="2000" dirty="0" err="1">
                <a:solidFill>
                  <a:schemeClr val="bg1"/>
                </a:solidFill>
                <a:latin typeface="Cambria" panose="02040503050406030204" pitchFamily="18" charset="0"/>
                <a:cs typeface="Times New Roman" panose="02020603050405020304" pitchFamily="18" charset="0"/>
              </a:rPr>
              <a:t>cục</a:t>
            </a:r>
            <a:endParaRPr sz="2000" dirty="0">
              <a:solidFill>
                <a:schemeClr val="bg1"/>
              </a:solidFill>
              <a:latin typeface="Cambria" panose="02040503050406030204" pitchFamily="18" charset="0"/>
              <a:cs typeface="Times New Roman" panose="02020603050405020304" pitchFamily="18" charset="0"/>
            </a:endParaRPr>
          </a:p>
        </p:txBody>
      </p:sp>
      <p:sp>
        <p:nvSpPr>
          <p:cNvPr id="13" name="Rectangle 12"/>
          <p:cNvSpPr/>
          <p:nvPr/>
        </p:nvSpPr>
        <p:spPr>
          <a:xfrm>
            <a:off x="573892" y="2408655"/>
            <a:ext cx="2260669" cy="1938992"/>
          </a:xfrm>
          <a:prstGeom prst="rect">
            <a:avLst/>
          </a:prstGeom>
        </p:spPr>
        <p:txBody>
          <a:bodyPr wrap="square">
            <a:spAutoFit/>
          </a:bodyPr>
          <a:lstStyle/>
          <a:p>
            <a:pPr algn="ctr"/>
            <a:r>
              <a:rPr lang="en-US" sz="2000" dirty="0">
                <a:latin typeface="Cambria" panose="02040503050406030204" pitchFamily="18" charset="0"/>
              </a:rPr>
              <a:t>“</a:t>
            </a:r>
            <a:r>
              <a:rPr lang="en-US" sz="2000" i="1" dirty="0" err="1">
                <a:latin typeface="Cambria" panose="02040503050406030204" pitchFamily="18" charset="0"/>
              </a:rPr>
              <a:t>Vịnh</a:t>
            </a:r>
            <a:r>
              <a:rPr lang="en-US" sz="2000" i="1" dirty="0">
                <a:latin typeface="Cambria" panose="02040503050406030204" pitchFamily="18" charset="0"/>
              </a:rPr>
              <a:t> khoa </a:t>
            </a:r>
            <a:r>
              <a:rPr lang="en-US" sz="2000" i="1" dirty="0" err="1">
                <a:latin typeface="Cambria" panose="02040503050406030204" pitchFamily="18" charset="0"/>
              </a:rPr>
              <a:t>thi</a:t>
            </a:r>
            <a:r>
              <a:rPr lang="en-US" sz="2000" i="1" dirty="0">
                <a:latin typeface="Cambria" panose="02040503050406030204" pitchFamily="18" charset="0"/>
              </a:rPr>
              <a:t> </a:t>
            </a:r>
            <a:r>
              <a:rPr lang="en-US" sz="2000" i="1" dirty="0" err="1">
                <a:latin typeface="Cambria" panose="02040503050406030204" pitchFamily="18" charset="0"/>
              </a:rPr>
              <a:t>Hương</a:t>
            </a:r>
            <a:r>
              <a:rPr lang="en-US" sz="2000" dirty="0">
                <a:latin typeface="Cambria" panose="02040503050406030204" pitchFamily="18" charset="0"/>
              </a:rPr>
              <a:t>” </a:t>
            </a:r>
            <a:r>
              <a:rPr lang="en-US" sz="2000" dirty="0" err="1">
                <a:latin typeface="Cambria" panose="02040503050406030204" pitchFamily="18" charset="0"/>
              </a:rPr>
              <a:t>còn</a:t>
            </a:r>
            <a:r>
              <a:rPr lang="en-US" sz="2000" dirty="0">
                <a:latin typeface="Cambria" panose="02040503050406030204" pitchFamily="18" charset="0"/>
              </a:rPr>
              <a:t> </a:t>
            </a:r>
            <a:r>
              <a:rPr lang="en-US" sz="2000" dirty="0" err="1">
                <a:latin typeface="Cambria" panose="02040503050406030204" pitchFamily="18" charset="0"/>
              </a:rPr>
              <a:t>có</a:t>
            </a:r>
            <a:r>
              <a:rPr lang="en-US" sz="2000" dirty="0">
                <a:latin typeface="Cambria" panose="02040503050406030204" pitchFamily="18" charset="0"/>
              </a:rPr>
              <a:t> </a:t>
            </a:r>
            <a:r>
              <a:rPr lang="en-US" sz="2000" dirty="0" err="1">
                <a:latin typeface="Cambria" panose="02040503050406030204" pitchFamily="18" charset="0"/>
              </a:rPr>
              <a:t>tên</a:t>
            </a:r>
            <a:r>
              <a:rPr lang="en-US" sz="2000" dirty="0">
                <a:latin typeface="Cambria" panose="02040503050406030204" pitchFamily="18" charset="0"/>
              </a:rPr>
              <a:t> </a:t>
            </a:r>
            <a:r>
              <a:rPr lang="en-US" sz="2000" dirty="0" err="1">
                <a:latin typeface="Cambria" panose="02040503050406030204" pitchFamily="18" charset="0"/>
              </a:rPr>
              <a:t>gọi</a:t>
            </a:r>
            <a:r>
              <a:rPr lang="en-US" sz="2000" dirty="0">
                <a:latin typeface="Cambria" panose="02040503050406030204" pitchFamily="18" charset="0"/>
              </a:rPr>
              <a:t> </a:t>
            </a:r>
            <a:r>
              <a:rPr lang="en-US" sz="2000" dirty="0" err="1">
                <a:latin typeface="Cambria" panose="02040503050406030204" pitchFamily="18" charset="0"/>
              </a:rPr>
              <a:t>khác</a:t>
            </a:r>
            <a:r>
              <a:rPr lang="en-US" sz="2000" dirty="0">
                <a:latin typeface="Cambria" panose="02040503050406030204" pitchFamily="18" charset="0"/>
              </a:rPr>
              <a:t> “</a:t>
            </a:r>
            <a:r>
              <a:rPr lang="en-US" sz="2000" i="1" dirty="0" err="1">
                <a:latin typeface="Cambria" panose="02040503050406030204" pitchFamily="18" charset="0"/>
              </a:rPr>
              <a:t>Lễ</a:t>
            </a:r>
            <a:r>
              <a:rPr lang="en-US" sz="2000" i="1" dirty="0">
                <a:latin typeface="Cambria" panose="02040503050406030204" pitchFamily="18" charset="0"/>
              </a:rPr>
              <a:t> </a:t>
            </a:r>
            <a:r>
              <a:rPr lang="en-US" sz="2000" i="1" dirty="0" err="1">
                <a:latin typeface="Cambria" panose="02040503050406030204" pitchFamily="18" charset="0"/>
              </a:rPr>
              <a:t>xướng</a:t>
            </a:r>
            <a:r>
              <a:rPr lang="en-US" sz="2000" i="1" dirty="0">
                <a:latin typeface="Cambria" panose="02040503050406030204" pitchFamily="18" charset="0"/>
              </a:rPr>
              <a:t> </a:t>
            </a:r>
            <a:r>
              <a:rPr lang="en-US" sz="2000" i="1" dirty="0" err="1">
                <a:latin typeface="Cambria" panose="02040503050406030204" pitchFamily="18" charset="0"/>
              </a:rPr>
              <a:t>danh</a:t>
            </a:r>
            <a:r>
              <a:rPr lang="en-US" sz="2000" i="1" dirty="0">
                <a:latin typeface="Cambria" panose="02040503050406030204" pitchFamily="18" charset="0"/>
              </a:rPr>
              <a:t> khoa </a:t>
            </a:r>
            <a:r>
              <a:rPr lang="en-US" sz="2000" i="1" dirty="0" err="1">
                <a:latin typeface="Cambria" panose="02040503050406030204" pitchFamily="18" charset="0"/>
              </a:rPr>
              <a:t>Đinh</a:t>
            </a:r>
            <a:r>
              <a:rPr lang="en-US" sz="2000" i="1" dirty="0">
                <a:latin typeface="Cambria" panose="02040503050406030204" pitchFamily="18" charset="0"/>
              </a:rPr>
              <a:t> </a:t>
            </a:r>
            <a:r>
              <a:rPr lang="en-US" sz="2000" i="1" dirty="0" err="1">
                <a:latin typeface="Cambria" panose="02040503050406030204" pitchFamily="18" charset="0"/>
              </a:rPr>
              <a:t>Dậu</a:t>
            </a:r>
            <a:r>
              <a:rPr lang="en-US" sz="2000" i="1" dirty="0">
                <a:latin typeface="Cambria" panose="02040503050406030204" pitchFamily="18" charset="0"/>
              </a:rPr>
              <a:t>”</a:t>
            </a:r>
            <a:r>
              <a:rPr lang="en-US" sz="2000" dirty="0">
                <a:latin typeface="Cambria" panose="02040503050406030204" pitchFamily="18" charset="0"/>
              </a:rPr>
              <a:t>, </a:t>
            </a:r>
            <a:r>
              <a:rPr lang="en-US" sz="2000" dirty="0" err="1">
                <a:latin typeface="Cambria" panose="02040503050406030204" pitchFamily="18" charset="0"/>
              </a:rPr>
              <a:t>được</a:t>
            </a:r>
            <a:r>
              <a:rPr lang="en-US" sz="2000" dirty="0">
                <a:latin typeface="Cambria" panose="02040503050406030204" pitchFamily="18" charset="0"/>
              </a:rPr>
              <a:t> </a:t>
            </a:r>
            <a:r>
              <a:rPr lang="en-US" sz="2000" dirty="0" err="1">
                <a:latin typeface="Cambria" panose="02040503050406030204" pitchFamily="18" charset="0"/>
              </a:rPr>
              <a:t>sáng</a:t>
            </a:r>
            <a:r>
              <a:rPr lang="en-US" sz="2000" dirty="0">
                <a:latin typeface="Cambria" panose="02040503050406030204" pitchFamily="18" charset="0"/>
              </a:rPr>
              <a:t> </a:t>
            </a:r>
            <a:r>
              <a:rPr lang="en-US" sz="2000" dirty="0" err="1">
                <a:latin typeface="Cambria" panose="02040503050406030204" pitchFamily="18" charset="0"/>
              </a:rPr>
              <a:t>tác</a:t>
            </a:r>
            <a:r>
              <a:rPr lang="en-US" sz="2000" dirty="0">
                <a:latin typeface="Cambria" panose="02040503050406030204" pitchFamily="18" charset="0"/>
              </a:rPr>
              <a:t> </a:t>
            </a:r>
            <a:r>
              <a:rPr lang="en-US" sz="2000" dirty="0" err="1">
                <a:latin typeface="Cambria" panose="02040503050406030204" pitchFamily="18" charset="0"/>
              </a:rPr>
              <a:t>năm</a:t>
            </a:r>
            <a:r>
              <a:rPr lang="en-US" sz="2000" dirty="0">
                <a:latin typeface="Cambria" panose="02040503050406030204" pitchFamily="18" charset="0"/>
              </a:rPr>
              <a:t> 1897.</a:t>
            </a:r>
            <a:endParaRPr lang="en-VN" sz="2000" dirty="0">
              <a:latin typeface="Cambria" panose="02040503050406030204" pitchFamily="18" charset="0"/>
            </a:endParaRPr>
          </a:p>
        </p:txBody>
      </p:sp>
      <p:sp>
        <p:nvSpPr>
          <p:cNvPr id="14" name="Rectangle 13"/>
          <p:cNvSpPr/>
          <p:nvPr/>
        </p:nvSpPr>
        <p:spPr>
          <a:xfrm>
            <a:off x="3403930" y="2497711"/>
            <a:ext cx="1729897" cy="1015663"/>
          </a:xfrm>
          <a:prstGeom prst="rect">
            <a:avLst/>
          </a:prstGeom>
        </p:spPr>
        <p:txBody>
          <a:bodyPr wrap="square">
            <a:spAutoFit/>
          </a:bodyPr>
          <a:lstStyle/>
          <a:p>
            <a:pPr algn="ctr">
              <a:buClrTx/>
              <a:buFontTx/>
              <a:buNone/>
            </a:pPr>
            <a:r>
              <a:rPr lang="en-US" sz="2000" kern="1200" dirty="0" err="1">
                <a:solidFill>
                  <a:prstClr val="black"/>
                </a:solidFill>
                <a:latin typeface="Cambria" panose="02040503050406030204" pitchFamily="18" charset="0"/>
                <a:cs typeface="Times New Roman" panose="02020603050405020304" pitchFamily="18" charset="0"/>
              </a:rPr>
              <a:t>Thất</a:t>
            </a:r>
            <a:r>
              <a:rPr lang="en-US" sz="2000" kern="1200" dirty="0">
                <a:solidFill>
                  <a:prstClr val="black"/>
                </a:solidFill>
                <a:latin typeface="Cambria" panose="02040503050406030204" pitchFamily="18" charset="0"/>
                <a:cs typeface="Times New Roman" panose="02020603050405020304" pitchFamily="18" charset="0"/>
              </a:rPr>
              <a:t> </a:t>
            </a:r>
            <a:r>
              <a:rPr lang="en-US" sz="2000" kern="1200" dirty="0" err="1">
                <a:solidFill>
                  <a:prstClr val="black"/>
                </a:solidFill>
                <a:latin typeface="Cambria" panose="02040503050406030204" pitchFamily="18" charset="0"/>
                <a:cs typeface="Times New Roman" panose="02020603050405020304" pitchFamily="18" charset="0"/>
              </a:rPr>
              <a:t>ngôn</a:t>
            </a:r>
            <a:r>
              <a:rPr lang="en-US" sz="2000" kern="1200" dirty="0">
                <a:solidFill>
                  <a:prstClr val="black"/>
                </a:solidFill>
                <a:latin typeface="Cambria" panose="02040503050406030204" pitchFamily="18" charset="0"/>
                <a:cs typeface="Times New Roman" panose="02020603050405020304" pitchFamily="18" charset="0"/>
              </a:rPr>
              <a:t> </a:t>
            </a:r>
          </a:p>
          <a:p>
            <a:pPr algn="ctr">
              <a:buClrTx/>
              <a:buFontTx/>
              <a:buNone/>
            </a:pPr>
            <a:r>
              <a:rPr lang="en-US" sz="2000" kern="1200" dirty="0" err="1">
                <a:solidFill>
                  <a:prstClr val="black"/>
                </a:solidFill>
                <a:latin typeface="Cambria" panose="02040503050406030204" pitchFamily="18" charset="0"/>
                <a:cs typeface="Times New Roman" panose="02020603050405020304" pitchFamily="18" charset="0"/>
              </a:rPr>
              <a:t>bát</a:t>
            </a:r>
            <a:r>
              <a:rPr lang="en-US" sz="2000" kern="1200" dirty="0">
                <a:solidFill>
                  <a:prstClr val="black"/>
                </a:solidFill>
                <a:latin typeface="Cambria" panose="02040503050406030204" pitchFamily="18" charset="0"/>
                <a:cs typeface="Times New Roman" panose="02020603050405020304" pitchFamily="18" charset="0"/>
              </a:rPr>
              <a:t> </a:t>
            </a:r>
            <a:r>
              <a:rPr lang="en-US" sz="2000" kern="1200" dirty="0" err="1">
                <a:solidFill>
                  <a:prstClr val="black"/>
                </a:solidFill>
                <a:latin typeface="Cambria" panose="02040503050406030204" pitchFamily="18" charset="0"/>
                <a:cs typeface="Times New Roman" panose="02020603050405020304" pitchFamily="18" charset="0"/>
              </a:rPr>
              <a:t>cú</a:t>
            </a:r>
            <a:r>
              <a:rPr lang="en-US" sz="2000" kern="1200" dirty="0">
                <a:solidFill>
                  <a:prstClr val="black"/>
                </a:solidFill>
                <a:latin typeface="Cambria" panose="02040503050406030204" pitchFamily="18" charset="0"/>
                <a:cs typeface="Times New Roman" panose="02020603050405020304" pitchFamily="18" charset="0"/>
              </a:rPr>
              <a:t> </a:t>
            </a:r>
          </a:p>
          <a:p>
            <a:pPr algn="ctr">
              <a:buClrTx/>
              <a:buFontTx/>
              <a:buNone/>
            </a:pPr>
            <a:r>
              <a:rPr lang="en-US" sz="2000" kern="1200" dirty="0" err="1">
                <a:solidFill>
                  <a:prstClr val="black"/>
                </a:solidFill>
                <a:latin typeface="Cambria" panose="02040503050406030204" pitchFamily="18" charset="0"/>
                <a:cs typeface="Times New Roman" panose="02020603050405020304" pitchFamily="18" charset="0"/>
              </a:rPr>
              <a:t>Đường</a:t>
            </a:r>
            <a:r>
              <a:rPr lang="en-US" sz="2000" kern="1200" dirty="0">
                <a:solidFill>
                  <a:prstClr val="black"/>
                </a:solidFill>
                <a:latin typeface="Cambria" panose="02040503050406030204" pitchFamily="18" charset="0"/>
                <a:cs typeface="Times New Roman" panose="02020603050405020304" pitchFamily="18" charset="0"/>
              </a:rPr>
              <a:t> </a:t>
            </a:r>
            <a:r>
              <a:rPr lang="en-US" sz="2000" kern="1200" dirty="0" err="1">
                <a:solidFill>
                  <a:prstClr val="black"/>
                </a:solidFill>
                <a:latin typeface="Cambria" panose="02040503050406030204" pitchFamily="18" charset="0"/>
                <a:cs typeface="Times New Roman" panose="02020603050405020304" pitchFamily="18" charset="0"/>
              </a:rPr>
              <a:t>luật</a:t>
            </a:r>
            <a:endParaRPr lang="en-US" sz="2000" kern="1200" dirty="0">
              <a:solidFill>
                <a:prstClr val="black">
                  <a:lumMod val="95000"/>
                  <a:lumOff val="5000"/>
                </a:prstClr>
              </a:solidFill>
              <a:latin typeface="Cambria" panose="02040503050406030204" pitchFamily="18" charset="0"/>
              <a:cs typeface="Times New Roman" pitchFamily="18" charset="0"/>
            </a:endParaRPr>
          </a:p>
        </p:txBody>
      </p:sp>
      <p:sp>
        <p:nvSpPr>
          <p:cNvPr id="15" name="Rectangle 14"/>
          <p:cNvSpPr/>
          <p:nvPr/>
        </p:nvSpPr>
        <p:spPr>
          <a:xfrm>
            <a:off x="5347724" y="2408655"/>
            <a:ext cx="3434769" cy="2246769"/>
          </a:xfrm>
          <a:prstGeom prst="rect">
            <a:avLst/>
          </a:prstGeom>
        </p:spPr>
        <p:txBody>
          <a:bodyPr wrap="square">
            <a:spAutoFit/>
          </a:bodyPr>
          <a:lstStyle/>
          <a:p>
            <a:pPr algn="just"/>
            <a:r>
              <a:rPr lang="en-US" sz="2000" dirty="0">
                <a:latin typeface="Cambria" panose="02040503050406030204" pitchFamily="18" charset="0"/>
              </a:rPr>
              <a:t>- 2 </a:t>
            </a:r>
            <a:r>
              <a:rPr lang="en-US" sz="2000" dirty="0" err="1">
                <a:latin typeface="Cambria" panose="02040503050406030204" pitchFamily="18" charset="0"/>
              </a:rPr>
              <a:t>câu</a:t>
            </a:r>
            <a:r>
              <a:rPr lang="en-US" sz="2000" dirty="0">
                <a:latin typeface="Cambria" panose="02040503050406030204" pitchFamily="18" charset="0"/>
              </a:rPr>
              <a:t> </a:t>
            </a:r>
            <a:r>
              <a:rPr lang="en-US" sz="2000" dirty="0" err="1">
                <a:latin typeface="Cambria" panose="02040503050406030204" pitchFamily="18" charset="0"/>
              </a:rPr>
              <a:t>đề</a:t>
            </a:r>
            <a:r>
              <a:rPr lang="en-US" sz="2000" dirty="0">
                <a:latin typeface="Cambria" panose="02040503050406030204" pitchFamily="18" charset="0"/>
              </a:rPr>
              <a:t>: </a:t>
            </a:r>
            <a:r>
              <a:rPr lang="en-US" sz="2000" dirty="0" err="1">
                <a:latin typeface="Cambria" panose="02040503050406030204" pitchFamily="18" charset="0"/>
              </a:rPr>
              <a:t>Giới</a:t>
            </a:r>
            <a:r>
              <a:rPr lang="en-US" sz="2000" dirty="0">
                <a:latin typeface="Cambria" panose="02040503050406030204" pitchFamily="18" charset="0"/>
              </a:rPr>
              <a:t> </a:t>
            </a:r>
            <a:r>
              <a:rPr lang="en-US" sz="2000" dirty="0" err="1">
                <a:latin typeface="Cambria" panose="02040503050406030204" pitchFamily="18" charset="0"/>
              </a:rPr>
              <a:t>thiệu</a:t>
            </a:r>
            <a:r>
              <a:rPr lang="en-US" sz="2000" dirty="0">
                <a:latin typeface="Cambria" panose="02040503050406030204" pitchFamily="18" charset="0"/>
              </a:rPr>
              <a:t> </a:t>
            </a:r>
            <a:r>
              <a:rPr lang="en-US" sz="2000" dirty="0" err="1">
                <a:latin typeface="Cambria" panose="02040503050406030204" pitchFamily="18" charset="0"/>
              </a:rPr>
              <a:t>về</a:t>
            </a:r>
            <a:r>
              <a:rPr lang="en-US" sz="2000" dirty="0">
                <a:latin typeface="Cambria" panose="02040503050406030204" pitchFamily="18" charset="0"/>
              </a:rPr>
              <a:t> </a:t>
            </a:r>
            <a:r>
              <a:rPr lang="en-US" sz="2000" dirty="0" err="1">
                <a:latin typeface="Cambria" panose="02040503050406030204" pitchFamily="18" charset="0"/>
              </a:rPr>
              <a:t>kì</a:t>
            </a:r>
            <a:r>
              <a:rPr lang="en-US" sz="2000" dirty="0">
                <a:latin typeface="Cambria" panose="02040503050406030204" pitchFamily="18" charset="0"/>
              </a:rPr>
              <a:t> </a:t>
            </a:r>
            <a:r>
              <a:rPr lang="en-US" sz="2000" dirty="0" err="1">
                <a:latin typeface="Cambria" panose="02040503050406030204" pitchFamily="18" charset="0"/>
              </a:rPr>
              <a:t>thi</a:t>
            </a:r>
            <a:endParaRPr lang="en-VN" sz="2000" dirty="0">
              <a:latin typeface="Cambria" panose="02040503050406030204" pitchFamily="18" charset="0"/>
            </a:endParaRPr>
          </a:p>
          <a:p>
            <a:pPr algn="just"/>
            <a:r>
              <a:rPr lang="en-US" sz="2000" dirty="0">
                <a:latin typeface="Cambria" panose="02040503050406030204" pitchFamily="18" charset="0"/>
              </a:rPr>
              <a:t>- 2 </a:t>
            </a:r>
            <a:r>
              <a:rPr lang="en-US" sz="2000" dirty="0" err="1">
                <a:latin typeface="Cambria" panose="02040503050406030204" pitchFamily="18" charset="0"/>
              </a:rPr>
              <a:t>câu</a:t>
            </a:r>
            <a:r>
              <a:rPr lang="en-US" sz="2000" dirty="0">
                <a:latin typeface="Cambria" panose="02040503050406030204" pitchFamily="18" charset="0"/>
              </a:rPr>
              <a:t> </a:t>
            </a:r>
            <a:r>
              <a:rPr lang="en-US" sz="2000" dirty="0" err="1">
                <a:latin typeface="Cambria" panose="02040503050406030204" pitchFamily="18" charset="0"/>
              </a:rPr>
              <a:t>thực</a:t>
            </a:r>
            <a:r>
              <a:rPr lang="en-US" sz="2000" dirty="0">
                <a:latin typeface="Cambria" panose="02040503050406030204" pitchFamily="18" charset="0"/>
              </a:rPr>
              <a:t>: </a:t>
            </a:r>
            <a:r>
              <a:rPr lang="en-US" sz="2000" dirty="0" err="1">
                <a:latin typeface="Cambria" panose="02040503050406030204" pitchFamily="18" charset="0"/>
              </a:rPr>
              <a:t>Cảnh</a:t>
            </a:r>
            <a:r>
              <a:rPr lang="en-US" sz="2000" dirty="0">
                <a:latin typeface="Cambria" panose="02040503050406030204" pitchFamily="18" charset="0"/>
              </a:rPr>
              <a:t> </a:t>
            </a:r>
            <a:r>
              <a:rPr lang="en-US" sz="2000" dirty="0" err="1">
                <a:latin typeface="Cambria" panose="02040503050406030204" pitchFamily="18" charset="0"/>
              </a:rPr>
              <a:t>tượng</a:t>
            </a:r>
            <a:r>
              <a:rPr lang="en-US" sz="2000" dirty="0">
                <a:latin typeface="Cambria" panose="02040503050406030204" pitchFamily="18" charset="0"/>
              </a:rPr>
              <a:t> </a:t>
            </a:r>
            <a:r>
              <a:rPr lang="en-US" sz="2000" dirty="0" err="1">
                <a:latin typeface="Cambria" panose="02040503050406030204" pitchFamily="18" charset="0"/>
              </a:rPr>
              <a:t>khi</a:t>
            </a:r>
            <a:r>
              <a:rPr lang="en-US" sz="2000" dirty="0">
                <a:latin typeface="Cambria" panose="02040503050406030204" pitchFamily="18" charset="0"/>
              </a:rPr>
              <a:t> </a:t>
            </a:r>
            <a:r>
              <a:rPr lang="en-US" sz="2000" dirty="0" err="1">
                <a:latin typeface="Cambria" panose="02040503050406030204" pitchFamily="18" charset="0"/>
              </a:rPr>
              <a:t>đi</a:t>
            </a:r>
            <a:r>
              <a:rPr lang="en-US" sz="2000" dirty="0">
                <a:latin typeface="Cambria" panose="02040503050406030204" pitchFamily="18" charset="0"/>
              </a:rPr>
              <a:t> </a:t>
            </a:r>
            <a:r>
              <a:rPr lang="en-US" sz="2000" dirty="0" err="1">
                <a:latin typeface="Cambria" panose="02040503050406030204" pitchFamily="18" charset="0"/>
              </a:rPr>
              <a:t>thi</a:t>
            </a:r>
            <a:endParaRPr lang="en-VN" sz="2000" dirty="0">
              <a:latin typeface="Cambria" panose="02040503050406030204" pitchFamily="18" charset="0"/>
            </a:endParaRPr>
          </a:p>
          <a:p>
            <a:pPr algn="just"/>
            <a:r>
              <a:rPr lang="en-US" sz="2000" dirty="0">
                <a:latin typeface="Cambria" panose="02040503050406030204" pitchFamily="18" charset="0"/>
              </a:rPr>
              <a:t>- 2 </a:t>
            </a:r>
            <a:r>
              <a:rPr lang="en-US" sz="2000" dirty="0" err="1">
                <a:latin typeface="Cambria" panose="02040503050406030204" pitchFamily="18" charset="0"/>
              </a:rPr>
              <a:t>câu</a:t>
            </a:r>
            <a:r>
              <a:rPr lang="en-US" sz="2000" dirty="0">
                <a:latin typeface="Cambria" panose="02040503050406030204" pitchFamily="18" charset="0"/>
              </a:rPr>
              <a:t> </a:t>
            </a:r>
            <a:r>
              <a:rPr lang="en-US" sz="2000" dirty="0" err="1">
                <a:latin typeface="Cambria" panose="02040503050406030204" pitchFamily="18" charset="0"/>
              </a:rPr>
              <a:t>luận</a:t>
            </a:r>
            <a:r>
              <a:rPr lang="en-US" sz="2000" dirty="0">
                <a:latin typeface="Cambria" panose="02040503050406030204" pitchFamily="18" charset="0"/>
              </a:rPr>
              <a:t>: </a:t>
            </a:r>
            <a:r>
              <a:rPr lang="en-US" sz="2000" dirty="0" err="1">
                <a:latin typeface="Cambria" panose="02040503050406030204" pitchFamily="18" charset="0"/>
              </a:rPr>
              <a:t>Những</a:t>
            </a:r>
            <a:r>
              <a:rPr lang="en-US" sz="2000" dirty="0">
                <a:latin typeface="Cambria" panose="02040503050406030204" pitchFamily="18" charset="0"/>
              </a:rPr>
              <a:t> </a:t>
            </a:r>
            <a:r>
              <a:rPr lang="en-US" sz="2000" dirty="0" err="1">
                <a:latin typeface="Cambria" panose="02040503050406030204" pitchFamily="18" charset="0"/>
              </a:rPr>
              <a:t>ông</a:t>
            </a:r>
            <a:r>
              <a:rPr lang="en-US" sz="2000" dirty="0">
                <a:latin typeface="Cambria" panose="02040503050406030204" pitchFamily="18" charset="0"/>
              </a:rPr>
              <a:t> to </a:t>
            </a:r>
            <a:r>
              <a:rPr lang="en-US" sz="2000" dirty="0" err="1">
                <a:latin typeface="Cambria" panose="02040503050406030204" pitchFamily="18" charset="0"/>
              </a:rPr>
              <a:t>bà</a:t>
            </a:r>
            <a:r>
              <a:rPr lang="en-US" sz="2000" dirty="0">
                <a:latin typeface="Cambria" panose="02040503050406030204" pitchFamily="18" charset="0"/>
              </a:rPr>
              <a:t> </a:t>
            </a:r>
            <a:r>
              <a:rPr lang="en-US" sz="2000" dirty="0" err="1">
                <a:latin typeface="Cambria" panose="02040503050406030204" pitchFamily="18" charset="0"/>
              </a:rPr>
              <a:t>lớn</a:t>
            </a:r>
            <a:r>
              <a:rPr lang="en-US" sz="2000" dirty="0">
                <a:latin typeface="Cambria" panose="02040503050406030204" pitchFamily="18" charset="0"/>
              </a:rPr>
              <a:t> </a:t>
            </a:r>
            <a:r>
              <a:rPr lang="en-US" sz="2000" dirty="0" err="1">
                <a:latin typeface="Cambria" panose="02040503050406030204" pitchFamily="18" charset="0"/>
              </a:rPr>
              <a:t>đến</a:t>
            </a:r>
            <a:r>
              <a:rPr lang="en-US" sz="2000" dirty="0">
                <a:latin typeface="Cambria" panose="02040503050406030204" pitchFamily="18" charset="0"/>
              </a:rPr>
              <a:t> </a:t>
            </a:r>
            <a:r>
              <a:rPr lang="en-US" sz="2000" dirty="0" err="1">
                <a:latin typeface="Cambria" panose="02040503050406030204" pitchFamily="18" charset="0"/>
              </a:rPr>
              <a:t>trường</a:t>
            </a:r>
            <a:r>
              <a:rPr lang="en-US" sz="2000" dirty="0">
                <a:latin typeface="Cambria" panose="02040503050406030204" pitchFamily="18" charset="0"/>
              </a:rPr>
              <a:t> </a:t>
            </a:r>
            <a:r>
              <a:rPr lang="en-US" sz="2000" dirty="0" err="1">
                <a:latin typeface="Cambria" panose="02040503050406030204" pitchFamily="18" charset="0"/>
              </a:rPr>
              <a:t>thi</a:t>
            </a:r>
            <a:endParaRPr lang="en-VN" sz="2000" dirty="0">
              <a:latin typeface="Cambria" panose="02040503050406030204" pitchFamily="18" charset="0"/>
            </a:endParaRPr>
          </a:p>
          <a:p>
            <a:pPr algn="just"/>
            <a:r>
              <a:rPr lang="en-US" sz="2000" dirty="0">
                <a:latin typeface="Cambria" panose="02040503050406030204" pitchFamily="18" charset="0"/>
              </a:rPr>
              <a:t>- 2 </a:t>
            </a:r>
            <a:r>
              <a:rPr lang="en-US" sz="2000" dirty="0" err="1">
                <a:latin typeface="Cambria" panose="02040503050406030204" pitchFamily="18" charset="0"/>
              </a:rPr>
              <a:t>câu</a:t>
            </a:r>
            <a:r>
              <a:rPr lang="en-US" sz="2000" dirty="0">
                <a:latin typeface="Cambria" panose="02040503050406030204" pitchFamily="18" charset="0"/>
              </a:rPr>
              <a:t> </a:t>
            </a:r>
            <a:r>
              <a:rPr lang="en-US" sz="2000" dirty="0" err="1">
                <a:latin typeface="Cambria" panose="02040503050406030204" pitchFamily="18" charset="0"/>
              </a:rPr>
              <a:t>kết</a:t>
            </a:r>
            <a:r>
              <a:rPr lang="en-US" sz="2000" dirty="0">
                <a:latin typeface="Cambria" panose="02040503050406030204" pitchFamily="18" charset="0"/>
              </a:rPr>
              <a:t>: </a:t>
            </a:r>
            <a:r>
              <a:rPr lang="en-US" sz="2000" dirty="0" err="1">
                <a:latin typeface="Cambria" panose="02040503050406030204" pitchFamily="18" charset="0"/>
              </a:rPr>
              <a:t>Thái</a:t>
            </a:r>
            <a:r>
              <a:rPr lang="en-US" sz="2000" dirty="0">
                <a:latin typeface="Cambria" panose="02040503050406030204" pitchFamily="18" charset="0"/>
              </a:rPr>
              <a:t> </a:t>
            </a:r>
            <a:r>
              <a:rPr lang="en-US" sz="2000" dirty="0" err="1">
                <a:latin typeface="Cambria" panose="02040503050406030204" pitchFamily="18" charset="0"/>
              </a:rPr>
              <a:t>độ</a:t>
            </a:r>
            <a:r>
              <a:rPr lang="en-US" sz="2000" dirty="0">
                <a:latin typeface="Cambria" panose="02040503050406030204" pitchFamily="18" charset="0"/>
              </a:rPr>
              <a:t> </a:t>
            </a:r>
            <a:r>
              <a:rPr lang="en-US" sz="2000" dirty="0" err="1">
                <a:latin typeface="Cambria" panose="02040503050406030204" pitchFamily="18" charset="0"/>
              </a:rPr>
              <a:t>phê</a:t>
            </a:r>
            <a:r>
              <a:rPr lang="en-US" sz="2000" dirty="0">
                <a:latin typeface="Cambria" panose="02040503050406030204" pitchFamily="18" charset="0"/>
              </a:rPr>
              <a:t> </a:t>
            </a:r>
            <a:r>
              <a:rPr lang="en-US" sz="2000" dirty="0" err="1">
                <a:latin typeface="Cambria" panose="02040503050406030204" pitchFamily="18" charset="0"/>
              </a:rPr>
              <a:t>bình</a:t>
            </a:r>
            <a:r>
              <a:rPr lang="en-US" sz="2000" dirty="0">
                <a:latin typeface="Cambria" panose="02040503050406030204" pitchFamily="18" charset="0"/>
              </a:rPr>
              <a:t> </a:t>
            </a:r>
            <a:r>
              <a:rPr lang="en-US" sz="2000" dirty="0" err="1">
                <a:latin typeface="Cambria" panose="02040503050406030204" pitchFamily="18" charset="0"/>
              </a:rPr>
              <a:t>của</a:t>
            </a:r>
            <a:r>
              <a:rPr lang="en-US" sz="2000" dirty="0">
                <a:latin typeface="Cambria" panose="02040503050406030204" pitchFamily="18" charset="0"/>
              </a:rPr>
              <a:t> </a:t>
            </a:r>
            <a:r>
              <a:rPr lang="en-US" sz="2000" dirty="0" err="1">
                <a:latin typeface="Cambria" panose="02040503050406030204" pitchFamily="18" charset="0"/>
              </a:rPr>
              <a:t>nhà</a:t>
            </a:r>
            <a:r>
              <a:rPr lang="en-US" sz="2000" dirty="0">
                <a:latin typeface="Cambria" panose="02040503050406030204" pitchFamily="18" charset="0"/>
              </a:rPr>
              <a:t> </a:t>
            </a:r>
            <a:r>
              <a:rPr lang="en-US" sz="2000" dirty="0" err="1">
                <a:latin typeface="Cambria" panose="02040503050406030204" pitchFamily="18" charset="0"/>
              </a:rPr>
              <a:t>thơ</a:t>
            </a:r>
            <a:r>
              <a:rPr lang="en-US" sz="2000" dirty="0">
                <a:latin typeface="Cambria" panose="02040503050406030204" pitchFamily="18" charset="0"/>
              </a:rPr>
              <a:t> </a:t>
            </a:r>
            <a:r>
              <a:rPr lang="en-US" sz="2000" dirty="0" err="1">
                <a:latin typeface="Cambria" panose="02040503050406030204" pitchFamily="18" charset="0"/>
              </a:rPr>
              <a:t>với</a:t>
            </a:r>
            <a:r>
              <a:rPr lang="en-US" sz="2000" dirty="0">
                <a:latin typeface="Cambria" panose="02040503050406030204" pitchFamily="18" charset="0"/>
              </a:rPr>
              <a:t> </a:t>
            </a:r>
            <a:r>
              <a:rPr lang="en-US" sz="2000" dirty="0" err="1">
                <a:latin typeface="Cambria" panose="02040503050406030204" pitchFamily="18" charset="0"/>
              </a:rPr>
              <a:t>kì</a:t>
            </a:r>
            <a:r>
              <a:rPr lang="en-US" sz="2000" dirty="0">
                <a:latin typeface="Cambria" panose="02040503050406030204" pitchFamily="18" charset="0"/>
              </a:rPr>
              <a:t> </a:t>
            </a:r>
            <a:r>
              <a:rPr lang="en-US" sz="2000" dirty="0" err="1">
                <a:latin typeface="Cambria" panose="02040503050406030204" pitchFamily="18" charset="0"/>
              </a:rPr>
              <a:t>thi</a:t>
            </a:r>
            <a:endParaRPr lang="en-US" sz="2000" kern="1200" dirty="0">
              <a:solidFill>
                <a:prstClr val="black">
                  <a:lumMod val="95000"/>
                  <a:lumOff val="5000"/>
                </a:prstClr>
              </a:solidFill>
              <a:latin typeface="Cambria" panose="02040503050406030204" pitchFamily="18" charset="0"/>
              <a:cs typeface="Times New Roman" pitchFamily="18" charset="0"/>
            </a:endParaRPr>
          </a:p>
        </p:txBody>
      </p:sp>
    </p:spTree>
    <p:extLst>
      <p:ext uri="{BB962C8B-B14F-4D97-AF65-F5344CB8AC3E}">
        <p14:creationId xmlns:p14="http://schemas.microsoft.com/office/powerpoint/2010/main" val="419184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circle(in)">
                                      <p:cBhvr>
                                        <p:cTn id="3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1" grpId="0" animBg="1"/>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3"/>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55170" y="989507"/>
            <a:ext cx="6580444" cy="3405733"/>
          </a:xfrm>
          <a:prstGeom prst="rect">
            <a:avLst/>
          </a:prstGeom>
        </p:spPr>
      </p:pic>
    </p:spTree>
    <p:extLst>
      <p:ext uri="{BB962C8B-B14F-4D97-AF65-F5344CB8AC3E}">
        <p14:creationId xmlns:p14="http://schemas.microsoft.com/office/powerpoint/2010/main" val="1276976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3"/>
        <p:cNvGrpSpPr/>
        <p:nvPr/>
      </p:nvGrpSpPr>
      <p:grpSpPr>
        <a:xfrm>
          <a:off x="0" y="0"/>
          <a:ext cx="0" cy="0"/>
          <a:chOff x="0" y="0"/>
          <a:chExt cx="0" cy="0"/>
        </a:xfrm>
      </p:grpSpPr>
      <p:pic>
        <p:nvPicPr>
          <p:cNvPr id="4" name="Picture 5">
            <a:extLst>
              <a:ext uri="{FF2B5EF4-FFF2-40B4-BE49-F238E27FC236}">
                <a16:creationId xmlns:a16="http://schemas.microsoft.com/office/drawing/2014/main" id="{78CAE02A-21B4-F845-2FC6-D2EC57A4840C}"/>
              </a:ext>
            </a:extLst>
          </p:cNvPr>
          <p:cNvPicPr>
            <a:picLocks noChangeAspect="1"/>
          </p:cNvPicPr>
          <p:nvPr/>
        </p:nvPicPr>
        <p:blipFill>
          <a:blip r:embed="rId3"/>
          <a:srcRect/>
          <a:stretch>
            <a:fillRect/>
          </a:stretch>
        </p:blipFill>
        <p:spPr>
          <a:xfrm>
            <a:off x="4286865" y="1157760"/>
            <a:ext cx="4857135" cy="4310707"/>
          </a:xfrm>
          <a:prstGeom prst="rect">
            <a:avLst/>
          </a:prstGeom>
        </p:spPr>
      </p:pic>
      <p:sp>
        <p:nvSpPr>
          <p:cNvPr id="6" name="TextBox 5">
            <a:extLst>
              <a:ext uri="{FF2B5EF4-FFF2-40B4-BE49-F238E27FC236}">
                <a16:creationId xmlns:a16="http://schemas.microsoft.com/office/drawing/2014/main" id="{0CBB7329-308B-B12F-6F60-73B21BB26E9F}"/>
              </a:ext>
            </a:extLst>
          </p:cNvPr>
          <p:cNvSpPr txBox="1"/>
          <p:nvPr/>
        </p:nvSpPr>
        <p:spPr>
          <a:xfrm>
            <a:off x="838200" y="775822"/>
            <a:ext cx="5537200" cy="1634807"/>
          </a:xfrm>
          <a:prstGeom prst="rect">
            <a:avLst/>
          </a:prstGeom>
          <a:noFill/>
        </p:spPr>
        <p:txBody>
          <a:bodyPr wrap="square">
            <a:spAutoFit/>
          </a:bodyPr>
          <a:lstStyle/>
          <a:p>
            <a:pPr marL="180340" algn="ctr">
              <a:lnSpc>
                <a:spcPct val="107000"/>
              </a:lnSpc>
              <a:spcAft>
                <a:spcPts val="800"/>
              </a:spcAft>
              <a:tabLst>
                <a:tab pos="90170" algn="l"/>
                <a:tab pos="180340" algn="l"/>
              </a:tabLst>
            </a:pPr>
            <a:r>
              <a:rPr lang="en-US" sz="3200" dirty="0">
                <a:latin typeface="Cambria" panose="02040503050406030204" pitchFamily="18" charset="0"/>
              </a:rPr>
              <a:t>Hai </a:t>
            </a:r>
            <a:r>
              <a:rPr lang="en-US" sz="3200" dirty="0" err="1">
                <a:latin typeface="Cambria" panose="02040503050406030204" pitchFamily="18" charset="0"/>
              </a:rPr>
              <a:t>câu</a:t>
            </a:r>
            <a:r>
              <a:rPr lang="en-US" sz="3200" dirty="0">
                <a:latin typeface="Cambria" panose="02040503050406030204" pitchFamily="18" charset="0"/>
              </a:rPr>
              <a:t> </a:t>
            </a:r>
            <a:r>
              <a:rPr lang="en-US" sz="3200" dirty="0" err="1">
                <a:latin typeface="Cambria" panose="02040503050406030204" pitchFamily="18" charset="0"/>
              </a:rPr>
              <a:t>đề</a:t>
            </a:r>
            <a:r>
              <a:rPr lang="en-US" sz="3200" dirty="0">
                <a:latin typeface="Cambria" panose="02040503050406030204" pitchFamily="18" charset="0"/>
              </a:rPr>
              <a:t> </a:t>
            </a:r>
            <a:r>
              <a:rPr lang="en-US" sz="3200" dirty="0" err="1">
                <a:latin typeface="Cambria" panose="02040503050406030204" pitchFamily="18" charset="0"/>
              </a:rPr>
              <a:t>cho</a:t>
            </a:r>
            <a:r>
              <a:rPr lang="en-US" sz="3200" dirty="0">
                <a:latin typeface="Cambria" panose="02040503050406030204" pitchFamily="18" charset="0"/>
              </a:rPr>
              <a:t> </a:t>
            </a:r>
            <a:r>
              <a:rPr lang="en-US" sz="3200" dirty="0" err="1">
                <a:latin typeface="Cambria" panose="02040503050406030204" pitchFamily="18" charset="0"/>
              </a:rPr>
              <a:t>biết</a:t>
            </a:r>
            <a:r>
              <a:rPr lang="en-US" sz="3200" dirty="0">
                <a:latin typeface="Cambria" panose="02040503050406030204" pitchFamily="18" charset="0"/>
              </a:rPr>
              <a:t> </a:t>
            </a:r>
            <a:r>
              <a:rPr lang="en-US" sz="3200" dirty="0" err="1">
                <a:latin typeface="Cambria" panose="02040503050406030204" pitchFamily="18" charset="0"/>
              </a:rPr>
              <a:t>điều</a:t>
            </a:r>
            <a:r>
              <a:rPr lang="en-US" sz="3200" dirty="0">
                <a:latin typeface="Cambria" panose="02040503050406030204" pitchFamily="18" charset="0"/>
              </a:rPr>
              <a:t> </a:t>
            </a:r>
            <a:r>
              <a:rPr lang="en-US" sz="3200" dirty="0" err="1">
                <a:latin typeface="Cambria" panose="02040503050406030204" pitchFamily="18" charset="0"/>
              </a:rPr>
              <a:t>gì</a:t>
            </a:r>
            <a:r>
              <a:rPr lang="en-US" sz="3200" dirty="0">
                <a:latin typeface="Cambria" panose="02040503050406030204" pitchFamily="18" charset="0"/>
              </a:rPr>
              <a:t> </a:t>
            </a:r>
            <a:r>
              <a:rPr lang="en-US" sz="3200" dirty="0" err="1">
                <a:latin typeface="Cambria" panose="02040503050406030204" pitchFamily="18" charset="0"/>
              </a:rPr>
              <a:t>về</a:t>
            </a:r>
            <a:r>
              <a:rPr lang="en-US" sz="3200" dirty="0">
                <a:latin typeface="Cambria" panose="02040503050406030204" pitchFamily="18" charset="0"/>
              </a:rPr>
              <a:t> </a:t>
            </a:r>
            <a:r>
              <a:rPr lang="en-US" sz="3200" b="1" dirty="0" err="1">
                <a:latin typeface="Cambria" panose="02040503050406030204" pitchFamily="18" charset="0"/>
              </a:rPr>
              <a:t>chế</a:t>
            </a:r>
            <a:r>
              <a:rPr lang="en-US" sz="3200" b="1" dirty="0">
                <a:latin typeface="Cambria" panose="02040503050406030204" pitchFamily="18" charset="0"/>
              </a:rPr>
              <a:t> </a:t>
            </a:r>
            <a:r>
              <a:rPr lang="en-US" sz="3200" b="1" dirty="0" err="1">
                <a:latin typeface="Cambria" panose="02040503050406030204" pitchFamily="18" charset="0"/>
              </a:rPr>
              <a:t>độ</a:t>
            </a:r>
            <a:r>
              <a:rPr lang="en-US" sz="3200" b="1" dirty="0">
                <a:latin typeface="Cambria" panose="02040503050406030204" pitchFamily="18" charset="0"/>
              </a:rPr>
              <a:t> </a:t>
            </a:r>
            <a:r>
              <a:rPr lang="en-US" sz="3200" b="1" dirty="0" err="1">
                <a:latin typeface="Cambria" panose="02040503050406030204" pitchFamily="18" charset="0"/>
              </a:rPr>
              <a:t>thi</a:t>
            </a:r>
            <a:r>
              <a:rPr lang="en-US" sz="3200" b="1" dirty="0">
                <a:latin typeface="Cambria" panose="02040503050406030204" pitchFamily="18" charset="0"/>
              </a:rPr>
              <a:t> </a:t>
            </a:r>
            <a:r>
              <a:rPr lang="en-US" sz="3200" b="1" dirty="0" err="1">
                <a:latin typeface="Cambria" panose="02040503050406030204" pitchFamily="18" charset="0"/>
              </a:rPr>
              <a:t>cử</a:t>
            </a:r>
            <a:r>
              <a:rPr lang="en-US" sz="3200" b="1" dirty="0">
                <a:latin typeface="Cambria" panose="02040503050406030204" pitchFamily="18" charset="0"/>
              </a:rPr>
              <a:t> </a:t>
            </a:r>
            <a:r>
              <a:rPr lang="en-US" sz="3200" dirty="0" err="1">
                <a:latin typeface="Cambria" panose="02040503050406030204" pitchFamily="18" charset="0"/>
              </a:rPr>
              <a:t>ở</a:t>
            </a:r>
            <a:r>
              <a:rPr lang="en-US" sz="3200" dirty="0">
                <a:latin typeface="Cambria" panose="02040503050406030204" pitchFamily="18" charset="0"/>
              </a:rPr>
              <a:t> </a:t>
            </a:r>
            <a:r>
              <a:rPr lang="en-US" sz="3200" dirty="0" err="1">
                <a:latin typeface="Cambria" panose="02040503050406030204" pitchFamily="18" charset="0"/>
              </a:rPr>
              <a:t>nước</a:t>
            </a:r>
            <a:r>
              <a:rPr lang="en-US" sz="3200" dirty="0">
                <a:latin typeface="Cambria" panose="02040503050406030204" pitchFamily="18" charset="0"/>
              </a:rPr>
              <a:t> ta </a:t>
            </a:r>
            <a:r>
              <a:rPr lang="en-US" sz="3200" dirty="0" err="1">
                <a:latin typeface="Cambria" panose="02040503050406030204" pitchFamily="18" charset="0"/>
              </a:rPr>
              <a:t>cuối</a:t>
            </a:r>
            <a:r>
              <a:rPr lang="en-US" sz="3200" dirty="0">
                <a:latin typeface="Cambria" panose="02040503050406030204" pitchFamily="18" charset="0"/>
              </a:rPr>
              <a:t> </a:t>
            </a:r>
            <a:r>
              <a:rPr lang="en-US" sz="3200" dirty="0" err="1">
                <a:latin typeface="Cambria" panose="02040503050406030204" pitchFamily="18" charset="0"/>
              </a:rPr>
              <a:t>thế</a:t>
            </a:r>
            <a:r>
              <a:rPr lang="en-US" sz="3200" dirty="0">
                <a:latin typeface="Cambria" panose="02040503050406030204" pitchFamily="18" charset="0"/>
              </a:rPr>
              <a:t> </a:t>
            </a:r>
            <a:r>
              <a:rPr lang="en-US" sz="3200" dirty="0" err="1">
                <a:latin typeface="Cambria" panose="02040503050406030204" pitchFamily="18" charset="0"/>
              </a:rPr>
              <a:t>kỉ</a:t>
            </a:r>
            <a:r>
              <a:rPr lang="en-US" sz="3200" dirty="0">
                <a:latin typeface="Cambria" panose="02040503050406030204" pitchFamily="18" charset="0"/>
              </a:rPr>
              <a:t> XIX?</a:t>
            </a:r>
            <a:endParaRPr lang="en-VN" sz="4400" i="1" kern="100" dirty="0">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4014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4" name="Rectangle 3">
            <a:extLst>
              <a:ext uri="{FF2B5EF4-FFF2-40B4-BE49-F238E27FC236}">
                <a16:creationId xmlns:a16="http://schemas.microsoft.com/office/drawing/2014/main" id="{623A53C1-5152-7812-DE33-59BF7BF622B6}"/>
              </a:ext>
            </a:extLst>
          </p:cNvPr>
          <p:cNvSpPr/>
          <p:nvPr/>
        </p:nvSpPr>
        <p:spPr>
          <a:xfrm>
            <a:off x="329609" y="297712"/>
            <a:ext cx="8604184" cy="4550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2"/>
          <p:cNvSpPr>
            <a:spLocks noChangeArrowheads="1"/>
          </p:cNvSpPr>
          <p:nvPr/>
        </p:nvSpPr>
        <p:spPr bwMode="auto">
          <a:xfrm>
            <a:off x="1042988" y="2327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anose="020B0604020202020204" pitchFamily="34" charset="0"/>
              </a:rPr>
            </a:b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4" name="Rectangle 3"/>
          <p:cNvSpPr>
            <a:spLocks noChangeArrowheads="1"/>
          </p:cNvSpPr>
          <p:nvPr/>
        </p:nvSpPr>
        <p:spPr bwMode="auto">
          <a:xfrm>
            <a:off x="393405" y="1166203"/>
            <a:ext cx="5260539" cy="23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540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0" algn="just">
              <a:buNone/>
            </a:pPr>
            <a:r>
              <a:rPr lang="en-US" sz="2800" dirty="0">
                <a:latin typeface="Cambria" panose="02040503050406030204" pitchFamily="18" charset="0"/>
              </a:rPr>
              <a:t>- </a:t>
            </a:r>
            <a:r>
              <a:rPr lang="en-US" sz="2800" dirty="0" err="1">
                <a:latin typeface="Cambria" panose="02040503050406030204" pitchFamily="18" charset="0"/>
              </a:rPr>
              <a:t>Nói</a:t>
            </a:r>
            <a:r>
              <a:rPr lang="en-US" sz="2800" dirty="0">
                <a:latin typeface="Cambria" panose="02040503050406030204" pitchFamily="18" charset="0"/>
              </a:rPr>
              <a:t> </a:t>
            </a:r>
            <a:r>
              <a:rPr lang="en-US" sz="2800" dirty="0" err="1">
                <a:latin typeface="Cambria" panose="02040503050406030204" pitchFamily="18" charset="0"/>
              </a:rPr>
              <a:t>về</a:t>
            </a:r>
            <a:r>
              <a:rPr lang="en-US" sz="2800" dirty="0">
                <a:latin typeface="Cambria" panose="02040503050406030204" pitchFamily="18" charset="0"/>
              </a:rPr>
              <a:t> </a:t>
            </a:r>
            <a:r>
              <a:rPr lang="en-US" sz="2800" dirty="0" err="1">
                <a:latin typeface="Cambria" panose="02040503050406030204" pitchFamily="18" charset="0"/>
              </a:rPr>
              <a:t>sự</a:t>
            </a:r>
            <a:r>
              <a:rPr lang="en-US" sz="2800" dirty="0">
                <a:latin typeface="Cambria" panose="02040503050406030204" pitchFamily="18" charset="0"/>
              </a:rPr>
              <a:t> </a:t>
            </a:r>
            <a:r>
              <a:rPr lang="en-US" sz="2800" dirty="0" err="1">
                <a:latin typeface="Cambria" panose="02040503050406030204" pitchFamily="18" charset="0"/>
              </a:rPr>
              <a:t>kiện</a:t>
            </a:r>
            <a:r>
              <a:rPr lang="en-US" sz="2800" dirty="0">
                <a:latin typeface="Cambria" panose="02040503050406030204" pitchFamily="18" charset="0"/>
              </a:rPr>
              <a:t>: </a:t>
            </a:r>
            <a:r>
              <a:rPr lang="en-US" sz="2800" dirty="0" err="1">
                <a:latin typeface="Cambria" panose="02040503050406030204" pitchFamily="18" charset="0"/>
              </a:rPr>
              <a:t>ba</a:t>
            </a:r>
            <a:r>
              <a:rPr lang="en-US" sz="2800" dirty="0">
                <a:latin typeface="Cambria" panose="02040503050406030204" pitchFamily="18" charset="0"/>
              </a:rPr>
              <a:t> </a:t>
            </a:r>
            <a:r>
              <a:rPr lang="en-US" sz="2800" dirty="0" err="1">
                <a:latin typeface="Cambria" panose="02040503050406030204" pitchFamily="18" charset="0"/>
              </a:rPr>
              <a:t>năm</a:t>
            </a:r>
            <a:r>
              <a:rPr lang="en-US" sz="2800" dirty="0">
                <a:latin typeface="Cambria" panose="02040503050406030204" pitchFamily="18" charset="0"/>
              </a:rPr>
              <a:t> </a:t>
            </a:r>
            <a:r>
              <a:rPr lang="en-US" sz="2800" dirty="0" err="1">
                <a:latin typeface="Cambria" panose="02040503050406030204" pitchFamily="18" charset="0"/>
              </a:rPr>
              <a:t>mở</a:t>
            </a:r>
            <a:r>
              <a:rPr lang="en-US" sz="2800" dirty="0">
                <a:latin typeface="Cambria" panose="02040503050406030204" pitchFamily="18" charset="0"/>
              </a:rPr>
              <a:t> </a:t>
            </a:r>
            <a:r>
              <a:rPr lang="en-US" sz="2800" dirty="0" err="1">
                <a:latin typeface="Cambria" panose="02040503050406030204" pitchFamily="18" charset="0"/>
              </a:rPr>
              <a:t>một</a:t>
            </a:r>
            <a:r>
              <a:rPr lang="en-US" sz="2800" dirty="0">
                <a:latin typeface="Cambria" panose="02040503050406030204" pitchFamily="18" charset="0"/>
              </a:rPr>
              <a:t> khoa (</a:t>
            </a:r>
            <a:r>
              <a:rPr lang="en-US" sz="2800" dirty="0" err="1">
                <a:latin typeface="Cambria" panose="02040503050406030204" pitchFamily="18" charset="0"/>
              </a:rPr>
              <a:t>thi</a:t>
            </a:r>
            <a:r>
              <a:rPr lang="en-US" sz="2800" dirty="0">
                <a:latin typeface="Cambria" panose="02040503050406030204" pitchFamily="18" charset="0"/>
              </a:rPr>
              <a:t> </a:t>
            </a:r>
            <a:r>
              <a:rPr lang="en-US" sz="2800" dirty="0" err="1">
                <a:latin typeface="Cambria" panose="02040503050406030204" pitchFamily="18" charset="0"/>
              </a:rPr>
              <a:t>Hương</a:t>
            </a:r>
            <a:r>
              <a:rPr lang="en-US" sz="2800" dirty="0">
                <a:latin typeface="Cambria" panose="02040503050406030204" pitchFamily="18" charset="0"/>
              </a:rPr>
              <a:t> - </a:t>
            </a:r>
            <a:r>
              <a:rPr lang="en-US" sz="2800" dirty="0" err="1">
                <a:latin typeface="Cambria" panose="02040503050406030204" pitchFamily="18" charset="0"/>
              </a:rPr>
              <a:t>theo</a:t>
            </a:r>
            <a:r>
              <a:rPr lang="en-US" sz="2800" dirty="0">
                <a:latin typeface="Cambria" panose="02040503050406030204" pitchFamily="18" charset="0"/>
              </a:rPr>
              <a:t> </a:t>
            </a:r>
            <a:r>
              <a:rPr lang="en-US" sz="2800" dirty="0" err="1">
                <a:latin typeface="Cambria" panose="02040503050406030204" pitchFamily="18" charset="0"/>
              </a:rPr>
              <a:t>lệ</a:t>
            </a:r>
            <a:r>
              <a:rPr lang="en-US" sz="2800" dirty="0">
                <a:latin typeface="Cambria" panose="02040503050406030204" pitchFamily="18" charset="0"/>
              </a:rPr>
              <a:t> </a:t>
            </a:r>
            <a:r>
              <a:rPr lang="en-US" sz="2800" dirty="0" err="1">
                <a:latin typeface="Cambria" panose="02040503050406030204" pitchFamily="18" charset="0"/>
              </a:rPr>
              <a:t>thường</a:t>
            </a:r>
            <a:r>
              <a:rPr lang="en-US" sz="2800" dirty="0">
                <a:latin typeface="Cambria" panose="02040503050406030204" pitchFamily="18" charset="0"/>
              </a:rPr>
              <a:t> </a:t>
            </a:r>
            <a:r>
              <a:rPr lang="en-US" sz="2800" dirty="0" err="1">
                <a:latin typeface="Cambria" panose="02040503050406030204" pitchFamily="18" charset="0"/>
              </a:rPr>
              <a:t>thời</a:t>
            </a:r>
            <a:r>
              <a:rPr lang="en-US" sz="2800" dirty="0">
                <a:latin typeface="Cambria" panose="02040503050406030204" pitchFamily="18" charset="0"/>
              </a:rPr>
              <a:t> </a:t>
            </a:r>
            <a:r>
              <a:rPr lang="en-US" sz="2800" dirty="0" err="1">
                <a:latin typeface="Cambria" panose="02040503050406030204" pitchFamily="18" charset="0"/>
              </a:rPr>
              <a:t>phong</a:t>
            </a:r>
            <a:r>
              <a:rPr lang="en-US" sz="2800" dirty="0">
                <a:latin typeface="Cambria" panose="02040503050406030204" pitchFamily="18" charset="0"/>
              </a:rPr>
              <a:t> </a:t>
            </a:r>
            <a:r>
              <a:rPr lang="en-US" sz="2800" dirty="0" err="1">
                <a:latin typeface="Cambria" panose="02040503050406030204" pitchFamily="18" charset="0"/>
              </a:rPr>
              <a:t>kiến</a:t>
            </a:r>
            <a:r>
              <a:rPr lang="en-US" sz="2800" dirty="0">
                <a:latin typeface="Cambria" panose="02040503050406030204" pitchFamily="18" charset="0"/>
              </a:rPr>
              <a:t>) </a:t>
            </a:r>
            <a:endParaRPr lang="en-VN" sz="2800" dirty="0">
              <a:latin typeface="Cambria" panose="02040503050406030204" pitchFamily="18" charset="0"/>
            </a:endParaRPr>
          </a:p>
          <a:p>
            <a:pPr indent="0" algn="just">
              <a:buNone/>
            </a:pPr>
            <a:r>
              <a:rPr lang="en-US" sz="2800" dirty="0">
                <a:latin typeface="Cambria" panose="02040503050406030204" pitchFamily="18" charset="0"/>
              </a:rPr>
              <a:t>- </a:t>
            </a:r>
            <a:r>
              <a:rPr lang="en-US" sz="2800" dirty="0" err="1">
                <a:latin typeface="Cambria" panose="02040503050406030204" pitchFamily="18" charset="0"/>
              </a:rPr>
              <a:t>Từ</a:t>
            </a:r>
            <a:r>
              <a:rPr lang="en-US" sz="2800" dirty="0">
                <a:latin typeface="Cambria" panose="02040503050406030204" pitchFamily="18" charset="0"/>
              </a:rPr>
              <a:t> “</a:t>
            </a:r>
            <a:r>
              <a:rPr lang="en-US" sz="2800" dirty="0" err="1">
                <a:latin typeface="Cambria" panose="02040503050406030204" pitchFamily="18" charset="0"/>
              </a:rPr>
              <a:t>lẫn</a:t>
            </a:r>
            <a:r>
              <a:rPr lang="en-US" sz="2800" dirty="0">
                <a:latin typeface="Cambria" panose="02040503050406030204" pitchFamily="18" charset="0"/>
              </a:rPr>
              <a:t>” </a:t>
            </a:r>
            <a:r>
              <a:rPr lang="en-US" sz="2800" dirty="0">
                <a:latin typeface="Cambria" panose="02040503050406030204" pitchFamily="18" charset="0"/>
                <a:sym typeface="Wingdings" pitchFamily="2" charset="2"/>
              </a:rPr>
              <a:t></a:t>
            </a:r>
            <a:r>
              <a:rPr lang="en-US" sz="2800" dirty="0">
                <a:latin typeface="Cambria" panose="02040503050406030204" pitchFamily="18" charset="0"/>
              </a:rPr>
              <a:t> </a:t>
            </a:r>
            <a:r>
              <a:rPr lang="en-US" sz="2800" dirty="0" err="1">
                <a:latin typeface="Cambria" panose="02040503050406030204" pitchFamily="18" charset="0"/>
              </a:rPr>
              <a:t>Sự</a:t>
            </a:r>
            <a:r>
              <a:rPr lang="en-US" sz="2800" dirty="0">
                <a:latin typeface="Cambria" panose="02040503050406030204" pitchFamily="18" charset="0"/>
              </a:rPr>
              <a:t> </a:t>
            </a:r>
            <a:r>
              <a:rPr lang="en-US" sz="2800" dirty="0" err="1">
                <a:latin typeface="Cambria" panose="02040503050406030204" pitchFamily="18" charset="0"/>
              </a:rPr>
              <a:t>bát</a:t>
            </a:r>
            <a:r>
              <a:rPr lang="en-US" sz="2800" dirty="0">
                <a:latin typeface="Cambria" panose="02040503050406030204" pitchFamily="18" charset="0"/>
              </a:rPr>
              <a:t> </a:t>
            </a:r>
            <a:r>
              <a:rPr lang="en-US" sz="2800" dirty="0" err="1">
                <a:latin typeface="Cambria" panose="02040503050406030204" pitchFamily="18" charset="0"/>
              </a:rPr>
              <a:t>nháo</a:t>
            </a:r>
            <a:r>
              <a:rPr lang="en-US" sz="2800" dirty="0">
                <a:latin typeface="Cambria" panose="02040503050406030204" pitchFamily="18" charset="0"/>
              </a:rPr>
              <a:t> </a:t>
            </a:r>
            <a:r>
              <a:rPr lang="en-US" sz="2800" dirty="0" err="1">
                <a:latin typeface="Cambria" panose="02040503050406030204" pitchFamily="18" charset="0"/>
              </a:rPr>
              <a:t>của</a:t>
            </a:r>
            <a:r>
              <a:rPr lang="en-US" sz="2800" dirty="0">
                <a:latin typeface="Cambria" panose="02040503050406030204" pitchFamily="18" charset="0"/>
              </a:rPr>
              <a:t> </a:t>
            </a:r>
            <a:r>
              <a:rPr lang="en-US" sz="2800" dirty="0" err="1">
                <a:latin typeface="Cambria" panose="02040503050406030204" pitchFamily="18" charset="0"/>
              </a:rPr>
              <a:t>kì</a:t>
            </a:r>
            <a:r>
              <a:rPr lang="en-US" sz="2800" dirty="0">
                <a:latin typeface="Cambria" panose="02040503050406030204" pitchFamily="18" charset="0"/>
              </a:rPr>
              <a:t> </a:t>
            </a:r>
            <a:r>
              <a:rPr lang="en-US" sz="2800" dirty="0" err="1">
                <a:latin typeface="Cambria" panose="02040503050406030204" pitchFamily="18" charset="0"/>
              </a:rPr>
              <a:t>thi</a:t>
            </a:r>
            <a:r>
              <a:rPr lang="en-US" sz="2800" dirty="0">
                <a:latin typeface="Cambria" panose="02040503050406030204" pitchFamily="18" charset="0"/>
              </a:rPr>
              <a:t> </a:t>
            </a:r>
            <a:r>
              <a:rPr lang="en-US" sz="2800" dirty="0">
                <a:latin typeface="Cambria" panose="02040503050406030204" pitchFamily="18" charset="0"/>
                <a:sym typeface="Wingdings" pitchFamily="2" charset="2"/>
              </a:rPr>
              <a:t></a:t>
            </a:r>
            <a:r>
              <a:rPr lang="en-US" sz="2800" dirty="0">
                <a:latin typeface="Cambria" panose="02040503050406030204" pitchFamily="18" charset="0"/>
              </a:rPr>
              <a:t> </a:t>
            </a:r>
            <a:r>
              <a:rPr lang="en-US" sz="2800" dirty="0" err="1">
                <a:latin typeface="Cambria" panose="02040503050406030204" pitchFamily="18" charset="0"/>
              </a:rPr>
              <a:t>Điều</a:t>
            </a:r>
            <a:r>
              <a:rPr lang="en-US" sz="2800" dirty="0">
                <a:latin typeface="Cambria" panose="02040503050406030204" pitchFamily="18" charset="0"/>
              </a:rPr>
              <a:t> </a:t>
            </a:r>
            <a:r>
              <a:rPr lang="en-US" sz="2800" dirty="0" err="1">
                <a:latin typeface="Cambria" panose="02040503050406030204" pitchFamily="18" charset="0"/>
              </a:rPr>
              <a:t>bất</a:t>
            </a:r>
            <a:r>
              <a:rPr lang="en-US" sz="2800" dirty="0">
                <a:latin typeface="Cambria" panose="02040503050406030204" pitchFamily="18" charset="0"/>
              </a:rPr>
              <a:t> </a:t>
            </a:r>
            <a:r>
              <a:rPr lang="en-US" sz="2800" dirty="0" err="1">
                <a:latin typeface="Cambria" panose="02040503050406030204" pitchFamily="18" charset="0"/>
              </a:rPr>
              <a:t>thường</a:t>
            </a:r>
            <a:r>
              <a:rPr lang="en-US" sz="2800" dirty="0">
                <a:latin typeface="Cambria" panose="02040503050406030204" pitchFamily="18" charset="0"/>
              </a:rPr>
              <a:t> </a:t>
            </a:r>
            <a:endParaRPr lang="en-VN" sz="2800" dirty="0">
              <a:latin typeface="Cambria" panose="02040503050406030204" pitchFamily="18" charset="0"/>
            </a:endParaRPr>
          </a:p>
        </p:txBody>
      </p:sp>
      <p:sp>
        <p:nvSpPr>
          <p:cNvPr id="2" name="TextBox 1">
            <a:extLst>
              <a:ext uri="{FF2B5EF4-FFF2-40B4-BE49-F238E27FC236}">
                <a16:creationId xmlns:a16="http://schemas.microsoft.com/office/drawing/2014/main" id="{B888DAC6-BB8E-62FA-1D1D-114E07A49798}"/>
              </a:ext>
            </a:extLst>
          </p:cNvPr>
          <p:cNvSpPr txBox="1"/>
          <p:nvPr/>
        </p:nvSpPr>
        <p:spPr>
          <a:xfrm>
            <a:off x="571266" y="478959"/>
            <a:ext cx="7664692" cy="461665"/>
          </a:xfrm>
          <a:prstGeom prst="rect">
            <a:avLst/>
          </a:prstGeom>
          <a:noFill/>
        </p:spPr>
        <p:txBody>
          <a:bodyPr wrap="square" rtlCol="0">
            <a:spAutoFit/>
          </a:bodyPr>
          <a:lstStyle/>
          <a:p>
            <a:r>
              <a:rPr lang="en-VN" sz="2400" b="1" i="1" dirty="0">
                <a:latin typeface="Cambria" panose="02040503050406030204" pitchFamily="18" charset="0"/>
              </a:rPr>
              <a:t>1. Hai câu đề: Giới thiệu về kì thi</a:t>
            </a:r>
          </a:p>
        </p:txBody>
      </p:sp>
      <p:pic>
        <p:nvPicPr>
          <p:cNvPr id="5124" name="Picture 4" descr="Bài thơ: Lễ xướng danh khoa Đinh Dậu (1897) (Trần Tế Xương - 陳濟昌)">
            <a:extLst>
              <a:ext uri="{FF2B5EF4-FFF2-40B4-BE49-F238E27FC236}">
                <a16:creationId xmlns:a16="http://schemas.microsoft.com/office/drawing/2014/main" id="{BCF4E5B7-45DE-9A3B-1761-9DAC9191D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9662" y="1121870"/>
            <a:ext cx="3173111" cy="2410809"/>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3668;p79">
            <a:extLst>
              <a:ext uri="{FF2B5EF4-FFF2-40B4-BE49-F238E27FC236}">
                <a16:creationId xmlns:a16="http://schemas.microsoft.com/office/drawing/2014/main" id="{041C333A-A213-E157-A421-26301CCE3795}"/>
              </a:ext>
            </a:extLst>
          </p:cNvPr>
          <p:cNvSpPr/>
          <p:nvPr/>
        </p:nvSpPr>
        <p:spPr>
          <a:xfrm>
            <a:off x="393406" y="3831444"/>
            <a:ext cx="8288140" cy="906640"/>
          </a:xfrm>
          <a:prstGeom prst="roundRect">
            <a:avLst>
              <a:gd name="adj" fmla="val 16667"/>
            </a:avLst>
          </a:prstGeom>
          <a:solidFill>
            <a:schemeClr val="accent2">
              <a:lumMod val="40000"/>
              <a:lumOff val="6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indent="0" algn="ctr">
              <a:buNone/>
            </a:pPr>
            <a:r>
              <a:rPr lang="en-US" sz="2400" dirty="0">
                <a:latin typeface="Cambria" panose="02040503050406030204" pitchFamily="18" charset="0"/>
              </a:rPr>
              <a:t>→ </a:t>
            </a:r>
            <a:r>
              <a:rPr lang="en-US" sz="2400" dirty="0" err="1">
                <a:latin typeface="Cambria" panose="02040503050406030204" pitchFamily="18" charset="0"/>
              </a:rPr>
              <a:t>Kì</a:t>
            </a:r>
            <a:r>
              <a:rPr lang="en-US" sz="2400" dirty="0">
                <a:latin typeface="Cambria" panose="02040503050406030204" pitchFamily="18" charset="0"/>
              </a:rPr>
              <a:t> </a:t>
            </a:r>
            <a:r>
              <a:rPr lang="en-US" sz="2400" dirty="0" err="1">
                <a:latin typeface="Cambria" panose="02040503050406030204" pitchFamily="18" charset="0"/>
              </a:rPr>
              <a:t>thi</a:t>
            </a:r>
            <a:r>
              <a:rPr lang="en-US" sz="2400" dirty="0">
                <a:latin typeface="Cambria" panose="02040503050406030204" pitchFamily="18" charset="0"/>
              </a:rPr>
              <a:t> </a:t>
            </a:r>
            <a:r>
              <a:rPr lang="en-US" sz="2400" dirty="0" err="1">
                <a:latin typeface="Cambria" panose="02040503050406030204" pitchFamily="18" charset="0"/>
              </a:rPr>
              <a:t>với</a:t>
            </a:r>
            <a:r>
              <a:rPr lang="en-US" sz="2400" dirty="0">
                <a:latin typeface="Cambria" panose="02040503050406030204" pitchFamily="18" charset="0"/>
              </a:rPr>
              <a:t> </a:t>
            </a:r>
            <a:r>
              <a:rPr lang="en-US" sz="2400" dirty="0" err="1">
                <a:latin typeface="Cambria" panose="02040503050406030204" pitchFamily="18" charset="0"/>
              </a:rPr>
              <a:t>tất</a:t>
            </a:r>
            <a:r>
              <a:rPr lang="en-US" sz="2400" dirty="0">
                <a:latin typeface="Cambria" panose="02040503050406030204" pitchFamily="18" charset="0"/>
              </a:rPr>
              <a:t> </a:t>
            </a:r>
            <a:r>
              <a:rPr lang="en-US" sz="2400" dirty="0" err="1">
                <a:latin typeface="Cambria" panose="02040503050406030204" pitchFamily="18" charset="0"/>
              </a:rPr>
              <a:t>cả</a:t>
            </a:r>
            <a:r>
              <a:rPr lang="en-US" sz="2400" dirty="0">
                <a:latin typeface="Cambria" panose="02040503050406030204" pitchFamily="18" charset="0"/>
              </a:rPr>
              <a:t> </a:t>
            </a:r>
            <a:r>
              <a:rPr lang="en-US" sz="2400" dirty="0" err="1">
                <a:latin typeface="Cambria" panose="02040503050406030204" pitchFamily="18" charset="0"/>
              </a:rPr>
              <a:t>sự</a:t>
            </a:r>
            <a:r>
              <a:rPr lang="en-US" sz="2400" dirty="0">
                <a:latin typeface="Cambria" panose="02040503050406030204" pitchFamily="18" charset="0"/>
              </a:rPr>
              <a:t> </a:t>
            </a:r>
            <a:r>
              <a:rPr lang="en-US" sz="2400" dirty="0" err="1">
                <a:latin typeface="Cambria" panose="02040503050406030204" pitchFamily="18" charset="0"/>
              </a:rPr>
              <a:t>ô</a:t>
            </a:r>
            <a:r>
              <a:rPr lang="en-US" sz="2400" dirty="0">
                <a:latin typeface="Cambria" panose="02040503050406030204" pitchFamily="18" charset="0"/>
              </a:rPr>
              <a:t> </a:t>
            </a:r>
            <a:r>
              <a:rPr lang="en-US" sz="2400" dirty="0" err="1">
                <a:latin typeface="Cambria" panose="02040503050406030204" pitchFamily="18" charset="0"/>
              </a:rPr>
              <a:t>hợp</a:t>
            </a:r>
            <a:r>
              <a:rPr lang="en-US" sz="2400" dirty="0">
                <a:latin typeface="Cambria" panose="02040503050406030204" pitchFamily="18" charset="0"/>
              </a:rPr>
              <a:t>, </a:t>
            </a:r>
            <a:r>
              <a:rPr lang="en-US" sz="2400" dirty="0" err="1">
                <a:latin typeface="Cambria" panose="02040503050406030204" pitchFamily="18" charset="0"/>
              </a:rPr>
              <a:t>hỗn</a:t>
            </a:r>
            <a:r>
              <a:rPr lang="en-US" sz="2400" dirty="0">
                <a:latin typeface="Cambria" panose="02040503050406030204" pitchFamily="18" charset="0"/>
              </a:rPr>
              <a:t> </a:t>
            </a:r>
            <a:r>
              <a:rPr lang="en-US" sz="2400" dirty="0" err="1">
                <a:latin typeface="Cambria" panose="02040503050406030204" pitchFamily="18" charset="0"/>
              </a:rPr>
              <a:t>tạp</a:t>
            </a:r>
            <a:r>
              <a:rPr lang="en-US" sz="2400" dirty="0">
                <a:latin typeface="Cambria" panose="02040503050406030204" pitchFamily="18" charset="0"/>
              </a:rPr>
              <a:t>, </a:t>
            </a:r>
            <a:r>
              <a:rPr lang="en-US" sz="2400" dirty="0" err="1">
                <a:latin typeface="Cambria" panose="02040503050406030204" pitchFamily="18" charset="0"/>
              </a:rPr>
              <a:t>thiếu</a:t>
            </a:r>
            <a:r>
              <a:rPr lang="en-US" sz="2400" dirty="0">
                <a:latin typeface="Cambria" panose="02040503050406030204" pitchFamily="18" charset="0"/>
              </a:rPr>
              <a:t> </a:t>
            </a:r>
            <a:r>
              <a:rPr lang="en-US" sz="2400" dirty="0" err="1">
                <a:latin typeface="Cambria" panose="02040503050406030204" pitchFamily="18" charset="0"/>
              </a:rPr>
              <a:t>nghiêm</a:t>
            </a:r>
            <a:r>
              <a:rPr lang="en-US" sz="2400" dirty="0">
                <a:latin typeface="Cambria" panose="02040503050406030204" pitchFamily="18" charset="0"/>
              </a:rPr>
              <a:t> </a:t>
            </a:r>
            <a:r>
              <a:rPr lang="en-US" sz="2400" dirty="0" err="1">
                <a:latin typeface="Cambria" panose="02040503050406030204" pitchFamily="18" charset="0"/>
              </a:rPr>
              <a:t>túc</a:t>
            </a:r>
            <a:r>
              <a:rPr lang="en-US" sz="2400" dirty="0">
                <a:latin typeface="Cambria" panose="02040503050406030204" pitchFamily="18" charset="0"/>
              </a:rPr>
              <a:t> </a:t>
            </a:r>
            <a:r>
              <a:rPr lang="en-US" sz="2400" dirty="0" err="1">
                <a:latin typeface="Cambria" panose="02040503050406030204" pitchFamily="18" charset="0"/>
              </a:rPr>
              <a:t>trong</a:t>
            </a:r>
            <a:r>
              <a:rPr lang="en-US" sz="2400" dirty="0">
                <a:latin typeface="Cambria" panose="02040503050406030204" pitchFamily="18" charset="0"/>
              </a:rPr>
              <a:t> </a:t>
            </a:r>
            <a:r>
              <a:rPr lang="en-US" sz="2400" dirty="0" err="1">
                <a:latin typeface="Cambria" panose="02040503050406030204" pitchFamily="18" charset="0"/>
              </a:rPr>
              <a:t>buổi</a:t>
            </a:r>
            <a:r>
              <a:rPr lang="en-US" sz="2400" dirty="0">
                <a:latin typeface="Cambria" panose="02040503050406030204" pitchFamily="18" charset="0"/>
              </a:rPr>
              <a:t> </a:t>
            </a:r>
            <a:r>
              <a:rPr lang="en-US" sz="2400" dirty="0" err="1">
                <a:latin typeface="Cambria" panose="02040503050406030204" pitchFamily="18" charset="0"/>
              </a:rPr>
              <a:t>giao</a:t>
            </a:r>
            <a:r>
              <a:rPr lang="en-US" sz="2400" dirty="0">
                <a:latin typeface="Cambria" panose="02040503050406030204" pitchFamily="18" charset="0"/>
              </a:rPr>
              <a:t> </a:t>
            </a:r>
            <a:r>
              <a:rPr lang="en-US" sz="2400" dirty="0" err="1">
                <a:latin typeface="Cambria" panose="02040503050406030204" pitchFamily="18" charset="0"/>
              </a:rPr>
              <a:t>thời</a:t>
            </a:r>
            <a:r>
              <a:rPr lang="en-US" sz="2400" dirty="0">
                <a:latin typeface="Cambria" panose="02040503050406030204" pitchFamily="18" charset="0"/>
              </a:rPr>
              <a:t>.</a:t>
            </a:r>
            <a:r>
              <a:rPr lang="en-VN" sz="2400" dirty="0">
                <a:latin typeface="Cambria" panose="02040503050406030204" pitchFamily="18" charset="0"/>
              </a:rPr>
              <a:t> </a:t>
            </a:r>
            <a:endParaRPr lang="en-US" altLang="en-US" sz="2400" kern="1200" dirty="0">
              <a:solidFill>
                <a:schemeClr val="tx1">
                  <a:lumMod val="95000"/>
                  <a:lumOff val="5000"/>
                </a:schemeClr>
              </a:solidFill>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19218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dissolve">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2" name="TextBox 1">
            <a:extLst>
              <a:ext uri="{FF2B5EF4-FFF2-40B4-BE49-F238E27FC236}">
                <a16:creationId xmlns:a16="http://schemas.microsoft.com/office/drawing/2014/main" id="{1790E7C1-2425-38DA-1745-194FBE9EB7F7}"/>
              </a:ext>
            </a:extLst>
          </p:cNvPr>
          <p:cNvSpPr txBox="1"/>
          <p:nvPr/>
        </p:nvSpPr>
        <p:spPr>
          <a:xfrm>
            <a:off x="1067103" y="296946"/>
            <a:ext cx="7009794" cy="2123658"/>
          </a:xfrm>
          <a:prstGeom prst="rect">
            <a:avLst/>
          </a:prstGeom>
          <a:noFill/>
        </p:spPr>
        <p:txBody>
          <a:bodyPr wrap="square" rtlCol="0">
            <a:spAutoFit/>
          </a:bodyPr>
          <a:lstStyle/>
          <a:p>
            <a:pPr algn="ctr"/>
            <a:r>
              <a:rPr lang="en-VN" sz="4400" dirty="0">
                <a:solidFill>
                  <a:srgbClr val="FF0000"/>
                </a:solidFill>
                <a:latin typeface="Cambria" panose="02040503050406030204" pitchFamily="18" charset="0"/>
                <a:cs typeface="Cambay Devanagari" pitchFamily="2" charset="77"/>
              </a:rPr>
              <a:t>BÀI 4:</a:t>
            </a:r>
          </a:p>
          <a:p>
            <a:pPr algn="ctr"/>
            <a:r>
              <a:rPr lang="en-VN" sz="4400" dirty="0">
                <a:latin typeface="Cambria" panose="02040503050406030204" pitchFamily="18" charset="0"/>
                <a:cs typeface="Cambay Devanagari" pitchFamily="2" charset="77"/>
              </a:rPr>
              <a:t>TIẾNG CƯỜI TRÀO PHÚNG TRONG THƠ</a:t>
            </a:r>
          </a:p>
        </p:txBody>
      </p:sp>
      <p:pic>
        <p:nvPicPr>
          <p:cNvPr id="3" name="Picture 2">
            <a:extLst>
              <a:ext uri="{FF2B5EF4-FFF2-40B4-BE49-F238E27FC236}">
                <a16:creationId xmlns:a16="http://schemas.microsoft.com/office/drawing/2014/main" id="{F103B722-D021-8853-C643-34F32E7EF56D}"/>
              </a:ext>
            </a:extLst>
          </p:cNvPr>
          <p:cNvPicPr>
            <a:picLocks noChangeAspect="1"/>
          </p:cNvPicPr>
          <p:nvPr/>
        </p:nvPicPr>
        <p:blipFill>
          <a:blip r:embed="rId3"/>
          <a:stretch>
            <a:fillRect/>
          </a:stretch>
        </p:blipFill>
        <p:spPr>
          <a:xfrm>
            <a:off x="2059512" y="1852554"/>
            <a:ext cx="5024976" cy="32909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pic>
        <p:nvPicPr>
          <p:cNvPr id="2" name="Picture 8">
            <a:extLst>
              <a:ext uri="{FF2B5EF4-FFF2-40B4-BE49-F238E27FC236}">
                <a16:creationId xmlns:a16="http://schemas.microsoft.com/office/drawing/2014/main" id="{2739D292-4630-9C53-94A4-8F08FAD37B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08611" y="3264310"/>
            <a:ext cx="5136370" cy="1948016"/>
          </a:xfrm>
          <a:prstGeom prst="rect">
            <a:avLst/>
          </a:prstGeom>
        </p:spPr>
      </p:pic>
      <p:sp>
        <p:nvSpPr>
          <p:cNvPr id="4" name="Rounded Rectangle 3">
            <a:extLst>
              <a:ext uri="{FF2B5EF4-FFF2-40B4-BE49-F238E27FC236}">
                <a16:creationId xmlns:a16="http://schemas.microsoft.com/office/drawing/2014/main" id="{7CB8BD6E-9898-19ED-C36D-89B419F4F62D}"/>
              </a:ext>
            </a:extLst>
          </p:cNvPr>
          <p:cNvSpPr/>
          <p:nvPr/>
        </p:nvSpPr>
        <p:spPr>
          <a:xfrm>
            <a:off x="2531806" y="1612489"/>
            <a:ext cx="4080387" cy="13470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kern="0" dirty="0" err="1">
                <a:solidFill>
                  <a:schemeClr val="tx1"/>
                </a:solidFill>
                <a:effectLst/>
                <a:latin typeface="Times New Roman" panose="02020603050405020304" pitchFamily="18" charset="0"/>
                <a:ea typeface="Times New Roman" panose="02020603050405020304" pitchFamily="18" charset="0"/>
              </a:rPr>
              <a:t>Biện</a:t>
            </a:r>
            <a:r>
              <a:rPr lang="en-US" sz="2400" b="1" i="1" kern="0" dirty="0">
                <a:solidFill>
                  <a:schemeClr val="tx1"/>
                </a:solidFill>
                <a:effectLst/>
                <a:latin typeface="Times New Roman" panose="02020603050405020304" pitchFamily="18" charset="0"/>
                <a:ea typeface="Times New Roman" panose="02020603050405020304" pitchFamily="18" charset="0"/>
              </a:rPr>
              <a:t> </a:t>
            </a:r>
            <a:r>
              <a:rPr lang="en-US" sz="2400" b="1" i="1" kern="0" dirty="0" err="1">
                <a:solidFill>
                  <a:schemeClr val="tx1"/>
                </a:solidFill>
                <a:effectLst/>
                <a:latin typeface="Times New Roman" panose="02020603050405020304" pitchFamily="18" charset="0"/>
                <a:ea typeface="Times New Roman" panose="02020603050405020304" pitchFamily="18" charset="0"/>
              </a:rPr>
              <a:t>pháp</a:t>
            </a:r>
            <a:r>
              <a:rPr lang="en-US" sz="2400" b="1" i="1" kern="0" dirty="0">
                <a:solidFill>
                  <a:schemeClr val="tx1"/>
                </a:solidFill>
                <a:effectLst/>
                <a:latin typeface="Times New Roman" panose="02020603050405020304" pitchFamily="18" charset="0"/>
                <a:ea typeface="Times New Roman" panose="02020603050405020304" pitchFamily="18" charset="0"/>
              </a:rPr>
              <a:t> </a:t>
            </a:r>
            <a:r>
              <a:rPr lang="en-US" sz="2400" b="1" i="1" kern="0" dirty="0" err="1">
                <a:solidFill>
                  <a:schemeClr val="tx1"/>
                </a:solidFill>
                <a:effectLst/>
                <a:latin typeface="Times New Roman" panose="02020603050405020304" pitchFamily="18" charset="0"/>
                <a:ea typeface="Times New Roman" panose="02020603050405020304" pitchFamily="18" charset="0"/>
              </a:rPr>
              <a:t>tu</a:t>
            </a:r>
            <a:r>
              <a:rPr lang="en-US" sz="2400" b="1" i="1" kern="0" dirty="0">
                <a:solidFill>
                  <a:schemeClr val="tx1"/>
                </a:solidFill>
                <a:effectLst/>
                <a:latin typeface="Times New Roman" panose="02020603050405020304" pitchFamily="18" charset="0"/>
                <a:ea typeface="Times New Roman" panose="02020603050405020304" pitchFamily="18" charset="0"/>
              </a:rPr>
              <a:t> </a:t>
            </a:r>
            <a:r>
              <a:rPr lang="en-US" sz="2400" b="1" i="1" kern="0" dirty="0" err="1">
                <a:solidFill>
                  <a:schemeClr val="tx1"/>
                </a:solidFill>
                <a:effectLst/>
                <a:latin typeface="Times New Roman" panose="02020603050405020304" pitchFamily="18" charset="0"/>
                <a:ea typeface="Times New Roman" panose="02020603050405020304" pitchFamily="18" charset="0"/>
              </a:rPr>
              <a:t>từ</a:t>
            </a:r>
            <a:r>
              <a:rPr lang="en-US" sz="2400" b="1" i="1" kern="0" dirty="0">
                <a:solidFill>
                  <a:schemeClr val="tx1"/>
                </a:solidFill>
                <a:effectLst/>
                <a:latin typeface="Times New Roman" panose="02020603050405020304" pitchFamily="18" charset="0"/>
                <a:ea typeface="Times New Roman" panose="02020603050405020304" pitchFamily="18" charset="0"/>
              </a:rPr>
              <a:t> </a:t>
            </a:r>
            <a:r>
              <a:rPr lang="en-US" sz="2400" b="1" i="1" kern="0" dirty="0" err="1">
                <a:solidFill>
                  <a:schemeClr val="tx1"/>
                </a:solidFill>
                <a:effectLst/>
                <a:latin typeface="Times New Roman" panose="02020603050405020304" pitchFamily="18" charset="0"/>
                <a:ea typeface="Times New Roman" panose="02020603050405020304" pitchFamily="18" charset="0"/>
              </a:rPr>
              <a:t>nào</a:t>
            </a:r>
            <a:r>
              <a:rPr lang="en-US" sz="2400" b="1" i="1" kern="0" dirty="0">
                <a:solidFill>
                  <a:schemeClr val="tx1"/>
                </a:solidFill>
                <a:effectLst/>
                <a:latin typeface="Times New Roman" panose="02020603050405020304" pitchFamily="18" charset="0"/>
                <a:ea typeface="Times New Roman" panose="02020603050405020304" pitchFamily="18" charset="0"/>
              </a:rPr>
              <a:t> </a:t>
            </a:r>
            <a:r>
              <a:rPr lang="en-US" sz="2400" b="1" i="1" kern="0" dirty="0" err="1">
                <a:solidFill>
                  <a:schemeClr val="tx1"/>
                </a:solidFill>
                <a:effectLst/>
                <a:latin typeface="Times New Roman" panose="02020603050405020304" pitchFamily="18" charset="0"/>
                <a:ea typeface="Times New Roman" panose="02020603050405020304" pitchFamily="18" charset="0"/>
              </a:rPr>
              <a:t>được</a:t>
            </a:r>
            <a:r>
              <a:rPr lang="en-US" sz="2400" b="1" i="1" kern="0" dirty="0">
                <a:solidFill>
                  <a:schemeClr val="tx1"/>
                </a:solidFill>
                <a:effectLst/>
                <a:latin typeface="Times New Roman" panose="02020603050405020304" pitchFamily="18" charset="0"/>
                <a:ea typeface="Times New Roman" panose="02020603050405020304" pitchFamily="18" charset="0"/>
              </a:rPr>
              <a:t> </a:t>
            </a:r>
          </a:p>
          <a:p>
            <a:pPr algn="ctr"/>
            <a:r>
              <a:rPr lang="en-US" sz="2400" b="1" i="1" kern="0" dirty="0" err="1">
                <a:solidFill>
                  <a:schemeClr val="tx1"/>
                </a:solidFill>
                <a:effectLst/>
                <a:latin typeface="Times New Roman" panose="02020603050405020304" pitchFamily="18" charset="0"/>
                <a:ea typeface="Times New Roman" panose="02020603050405020304" pitchFamily="18" charset="0"/>
              </a:rPr>
              <a:t>sử</a:t>
            </a:r>
            <a:r>
              <a:rPr lang="en-US" sz="2400" b="1" i="1" kern="0" dirty="0">
                <a:solidFill>
                  <a:schemeClr val="tx1"/>
                </a:solidFill>
                <a:effectLst/>
                <a:latin typeface="Times New Roman" panose="02020603050405020304" pitchFamily="18" charset="0"/>
                <a:ea typeface="Times New Roman" panose="02020603050405020304" pitchFamily="18" charset="0"/>
              </a:rPr>
              <a:t> </a:t>
            </a:r>
            <a:r>
              <a:rPr lang="en-US" sz="2400" b="1" i="1" kern="0" dirty="0" err="1">
                <a:solidFill>
                  <a:schemeClr val="tx1"/>
                </a:solidFill>
                <a:effectLst/>
                <a:latin typeface="Times New Roman" panose="02020603050405020304" pitchFamily="18" charset="0"/>
                <a:ea typeface="Times New Roman" panose="02020603050405020304" pitchFamily="18" charset="0"/>
              </a:rPr>
              <a:t>dụng</a:t>
            </a:r>
            <a:r>
              <a:rPr lang="en-US" sz="2400" b="1" i="1" kern="0" dirty="0">
                <a:solidFill>
                  <a:schemeClr val="tx1"/>
                </a:solidFill>
                <a:effectLst/>
                <a:latin typeface="Times New Roman" panose="02020603050405020304" pitchFamily="18" charset="0"/>
                <a:ea typeface="Times New Roman" panose="02020603050405020304" pitchFamily="18" charset="0"/>
              </a:rPr>
              <a:t> </a:t>
            </a:r>
            <a:r>
              <a:rPr lang="en-US" sz="2400" b="1" i="1" kern="0" dirty="0" err="1">
                <a:solidFill>
                  <a:schemeClr val="tx1"/>
                </a:solidFill>
                <a:effectLst/>
                <a:latin typeface="Times New Roman" panose="02020603050405020304" pitchFamily="18" charset="0"/>
                <a:ea typeface="Times New Roman" panose="02020603050405020304" pitchFamily="18" charset="0"/>
              </a:rPr>
              <a:t>trong</a:t>
            </a:r>
            <a:r>
              <a:rPr lang="en-US" sz="2400" b="1" i="1" kern="0" dirty="0">
                <a:solidFill>
                  <a:schemeClr val="tx1"/>
                </a:solidFill>
                <a:effectLst/>
                <a:latin typeface="Times New Roman" panose="02020603050405020304" pitchFamily="18" charset="0"/>
                <a:ea typeface="Times New Roman" panose="02020603050405020304" pitchFamily="18" charset="0"/>
              </a:rPr>
              <a:t> </a:t>
            </a:r>
            <a:r>
              <a:rPr lang="en-US" sz="2400" b="1" i="1" kern="0" dirty="0" err="1">
                <a:solidFill>
                  <a:schemeClr val="tx1"/>
                </a:solidFill>
                <a:effectLst/>
                <a:latin typeface="Times New Roman" panose="02020603050405020304" pitchFamily="18" charset="0"/>
                <a:ea typeface="Times New Roman" panose="02020603050405020304" pitchFamily="18" charset="0"/>
              </a:rPr>
              <a:t>hai</a:t>
            </a:r>
            <a:r>
              <a:rPr lang="en-US" sz="2400" b="1" i="1" kern="0" dirty="0">
                <a:solidFill>
                  <a:schemeClr val="tx1"/>
                </a:solidFill>
                <a:effectLst/>
                <a:latin typeface="Times New Roman" panose="02020603050405020304" pitchFamily="18" charset="0"/>
                <a:ea typeface="Times New Roman" panose="02020603050405020304" pitchFamily="18" charset="0"/>
              </a:rPr>
              <a:t> </a:t>
            </a:r>
            <a:r>
              <a:rPr lang="en-US" sz="2400" b="1" i="1" kern="0" dirty="0" err="1">
                <a:solidFill>
                  <a:schemeClr val="tx1"/>
                </a:solidFill>
                <a:effectLst/>
                <a:latin typeface="Times New Roman" panose="02020603050405020304" pitchFamily="18" charset="0"/>
                <a:ea typeface="Times New Roman" panose="02020603050405020304" pitchFamily="18" charset="0"/>
              </a:rPr>
              <a:t>câu</a:t>
            </a:r>
            <a:r>
              <a:rPr lang="en-US" sz="2400" b="1" i="1" kern="0" dirty="0">
                <a:solidFill>
                  <a:schemeClr val="tx1"/>
                </a:solidFill>
                <a:effectLst/>
                <a:latin typeface="Times New Roman" panose="02020603050405020304" pitchFamily="18" charset="0"/>
                <a:ea typeface="Times New Roman" panose="02020603050405020304" pitchFamily="18" charset="0"/>
              </a:rPr>
              <a:t> </a:t>
            </a:r>
            <a:r>
              <a:rPr lang="en-US" sz="2400" b="1" i="1" kern="0" dirty="0" err="1">
                <a:solidFill>
                  <a:schemeClr val="tx1"/>
                </a:solidFill>
                <a:effectLst/>
                <a:latin typeface="Times New Roman" panose="02020603050405020304" pitchFamily="18" charset="0"/>
                <a:ea typeface="Times New Roman" panose="02020603050405020304" pitchFamily="18" charset="0"/>
              </a:rPr>
              <a:t>thực</a:t>
            </a:r>
            <a:r>
              <a:rPr lang="en-US" sz="2400" b="1" i="1" kern="0" dirty="0">
                <a:solidFill>
                  <a:schemeClr val="tx1"/>
                </a:solidFill>
                <a:effectLst/>
                <a:latin typeface="Times New Roman" panose="02020603050405020304" pitchFamily="18" charset="0"/>
                <a:ea typeface="Times New Roman" panose="02020603050405020304" pitchFamily="18" charset="0"/>
              </a:rPr>
              <a:t>? </a:t>
            </a:r>
            <a:r>
              <a:rPr lang="en-US" sz="2400" b="1" i="1" kern="0" dirty="0" err="1">
                <a:solidFill>
                  <a:schemeClr val="tx1"/>
                </a:solidFill>
                <a:effectLst/>
                <a:latin typeface="Times New Roman" panose="02020603050405020304" pitchFamily="18" charset="0"/>
                <a:ea typeface="Times New Roman" panose="02020603050405020304" pitchFamily="18" charset="0"/>
              </a:rPr>
              <a:t>Nêu</a:t>
            </a:r>
            <a:r>
              <a:rPr lang="en-US" sz="2400" b="1" i="1" kern="0" dirty="0">
                <a:solidFill>
                  <a:schemeClr val="tx1"/>
                </a:solidFill>
                <a:effectLst/>
                <a:latin typeface="Times New Roman" panose="02020603050405020304" pitchFamily="18" charset="0"/>
                <a:ea typeface="Times New Roman" panose="02020603050405020304" pitchFamily="18" charset="0"/>
              </a:rPr>
              <a:t> </a:t>
            </a:r>
            <a:r>
              <a:rPr lang="en-US" sz="2400" b="1" i="1" kern="0" dirty="0" err="1">
                <a:solidFill>
                  <a:schemeClr val="tx1"/>
                </a:solidFill>
                <a:effectLst/>
                <a:latin typeface="Times New Roman" panose="02020603050405020304" pitchFamily="18" charset="0"/>
                <a:ea typeface="Times New Roman" panose="02020603050405020304" pitchFamily="18" charset="0"/>
              </a:rPr>
              <a:t>tác</a:t>
            </a:r>
            <a:r>
              <a:rPr lang="en-US" sz="2400" b="1" i="1" kern="0" dirty="0">
                <a:solidFill>
                  <a:schemeClr val="tx1"/>
                </a:solidFill>
                <a:effectLst/>
                <a:latin typeface="Times New Roman" panose="02020603050405020304" pitchFamily="18" charset="0"/>
                <a:ea typeface="Times New Roman" panose="02020603050405020304" pitchFamily="18" charset="0"/>
              </a:rPr>
              <a:t> </a:t>
            </a:r>
            <a:r>
              <a:rPr lang="en-US" sz="2400" b="1" i="1" kern="0" dirty="0" err="1">
                <a:solidFill>
                  <a:schemeClr val="tx1"/>
                </a:solidFill>
                <a:effectLst/>
                <a:latin typeface="Times New Roman" panose="02020603050405020304" pitchFamily="18" charset="0"/>
                <a:ea typeface="Times New Roman" panose="02020603050405020304" pitchFamily="18" charset="0"/>
              </a:rPr>
              <a:t>dụng</a:t>
            </a:r>
            <a:r>
              <a:rPr lang="en-VN" sz="2400" dirty="0">
                <a:solidFill>
                  <a:schemeClr val="tx1"/>
                </a:solidFill>
                <a:effectLst/>
              </a:rPr>
              <a:t> </a:t>
            </a:r>
            <a:endParaRPr lang="en-US" sz="2400" dirty="0">
              <a:solidFill>
                <a:schemeClr val="tx1"/>
              </a:solidFill>
            </a:endParaRPr>
          </a:p>
        </p:txBody>
      </p:sp>
      <p:pic>
        <p:nvPicPr>
          <p:cNvPr id="5" name="Picture 4">
            <a:extLst>
              <a:ext uri="{FF2B5EF4-FFF2-40B4-BE49-F238E27FC236}">
                <a16:creationId xmlns:a16="http://schemas.microsoft.com/office/drawing/2014/main" id="{85CFAFDB-FCA6-0BC6-D24F-CB5EEDAE5B52}"/>
              </a:ext>
            </a:extLst>
          </p:cNvPr>
          <p:cNvPicPr>
            <a:picLocks noChangeAspect="1"/>
          </p:cNvPicPr>
          <p:nvPr/>
        </p:nvPicPr>
        <p:blipFill>
          <a:blip r:embed="rId5"/>
          <a:stretch>
            <a:fillRect/>
          </a:stretch>
        </p:blipFill>
        <p:spPr>
          <a:xfrm>
            <a:off x="109937" y="429762"/>
            <a:ext cx="4383404" cy="1182727"/>
          </a:xfrm>
          <a:prstGeom prst="rect">
            <a:avLst/>
          </a:prstGeom>
        </p:spPr>
      </p:pic>
    </p:spTree>
    <p:extLst>
      <p:ext uri="{BB962C8B-B14F-4D97-AF65-F5344CB8AC3E}">
        <p14:creationId xmlns:p14="http://schemas.microsoft.com/office/powerpoint/2010/main" val="225259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101" name="Rectangle 100"/>
          <p:cNvSpPr/>
          <p:nvPr/>
        </p:nvSpPr>
        <p:spPr>
          <a:xfrm>
            <a:off x="329609" y="297712"/>
            <a:ext cx="8420986" cy="4550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FFFF"/>
              </a:solidFill>
              <a:latin typeface="Cambria" panose="02040503050406030204" pitchFamily="18" charset="0"/>
            </a:endParaRPr>
          </a:p>
        </p:txBody>
      </p:sp>
      <p:sp>
        <p:nvSpPr>
          <p:cNvPr id="7" name="Rectangle 2"/>
          <p:cNvSpPr>
            <a:spLocks noChangeArrowheads="1"/>
          </p:cNvSpPr>
          <p:nvPr/>
        </p:nvSpPr>
        <p:spPr bwMode="auto">
          <a:xfrm>
            <a:off x="1042988" y="1132513"/>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buFontTx/>
              <a:buNone/>
            </a:pPr>
            <a:br>
              <a:rPr lang="en-US" sz="2000">
                <a:latin typeface="Cambria" panose="02040503050406030204" pitchFamily="18" charset="0"/>
              </a:rPr>
            </a:br>
            <a:endParaRPr lang="en-US" sz="2000">
              <a:latin typeface="Cambria" panose="02040503050406030204" pitchFamily="18" charset="0"/>
            </a:endParaRPr>
          </a:p>
        </p:txBody>
      </p:sp>
      <p:sp>
        <p:nvSpPr>
          <p:cNvPr id="13" name="Rectangle 12"/>
          <p:cNvSpPr/>
          <p:nvPr/>
        </p:nvSpPr>
        <p:spPr>
          <a:xfrm>
            <a:off x="609831" y="430777"/>
            <a:ext cx="7860541" cy="461665"/>
          </a:xfrm>
          <a:prstGeom prst="rect">
            <a:avLst/>
          </a:prstGeom>
        </p:spPr>
        <p:txBody>
          <a:bodyPr wrap="square">
            <a:spAutoFit/>
          </a:bodyPr>
          <a:lstStyle/>
          <a:p>
            <a:r>
              <a:rPr lang="en-US" sz="2400" b="1" i="1" dirty="0">
                <a:latin typeface="Cambria" panose="02040503050406030204" pitchFamily="18" charset="0"/>
              </a:rPr>
              <a:t>2. Hai </a:t>
            </a:r>
            <a:r>
              <a:rPr lang="en-US" sz="2400" b="1" i="1" dirty="0" err="1">
                <a:latin typeface="Cambria" panose="02040503050406030204" pitchFamily="18" charset="0"/>
              </a:rPr>
              <a:t>câu</a:t>
            </a:r>
            <a:r>
              <a:rPr lang="en-US" sz="2400" b="1" i="1" dirty="0">
                <a:latin typeface="Cambria" panose="02040503050406030204" pitchFamily="18" charset="0"/>
              </a:rPr>
              <a:t> </a:t>
            </a:r>
            <a:r>
              <a:rPr lang="en-US" sz="2400" b="1" i="1" dirty="0" err="1">
                <a:latin typeface="Cambria" panose="02040503050406030204" pitchFamily="18" charset="0"/>
              </a:rPr>
              <a:t>thực</a:t>
            </a:r>
            <a:r>
              <a:rPr lang="en-US" sz="2400" b="1" i="1" dirty="0">
                <a:latin typeface="Cambria" panose="02040503050406030204" pitchFamily="18" charset="0"/>
              </a:rPr>
              <a:t>: </a:t>
            </a:r>
            <a:r>
              <a:rPr lang="en-US" sz="2400" b="1" i="1" dirty="0" err="1">
                <a:latin typeface="Cambria" panose="02040503050406030204" pitchFamily="18" charset="0"/>
              </a:rPr>
              <a:t>Cảnh</a:t>
            </a:r>
            <a:r>
              <a:rPr lang="en-US" sz="2400" b="1" i="1" dirty="0">
                <a:latin typeface="Cambria" panose="02040503050406030204" pitchFamily="18" charset="0"/>
              </a:rPr>
              <a:t> </a:t>
            </a:r>
            <a:r>
              <a:rPr lang="en-US" sz="2400" b="1" i="1" dirty="0" err="1">
                <a:latin typeface="Cambria" panose="02040503050406030204" pitchFamily="18" charset="0"/>
              </a:rPr>
              <a:t>tượng</a:t>
            </a:r>
            <a:r>
              <a:rPr lang="en-US" sz="2400" b="1" i="1" dirty="0">
                <a:latin typeface="Cambria" panose="02040503050406030204" pitchFamily="18" charset="0"/>
              </a:rPr>
              <a:t> </a:t>
            </a:r>
            <a:r>
              <a:rPr lang="en-US" sz="2400" b="1" i="1" dirty="0" err="1">
                <a:latin typeface="Cambria" panose="02040503050406030204" pitchFamily="18" charset="0"/>
              </a:rPr>
              <a:t>khi</a:t>
            </a:r>
            <a:r>
              <a:rPr lang="en-US" sz="2400" b="1" i="1" dirty="0">
                <a:latin typeface="Cambria" panose="02040503050406030204" pitchFamily="18" charset="0"/>
              </a:rPr>
              <a:t> </a:t>
            </a:r>
            <a:r>
              <a:rPr lang="en-US" sz="2400" b="1" i="1" dirty="0" err="1">
                <a:latin typeface="Cambria" panose="02040503050406030204" pitchFamily="18" charset="0"/>
              </a:rPr>
              <a:t>đi</a:t>
            </a:r>
            <a:r>
              <a:rPr lang="en-US" sz="2400" b="1" i="1" dirty="0">
                <a:latin typeface="Cambria" panose="02040503050406030204" pitchFamily="18" charset="0"/>
              </a:rPr>
              <a:t> </a:t>
            </a:r>
            <a:r>
              <a:rPr lang="en-US" sz="2400" b="1" i="1" dirty="0" err="1">
                <a:latin typeface="Cambria" panose="02040503050406030204" pitchFamily="18" charset="0"/>
              </a:rPr>
              <a:t>thi</a:t>
            </a:r>
            <a:endParaRPr lang="en-VN" sz="2400" dirty="0">
              <a:latin typeface="Cambria" panose="02040503050406030204" pitchFamily="18" charset="0"/>
            </a:endParaRPr>
          </a:p>
        </p:txBody>
      </p:sp>
      <p:sp>
        <p:nvSpPr>
          <p:cNvPr id="2" name="Rectangle 1"/>
          <p:cNvSpPr/>
          <p:nvPr/>
        </p:nvSpPr>
        <p:spPr>
          <a:xfrm>
            <a:off x="536033" y="1019941"/>
            <a:ext cx="3618382" cy="2246769"/>
          </a:xfrm>
          <a:prstGeom prst="rect">
            <a:avLst/>
          </a:prstGeom>
        </p:spPr>
        <p:txBody>
          <a:bodyPr wrap="square">
            <a:spAutoFit/>
          </a:bodyPr>
          <a:lstStyle/>
          <a:p>
            <a:r>
              <a:rPr lang="en-US" sz="2000" dirty="0">
                <a:solidFill>
                  <a:srgbClr val="FF0000"/>
                </a:solidFill>
                <a:latin typeface="Cambria" panose="02040503050406030204" pitchFamily="18" charset="0"/>
              </a:rPr>
              <a:t>- </a:t>
            </a:r>
            <a:r>
              <a:rPr lang="en-US" sz="2000" dirty="0" err="1">
                <a:solidFill>
                  <a:srgbClr val="FF0000"/>
                </a:solidFill>
                <a:latin typeface="Cambria" panose="02040503050406030204" pitchFamily="18" charset="0"/>
              </a:rPr>
              <a:t>Hình</a:t>
            </a:r>
            <a:r>
              <a:rPr lang="en-US" sz="2000" dirty="0">
                <a:solidFill>
                  <a:srgbClr val="FF0000"/>
                </a:solidFill>
                <a:latin typeface="Cambria" panose="02040503050406030204" pitchFamily="18" charset="0"/>
              </a:rPr>
              <a:t> </a:t>
            </a:r>
            <a:r>
              <a:rPr lang="en-US" sz="2000" dirty="0" err="1">
                <a:solidFill>
                  <a:srgbClr val="FF0000"/>
                </a:solidFill>
                <a:latin typeface="Cambria" panose="02040503050406030204" pitchFamily="18" charset="0"/>
              </a:rPr>
              <a:t>ảnh</a:t>
            </a:r>
            <a:r>
              <a:rPr lang="en-US" sz="2000" dirty="0">
                <a:solidFill>
                  <a:srgbClr val="FF0000"/>
                </a:solidFill>
                <a:latin typeface="Cambria" panose="02040503050406030204" pitchFamily="18" charset="0"/>
              </a:rPr>
              <a:t>:</a:t>
            </a:r>
            <a:endParaRPr lang="en-VN" sz="2000" dirty="0">
              <a:solidFill>
                <a:srgbClr val="FF0000"/>
              </a:solidFill>
              <a:latin typeface="Cambria" panose="02040503050406030204" pitchFamily="18" charset="0"/>
            </a:endParaRPr>
          </a:p>
          <a:p>
            <a:r>
              <a:rPr lang="en-US" sz="2000" dirty="0">
                <a:latin typeface="Cambria" panose="02040503050406030204" pitchFamily="18" charset="0"/>
              </a:rPr>
              <a:t>+ </a:t>
            </a:r>
            <a:r>
              <a:rPr lang="en-US" sz="2000" dirty="0" err="1">
                <a:latin typeface="Cambria" panose="02040503050406030204" pitchFamily="18" charset="0"/>
              </a:rPr>
              <a:t>Sĩ</a:t>
            </a:r>
            <a:r>
              <a:rPr lang="en-US" sz="2000" dirty="0">
                <a:latin typeface="Cambria" panose="02040503050406030204" pitchFamily="18" charset="0"/>
              </a:rPr>
              <a:t> </a:t>
            </a:r>
            <a:r>
              <a:rPr lang="en-US" sz="2000" dirty="0" err="1">
                <a:latin typeface="Cambria" panose="02040503050406030204" pitchFamily="18" charset="0"/>
              </a:rPr>
              <a:t>tử</a:t>
            </a:r>
            <a:r>
              <a:rPr lang="en-US" sz="2000" dirty="0">
                <a:latin typeface="Cambria" panose="02040503050406030204" pitchFamily="18" charset="0"/>
              </a:rPr>
              <a:t>: “</a:t>
            </a:r>
            <a:r>
              <a:rPr lang="en-US" sz="2000" i="1" dirty="0" err="1">
                <a:latin typeface="Cambria" panose="02040503050406030204" pitchFamily="18" charset="0"/>
              </a:rPr>
              <a:t>lôi</a:t>
            </a:r>
            <a:r>
              <a:rPr lang="en-US" sz="2000" i="1" dirty="0">
                <a:latin typeface="Cambria" panose="02040503050406030204" pitchFamily="18" charset="0"/>
              </a:rPr>
              <a:t> </a:t>
            </a:r>
            <a:r>
              <a:rPr lang="en-US" sz="2000" i="1" dirty="0" err="1">
                <a:latin typeface="Cambria" panose="02040503050406030204" pitchFamily="18" charset="0"/>
              </a:rPr>
              <a:t>thôi</a:t>
            </a:r>
            <a:r>
              <a:rPr lang="en-US" sz="2000" i="1" dirty="0">
                <a:latin typeface="Cambria" panose="02040503050406030204" pitchFamily="18" charset="0"/>
              </a:rPr>
              <a:t>, </a:t>
            </a:r>
            <a:r>
              <a:rPr lang="en-US" sz="2000" i="1" dirty="0" err="1">
                <a:latin typeface="Cambria" panose="02040503050406030204" pitchFamily="18" charset="0"/>
              </a:rPr>
              <a:t>vai</a:t>
            </a:r>
            <a:r>
              <a:rPr lang="en-US" sz="2000" i="1" dirty="0">
                <a:latin typeface="Cambria" panose="02040503050406030204" pitchFamily="18" charset="0"/>
              </a:rPr>
              <a:t> </a:t>
            </a:r>
            <a:r>
              <a:rPr lang="en-US" sz="2000" i="1" dirty="0" err="1">
                <a:latin typeface="Cambria" panose="02040503050406030204" pitchFamily="18" charset="0"/>
              </a:rPr>
              <a:t>đeo</a:t>
            </a:r>
            <a:r>
              <a:rPr lang="en-US" sz="2000" i="1" dirty="0">
                <a:latin typeface="Cambria" panose="02040503050406030204" pitchFamily="18" charset="0"/>
              </a:rPr>
              <a:t> </a:t>
            </a:r>
            <a:r>
              <a:rPr lang="en-US" sz="2000" i="1" dirty="0" err="1">
                <a:latin typeface="Cambria" panose="02040503050406030204" pitchFamily="18" charset="0"/>
              </a:rPr>
              <a:t>lọ</a:t>
            </a:r>
            <a:r>
              <a:rPr lang="en-US" sz="2000" i="1" dirty="0">
                <a:latin typeface="Cambria" panose="02040503050406030204" pitchFamily="18" charset="0"/>
              </a:rPr>
              <a:t>”</a:t>
            </a:r>
          </a:p>
          <a:p>
            <a:r>
              <a:rPr lang="en-US" sz="2000" dirty="0">
                <a:latin typeface="Cambria" panose="02040503050406030204" pitchFamily="18" charset="0"/>
              </a:rPr>
              <a:t>→ </a:t>
            </a:r>
            <a:r>
              <a:rPr lang="en-US" sz="2000" dirty="0" err="1">
                <a:latin typeface="Cambria" panose="02040503050406030204" pitchFamily="18" charset="0"/>
              </a:rPr>
              <a:t>dáng</a:t>
            </a:r>
            <a:r>
              <a:rPr lang="en-US" sz="2000" dirty="0">
                <a:latin typeface="Cambria" panose="02040503050406030204" pitchFamily="18" charset="0"/>
              </a:rPr>
              <a:t> </a:t>
            </a:r>
            <a:r>
              <a:rPr lang="en-US" sz="2000" dirty="0" err="1">
                <a:latin typeface="Cambria" panose="02040503050406030204" pitchFamily="18" charset="0"/>
              </a:rPr>
              <a:t>vẻ</a:t>
            </a:r>
            <a:r>
              <a:rPr lang="en-US" sz="2000" dirty="0">
                <a:latin typeface="Cambria" panose="02040503050406030204" pitchFamily="18" charset="0"/>
              </a:rPr>
              <a:t> </a:t>
            </a:r>
            <a:r>
              <a:rPr lang="en-US" sz="2000" dirty="0" err="1">
                <a:latin typeface="Cambria" panose="02040503050406030204" pitchFamily="18" charset="0"/>
              </a:rPr>
              <a:t>luộm</a:t>
            </a:r>
            <a:r>
              <a:rPr lang="en-US" sz="2000" dirty="0">
                <a:latin typeface="Cambria" panose="02040503050406030204" pitchFamily="18" charset="0"/>
              </a:rPr>
              <a:t> </a:t>
            </a:r>
            <a:r>
              <a:rPr lang="en-US" sz="2000" dirty="0" err="1">
                <a:latin typeface="Cambria" panose="02040503050406030204" pitchFamily="18" charset="0"/>
              </a:rPr>
              <a:t>thuộm</a:t>
            </a:r>
            <a:r>
              <a:rPr lang="en-US" sz="2000" dirty="0">
                <a:latin typeface="Cambria" panose="02040503050406030204" pitchFamily="18" charset="0"/>
              </a:rPr>
              <a:t>, </a:t>
            </a:r>
            <a:r>
              <a:rPr lang="en-US" sz="2000" dirty="0" err="1">
                <a:latin typeface="Cambria" panose="02040503050406030204" pitchFamily="18" charset="0"/>
              </a:rPr>
              <a:t>nhếch</a:t>
            </a:r>
            <a:r>
              <a:rPr lang="en-US" sz="2000" dirty="0">
                <a:latin typeface="Cambria" panose="02040503050406030204" pitchFamily="18" charset="0"/>
              </a:rPr>
              <a:t> </a:t>
            </a:r>
            <a:r>
              <a:rPr lang="en-US" sz="2000" dirty="0" err="1">
                <a:latin typeface="Cambria" panose="02040503050406030204" pitchFamily="18" charset="0"/>
              </a:rPr>
              <a:t>nhác</a:t>
            </a:r>
            <a:r>
              <a:rPr lang="en-US" sz="2000" dirty="0">
                <a:latin typeface="Cambria" panose="02040503050406030204" pitchFamily="18" charset="0"/>
              </a:rPr>
              <a:t>.</a:t>
            </a:r>
            <a:endParaRPr lang="en-VN" sz="2000" dirty="0">
              <a:latin typeface="Cambria" panose="02040503050406030204" pitchFamily="18" charset="0"/>
            </a:endParaRPr>
          </a:p>
          <a:p>
            <a:r>
              <a:rPr lang="en-US" sz="2000" dirty="0">
                <a:latin typeface="Cambria" panose="02040503050406030204" pitchFamily="18" charset="0"/>
              </a:rPr>
              <a:t>+ Quan </a:t>
            </a:r>
            <a:r>
              <a:rPr lang="en-US" sz="2000" dirty="0" err="1">
                <a:latin typeface="Cambria" panose="02040503050406030204" pitchFamily="18" charset="0"/>
              </a:rPr>
              <a:t>trường</a:t>
            </a:r>
            <a:r>
              <a:rPr lang="en-US" sz="2000" dirty="0">
                <a:latin typeface="Cambria" panose="02040503050406030204" pitchFamily="18" charset="0"/>
              </a:rPr>
              <a:t>: </a:t>
            </a:r>
            <a:r>
              <a:rPr lang="en-US" sz="2000" i="1" dirty="0">
                <a:latin typeface="Cambria" panose="02040503050406030204" pitchFamily="18" charset="0"/>
              </a:rPr>
              <a:t>“</a:t>
            </a:r>
            <a:r>
              <a:rPr lang="en-US" sz="2000" i="1" dirty="0" err="1">
                <a:latin typeface="Cambria" panose="02040503050406030204" pitchFamily="18" charset="0"/>
              </a:rPr>
              <a:t>ậm</a:t>
            </a:r>
            <a:r>
              <a:rPr lang="en-US" sz="2000" i="1" dirty="0">
                <a:latin typeface="Cambria" panose="02040503050406030204" pitchFamily="18" charset="0"/>
              </a:rPr>
              <a:t> </a:t>
            </a:r>
            <a:r>
              <a:rPr lang="en-US" sz="2000" i="1" dirty="0" err="1">
                <a:latin typeface="Cambria" panose="02040503050406030204" pitchFamily="18" charset="0"/>
              </a:rPr>
              <a:t>ọe</a:t>
            </a:r>
            <a:r>
              <a:rPr lang="en-US" sz="2000" i="1" dirty="0">
                <a:latin typeface="Cambria" panose="02040503050406030204" pitchFamily="18" charset="0"/>
              </a:rPr>
              <a:t>, </a:t>
            </a:r>
            <a:r>
              <a:rPr lang="en-US" sz="2000" i="1" dirty="0" err="1">
                <a:latin typeface="Cambria" panose="02040503050406030204" pitchFamily="18" charset="0"/>
              </a:rPr>
              <a:t>miệng</a:t>
            </a:r>
            <a:r>
              <a:rPr lang="en-US" sz="2000" i="1" dirty="0">
                <a:latin typeface="Cambria" panose="02040503050406030204" pitchFamily="18" charset="0"/>
              </a:rPr>
              <a:t> </a:t>
            </a:r>
            <a:r>
              <a:rPr lang="en-US" sz="2000" i="1" dirty="0" err="1">
                <a:latin typeface="Cambria" panose="02040503050406030204" pitchFamily="18" charset="0"/>
              </a:rPr>
              <a:t>thét</a:t>
            </a:r>
            <a:r>
              <a:rPr lang="en-US" sz="2000" i="1" dirty="0">
                <a:latin typeface="Cambria" panose="02040503050406030204" pitchFamily="18" charset="0"/>
              </a:rPr>
              <a:t> loa”</a:t>
            </a:r>
            <a:r>
              <a:rPr lang="en-US" sz="2000" dirty="0">
                <a:latin typeface="Cambria" panose="02040503050406030204" pitchFamily="18" charset="0"/>
              </a:rPr>
              <a:t> → </a:t>
            </a:r>
            <a:r>
              <a:rPr lang="en-US" sz="2000" dirty="0" err="1">
                <a:latin typeface="Cambria" panose="02040503050406030204" pitchFamily="18" charset="0"/>
              </a:rPr>
              <a:t>ra</a:t>
            </a:r>
            <a:r>
              <a:rPr lang="en-US" sz="2000" dirty="0">
                <a:latin typeface="Cambria" panose="02040503050406030204" pitchFamily="18" charset="0"/>
              </a:rPr>
              <a:t> </a:t>
            </a:r>
            <a:r>
              <a:rPr lang="en-US" sz="2000" dirty="0" err="1">
                <a:latin typeface="Cambria" panose="02040503050406030204" pitchFamily="18" charset="0"/>
              </a:rPr>
              <a:t>oai</a:t>
            </a:r>
            <a:r>
              <a:rPr lang="en-US" sz="2000" dirty="0">
                <a:latin typeface="Cambria" panose="02040503050406030204" pitchFamily="18" charset="0"/>
              </a:rPr>
              <a:t>, </a:t>
            </a:r>
            <a:r>
              <a:rPr lang="en-US" sz="2000" dirty="0" err="1">
                <a:latin typeface="Cambria" panose="02040503050406030204" pitchFamily="18" charset="0"/>
              </a:rPr>
              <a:t>nạt</a:t>
            </a:r>
            <a:r>
              <a:rPr lang="en-US" sz="2000" dirty="0">
                <a:latin typeface="Cambria" panose="02040503050406030204" pitchFamily="18" charset="0"/>
              </a:rPr>
              <a:t> </a:t>
            </a:r>
            <a:r>
              <a:rPr lang="en-US" sz="2000" dirty="0" err="1">
                <a:latin typeface="Cambria" panose="02040503050406030204" pitchFamily="18" charset="0"/>
              </a:rPr>
              <a:t>nộ</a:t>
            </a:r>
            <a:r>
              <a:rPr lang="en-US" sz="2000" dirty="0">
                <a:latin typeface="Cambria" panose="02040503050406030204" pitchFamily="18" charset="0"/>
              </a:rPr>
              <a:t> </a:t>
            </a:r>
            <a:r>
              <a:rPr lang="en-US" sz="2000" dirty="0" err="1">
                <a:latin typeface="Cambria" panose="02040503050406030204" pitchFamily="18" charset="0"/>
              </a:rPr>
              <a:t>nhưng</a:t>
            </a:r>
            <a:r>
              <a:rPr lang="en-US" sz="2000" dirty="0">
                <a:latin typeface="Cambria" panose="02040503050406030204" pitchFamily="18" charset="0"/>
              </a:rPr>
              <a:t> </a:t>
            </a:r>
            <a:r>
              <a:rPr lang="en-US" sz="2000" dirty="0" err="1">
                <a:latin typeface="Cambria" panose="02040503050406030204" pitchFamily="18" charset="0"/>
              </a:rPr>
              <a:t>đó</a:t>
            </a:r>
            <a:r>
              <a:rPr lang="en-US" sz="2000" dirty="0">
                <a:latin typeface="Cambria" panose="02040503050406030204" pitchFamily="18" charset="0"/>
              </a:rPr>
              <a:t> </a:t>
            </a:r>
            <a:r>
              <a:rPr lang="en-US" sz="2000" dirty="0" err="1">
                <a:latin typeface="Cambria" panose="02040503050406030204" pitchFamily="18" charset="0"/>
              </a:rPr>
              <a:t>là</a:t>
            </a:r>
            <a:r>
              <a:rPr lang="en-US" sz="2000" dirty="0">
                <a:latin typeface="Cambria" panose="02040503050406030204" pitchFamily="18" charset="0"/>
              </a:rPr>
              <a:t> </a:t>
            </a:r>
            <a:r>
              <a:rPr lang="en-US" sz="2000" dirty="0" err="1">
                <a:latin typeface="Cambria" panose="02040503050406030204" pitchFamily="18" charset="0"/>
              </a:rPr>
              <a:t>cái</a:t>
            </a:r>
            <a:r>
              <a:rPr lang="en-US" sz="2000" dirty="0">
                <a:latin typeface="Cambria" panose="02040503050406030204" pitchFamily="18" charset="0"/>
              </a:rPr>
              <a:t> </a:t>
            </a:r>
            <a:r>
              <a:rPr lang="en-US" sz="2000" dirty="0" err="1">
                <a:latin typeface="Cambria" panose="02040503050406030204" pitchFamily="18" charset="0"/>
              </a:rPr>
              <a:t>oai</a:t>
            </a:r>
            <a:r>
              <a:rPr lang="en-US" sz="2000" dirty="0">
                <a:latin typeface="Cambria" panose="02040503050406030204" pitchFamily="18" charset="0"/>
              </a:rPr>
              <a:t> </a:t>
            </a:r>
            <a:r>
              <a:rPr lang="en-US" sz="2000" dirty="0" err="1">
                <a:latin typeface="Cambria" panose="02040503050406030204" pitchFamily="18" charset="0"/>
              </a:rPr>
              <a:t>cố</a:t>
            </a:r>
            <a:r>
              <a:rPr lang="en-US" sz="2000" dirty="0">
                <a:latin typeface="Cambria" panose="02040503050406030204" pitchFamily="18" charset="0"/>
              </a:rPr>
              <a:t> </a:t>
            </a:r>
            <a:r>
              <a:rPr lang="en-US" sz="2000" dirty="0" err="1">
                <a:latin typeface="Cambria" panose="02040503050406030204" pitchFamily="18" charset="0"/>
              </a:rPr>
              <a:t>tạo</a:t>
            </a:r>
            <a:r>
              <a:rPr lang="en-US" sz="2000" dirty="0">
                <a:latin typeface="Cambria" panose="02040503050406030204" pitchFamily="18" charset="0"/>
              </a:rPr>
              <a:t>, </a:t>
            </a:r>
            <a:r>
              <a:rPr lang="en-US" sz="2000" dirty="0" err="1">
                <a:latin typeface="Cambria" panose="02040503050406030204" pitchFamily="18" charset="0"/>
              </a:rPr>
              <a:t>giả</a:t>
            </a:r>
            <a:r>
              <a:rPr lang="en-US" sz="2000" dirty="0">
                <a:latin typeface="Cambria" panose="02040503050406030204" pitchFamily="18" charset="0"/>
              </a:rPr>
              <a:t> </a:t>
            </a:r>
            <a:r>
              <a:rPr lang="en-US" sz="2000" dirty="0" err="1">
                <a:latin typeface="Cambria" panose="02040503050406030204" pitchFamily="18" charset="0"/>
              </a:rPr>
              <a:t>vờ</a:t>
            </a:r>
            <a:r>
              <a:rPr lang="en-US" sz="2000" dirty="0">
                <a:latin typeface="Cambria" panose="02040503050406030204" pitchFamily="18" charset="0"/>
              </a:rPr>
              <a:t>.</a:t>
            </a:r>
            <a:endParaRPr lang="en-VN" sz="2000" dirty="0">
              <a:latin typeface="Cambria" panose="02040503050406030204" pitchFamily="18" charset="0"/>
            </a:endParaRPr>
          </a:p>
        </p:txBody>
      </p:sp>
      <p:sp>
        <p:nvSpPr>
          <p:cNvPr id="12" name="Rectangle 11"/>
          <p:cNvSpPr/>
          <p:nvPr/>
        </p:nvSpPr>
        <p:spPr>
          <a:xfrm>
            <a:off x="4686588" y="1019941"/>
            <a:ext cx="4016726" cy="2246769"/>
          </a:xfrm>
          <a:prstGeom prst="rect">
            <a:avLst/>
          </a:prstGeom>
        </p:spPr>
        <p:txBody>
          <a:bodyPr wrap="square">
            <a:spAutoFit/>
          </a:bodyPr>
          <a:lstStyle/>
          <a:p>
            <a:r>
              <a:rPr lang="en-US" sz="2000" dirty="0">
                <a:solidFill>
                  <a:srgbClr val="FF0000"/>
                </a:solidFill>
                <a:latin typeface="Cambria" panose="02040503050406030204" pitchFamily="18" charset="0"/>
              </a:rPr>
              <a:t>- </a:t>
            </a:r>
            <a:r>
              <a:rPr lang="en-US" sz="2000" dirty="0" err="1">
                <a:solidFill>
                  <a:srgbClr val="FF0000"/>
                </a:solidFill>
                <a:latin typeface="Cambria" panose="02040503050406030204" pitchFamily="18" charset="0"/>
              </a:rPr>
              <a:t>Nghệ</a:t>
            </a:r>
            <a:r>
              <a:rPr lang="en-US" sz="2000" dirty="0">
                <a:solidFill>
                  <a:srgbClr val="FF0000"/>
                </a:solidFill>
                <a:latin typeface="Cambria" panose="02040503050406030204" pitchFamily="18" charset="0"/>
              </a:rPr>
              <a:t> </a:t>
            </a:r>
            <a:r>
              <a:rPr lang="en-US" sz="2000" dirty="0" err="1">
                <a:solidFill>
                  <a:srgbClr val="FF0000"/>
                </a:solidFill>
                <a:latin typeface="Cambria" panose="02040503050406030204" pitchFamily="18" charset="0"/>
              </a:rPr>
              <a:t>thuật</a:t>
            </a:r>
            <a:r>
              <a:rPr lang="en-US" sz="2000" dirty="0">
                <a:solidFill>
                  <a:srgbClr val="FF0000"/>
                </a:solidFill>
                <a:latin typeface="Cambria" panose="02040503050406030204" pitchFamily="18" charset="0"/>
              </a:rPr>
              <a:t>:</a:t>
            </a:r>
            <a:endParaRPr lang="en-VN" sz="2000" dirty="0">
              <a:solidFill>
                <a:srgbClr val="FF0000"/>
              </a:solidFill>
              <a:latin typeface="Cambria" panose="02040503050406030204" pitchFamily="18" charset="0"/>
            </a:endParaRPr>
          </a:p>
          <a:p>
            <a:r>
              <a:rPr lang="en-US" sz="2000" dirty="0">
                <a:latin typeface="Cambria" panose="02040503050406030204" pitchFamily="18" charset="0"/>
              </a:rPr>
              <a:t>+ </a:t>
            </a:r>
            <a:r>
              <a:rPr lang="en-US" sz="2000" dirty="0" err="1">
                <a:latin typeface="Cambria" panose="02040503050406030204" pitchFamily="18" charset="0"/>
              </a:rPr>
              <a:t>Sử</a:t>
            </a:r>
            <a:r>
              <a:rPr lang="en-US" sz="2000" dirty="0">
                <a:latin typeface="Cambria" panose="02040503050406030204" pitchFamily="18" charset="0"/>
              </a:rPr>
              <a:t> </a:t>
            </a:r>
            <a:r>
              <a:rPr lang="en-US" sz="2000" dirty="0" err="1">
                <a:latin typeface="Cambria" panose="02040503050406030204" pitchFamily="18" charset="0"/>
              </a:rPr>
              <a:t>dụng</a:t>
            </a:r>
            <a:r>
              <a:rPr lang="en-US" sz="2000" dirty="0">
                <a:latin typeface="Cambria" panose="02040503050406030204" pitchFamily="18" charset="0"/>
              </a:rPr>
              <a:t> </a:t>
            </a:r>
            <a:r>
              <a:rPr lang="en-US" sz="2000" b="1" dirty="0" err="1">
                <a:latin typeface="Cambria" panose="02040503050406030204" pitchFamily="18" charset="0"/>
              </a:rPr>
              <a:t>từ</a:t>
            </a:r>
            <a:r>
              <a:rPr lang="en-US" sz="2000" b="1" dirty="0">
                <a:latin typeface="Cambria" panose="02040503050406030204" pitchFamily="18" charset="0"/>
              </a:rPr>
              <a:t> </a:t>
            </a:r>
            <a:r>
              <a:rPr lang="en-US" sz="2000" b="1" dirty="0" err="1">
                <a:latin typeface="Cambria" panose="02040503050406030204" pitchFamily="18" charset="0"/>
              </a:rPr>
              <a:t>láy</a:t>
            </a:r>
            <a:r>
              <a:rPr lang="en-US" sz="2000" b="1" dirty="0">
                <a:latin typeface="Cambria" panose="02040503050406030204" pitchFamily="18" charset="0"/>
              </a:rPr>
              <a:t> </a:t>
            </a:r>
            <a:r>
              <a:rPr lang="en-US" sz="2000" dirty="0" err="1">
                <a:latin typeface="Cambria" panose="02040503050406030204" pitchFamily="18" charset="0"/>
              </a:rPr>
              <a:t>tượng</a:t>
            </a:r>
            <a:r>
              <a:rPr lang="en-US" sz="2000" dirty="0">
                <a:latin typeface="Cambria" panose="02040503050406030204" pitchFamily="18" charset="0"/>
              </a:rPr>
              <a:t> </a:t>
            </a:r>
            <a:r>
              <a:rPr lang="en-US" sz="2000" dirty="0" err="1">
                <a:latin typeface="Cambria" panose="02040503050406030204" pitchFamily="18" charset="0"/>
              </a:rPr>
              <a:t>thanh</a:t>
            </a:r>
            <a:r>
              <a:rPr lang="en-US" sz="2000" dirty="0">
                <a:latin typeface="Cambria" panose="02040503050406030204" pitchFamily="18" charset="0"/>
              </a:rPr>
              <a:t> </a:t>
            </a:r>
            <a:r>
              <a:rPr lang="en-US" sz="2000" dirty="0" err="1">
                <a:latin typeface="Cambria" panose="02040503050406030204" pitchFamily="18" charset="0"/>
              </a:rPr>
              <a:t>và</a:t>
            </a:r>
            <a:r>
              <a:rPr lang="en-US" sz="2000" dirty="0">
                <a:latin typeface="Cambria" panose="02040503050406030204" pitchFamily="18" charset="0"/>
              </a:rPr>
              <a:t> </a:t>
            </a:r>
            <a:r>
              <a:rPr lang="en-US" sz="2000" dirty="0" err="1">
                <a:latin typeface="Cambria" panose="02040503050406030204" pitchFamily="18" charset="0"/>
              </a:rPr>
              <a:t>tượng</a:t>
            </a:r>
            <a:r>
              <a:rPr lang="en-US" sz="2000" dirty="0">
                <a:latin typeface="Cambria" panose="02040503050406030204" pitchFamily="18" charset="0"/>
              </a:rPr>
              <a:t> </a:t>
            </a:r>
            <a:r>
              <a:rPr lang="en-US" sz="2000" dirty="0" err="1">
                <a:latin typeface="Cambria" panose="02040503050406030204" pitchFamily="18" charset="0"/>
              </a:rPr>
              <a:t>hình</a:t>
            </a:r>
            <a:r>
              <a:rPr lang="en-US" sz="2000" dirty="0">
                <a:latin typeface="Cambria" panose="02040503050406030204" pitchFamily="18" charset="0"/>
              </a:rPr>
              <a:t>: “</a:t>
            </a:r>
            <a:r>
              <a:rPr lang="en-US" sz="2000" i="1" dirty="0" err="1">
                <a:latin typeface="Cambria" panose="02040503050406030204" pitchFamily="18" charset="0"/>
              </a:rPr>
              <a:t>ậm</a:t>
            </a:r>
            <a:r>
              <a:rPr lang="en-US" sz="2000" i="1" dirty="0">
                <a:latin typeface="Cambria" panose="02040503050406030204" pitchFamily="18" charset="0"/>
              </a:rPr>
              <a:t> </a:t>
            </a:r>
            <a:r>
              <a:rPr lang="en-US" sz="2000" i="1" dirty="0" err="1">
                <a:latin typeface="Cambria" panose="02040503050406030204" pitchFamily="18" charset="0"/>
              </a:rPr>
              <a:t>ọe</a:t>
            </a:r>
            <a:r>
              <a:rPr lang="en-US" sz="2000" i="1" dirty="0">
                <a:latin typeface="Cambria" panose="02040503050406030204" pitchFamily="18" charset="0"/>
              </a:rPr>
              <a:t>, </a:t>
            </a:r>
            <a:r>
              <a:rPr lang="en-US" sz="2000" i="1" dirty="0" err="1">
                <a:latin typeface="Cambria" panose="02040503050406030204" pitchFamily="18" charset="0"/>
              </a:rPr>
              <a:t>lôi</a:t>
            </a:r>
            <a:r>
              <a:rPr lang="en-US" sz="2000" i="1" dirty="0">
                <a:latin typeface="Cambria" panose="02040503050406030204" pitchFamily="18" charset="0"/>
              </a:rPr>
              <a:t> </a:t>
            </a:r>
            <a:r>
              <a:rPr lang="en-US" sz="2000" i="1" dirty="0" err="1">
                <a:latin typeface="Cambria" panose="02040503050406030204" pitchFamily="18" charset="0"/>
              </a:rPr>
              <a:t>thôi</a:t>
            </a:r>
            <a:r>
              <a:rPr lang="en-US" sz="2000" i="1" dirty="0">
                <a:latin typeface="Cambria" panose="02040503050406030204" pitchFamily="18" charset="0"/>
              </a:rPr>
              <a:t>”.</a:t>
            </a:r>
            <a:endParaRPr lang="en-VN" sz="2000" i="1" dirty="0">
              <a:latin typeface="Cambria" panose="02040503050406030204" pitchFamily="18" charset="0"/>
            </a:endParaRPr>
          </a:p>
          <a:p>
            <a:r>
              <a:rPr lang="en-US" sz="2000" dirty="0">
                <a:latin typeface="Cambria" panose="02040503050406030204" pitchFamily="18" charset="0"/>
              </a:rPr>
              <a:t>+ </a:t>
            </a:r>
            <a:r>
              <a:rPr lang="en-US" sz="2000" b="1" dirty="0" err="1">
                <a:latin typeface="Cambria" panose="02040503050406030204" pitchFamily="18" charset="0"/>
              </a:rPr>
              <a:t>Đối</a:t>
            </a:r>
            <a:r>
              <a:rPr lang="en-US" sz="2000" dirty="0">
                <a:latin typeface="Cambria" panose="02040503050406030204" pitchFamily="18" charset="0"/>
              </a:rPr>
              <a:t>: “</a:t>
            </a:r>
            <a:r>
              <a:rPr lang="en-US" sz="2000" i="1" dirty="0" err="1">
                <a:latin typeface="Cambria" panose="02040503050406030204" pitchFamily="18" charset="0"/>
              </a:rPr>
              <a:t>lôi</a:t>
            </a:r>
            <a:r>
              <a:rPr lang="en-US" sz="2000" i="1" dirty="0">
                <a:latin typeface="Cambria" panose="02040503050406030204" pitchFamily="18" charset="0"/>
              </a:rPr>
              <a:t> </a:t>
            </a:r>
            <a:r>
              <a:rPr lang="en-US" sz="2000" i="1" dirty="0" err="1">
                <a:latin typeface="Cambria" panose="02040503050406030204" pitchFamily="18" charset="0"/>
              </a:rPr>
              <a:t>thôi</a:t>
            </a:r>
            <a:r>
              <a:rPr lang="en-US" sz="2000" i="1" dirty="0">
                <a:latin typeface="Cambria" panose="02040503050406030204" pitchFamily="18" charset="0"/>
              </a:rPr>
              <a:t> </a:t>
            </a:r>
            <a:r>
              <a:rPr lang="en-US" sz="2000" i="1" dirty="0" err="1">
                <a:latin typeface="Cambria" panose="02040503050406030204" pitchFamily="18" charset="0"/>
              </a:rPr>
              <a:t>sĩ</a:t>
            </a:r>
            <a:r>
              <a:rPr lang="en-US" sz="2000" i="1" dirty="0">
                <a:latin typeface="Cambria" panose="02040503050406030204" pitchFamily="18" charset="0"/>
              </a:rPr>
              <a:t> </a:t>
            </a:r>
            <a:r>
              <a:rPr lang="en-US" sz="2000" i="1" dirty="0" err="1">
                <a:latin typeface="Cambria" panose="02040503050406030204" pitchFamily="18" charset="0"/>
              </a:rPr>
              <a:t>tử</a:t>
            </a:r>
            <a:r>
              <a:rPr lang="en-US" sz="2000" i="1" dirty="0">
                <a:latin typeface="Cambria" panose="02040503050406030204" pitchFamily="18" charset="0"/>
              </a:rPr>
              <a:t>” &gt;&lt; “</a:t>
            </a:r>
            <a:r>
              <a:rPr lang="en-US" sz="2000" i="1" dirty="0" err="1">
                <a:latin typeface="Cambria" panose="02040503050406030204" pitchFamily="18" charset="0"/>
              </a:rPr>
              <a:t>ậm</a:t>
            </a:r>
            <a:r>
              <a:rPr lang="en-US" sz="2000" i="1" dirty="0">
                <a:latin typeface="Cambria" panose="02040503050406030204" pitchFamily="18" charset="0"/>
              </a:rPr>
              <a:t> </a:t>
            </a:r>
            <a:r>
              <a:rPr lang="en-US" sz="2000" i="1" dirty="0" err="1">
                <a:latin typeface="Cambria" panose="02040503050406030204" pitchFamily="18" charset="0"/>
              </a:rPr>
              <a:t>ọe</a:t>
            </a:r>
            <a:r>
              <a:rPr lang="en-US" sz="2000" i="1" dirty="0">
                <a:latin typeface="Cambria" panose="02040503050406030204" pitchFamily="18" charset="0"/>
              </a:rPr>
              <a:t> </a:t>
            </a:r>
            <a:r>
              <a:rPr lang="en-US" sz="2000" i="1" dirty="0" err="1">
                <a:latin typeface="Cambria" panose="02040503050406030204" pitchFamily="18" charset="0"/>
              </a:rPr>
              <a:t>quan</a:t>
            </a:r>
            <a:r>
              <a:rPr lang="en-US" sz="2000" i="1" dirty="0">
                <a:latin typeface="Cambria" panose="02040503050406030204" pitchFamily="18" charset="0"/>
              </a:rPr>
              <a:t> </a:t>
            </a:r>
            <a:r>
              <a:rPr lang="en-US" sz="2000" i="1" dirty="0" err="1">
                <a:latin typeface="Cambria" panose="02040503050406030204" pitchFamily="18" charset="0"/>
              </a:rPr>
              <a:t>trường</a:t>
            </a:r>
            <a:r>
              <a:rPr lang="en-US" sz="2000" i="1" dirty="0">
                <a:latin typeface="Cambria" panose="02040503050406030204" pitchFamily="18" charset="0"/>
              </a:rPr>
              <a:t>”.</a:t>
            </a:r>
            <a:endParaRPr lang="en-VN" sz="2000" i="1" dirty="0">
              <a:latin typeface="Cambria" panose="02040503050406030204" pitchFamily="18" charset="0"/>
            </a:endParaRPr>
          </a:p>
          <a:p>
            <a:r>
              <a:rPr lang="en-US" sz="2000" dirty="0">
                <a:latin typeface="Cambria" panose="02040503050406030204" pitchFamily="18" charset="0"/>
              </a:rPr>
              <a:t>+ </a:t>
            </a:r>
            <a:r>
              <a:rPr lang="en-US" sz="2000" b="1" dirty="0" err="1">
                <a:latin typeface="Cambria" panose="02040503050406030204" pitchFamily="18" charset="0"/>
              </a:rPr>
              <a:t>Đảo</a:t>
            </a:r>
            <a:r>
              <a:rPr lang="en-US" sz="2000" b="1" dirty="0">
                <a:latin typeface="Cambria" panose="02040503050406030204" pitchFamily="18" charset="0"/>
              </a:rPr>
              <a:t> </a:t>
            </a:r>
            <a:r>
              <a:rPr lang="en-US" sz="2000" b="1" dirty="0" err="1">
                <a:latin typeface="Cambria" panose="02040503050406030204" pitchFamily="18" charset="0"/>
              </a:rPr>
              <a:t>ngữ</a:t>
            </a:r>
            <a:r>
              <a:rPr lang="en-US" sz="2000" dirty="0">
                <a:latin typeface="Cambria" panose="02040503050406030204" pitchFamily="18" charset="0"/>
              </a:rPr>
              <a:t>: </a:t>
            </a:r>
            <a:r>
              <a:rPr lang="en-US" sz="2000" dirty="0" err="1">
                <a:latin typeface="Cambria" panose="02040503050406030204" pitchFamily="18" charset="0"/>
              </a:rPr>
              <a:t>Đảo</a:t>
            </a:r>
            <a:r>
              <a:rPr lang="en-US" sz="2000" dirty="0">
                <a:latin typeface="Cambria" panose="02040503050406030204" pitchFamily="18" charset="0"/>
              </a:rPr>
              <a:t> </a:t>
            </a:r>
            <a:r>
              <a:rPr lang="en-US" sz="2000" dirty="0" err="1">
                <a:latin typeface="Cambria" panose="02040503050406030204" pitchFamily="18" charset="0"/>
              </a:rPr>
              <a:t>trật</a:t>
            </a:r>
            <a:r>
              <a:rPr lang="en-US" sz="2000" dirty="0">
                <a:latin typeface="Cambria" panose="02040503050406030204" pitchFamily="18" charset="0"/>
              </a:rPr>
              <a:t> </a:t>
            </a:r>
            <a:r>
              <a:rPr lang="en-US" sz="2000" dirty="0" err="1">
                <a:latin typeface="Cambria" panose="02040503050406030204" pitchFamily="18" charset="0"/>
              </a:rPr>
              <a:t>tự</a:t>
            </a:r>
            <a:r>
              <a:rPr lang="en-US" sz="2000" dirty="0">
                <a:latin typeface="Cambria" panose="02040503050406030204" pitchFamily="18" charset="0"/>
              </a:rPr>
              <a:t> </a:t>
            </a:r>
            <a:r>
              <a:rPr lang="en-US" sz="2000" dirty="0" err="1">
                <a:latin typeface="Cambria" panose="02040503050406030204" pitchFamily="18" charset="0"/>
              </a:rPr>
              <a:t>cú</a:t>
            </a:r>
            <a:r>
              <a:rPr lang="en-US" sz="2000" dirty="0">
                <a:latin typeface="Cambria" panose="02040503050406030204" pitchFamily="18" charset="0"/>
              </a:rPr>
              <a:t> </a:t>
            </a:r>
            <a:r>
              <a:rPr lang="en-US" sz="2000" dirty="0" err="1">
                <a:latin typeface="Cambria" panose="02040503050406030204" pitchFamily="18" charset="0"/>
              </a:rPr>
              <a:t>pháp</a:t>
            </a:r>
            <a:r>
              <a:rPr lang="en-US" sz="2000" dirty="0">
                <a:latin typeface="Cambria" panose="02040503050406030204" pitchFamily="18" charset="0"/>
              </a:rPr>
              <a:t> </a:t>
            </a:r>
            <a:r>
              <a:rPr lang="en-US" sz="2000" i="1" dirty="0">
                <a:latin typeface="Cambria" panose="02040503050406030204" pitchFamily="18" charset="0"/>
              </a:rPr>
              <a:t>“</a:t>
            </a:r>
            <a:r>
              <a:rPr lang="en-US" sz="2000" i="1" dirty="0" err="1">
                <a:latin typeface="Cambria" panose="02040503050406030204" pitchFamily="18" charset="0"/>
              </a:rPr>
              <a:t>lôi</a:t>
            </a:r>
            <a:r>
              <a:rPr lang="en-US" sz="2000" i="1" dirty="0">
                <a:latin typeface="Cambria" panose="02040503050406030204" pitchFamily="18" charset="0"/>
              </a:rPr>
              <a:t> </a:t>
            </a:r>
            <a:r>
              <a:rPr lang="en-US" sz="2000" i="1" dirty="0" err="1">
                <a:latin typeface="Cambria" panose="02040503050406030204" pitchFamily="18" charset="0"/>
              </a:rPr>
              <a:t>thôi</a:t>
            </a:r>
            <a:r>
              <a:rPr lang="en-US" sz="2000" i="1" dirty="0">
                <a:latin typeface="Cambria" panose="02040503050406030204" pitchFamily="18" charset="0"/>
              </a:rPr>
              <a:t> </a:t>
            </a:r>
            <a:r>
              <a:rPr lang="en-US" sz="2000" i="1" dirty="0" err="1">
                <a:latin typeface="Cambria" panose="02040503050406030204" pitchFamily="18" charset="0"/>
              </a:rPr>
              <a:t>sĩ</a:t>
            </a:r>
            <a:r>
              <a:rPr lang="en-US" sz="2000" i="1" dirty="0">
                <a:latin typeface="Cambria" panose="02040503050406030204" pitchFamily="18" charset="0"/>
              </a:rPr>
              <a:t> </a:t>
            </a:r>
            <a:r>
              <a:rPr lang="en-US" sz="2000" i="1" dirty="0" err="1">
                <a:latin typeface="Cambria" panose="02040503050406030204" pitchFamily="18" charset="0"/>
              </a:rPr>
              <a:t>tử</a:t>
            </a:r>
            <a:r>
              <a:rPr lang="en-US" sz="2000" i="1" dirty="0">
                <a:latin typeface="Cambria" panose="02040503050406030204" pitchFamily="18" charset="0"/>
              </a:rPr>
              <a:t>”, “</a:t>
            </a:r>
            <a:r>
              <a:rPr lang="en-US" sz="2000" i="1" dirty="0" err="1">
                <a:latin typeface="Cambria" panose="02040503050406030204" pitchFamily="18" charset="0"/>
              </a:rPr>
              <a:t>ậm</a:t>
            </a:r>
            <a:r>
              <a:rPr lang="en-US" sz="2000" i="1" dirty="0">
                <a:latin typeface="Cambria" panose="02040503050406030204" pitchFamily="18" charset="0"/>
              </a:rPr>
              <a:t> </a:t>
            </a:r>
            <a:r>
              <a:rPr lang="en-US" sz="2000" i="1" dirty="0" err="1">
                <a:latin typeface="Cambria" panose="02040503050406030204" pitchFamily="18" charset="0"/>
              </a:rPr>
              <a:t>ọe</a:t>
            </a:r>
            <a:r>
              <a:rPr lang="en-US" sz="2000" i="1" dirty="0">
                <a:latin typeface="Cambria" panose="02040503050406030204" pitchFamily="18" charset="0"/>
              </a:rPr>
              <a:t> </a:t>
            </a:r>
            <a:r>
              <a:rPr lang="en-US" sz="2000" i="1" dirty="0" err="1">
                <a:latin typeface="Cambria" panose="02040503050406030204" pitchFamily="18" charset="0"/>
              </a:rPr>
              <a:t>quan</a:t>
            </a:r>
            <a:r>
              <a:rPr lang="en-US" sz="2000" i="1" dirty="0">
                <a:latin typeface="Cambria" panose="02040503050406030204" pitchFamily="18" charset="0"/>
              </a:rPr>
              <a:t> </a:t>
            </a:r>
            <a:r>
              <a:rPr lang="en-US" sz="2000" i="1" dirty="0" err="1">
                <a:latin typeface="Cambria" panose="02040503050406030204" pitchFamily="18" charset="0"/>
              </a:rPr>
              <a:t>trường</a:t>
            </a:r>
            <a:r>
              <a:rPr lang="en-US" sz="2000" dirty="0">
                <a:latin typeface="Cambria" panose="02040503050406030204" pitchFamily="18" charset="0"/>
              </a:rPr>
              <a:t>”.</a:t>
            </a:r>
            <a:endParaRPr lang="en-VN" sz="2000" dirty="0">
              <a:latin typeface="Cambria" panose="02040503050406030204" pitchFamily="18" charset="0"/>
            </a:endParaRPr>
          </a:p>
        </p:txBody>
      </p:sp>
      <p:sp>
        <p:nvSpPr>
          <p:cNvPr id="4" name="Rectangle 3"/>
          <p:cNvSpPr/>
          <p:nvPr/>
        </p:nvSpPr>
        <p:spPr>
          <a:xfrm>
            <a:off x="772674" y="3522349"/>
            <a:ext cx="7497485" cy="1015663"/>
          </a:xfrm>
          <a:prstGeom prst="rect">
            <a:avLst/>
          </a:prstGeom>
          <a:solidFill>
            <a:schemeClr val="tx2">
              <a:lumMod val="20000"/>
              <a:lumOff val="80000"/>
            </a:schemeClr>
          </a:solidFill>
        </p:spPr>
        <p:txBody>
          <a:bodyPr wrap="square">
            <a:spAutoFit/>
          </a:bodyPr>
          <a:lstStyle/>
          <a:p>
            <a:r>
              <a:rPr lang="en-US" sz="2000" dirty="0">
                <a:latin typeface="Cambria" panose="02040503050406030204" pitchFamily="18" charset="0"/>
              </a:rPr>
              <a:t>→ </a:t>
            </a:r>
            <a:r>
              <a:rPr lang="en-US" sz="2000" dirty="0" err="1">
                <a:latin typeface="Cambria" panose="02040503050406030204" pitchFamily="18" charset="0"/>
              </a:rPr>
              <a:t>Sự</a:t>
            </a:r>
            <a:r>
              <a:rPr lang="en-US" sz="2000" dirty="0">
                <a:latin typeface="Cambria" panose="02040503050406030204" pitchFamily="18" charset="0"/>
              </a:rPr>
              <a:t> </a:t>
            </a:r>
            <a:r>
              <a:rPr lang="en-US" sz="2000" dirty="0" err="1">
                <a:latin typeface="Cambria" panose="02040503050406030204" pitchFamily="18" charset="0"/>
              </a:rPr>
              <a:t>láo</a:t>
            </a:r>
            <a:r>
              <a:rPr lang="en-US" sz="2000" dirty="0">
                <a:latin typeface="Cambria" panose="02040503050406030204" pitchFamily="18" charset="0"/>
              </a:rPr>
              <a:t> </a:t>
            </a:r>
            <a:r>
              <a:rPr lang="en-US" sz="2000" dirty="0" err="1">
                <a:latin typeface="Cambria" panose="02040503050406030204" pitchFamily="18" charset="0"/>
              </a:rPr>
              <a:t>nháo</a:t>
            </a:r>
            <a:r>
              <a:rPr lang="en-US" sz="2000" dirty="0">
                <a:latin typeface="Cambria" panose="02040503050406030204" pitchFamily="18" charset="0"/>
              </a:rPr>
              <a:t>, </a:t>
            </a:r>
            <a:r>
              <a:rPr lang="en-US" sz="2000" dirty="0" err="1">
                <a:latin typeface="Cambria" panose="02040503050406030204" pitchFamily="18" charset="0"/>
              </a:rPr>
              <a:t>lộn</a:t>
            </a:r>
            <a:r>
              <a:rPr lang="en-US" sz="2000" dirty="0">
                <a:latin typeface="Cambria" panose="02040503050406030204" pitchFamily="18" charset="0"/>
              </a:rPr>
              <a:t> </a:t>
            </a:r>
            <a:r>
              <a:rPr lang="en-US" sz="2000" dirty="0" err="1">
                <a:latin typeface="Cambria" panose="02040503050406030204" pitchFamily="18" charset="0"/>
              </a:rPr>
              <a:t>xộn</a:t>
            </a:r>
            <a:r>
              <a:rPr lang="en-US" sz="2000" dirty="0">
                <a:latin typeface="Cambria" panose="02040503050406030204" pitchFamily="18" charset="0"/>
              </a:rPr>
              <a:t>, </a:t>
            </a:r>
            <a:r>
              <a:rPr lang="en-US" sz="2000" dirty="0" err="1">
                <a:latin typeface="Cambria" panose="02040503050406030204" pitchFamily="18" charset="0"/>
              </a:rPr>
              <a:t>ô</a:t>
            </a:r>
            <a:r>
              <a:rPr lang="en-US" sz="2000" dirty="0">
                <a:latin typeface="Cambria" panose="02040503050406030204" pitchFamily="18" charset="0"/>
              </a:rPr>
              <a:t> </a:t>
            </a:r>
            <a:r>
              <a:rPr lang="en-US" sz="2000" dirty="0" err="1">
                <a:latin typeface="Cambria" panose="02040503050406030204" pitchFamily="18" charset="0"/>
              </a:rPr>
              <a:t>hợp</a:t>
            </a:r>
            <a:r>
              <a:rPr lang="en-US" sz="2000" dirty="0">
                <a:latin typeface="Cambria" panose="02040503050406030204" pitchFamily="18" charset="0"/>
              </a:rPr>
              <a:t> </a:t>
            </a:r>
            <a:r>
              <a:rPr lang="en-US" sz="2000" dirty="0" err="1">
                <a:latin typeface="Cambria" panose="02040503050406030204" pitchFamily="18" charset="0"/>
              </a:rPr>
              <a:t>của</a:t>
            </a:r>
            <a:r>
              <a:rPr lang="en-US" sz="2000" dirty="0">
                <a:latin typeface="Cambria" panose="02040503050406030204" pitchFamily="18" charset="0"/>
              </a:rPr>
              <a:t> </a:t>
            </a:r>
            <a:r>
              <a:rPr lang="en-US" sz="2000" dirty="0" err="1">
                <a:latin typeface="Cambria" panose="02040503050406030204" pitchFamily="18" charset="0"/>
              </a:rPr>
              <a:t>trường</a:t>
            </a:r>
            <a:r>
              <a:rPr lang="en-US" sz="2000" dirty="0">
                <a:latin typeface="Cambria" panose="02040503050406030204" pitchFamily="18" charset="0"/>
              </a:rPr>
              <a:t> </a:t>
            </a:r>
            <a:r>
              <a:rPr lang="en-US" sz="2000" dirty="0" err="1">
                <a:latin typeface="Cambria" panose="02040503050406030204" pitchFamily="18" charset="0"/>
              </a:rPr>
              <a:t>thi</a:t>
            </a:r>
            <a:endParaRPr lang="en-US" sz="2000" dirty="0">
              <a:latin typeface="Cambria" panose="02040503050406030204" pitchFamily="18" charset="0"/>
            </a:endParaRPr>
          </a:p>
          <a:p>
            <a:r>
              <a:rPr lang="en-US" sz="2000" dirty="0">
                <a:latin typeface="Cambria" panose="02040503050406030204" pitchFamily="18" charset="0"/>
              </a:rPr>
              <a:t>→ </a:t>
            </a:r>
            <a:r>
              <a:rPr lang="en-US" sz="2000" dirty="0" err="1">
                <a:latin typeface="Cambria" panose="02040503050406030204" pitchFamily="18" charset="0"/>
              </a:rPr>
              <a:t>Cảnh</a:t>
            </a:r>
            <a:r>
              <a:rPr lang="en-US" sz="2000" dirty="0">
                <a:latin typeface="Cambria" panose="02040503050406030204" pitchFamily="18" charset="0"/>
              </a:rPr>
              <a:t> </a:t>
            </a:r>
            <a:r>
              <a:rPr lang="en-US" sz="2000" dirty="0" err="1">
                <a:latin typeface="Cambria" panose="02040503050406030204" pitchFamily="18" charset="0"/>
              </a:rPr>
              <a:t>trường</a:t>
            </a:r>
            <a:r>
              <a:rPr lang="en-US" sz="2000" dirty="0">
                <a:latin typeface="Cambria" panose="02040503050406030204" pitchFamily="18" charset="0"/>
              </a:rPr>
              <a:t> </a:t>
            </a:r>
            <a:r>
              <a:rPr lang="en-US" sz="2000" dirty="0" err="1">
                <a:latin typeface="Cambria" panose="02040503050406030204" pitchFamily="18" charset="0"/>
              </a:rPr>
              <a:t>thi</a:t>
            </a:r>
            <a:r>
              <a:rPr lang="en-US" sz="2000" dirty="0">
                <a:latin typeface="Cambria" panose="02040503050406030204" pitchFamily="18" charset="0"/>
              </a:rPr>
              <a:t> </a:t>
            </a:r>
            <a:r>
              <a:rPr lang="en-US" sz="2000" dirty="0" err="1">
                <a:latin typeface="Cambria" panose="02040503050406030204" pitchFamily="18" charset="0"/>
              </a:rPr>
              <a:t>phản</a:t>
            </a:r>
            <a:r>
              <a:rPr lang="en-US" sz="2000" dirty="0">
                <a:latin typeface="Cambria" panose="02040503050406030204" pitchFamily="18" charset="0"/>
              </a:rPr>
              <a:t> </a:t>
            </a:r>
            <a:r>
              <a:rPr lang="en-US" sz="2000" dirty="0" err="1">
                <a:latin typeface="Cambria" panose="02040503050406030204" pitchFamily="18" charset="0"/>
              </a:rPr>
              <a:t>ánh</a:t>
            </a:r>
            <a:r>
              <a:rPr lang="en-US" sz="2000" dirty="0">
                <a:latin typeface="Cambria" panose="02040503050406030204" pitchFamily="18" charset="0"/>
              </a:rPr>
              <a:t> </a:t>
            </a:r>
            <a:r>
              <a:rPr lang="en-US" sz="2000" dirty="0" err="1">
                <a:latin typeface="Cambria" panose="02040503050406030204" pitchFamily="18" charset="0"/>
              </a:rPr>
              <a:t>sự</a:t>
            </a:r>
            <a:r>
              <a:rPr lang="en-US" sz="2000" dirty="0">
                <a:latin typeface="Cambria" panose="02040503050406030204" pitchFamily="18" charset="0"/>
              </a:rPr>
              <a:t> </a:t>
            </a:r>
            <a:r>
              <a:rPr lang="en-US" sz="2000" dirty="0" err="1">
                <a:latin typeface="Cambria" panose="02040503050406030204" pitchFamily="18" charset="0"/>
              </a:rPr>
              <a:t>suy</a:t>
            </a:r>
            <a:r>
              <a:rPr lang="en-US" sz="2000" dirty="0">
                <a:latin typeface="Cambria" panose="02040503050406030204" pitchFamily="18" charset="0"/>
              </a:rPr>
              <a:t> </a:t>
            </a:r>
            <a:r>
              <a:rPr lang="en-US" sz="2000" dirty="0" err="1">
                <a:latin typeface="Cambria" panose="02040503050406030204" pitchFamily="18" charset="0"/>
              </a:rPr>
              <a:t>vong</a:t>
            </a:r>
            <a:r>
              <a:rPr lang="en-US" sz="2000" dirty="0">
                <a:latin typeface="Cambria" panose="02040503050406030204" pitchFamily="18" charset="0"/>
              </a:rPr>
              <a:t> </a:t>
            </a:r>
            <a:r>
              <a:rPr lang="en-US" sz="2000" dirty="0" err="1">
                <a:latin typeface="Cambria" panose="02040503050406030204" pitchFamily="18" charset="0"/>
              </a:rPr>
              <a:t>của</a:t>
            </a:r>
            <a:r>
              <a:rPr lang="en-US" sz="2000" dirty="0">
                <a:latin typeface="Cambria" panose="02040503050406030204" pitchFamily="18" charset="0"/>
              </a:rPr>
              <a:t> </a:t>
            </a:r>
            <a:r>
              <a:rPr lang="en-US" sz="2000" dirty="0" err="1">
                <a:latin typeface="Cambria" panose="02040503050406030204" pitchFamily="18" charset="0"/>
              </a:rPr>
              <a:t>một</a:t>
            </a:r>
            <a:r>
              <a:rPr lang="en-US" sz="2000" dirty="0">
                <a:latin typeface="Cambria" panose="02040503050406030204" pitchFamily="18" charset="0"/>
              </a:rPr>
              <a:t> </a:t>
            </a:r>
            <a:r>
              <a:rPr lang="en-US" sz="2000" dirty="0" err="1">
                <a:latin typeface="Cambria" panose="02040503050406030204" pitchFamily="18" charset="0"/>
              </a:rPr>
              <a:t>nền</a:t>
            </a:r>
            <a:r>
              <a:rPr lang="en-US" sz="2000" dirty="0">
                <a:latin typeface="Cambria" panose="02040503050406030204" pitchFamily="18" charset="0"/>
              </a:rPr>
              <a:t> </a:t>
            </a:r>
            <a:r>
              <a:rPr lang="en-US" sz="2000" dirty="0" err="1">
                <a:latin typeface="Cambria" panose="02040503050406030204" pitchFamily="18" charset="0"/>
              </a:rPr>
              <a:t>học</a:t>
            </a:r>
            <a:r>
              <a:rPr lang="en-US" sz="2000" dirty="0">
                <a:latin typeface="Cambria" panose="02040503050406030204" pitchFamily="18" charset="0"/>
              </a:rPr>
              <a:t> </a:t>
            </a:r>
            <a:r>
              <a:rPr lang="en-US" sz="2000" dirty="0" err="1">
                <a:latin typeface="Cambria" panose="02040503050406030204" pitchFamily="18" charset="0"/>
              </a:rPr>
              <a:t>vấn</a:t>
            </a:r>
            <a:r>
              <a:rPr lang="en-US" sz="2000" dirty="0">
                <a:latin typeface="Cambria" panose="02040503050406030204" pitchFamily="18" charset="0"/>
              </a:rPr>
              <a:t>, </a:t>
            </a:r>
            <a:r>
              <a:rPr lang="en-US" sz="2000" dirty="0" err="1">
                <a:latin typeface="Cambria" panose="02040503050406030204" pitchFamily="18" charset="0"/>
              </a:rPr>
              <a:t>sự</a:t>
            </a:r>
            <a:r>
              <a:rPr lang="en-US" sz="2000" dirty="0">
                <a:latin typeface="Cambria" panose="02040503050406030204" pitchFamily="18" charset="0"/>
              </a:rPr>
              <a:t> </a:t>
            </a:r>
            <a:r>
              <a:rPr lang="en-US" sz="2000" dirty="0" err="1">
                <a:latin typeface="Cambria" panose="02040503050406030204" pitchFamily="18" charset="0"/>
              </a:rPr>
              <a:t>lỗi</a:t>
            </a:r>
            <a:r>
              <a:rPr lang="en-US" sz="2000" dirty="0">
                <a:latin typeface="Cambria" panose="02040503050406030204" pitchFamily="18" charset="0"/>
              </a:rPr>
              <a:t> </a:t>
            </a:r>
            <a:r>
              <a:rPr lang="en-US" sz="2000" dirty="0" err="1">
                <a:latin typeface="Cambria" panose="02040503050406030204" pitchFamily="18" charset="0"/>
              </a:rPr>
              <a:t>thời</a:t>
            </a:r>
            <a:r>
              <a:rPr lang="en-US" sz="2000" dirty="0">
                <a:latin typeface="Cambria" panose="02040503050406030204" pitchFamily="18" charset="0"/>
              </a:rPr>
              <a:t> </a:t>
            </a:r>
            <a:r>
              <a:rPr lang="en-US" sz="2000" dirty="0" err="1">
                <a:latin typeface="Cambria" panose="02040503050406030204" pitchFamily="18" charset="0"/>
              </a:rPr>
              <a:t>của</a:t>
            </a:r>
            <a:r>
              <a:rPr lang="en-US" sz="2000" dirty="0">
                <a:latin typeface="Cambria" panose="02040503050406030204" pitchFamily="18" charset="0"/>
              </a:rPr>
              <a:t> </a:t>
            </a:r>
            <a:r>
              <a:rPr lang="en-US" sz="2000" dirty="0" err="1">
                <a:latin typeface="Cambria" panose="02040503050406030204" pitchFamily="18" charset="0"/>
              </a:rPr>
              <a:t>đạo</a:t>
            </a:r>
            <a:r>
              <a:rPr lang="en-US" sz="2000" dirty="0">
                <a:latin typeface="Cambria" panose="02040503050406030204" pitchFamily="18" charset="0"/>
              </a:rPr>
              <a:t> </a:t>
            </a:r>
            <a:r>
              <a:rPr lang="en-US" sz="2000" dirty="0" err="1">
                <a:latin typeface="Cambria" panose="02040503050406030204" pitchFamily="18" charset="0"/>
              </a:rPr>
              <a:t>Nho</a:t>
            </a:r>
            <a:r>
              <a:rPr lang="en-US" sz="2000" dirty="0">
                <a:latin typeface="Cambria" panose="02040503050406030204" pitchFamily="18" charset="0"/>
              </a:rPr>
              <a:t>.</a:t>
            </a:r>
            <a:endParaRPr lang="en-VN" sz="2000" dirty="0">
              <a:latin typeface="Cambria" panose="02040503050406030204" pitchFamily="18" charset="0"/>
            </a:endParaRPr>
          </a:p>
        </p:txBody>
      </p:sp>
      <p:cxnSp>
        <p:nvCxnSpPr>
          <p:cNvPr id="6" name="Straight Connector 5"/>
          <p:cNvCxnSpPr>
            <a:cxnSpLocks/>
          </p:cNvCxnSpPr>
          <p:nvPr/>
        </p:nvCxnSpPr>
        <p:spPr>
          <a:xfrm>
            <a:off x="4356243" y="1077473"/>
            <a:ext cx="0" cy="2096651"/>
          </a:xfrm>
          <a:prstGeom prst="line">
            <a:avLst/>
          </a:prstGeom>
          <a:ln w="381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01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12"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pic>
        <p:nvPicPr>
          <p:cNvPr id="2" name="Picture 8">
            <a:extLst>
              <a:ext uri="{FF2B5EF4-FFF2-40B4-BE49-F238E27FC236}">
                <a16:creationId xmlns:a16="http://schemas.microsoft.com/office/drawing/2014/main" id="{2739D292-4630-9C53-94A4-8F08FAD37B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98472" y="3216644"/>
            <a:ext cx="5136370" cy="1948016"/>
          </a:xfrm>
          <a:prstGeom prst="rect">
            <a:avLst/>
          </a:prstGeom>
        </p:spPr>
      </p:pic>
      <p:sp>
        <p:nvSpPr>
          <p:cNvPr id="4" name="Rounded Rectangle 3">
            <a:extLst>
              <a:ext uri="{FF2B5EF4-FFF2-40B4-BE49-F238E27FC236}">
                <a16:creationId xmlns:a16="http://schemas.microsoft.com/office/drawing/2014/main" id="{7CB8BD6E-9898-19ED-C36D-89B419F4F62D}"/>
              </a:ext>
            </a:extLst>
          </p:cNvPr>
          <p:cNvSpPr/>
          <p:nvPr/>
        </p:nvSpPr>
        <p:spPr>
          <a:xfrm>
            <a:off x="2674961" y="411486"/>
            <a:ext cx="4783393" cy="255007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Cambria" panose="02040503050406030204" pitchFamily="18" charset="0"/>
              </a:rPr>
              <a:t>Từ</a:t>
            </a:r>
            <a:r>
              <a:rPr lang="en-US" sz="2400" dirty="0">
                <a:solidFill>
                  <a:schemeClr val="tx1"/>
                </a:solidFill>
                <a:latin typeface="Cambria" panose="02040503050406030204" pitchFamily="18" charset="0"/>
              </a:rPr>
              <a:t> </a:t>
            </a:r>
            <a:r>
              <a:rPr lang="en-US" sz="2400" dirty="0" err="1">
                <a:solidFill>
                  <a:schemeClr val="tx1"/>
                </a:solidFill>
                <a:latin typeface="Cambria" panose="02040503050406030204" pitchFamily="18" charset="0"/>
              </a:rPr>
              <a:t>những</a:t>
            </a:r>
            <a:r>
              <a:rPr lang="en-US" sz="2400" dirty="0">
                <a:solidFill>
                  <a:schemeClr val="tx1"/>
                </a:solidFill>
                <a:latin typeface="Cambria" panose="02040503050406030204" pitchFamily="18" charset="0"/>
              </a:rPr>
              <a:t> </a:t>
            </a:r>
            <a:r>
              <a:rPr lang="en-US" sz="2400" dirty="0" err="1">
                <a:solidFill>
                  <a:schemeClr val="tx1"/>
                </a:solidFill>
                <a:latin typeface="Cambria" panose="02040503050406030204" pitchFamily="18" charset="0"/>
              </a:rPr>
              <a:t>hình</a:t>
            </a:r>
            <a:r>
              <a:rPr lang="en-US" sz="2400" dirty="0">
                <a:solidFill>
                  <a:schemeClr val="tx1"/>
                </a:solidFill>
                <a:latin typeface="Cambria" panose="02040503050406030204" pitchFamily="18" charset="0"/>
              </a:rPr>
              <a:t> </a:t>
            </a:r>
            <a:r>
              <a:rPr lang="en-US" sz="2400" dirty="0" err="1">
                <a:solidFill>
                  <a:schemeClr val="tx1"/>
                </a:solidFill>
                <a:latin typeface="Cambria" panose="02040503050406030204" pitchFamily="18" charset="0"/>
              </a:rPr>
              <a:t>ảnh</a:t>
            </a:r>
            <a:r>
              <a:rPr lang="en-US" sz="2400" dirty="0">
                <a:solidFill>
                  <a:schemeClr val="tx1"/>
                </a:solidFill>
                <a:latin typeface="Cambria" panose="02040503050406030204" pitchFamily="18" charset="0"/>
              </a:rPr>
              <a:t> </a:t>
            </a:r>
            <a:r>
              <a:rPr lang="en-US" sz="2400" dirty="0" err="1">
                <a:solidFill>
                  <a:schemeClr val="tx1"/>
                </a:solidFill>
                <a:latin typeface="Cambria" panose="02040503050406030204" pitchFamily="18" charset="0"/>
              </a:rPr>
              <a:t>của</a:t>
            </a:r>
            <a:r>
              <a:rPr lang="en-US" sz="2400" dirty="0">
                <a:solidFill>
                  <a:schemeClr val="tx1"/>
                </a:solidFill>
                <a:latin typeface="Cambria" panose="02040503050406030204" pitchFamily="18" charset="0"/>
              </a:rPr>
              <a:t> </a:t>
            </a:r>
            <a:r>
              <a:rPr lang="en-US" sz="2400" dirty="0" err="1">
                <a:solidFill>
                  <a:schemeClr val="tx1"/>
                </a:solidFill>
                <a:latin typeface="Cambria" panose="02040503050406030204" pitchFamily="18" charset="0"/>
              </a:rPr>
              <a:t>quan</a:t>
            </a:r>
            <a:r>
              <a:rPr lang="en-US" sz="2400" dirty="0">
                <a:solidFill>
                  <a:schemeClr val="tx1"/>
                </a:solidFill>
                <a:latin typeface="Cambria" panose="02040503050406030204" pitchFamily="18" charset="0"/>
              </a:rPr>
              <a:t> </a:t>
            </a:r>
            <a:r>
              <a:rPr lang="en-US" sz="2400" dirty="0" err="1">
                <a:solidFill>
                  <a:schemeClr val="tx1"/>
                </a:solidFill>
                <a:latin typeface="Cambria" panose="02040503050406030204" pitchFamily="18" charset="0"/>
              </a:rPr>
              <a:t>sứ</a:t>
            </a:r>
            <a:r>
              <a:rPr lang="en-US" sz="2400" dirty="0">
                <a:solidFill>
                  <a:schemeClr val="tx1"/>
                </a:solidFill>
                <a:latin typeface="Cambria" panose="02040503050406030204" pitchFamily="18" charset="0"/>
              </a:rPr>
              <a:t>, </a:t>
            </a:r>
            <a:r>
              <a:rPr lang="en-US" sz="2400" dirty="0" err="1">
                <a:solidFill>
                  <a:schemeClr val="tx1"/>
                </a:solidFill>
                <a:latin typeface="Cambria" panose="02040503050406030204" pitchFamily="18" charset="0"/>
              </a:rPr>
              <a:t>mụ</a:t>
            </a:r>
            <a:r>
              <a:rPr lang="en-US" sz="2400" dirty="0">
                <a:solidFill>
                  <a:schemeClr val="tx1"/>
                </a:solidFill>
                <a:latin typeface="Cambria" panose="02040503050406030204" pitchFamily="18" charset="0"/>
              </a:rPr>
              <a:t> </a:t>
            </a:r>
            <a:r>
              <a:rPr lang="en-US" sz="2400" dirty="0" err="1">
                <a:solidFill>
                  <a:schemeClr val="tx1"/>
                </a:solidFill>
                <a:latin typeface="Cambria" panose="02040503050406030204" pitchFamily="18" charset="0"/>
              </a:rPr>
              <a:t>đầm</a:t>
            </a:r>
            <a:r>
              <a:rPr lang="en-US" sz="2400" dirty="0">
                <a:solidFill>
                  <a:schemeClr val="tx1"/>
                </a:solidFill>
                <a:latin typeface="Cambria" panose="02040503050406030204" pitchFamily="18" charset="0"/>
              </a:rPr>
              <a:t>, </a:t>
            </a:r>
            <a:r>
              <a:rPr lang="en-US" sz="2400" dirty="0" err="1">
                <a:solidFill>
                  <a:schemeClr val="tx1"/>
                </a:solidFill>
                <a:latin typeface="Cambria" panose="02040503050406030204" pitchFamily="18" charset="0"/>
              </a:rPr>
              <a:t>em</a:t>
            </a:r>
            <a:r>
              <a:rPr lang="en-US" sz="2400" dirty="0">
                <a:solidFill>
                  <a:schemeClr val="tx1"/>
                </a:solidFill>
                <a:latin typeface="Cambria" panose="02040503050406030204" pitchFamily="18" charset="0"/>
              </a:rPr>
              <a:t> </a:t>
            </a:r>
            <a:r>
              <a:rPr lang="en-US" sz="2400" dirty="0" err="1">
                <a:solidFill>
                  <a:schemeClr val="tx1"/>
                </a:solidFill>
                <a:latin typeface="Cambria" panose="02040503050406030204" pitchFamily="18" charset="0"/>
              </a:rPr>
              <a:t>hãy</a:t>
            </a:r>
            <a:r>
              <a:rPr lang="en-US" sz="2400" dirty="0">
                <a:solidFill>
                  <a:schemeClr val="tx1"/>
                </a:solidFill>
                <a:latin typeface="Cambria" panose="02040503050406030204" pitchFamily="18" charset="0"/>
              </a:rPr>
              <a:t> </a:t>
            </a:r>
            <a:r>
              <a:rPr lang="en-US" sz="2400" dirty="0" err="1">
                <a:solidFill>
                  <a:schemeClr val="tx1"/>
                </a:solidFill>
                <a:latin typeface="Cambria" panose="02040503050406030204" pitchFamily="18" charset="0"/>
              </a:rPr>
              <a:t>phân</a:t>
            </a:r>
            <a:r>
              <a:rPr lang="en-US" sz="2400" dirty="0">
                <a:solidFill>
                  <a:schemeClr val="tx1"/>
                </a:solidFill>
                <a:latin typeface="Cambria" panose="02040503050406030204" pitchFamily="18" charset="0"/>
              </a:rPr>
              <a:t> </a:t>
            </a:r>
            <a:r>
              <a:rPr lang="en-US" sz="2400" dirty="0" err="1">
                <a:solidFill>
                  <a:schemeClr val="tx1"/>
                </a:solidFill>
                <a:latin typeface="Cambria" panose="02040503050406030204" pitchFamily="18" charset="0"/>
              </a:rPr>
              <a:t>tích</a:t>
            </a:r>
            <a:r>
              <a:rPr lang="en-US" sz="2400" dirty="0">
                <a:solidFill>
                  <a:schemeClr val="tx1"/>
                </a:solidFill>
                <a:latin typeface="Cambria" panose="02040503050406030204" pitchFamily="18" charset="0"/>
              </a:rPr>
              <a:t> </a:t>
            </a:r>
            <a:r>
              <a:rPr lang="en-US" sz="2400" dirty="0" err="1">
                <a:solidFill>
                  <a:schemeClr val="tx1"/>
                </a:solidFill>
                <a:latin typeface="Cambria" panose="02040503050406030204" pitchFamily="18" charset="0"/>
              </a:rPr>
              <a:t>sức</a:t>
            </a:r>
            <a:r>
              <a:rPr lang="en-US" sz="2400" dirty="0">
                <a:solidFill>
                  <a:schemeClr val="tx1"/>
                </a:solidFill>
                <a:latin typeface="Cambria" panose="02040503050406030204" pitchFamily="18" charset="0"/>
              </a:rPr>
              <a:t> </a:t>
            </a:r>
            <a:r>
              <a:rPr lang="en-US" sz="2400" dirty="0" err="1">
                <a:solidFill>
                  <a:schemeClr val="tx1"/>
                </a:solidFill>
                <a:latin typeface="Cambria" panose="02040503050406030204" pitchFamily="18" charset="0"/>
              </a:rPr>
              <a:t>mạnh</a:t>
            </a:r>
            <a:r>
              <a:rPr lang="en-US" sz="2400" dirty="0">
                <a:solidFill>
                  <a:schemeClr val="tx1"/>
                </a:solidFill>
                <a:latin typeface="Cambria" panose="02040503050406030204" pitchFamily="18" charset="0"/>
              </a:rPr>
              <a:t> </a:t>
            </a:r>
            <a:r>
              <a:rPr lang="en-US" sz="2400" dirty="0" err="1">
                <a:solidFill>
                  <a:schemeClr val="tx1"/>
                </a:solidFill>
                <a:latin typeface="Cambria" panose="02040503050406030204" pitchFamily="18" charset="0"/>
              </a:rPr>
              <a:t>châm</a:t>
            </a:r>
            <a:r>
              <a:rPr lang="en-US" sz="2400" dirty="0">
                <a:solidFill>
                  <a:schemeClr val="tx1"/>
                </a:solidFill>
                <a:latin typeface="Cambria" panose="02040503050406030204" pitchFamily="18" charset="0"/>
              </a:rPr>
              <a:t> </a:t>
            </a:r>
            <a:r>
              <a:rPr lang="en-US" sz="2400" dirty="0" err="1">
                <a:solidFill>
                  <a:schemeClr val="tx1"/>
                </a:solidFill>
                <a:latin typeface="Cambria" panose="02040503050406030204" pitchFamily="18" charset="0"/>
              </a:rPr>
              <a:t>biếm</a:t>
            </a:r>
            <a:r>
              <a:rPr lang="en-US" sz="2400" dirty="0">
                <a:solidFill>
                  <a:schemeClr val="tx1"/>
                </a:solidFill>
                <a:latin typeface="Cambria" panose="02040503050406030204" pitchFamily="18" charset="0"/>
              </a:rPr>
              <a:t>, </a:t>
            </a:r>
            <a:r>
              <a:rPr lang="en-US" sz="2400" dirty="0" err="1">
                <a:solidFill>
                  <a:schemeClr val="tx1"/>
                </a:solidFill>
                <a:latin typeface="Cambria" panose="02040503050406030204" pitchFamily="18" charset="0"/>
              </a:rPr>
              <a:t>đả</a:t>
            </a:r>
            <a:r>
              <a:rPr lang="en-US" sz="2400" dirty="0">
                <a:solidFill>
                  <a:schemeClr val="tx1"/>
                </a:solidFill>
                <a:latin typeface="Cambria" panose="02040503050406030204" pitchFamily="18" charset="0"/>
              </a:rPr>
              <a:t> </a:t>
            </a:r>
            <a:r>
              <a:rPr lang="en-US" sz="2400" dirty="0" err="1">
                <a:solidFill>
                  <a:schemeClr val="tx1"/>
                </a:solidFill>
                <a:latin typeface="Cambria" panose="02040503050406030204" pitchFamily="18" charset="0"/>
              </a:rPr>
              <a:t>kích</a:t>
            </a:r>
            <a:r>
              <a:rPr lang="en-US" sz="2400" dirty="0">
                <a:solidFill>
                  <a:schemeClr val="tx1"/>
                </a:solidFill>
                <a:latin typeface="Cambria" panose="02040503050406030204" pitchFamily="18" charset="0"/>
              </a:rPr>
              <a:t> </a:t>
            </a:r>
            <a:r>
              <a:rPr lang="en-US" sz="2400" dirty="0" err="1">
                <a:solidFill>
                  <a:schemeClr val="tx1"/>
                </a:solidFill>
                <a:latin typeface="Cambria" panose="02040503050406030204" pitchFamily="18" charset="0"/>
              </a:rPr>
              <a:t>của</a:t>
            </a:r>
            <a:r>
              <a:rPr lang="en-US" sz="2400" dirty="0">
                <a:solidFill>
                  <a:schemeClr val="tx1"/>
                </a:solidFill>
                <a:latin typeface="Cambria" panose="02040503050406030204" pitchFamily="18" charset="0"/>
              </a:rPr>
              <a:t> </a:t>
            </a:r>
            <a:r>
              <a:rPr lang="en-US" sz="2400" dirty="0" err="1">
                <a:solidFill>
                  <a:schemeClr val="tx1"/>
                </a:solidFill>
                <a:latin typeface="Cambria" panose="02040503050406030204" pitchFamily="18" charset="0"/>
              </a:rPr>
              <a:t>biện</a:t>
            </a:r>
            <a:r>
              <a:rPr lang="en-US" sz="2400" dirty="0">
                <a:solidFill>
                  <a:schemeClr val="tx1"/>
                </a:solidFill>
                <a:latin typeface="Cambria" panose="02040503050406030204" pitchFamily="18" charset="0"/>
              </a:rPr>
              <a:t> </a:t>
            </a:r>
            <a:r>
              <a:rPr lang="en-US" sz="2400" dirty="0" err="1">
                <a:solidFill>
                  <a:schemeClr val="tx1"/>
                </a:solidFill>
                <a:latin typeface="Cambria" panose="02040503050406030204" pitchFamily="18" charset="0"/>
              </a:rPr>
              <a:t>pháp</a:t>
            </a:r>
            <a:r>
              <a:rPr lang="en-US" sz="2400" dirty="0">
                <a:solidFill>
                  <a:schemeClr val="tx1"/>
                </a:solidFill>
                <a:latin typeface="Cambria" panose="02040503050406030204" pitchFamily="18" charset="0"/>
              </a:rPr>
              <a:t> </a:t>
            </a:r>
            <a:r>
              <a:rPr lang="en-US" sz="2400" dirty="0" err="1">
                <a:solidFill>
                  <a:schemeClr val="tx1"/>
                </a:solidFill>
                <a:latin typeface="Cambria" panose="02040503050406030204" pitchFamily="18" charset="0"/>
              </a:rPr>
              <a:t>đối</a:t>
            </a:r>
            <a:r>
              <a:rPr lang="en-US" sz="2400" dirty="0">
                <a:solidFill>
                  <a:schemeClr val="tx1"/>
                </a:solidFill>
                <a:latin typeface="Cambria" panose="02040503050406030204" pitchFamily="18" charset="0"/>
              </a:rPr>
              <a:t> </a:t>
            </a:r>
            <a:r>
              <a:rPr lang="en-US" sz="2400" dirty="0" err="1">
                <a:solidFill>
                  <a:schemeClr val="tx1"/>
                </a:solidFill>
                <a:latin typeface="Cambria" panose="02040503050406030204" pitchFamily="18" charset="0"/>
              </a:rPr>
              <a:t>ở</a:t>
            </a:r>
            <a:r>
              <a:rPr lang="en-US" sz="2400" dirty="0">
                <a:solidFill>
                  <a:schemeClr val="tx1"/>
                </a:solidFill>
                <a:latin typeface="Cambria" panose="02040503050406030204" pitchFamily="18" charset="0"/>
              </a:rPr>
              <a:t> 2 </a:t>
            </a:r>
            <a:r>
              <a:rPr lang="en-US" sz="2400" dirty="0" err="1">
                <a:solidFill>
                  <a:schemeClr val="tx1"/>
                </a:solidFill>
                <a:latin typeface="Cambria" panose="02040503050406030204" pitchFamily="18" charset="0"/>
              </a:rPr>
              <a:t>câu</a:t>
            </a:r>
            <a:r>
              <a:rPr lang="en-US" sz="2400" dirty="0">
                <a:solidFill>
                  <a:schemeClr val="tx1"/>
                </a:solidFill>
                <a:latin typeface="Cambria" panose="02040503050406030204" pitchFamily="18" charset="0"/>
              </a:rPr>
              <a:t> </a:t>
            </a:r>
            <a:r>
              <a:rPr lang="en-US" sz="2400" dirty="0" err="1">
                <a:solidFill>
                  <a:schemeClr val="tx1"/>
                </a:solidFill>
                <a:latin typeface="Cambria" panose="02040503050406030204" pitchFamily="18" charset="0"/>
              </a:rPr>
              <a:t>luận</a:t>
            </a:r>
            <a:endParaRPr lang="en-US" sz="40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346952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3"/>
        <p:cNvGrpSpPr/>
        <p:nvPr/>
      </p:nvGrpSpPr>
      <p:grpSpPr>
        <a:xfrm>
          <a:off x="0" y="0"/>
          <a:ext cx="0" cy="0"/>
          <a:chOff x="0" y="0"/>
          <a:chExt cx="0" cy="0"/>
        </a:xfrm>
      </p:grpSpPr>
      <p:sp>
        <p:nvSpPr>
          <p:cNvPr id="5" name="Rectangle 4">
            <a:extLst>
              <a:ext uri="{FF2B5EF4-FFF2-40B4-BE49-F238E27FC236}">
                <a16:creationId xmlns:a16="http://schemas.microsoft.com/office/drawing/2014/main" id="{C00F3DBA-972F-848B-E648-EC367D6F2F5B}"/>
              </a:ext>
            </a:extLst>
          </p:cNvPr>
          <p:cNvSpPr/>
          <p:nvPr/>
        </p:nvSpPr>
        <p:spPr>
          <a:xfrm>
            <a:off x="210207" y="87346"/>
            <a:ext cx="8681545" cy="4911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Google Shape;398;p32"/>
          <p:cNvSpPr/>
          <p:nvPr/>
        </p:nvSpPr>
        <p:spPr>
          <a:xfrm>
            <a:off x="758140" y="603070"/>
            <a:ext cx="4610324" cy="2560542"/>
          </a:xfrm>
          <a:prstGeom prst="roundRect">
            <a:avLst>
              <a:gd name="adj" fmla="val 16667"/>
            </a:avLst>
          </a:prstGeom>
          <a:ln w="28575">
            <a:prstDash val="dash"/>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r>
              <a:rPr lang="en-US" sz="2000" b="1" dirty="0">
                <a:solidFill>
                  <a:srgbClr val="FF0000"/>
                </a:solidFill>
                <a:latin typeface="Cambria" panose="02040503050406030204" pitchFamily="18" charset="0"/>
              </a:rPr>
              <a:t>- </a:t>
            </a:r>
            <a:r>
              <a:rPr lang="en-US" sz="2000" b="1" dirty="0" err="1">
                <a:solidFill>
                  <a:srgbClr val="FF0000"/>
                </a:solidFill>
                <a:latin typeface="Cambria" panose="02040503050406030204" pitchFamily="18" charset="0"/>
              </a:rPr>
              <a:t>Hình</a:t>
            </a:r>
            <a:r>
              <a:rPr lang="en-US" sz="2000" b="1" dirty="0">
                <a:solidFill>
                  <a:srgbClr val="FF0000"/>
                </a:solidFill>
                <a:latin typeface="Cambria" panose="02040503050406030204" pitchFamily="18" charset="0"/>
              </a:rPr>
              <a:t> </a:t>
            </a:r>
            <a:r>
              <a:rPr lang="en-US" sz="2000" b="1" dirty="0" err="1">
                <a:solidFill>
                  <a:srgbClr val="FF0000"/>
                </a:solidFill>
                <a:latin typeface="Cambria" panose="02040503050406030204" pitchFamily="18" charset="0"/>
              </a:rPr>
              <a:t>ảnh</a:t>
            </a:r>
            <a:r>
              <a:rPr lang="en-US" sz="2000" b="1" dirty="0">
                <a:solidFill>
                  <a:srgbClr val="FF0000"/>
                </a:solidFill>
                <a:latin typeface="Cambria" panose="02040503050406030204" pitchFamily="18" charset="0"/>
              </a:rPr>
              <a:t>:</a:t>
            </a:r>
            <a:endParaRPr lang="en-VN" sz="2000" b="1" dirty="0">
              <a:solidFill>
                <a:srgbClr val="FF0000"/>
              </a:solidFill>
              <a:latin typeface="Cambria" panose="02040503050406030204" pitchFamily="18" charset="0"/>
            </a:endParaRPr>
          </a:p>
          <a:p>
            <a:pPr algn="just"/>
            <a:r>
              <a:rPr lang="en-US" sz="2000" b="1" dirty="0">
                <a:latin typeface="Cambria" panose="02040503050406030204" pitchFamily="18" charset="0"/>
              </a:rPr>
              <a:t>+ Quan </a:t>
            </a:r>
            <a:r>
              <a:rPr lang="en-US" sz="2000" b="1" dirty="0" err="1">
                <a:latin typeface="Cambria" panose="02040503050406030204" pitchFamily="18" charset="0"/>
              </a:rPr>
              <a:t>sứ</a:t>
            </a:r>
            <a:r>
              <a:rPr lang="en-US" sz="2000" dirty="0">
                <a:latin typeface="Cambria" panose="02040503050406030204" pitchFamily="18" charset="0"/>
              </a:rPr>
              <a:t>: </a:t>
            </a:r>
            <a:r>
              <a:rPr lang="en-US" sz="2000" dirty="0" err="1">
                <a:latin typeface="Cambria" panose="02040503050406030204" pitchFamily="18" charset="0"/>
              </a:rPr>
              <a:t>Viên</a:t>
            </a:r>
            <a:r>
              <a:rPr lang="en-US" sz="2000" dirty="0">
                <a:latin typeface="Cambria" panose="02040503050406030204" pitchFamily="18" charset="0"/>
              </a:rPr>
              <a:t> </a:t>
            </a:r>
            <a:r>
              <a:rPr lang="en-US" sz="2000" dirty="0" err="1">
                <a:latin typeface="Cambria" panose="02040503050406030204" pitchFamily="18" charset="0"/>
              </a:rPr>
              <a:t>quan</a:t>
            </a:r>
            <a:r>
              <a:rPr lang="en-US" sz="2000" dirty="0">
                <a:latin typeface="Cambria" panose="02040503050406030204" pitchFamily="18" charset="0"/>
              </a:rPr>
              <a:t> </a:t>
            </a:r>
            <a:r>
              <a:rPr lang="en-US" sz="2000" dirty="0" err="1">
                <a:latin typeface="Cambria" panose="02040503050406030204" pitchFamily="18" charset="0"/>
              </a:rPr>
              <a:t>người</a:t>
            </a:r>
            <a:r>
              <a:rPr lang="en-US" sz="2000" dirty="0">
                <a:latin typeface="Cambria" panose="02040503050406030204" pitchFamily="18" charset="0"/>
              </a:rPr>
              <a:t> </a:t>
            </a:r>
            <a:r>
              <a:rPr lang="en-US" sz="2000" dirty="0" err="1">
                <a:latin typeface="Cambria" panose="02040503050406030204" pitchFamily="18" charset="0"/>
              </a:rPr>
              <a:t>Pháp</a:t>
            </a:r>
            <a:r>
              <a:rPr lang="en-US" sz="2000" dirty="0">
                <a:latin typeface="Cambria" panose="02040503050406030204" pitchFamily="18" charset="0"/>
              </a:rPr>
              <a:t> </a:t>
            </a:r>
            <a:r>
              <a:rPr lang="en-US" sz="2000" dirty="0" err="1">
                <a:latin typeface="Cambria" panose="02040503050406030204" pitchFamily="18" charset="0"/>
              </a:rPr>
              <a:t>đứng</a:t>
            </a:r>
            <a:r>
              <a:rPr lang="en-US" sz="2000" dirty="0">
                <a:latin typeface="Cambria" panose="02040503050406030204" pitchFamily="18" charset="0"/>
              </a:rPr>
              <a:t> </a:t>
            </a:r>
            <a:r>
              <a:rPr lang="en-US" sz="2000" dirty="0" err="1">
                <a:latin typeface="Cambria" panose="02040503050406030204" pitchFamily="18" charset="0"/>
              </a:rPr>
              <a:t>đầu</a:t>
            </a:r>
            <a:r>
              <a:rPr lang="en-US" sz="2000" dirty="0">
                <a:latin typeface="Cambria" panose="02040503050406030204" pitchFamily="18" charset="0"/>
              </a:rPr>
              <a:t> </a:t>
            </a:r>
            <a:r>
              <a:rPr lang="en-US" sz="2000" dirty="0" err="1">
                <a:latin typeface="Cambria" panose="02040503050406030204" pitchFamily="18" charset="0"/>
              </a:rPr>
              <a:t>bộ</a:t>
            </a:r>
            <a:r>
              <a:rPr lang="en-US" sz="2000" dirty="0">
                <a:latin typeface="Cambria" panose="02040503050406030204" pitchFamily="18" charset="0"/>
              </a:rPr>
              <a:t> </a:t>
            </a:r>
            <a:r>
              <a:rPr lang="en-US" sz="2000" dirty="0" err="1">
                <a:latin typeface="Cambria" panose="02040503050406030204" pitchFamily="18" charset="0"/>
              </a:rPr>
              <a:t>máy</a:t>
            </a:r>
            <a:r>
              <a:rPr lang="en-US" sz="2000" dirty="0">
                <a:latin typeface="Cambria" panose="02040503050406030204" pitchFamily="18" charset="0"/>
              </a:rPr>
              <a:t> </a:t>
            </a:r>
            <a:r>
              <a:rPr lang="en-US" sz="2000" dirty="0" err="1">
                <a:latin typeface="Cambria" panose="02040503050406030204" pitchFamily="18" charset="0"/>
              </a:rPr>
              <a:t>cái</a:t>
            </a:r>
            <a:r>
              <a:rPr lang="en-US" sz="2000" dirty="0">
                <a:latin typeface="Cambria" panose="02040503050406030204" pitchFamily="18" charset="0"/>
              </a:rPr>
              <a:t> </a:t>
            </a:r>
            <a:r>
              <a:rPr lang="en-US" sz="2000" dirty="0" err="1">
                <a:latin typeface="Cambria" panose="02040503050406030204" pitchFamily="18" charset="0"/>
              </a:rPr>
              <a:t>trị</a:t>
            </a:r>
            <a:r>
              <a:rPr lang="en-US" sz="2000" dirty="0">
                <a:latin typeface="Cambria" panose="02040503050406030204" pitchFamily="18" charset="0"/>
              </a:rPr>
              <a:t> </a:t>
            </a:r>
            <a:r>
              <a:rPr lang="en-US" sz="2000" dirty="0" err="1">
                <a:latin typeface="Cambria" panose="02040503050406030204" pitchFamily="18" charset="0"/>
              </a:rPr>
              <a:t>của</a:t>
            </a:r>
            <a:r>
              <a:rPr lang="en-US" sz="2000" dirty="0">
                <a:latin typeface="Cambria" panose="02040503050406030204" pitchFamily="18" charset="0"/>
              </a:rPr>
              <a:t> </a:t>
            </a:r>
            <a:r>
              <a:rPr lang="en-US" sz="2000" dirty="0" err="1">
                <a:latin typeface="Cambria" panose="02040503050406030204" pitchFamily="18" charset="0"/>
              </a:rPr>
              <a:t>tỉnh</a:t>
            </a:r>
            <a:r>
              <a:rPr lang="en-US" sz="2000" dirty="0">
                <a:latin typeface="Cambria" panose="02040503050406030204" pitchFamily="18" charset="0"/>
              </a:rPr>
              <a:t> Nam </a:t>
            </a:r>
            <a:r>
              <a:rPr lang="en-US" sz="2000" dirty="0" err="1">
                <a:latin typeface="Cambria" panose="02040503050406030204" pitchFamily="18" charset="0"/>
              </a:rPr>
              <a:t>Định</a:t>
            </a:r>
            <a:r>
              <a:rPr lang="en-US" sz="2000" dirty="0">
                <a:latin typeface="Cambria" panose="02040503050406030204" pitchFamily="18" charset="0"/>
              </a:rPr>
              <a:t> </a:t>
            </a:r>
            <a:r>
              <a:rPr lang="en-US" sz="2000" dirty="0" err="1">
                <a:latin typeface="Cambria" panose="02040503050406030204" pitchFamily="18" charset="0"/>
              </a:rPr>
              <a:t>được</a:t>
            </a:r>
            <a:r>
              <a:rPr lang="en-US" sz="2000" dirty="0">
                <a:latin typeface="Cambria" panose="02040503050406030204" pitchFamily="18" charset="0"/>
              </a:rPr>
              <a:t> </a:t>
            </a:r>
            <a:r>
              <a:rPr lang="en-US" sz="2000" dirty="0" err="1">
                <a:latin typeface="Cambria" panose="02040503050406030204" pitchFamily="18" charset="0"/>
              </a:rPr>
              <a:t>tiếp</a:t>
            </a:r>
            <a:r>
              <a:rPr lang="en-US" sz="2000" dirty="0">
                <a:latin typeface="Cambria" panose="02040503050406030204" pitchFamily="18" charset="0"/>
              </a:rPr>
              <a:t> </a:t>
            </a:r>
            <a:r>
              <a:rPr lang="en-US" sz="2000" dirty="0" err="1">
                <a:latin typeface="Cambria" panose="02040503050406030204" pitchFamily="18" charset="0"/>
              </a:rPr>
              <a:t>đón</a:t>
            </a:r>
            <a:r>
              <a:rPr lang="en-US" sz="2000" dirty="0">
                <a:latin typeface="Cambria" panose="02040503050406030204" pitchFamily="18" charset="0"/>
              </a:rPr>
              <a:t> </a:t>
            </a:r>
            <a:r>
              <a:rPr lang="en-US" sz="2000" dirty="0" err="1">
                <a:latin typeface="Cambria" panose="02040503050406030204" pitchFamily="18" charset="0"/>
              </a:rPr>
              <a:t>trọng</a:t>
            </a:r>
            <a:r>
              <a:rPr lang="en-US" sz="2000" dirty="0">
                <a:latin typeface="Cambria" panose="02040503050406030204" pitchFamily="18" charset="0"/>
              </a:rPr>
              <a:t> </a:t>
            </a:r>
            <a:r>
              <a:rPr lang="en-US" sz="2000" dirty="0" err="1">
                <a:latin typeface="Cambria" panose="02040503050406030204" pitchFamily="18" charset="0"/>
              </a:rPr>
              <a:t>thể</a:t>
            </a:r>
            <a:r>
              <a:rPr lang="en-US" sz="2000" dirty="0">
                <a:latin typeface="Cambria" panose="02040503050406030204" pitchFamily="18" charset="0"/>
              </a:rPr>
              <a:t>.</a:t>
            </a:r>
            <a:endParaRPr lang="en-VN" sz="2000" dirty="0">
              <a:latin typeface="Cambria" panose="02040503050406030204" pitchFamily="18" charset="0"/>
            </a:endParaRPr>
          </a:p>
          <a:p>
            <a:pPr algn="just"/>
            <a:r>
              <a:rPr lang="en-US" sz="2000" b="1" dirty="0">
                <a:latin typeface="Cambria" panose="02040503050406030204" pitchFamily="18" charset="0"/>
              </a:rPr>
              <a:t>+ </a:t>
            </a:r>
            <a:r>
              <a:rPr lang="en-US" sz="2000" b="1" dirty="0" err="1">
                <a:latin typeface="Cambria" panose="02040503050406030204" pitchFamily="18" charset="0"/>
              </a:rPr>
              <a:t>Mụ</a:t>
            </a:r>
            <a:r>
              <a:rPr lang="en-US" sz="2000" b="1" dirty="0">
                <a:latin typeface="Cambria" panose="02040503050406030204" pitchFamily="18" charset="0"/>
              </a:rPr>
              <a:t> </a:t>
            </a:r>
            <a:r>
              <a:rPr lang="en-US" sz="2000" b="1" dirty="0" err="1">
                <a:latin typeface="Cambria" panose="02040503050406030204" pitchFamily="18" charset="0"/>
              </a:rPr>
              <a:t>đầm</a:t>
            </a:r>
            <a:r>
              <a:rPr lang="en-US" sz="2000" dirty="0">
                <a:latin typeface="Cambria" panose="02040503050406030204" pitchFamily="18" charset="0"/>
              </a:rPr>
              <a:t>: </a:t>
            </a:r>
            <a:r>
              <a:rPr lang="en-US" sz="2000" dirty="0" err="1">
                <a:latin typeface="Cambria" panose="02040503050406030204" pitchFamily="18" charset="0"/>
              </a:rPr>
              <a:t>vợ</a:t>
            </a:r>
            <a:r>
              <a:rPr lang="en-US" sz="2000" dirty="0">
                <a:latin typeface="Cambria" panose="02040503050406030204" pitchFamily="18" charset="0"/>
              </a:rPr>
              <a:t> </a:t>
            </a:r>
            <a:r>
              <a:rPr lang="en-US" sz="2000" dirty="0" err="1">
                <a:latin typeface="Cambria" panose="02040503050406030204" pitchFamily="18" charset="0"/>
              </a:rPr>
              <a:t>quan</a:t>
            </a:r>
            <a:r>
              <a:rPr lang="en-US" sz="2000" dirty="0">
                <a:latin typeface="Cambria" panose="02040503050406030204" pitchFamily="18" charset="0"/>
              </a:rPr>
              <a:t> </a:t>
            </a:r>
            <a:r>
              <a:rPr lang="en-US" sz="2000" dirty="0" err="1">
                <a:latin typeface="Cambria" panose="02040503050406030204" pitchFamily="18" charset="0"/>
              </a:rPr>
              <a:t>sứ</a:t>
            </a:r>
            <a:r>
              <a:rPr lang="en-US" sz="2000" dirty="0">
                <a:latin typeface="Cambria" panose="02040503050406030204" pitchFamily="18" charset="0"/>
              </a:rPr>
              <a:t>, </a:t>
            </a:r>
            <a:r>
              <a:rPr lang="en-US" sz="2000" dirty="0" err="1">
                <a:latin typeface="Cambria" panose="02040503050406030204" pitchFamily="18" charset="0"/>
              </a:rPr>
              <a:t>ăn</a:t>
            </a:r>
            <a:r>
              <a:rPr lang="en-US" sz="2000" dirty="0">
                <a:latin typeface="Cambria" panose="02040503050406030204" pitchFamily="18" charset="0"/>
              </a:rPr>
              <a:t> </a:t>
            </a:r>
            <a:r>
              <a:rPr lang="en-US" sz="2000" dirty="0" err="1">
                <a:latin typeface="Cambria" panose="02040503050406030204" pitchFamily="18" charset="0"/>
              </a:rPr>
              <a:t>mặc</a:t>
            </a:r>
            <a:r>
              <a:rPr lang="en-US" sz="2000" dirty="0">
                <a:latin typeface="Cambria" panose="02040503050406030204" pitchFamily="18" charset="0"/>
              </a:rPr>
              <a:t> </a:t>
            </a:r>
            <a:r>
              <a:rPr lang="en-US" sz="2000" dirty="0" err="1">
                <a:latin typeface="Cambria" panose="02040503050406030204" pitchFamily="18" charset="0"/>
              </a:rPr>
              <a:t>diêm</a:t>
            </a:r>
            <a:r>
              <a:rPr lang="en-US" sz="2000" dirty="0">
                <a:latin typeface="Cambria" panose="02040503050406030204" pitchFamily="18" charset="0"/>
              </a:rPr>
              <a:t> </a:t>
            </a:r>
            <a:r>
              <a:rPr lang="en-US" sz="2000" dirty="0" err="1">
                <a:latin typeface="Cambria" panose="02040503050406030204" pitchFamily="18" charset="0"/>
              </a:rPr>
              <a:t>dúa</a:t>
            </a:r>
            <a:r>
              <a:rPr lang="en-US" sz="2000" dirty="0">
                <a:latin typeface="Cambria" panose="02040503050406030204" pitchFamily="18" charset="0"/>
              </a:rPr>
              <a:t>, </a:t>
            </a:r>
            <a:r>
              <a:rPr lang="en-US" sz="2000" dirty="0" err="1">
                <a:latin typeface="Cambria" panose="02040503050406030204" pitchFamily="18" charset="0"/>
              </a:rPr>
              <a:t>điệu</a:t>
            </a:r>
            <a:r>
              <a:rPr lang="en-US" sz="2000" dirty="0">
                <a:latin typeface="Cambria" panose="02040503050406030204" pitchFamily="18" charset="0"/>
              </a:rPr>
              <a:t> </a:t>
            </a:r>
            <a:r>
              <a:rPr lang="en-US" sz="2000" dirty="0" err="1">
                <a:latin typeface="Cambria" panose="02040503050406030204" pitchFamily="18" charset="0"/>
              </a:rPr>
              <a:t>đà</a:t>
            </a:r>
            <a:r>
              <a:rPr lang="en-US" sz="2000" dirty="0">
                <a:latin typeface="Cambria" panose="02040503050406030204" pitchFamily="18" charset="0"/>
              </a:rPr>
              <a:t>.</a:t>
            </a:r>
            <a:endParaRPr lang="en-VN" sz="2000" dirty="0">
              <a:latin typeface="Cambria" panose="02040503050406030204" pitchFamily="18" charset="0"/>
            </a:endParaRPr>
          </a:p>
          <a:p>
            <a:pPr algn="just"/>
            <a:r>
              <a:rPr lang="en-US" sz="2000" dirty="0">
                <a:latin typeface="Cambria" panose="02040503050406030204" pitchFamily="18" charset="0"/>
              </a:rPr>
              <a:t>→ </a:t>
            </a:r>
            <a:r>
              <a:rPr lang="en-US" sz="2000" dirty="0" err="1">
                <a:latin typeface="Cambria" panose="02040503050406030204" pitchFamily="18" charset="0"/>
              </a:rPr>
              <a:t>Sự</a:t>
            </a:r>
            <a:r>
              <a:rPr lang="en-US" sz="2000" dirty="0">
                <a:latin typeface="Cambria" panose="02040503050406030204" pitchFamily="18" charset="0"/>
              </a:rPr>
              <a:t> </a:t>
            </a:r>
            <a:r>
              <a:rPr lang="en-US" sz="2000" dirty="0" err="1">
                <a:latin typeface="Cambria" panose="02040503050406030204" pitchFamily="18" charset="0"/>
              </a:rPr>
              <a:t>phô</a:t>
            </a:r>
            <a:r>
              <a:rPr lang="en-US" sz="2000" dirty="0">
                <a:latin typeface="Cambria" panose="02040503050406030204" pitchFamily="18" charset="0"/>
              </a:rPr>
              <a:t> </a:t>
            </a:r>
            <a:r>
              <a:rPr lang="en-US" sz="2000" dirty="0" err="1">
                <a:latin typeface="Cambria" panose="02040503050406030204" pitchFamily="18" charset="0"/>
              </a:rPr>
              <a:t>trương</a:t>
            </a:r>
            <a:r>
              <a:rPr lang="en-US" sz="2000" dirty="0">
                <a:latin typeface="Cambria" panose="02040503050406030204" pitchFamily="18" charset="0"/>
              </a:rPr>
              <a:t>, </a:t>
            </a:r>
            <a:r>
              <a:rPr lang="en-US" sz="2000" dirty="0" err="1">
                <a:latin typeface="Cambria" panose="02040503050406030204" pitchFamily="18" charset="0"/>
              </a:rPr>
              <a:t>hình</a:t>
            </a:r>
            <a:r>
              <a:rPr lang="en-US" sz="2000" dirty="0">
                <a:latin typeface="Cambria" panose="02040503050406030204" pitchFamily="18" charset="0"/>
              </a:rPr>
              <a:t> </a:t>
            </a:r>
            <a:r>
              <a:rPr lang="en-US" sz="2000" dirty="0" err="1">
                <a:latin typeface="Cambria" panose="02040503050406030204" pitchFamily="18" charset="0"/>
              </a:rPr>
              <a:t>thức</a:t>
            </a:r>
            <a:r>
              <a:rPr lang="en-US" sz="2000" dirty="0">
                <a:latin typeface="Cambria" panose="02040503050406030204" pitchFamily="18" charset="0"/>
              </a:rPr>
              <a:t>, </a:t>
            </a:r>
            <a:r>
              <a:rPr lang="en-US" sz="2000" dirty="0" err="1">
                <a:latin typeface="Cambria" panose="02040503050406030204" pitchFamily="18" charset="0"/>
              </a:rPr>
              <a:t>không</a:t>
            </a:r>
            <a:r>
              <a:rPr lang="en-US" sz="2000" dirty="0">
                <a:latin typeface="Cambria" panose="02040503050406030204" pitchFamily="18" charset="0"/>
              </a:rPr>
              <a:t> </a:t>
            </a:r>
            <a:r>
              <a:rPr lang="en-US" sz="2000" dirty="0" err="1">
                <a:latin typeface="Cambria" panose="02040503050406030204" pitchFamily="18" charset="0"/>
              </a:rPr>
              <a:t>đúng</a:t>
            </a:r>
            <a:r>
              <a:rPr lang="en-US" sz="2000" dirty="0">
                <a:latin typeface="Cambria" panose="02040503050406030204" pitchFamily="18" charset="0"/>
              </a:rPr>
              <a:t> </a:t>
            </a:r>
            <a:r>
              <a:rPr lang="en-US" sz="2000" dirty="0" err="1">
                <a:latin typeface="Cambria" panose="02040503050406030204" pitchFamily="18" charset="0"/>
              </a:rPr>
              <a:t>nghi</a:t>
            </a:r>
            <a:r>
              <a:rPr lang="en-US" sz="2000" dirty="0">
                <a:latin typeface="Cambria" panose="02040503050406030204" pitchFamily="18" charset="0"/>
              </a:rPr>
              <a:t> </a:t>
            </a:r>
            <a:r>
              <a:rPr lang="en-US" sz="2000" dirty="0" err="1">
                <a:latin typeface="Cambria" panose="02040503050406030204" pitchFamily="18" charset="0"/>
              </a:rPr>
              <a:t>lễ</a:t>
            </a:r>
            <a:r>
              <a:rPr lang="en-US" sz="2000" dirty="0">
                <a:latin typeface="Cambria" panose="02040503050406030204" pitchFamily="18" charset="0"/>
              </a:rPr>
              <a:t> </a:t>
            </a:r>
            <a:r>
              <a:rPr lang="en-US" sz="2000" dirty="0" err="1">
                <a:latin typeface="Cambria" panose="02040503050406030204" pitchFamily="18" charset="0"/>
              </a:rPr>
              <a:t>của</a:t>
            </a:r>
            <a:r>
              <a:rPr lang="en-US" sz="2000" dirty="0">
                <a:latin typeface="Cambria" panose="02040503050406030204" pitchFamily="18" charset="0"/>
              </a:rPr>
              <a:t> </a:t>
            </a:r>
            <a:r>
              <a:rPr lang="en-US" sz="2000" dirty="0" err="1">
                <a:latin typeface="Cambria" panose="02040503050406030204" pitchFamily="18" charset="0"/>
              </a:rPr>
              <a:t>một</a:t>
            </a:r>
            <a:r>
              <a:rPr lang="en-US" sz="2000" dirty="0">
                <a:latin typeface="Cambria" panose="02040503050406030204" pitchFamily="18" charset="0"/>
              </a:rPr>
              <a:t> </a:t>
            </a:r>
            <a:r>
              <a:rPr lang="en-US" sz="2000" dirty="0" err="1">
                <a:latin typeface="Cambria" panose="02040503050406030204" pitchFamily="18" charset="0"/>
              </a:rPr>
              <a:t>kì</a:t>
            </a:r>
            <a:r>
              <a:rPr lang="en-US" sz="2000" dirty="0">
                <a:latin typeface="Cambria" panose="02040503050406030204" pitchFamily="18" charset="0"/>
              </a:rPr>
              <a:t> </a:t>
            </a:r>
            <a:r>
              <a:rPr lang="en-US" sz="2000" dirty="0" err="1">
                <a:latin typeface="Cambria" panose="02040503050406030204" pitchFamily="18" charset="0"/>
              </a:rPr>
              <a:t>thi</a:t>
            </a:r>
            <a:r>
              <a:rPr lang="en-US" sz="2000" dirty="0">
                <a:latin typeface="Cambria" panose="02040503050406030204" pitchFamily="18" charset="0"/>
              </a:rPr>
              <a:t>.</a:t>
            </a:r>
            <a:endParaRPr lang="en-VN" sz="2000" dirty="0">
              <a:latin typeface="Cambria" panose="02040503050406030204" pitchFamily="18" charset="0"/>
            </a:endParaRPr>
          </a:p>
        </p:txBody>
      </p:sp>
      <p:sp>
        <p:nvSpPr>
          <p:cNvPr id="11" name="Google Shape;398;p32"/>
          <p:cNvSpPr/>
          <p:nvPr/>
        </p:nvSpPr>
        <p:spPr>
          <a:xfrm>
            <a:off x="842223" y="3279226"/>
            <a:ext cx="4526241" cy="1479215"/>
          </a:xfrm>
          <a:prstGeom prst="roundRect">
            <a:avLst>
              <a:gd name="adj" fmla="val 16667"/>
            </a:avLst>
          </a:prstGeom>
          <a:ln w="28575">
            <a:solidFill>
              <a:schemeClr val="accent1">
                <a:lumMod val="60000"/>
                <a:lumOff val="40000"/>
              </a:schemeClr>
            </a:solidFill>
            <a:prstDash val="dash"/>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r>
              <a:rPr lang="en-US" sz="2000" b="1" dirty="0">
                <a:solidFill>
                  <a:srgbClr val="FF0000"/>
                </a:solidFill>
                <a:latin typeface="Cambria" panose="02040503050406030204" pitchFamily="18" charset="0"/>
              </a:rPr>
              <a:t>- </a:t>
            </a:r>
            <a:r>
              <a:rPr lang="en-US" sz="2000" b="1" dirty="0" err="1">
                <a:solidFill>
                  <a:srgbClr val="FF0000"/>
                </a:solidFill>
                <a:latin typeface="Cambria" panose="02040503050406030204" pitchFamily="18" charset="0"/>
              </a:rPr>
              <a:t>Nghệ</a:t>
            </a:r>
            <a:r>
              <a:rPr lang="en-US" sz="2000" b="1" dirty="0">
                <a:solidFill>
                  <a:srgbClr val="FF0000"/>
                </a:solidFill>
                <a:latin typeface="Cambria" panose="02040503050406030204" pitchFamily="18" charset="0"/>
              </a:rPr>
              <a:t> </a:t>
            </a:r>
            <a:r>
              <a:rPr lang="en-US" sz="2000" b="1" dirty="0" err="1">
                <a:solidFill>
                  <a:srgbClr val="FF0000"/>
                </a:solidFill>
                <a:latin typeface="Cambria" panose="02040503050406030204" pitchFamily="18" charset="0"/>
              </a:rPr>
              <a:t>thuật</a:t>
            </a:r>
            <a:r>
              <a:rPr lang="en-US" sz="2000" b="1" dirty="0">
                <a:solidFill>
                  <a:srgbClr val="FF0000"/>
                </a:solidFill>
                <a:latin typeface="Cambria" panose="02040503050406030204" pitchFamily="18" charset="0"/>
              </a:rPr>
              <a:t> </a:t>
            </a:r>
            <a:r>
              <a:rPr lang="en-US" sz="2000" b="1" dirty="0" err="1">
                <a:solidFill>
                  <a:srgbClr val="FF0000"/>
                </a:solidFill>
                <a:latin typeface="Cambria" panose="02040503050406030204" pitchFamily="18" charset="0"/>
              </a:rPr>
              <a:t>đối</a:t>
            </a:r>
            <a:r>
              <a:rPr lang="en-US" sz="2000" dirty="0">
                <a:latin typeface="Cambria" panose="02040503050406030204" pitchFamily="18" charset="0"/>
              </a:rPr>
              <a:t>: </a:t>
            </a:r>
            <a:r>
              <a:rPr lang="en-US" sz="2000" i="1" dirty="0" err="1">
                <a:latin typeface="Cambria" panose="02040503050406030204" pitchFamily="18" charset="0"/>
              </a:rPr>
              <a:t>Lọng</a:t>
            </a:r>
            <a:r>
              <a:rPr lang="en-US" sz="2000" dirty="0">
                <a:latin typeface="Cambria" panose="02040503050406030204" pitchFamily="18" charset="0"/>
              </a:rPr>
              <a:t> &gt;&lt; </a:t>
            </a:r>
            <a:r>
              <a:rPr lang="en-US" sz="2000" dirty="0" err="1">
                <a:latin typeface="Cambria" panose="02040503050406030204" pitchFamily="18" charset="0"/>
              </a:rPr>
              <a:t>váy</a:t>
            </a:r>
            <a:r>
              <a:rPr lang="en-US" sz="2000" dirty="0">
                <a:latin typeface="Cambria" panose="02040503050406030204" pitchFamily="18" charset="0"/>
              </a:rPr>
              <a:t>; </a:t>
            </a:r>
            <a:r>
              <a:rPr lang="en-US" sz="2000" i="1" dirty="0" err="1">
                <a:latin typeface="Cambria" panose="02040503050406030204" pitchFamily="18" charset="0"/>
              </a:rPr>
              <a:t>trời</a:t>
            </a:r>
            <a:r>
              <a:rPr lang="en-US" sz="2000" i="1" dirty="0">
                <a:latin typeface="Cambria" panose="02040503050406030204" pitchFamily="18" charset="0"/>
              </a:rPr>
              <a:t> </a:t>
            </a:r>
            <a:r>
              <a:rPr lang="en-US" sz="2000" dirty="0">
                <a:latin typeface="Cambria" panose="02040503050406030204" pitchFamily="18" charset="0"/>
              </a:rPr>
              <a:t>&gt;&lt; </a:t>
            </a:r>
            <a:r>
              <a:rPr lang="en-US" sz="2000" i="1" dirty="0" err="1">
                <a:latin typeface="Cambria" panose="02040503050406030204" pitchFamily="18" charset="0"/>
              </a:rPr>
              <a:t>đất</a:t>
            </a:r>
            <a:r>
              <a:rPr lang="en-US" sz="2000" dirty="0">
                <a:latin typeface="Cambria" panose="02040503050406030204" pitchFamily="18" charset="0"/>
              </a:rPr>
              <a:t>; </a:t>
            </a:r>
            <a:r>
              <a:rPr lang="en-US" sz="2000" i="1" dirty="0" err="1">
                <a:latin typeface="Cambria" panose="02040503050406030204" pitchFamily="18" charset="0"/>
              </a:rPr>
              <a:t>quan</a:t>
            </a:r>
            <a:r>
              <a:rPr lang="en-US" sz="2000" i="1" dirty="0">
                <a:latin typeface="Cambria" panose="02040503050406030204" pitchFamily="18" charset="0"/>
              </a:rPr>
              <a:t> </a:t>
            </a:r>
            <a:r>
              <a:rPr lang="en-US" sz="2000" i="1" dirty="0" err="1">
                <a:latin typeface="Cambria" panose="02040503050406030204" pitchFamily="18" charset="0"/>
              </a:rPr>
              <a:t>sứ</a:t>
            </a:r>
            <a:r>
              <a:rPr lang="en-US" sz="2000" i="1" dirty="0">
                <a:latin typeface="Cambria" panose="02040503050406030204" pitchFamily="18" charset="0"/>
              </a:rPr>
              <a:t> </a:t>
            </a:r>
            <a:r>
              <a:rPr lang="en-US" sz="2000" dirty="0">
                <a:latin typeface="Cambria" panose="02040503050406030204" pitchFamily="18" charset="0"/>
              </a:rPr>
              <a:t>&gt;&lt; </a:t>
            </a:r>
            <a:r>
              <a:rPr lang="en-US" sz="2000" i="1" dirty="0" err="1">
                <a:latin typeface="Cambria" panose="02040503050406030204" pitchFamily="18" charset="0"/>
              </a:rPr>
              <a:t>mụ</a:t>
            </a:r>
            <a:r>
              <a:rPr lang="en-US" sz="2000" i="1" dirty="0">
                <a:latin typeface="Cambria" panose="02040503050406030204" pitchFamily="18" charset="0"/>
              </a:rPr>
              <a:t> </a:t>
            </a:r>
            <a:r>
              <a:rPr lang="en-US" sz="2000" i="1" dirty="0" err="1">
                <a:latin typeface="Cambria" panose="02040503050406030204" pitchFamily="18" charset="0"/>
              </a:rPr>
              <a:t>đầm</a:t>
            </a:r>
            <a:r>
              <a:rPr lang="en-US" sz="2000" i="1" dirty="0">
                <a:latin typeface="Cambria" panose="02040503050406030204" pitchFamily="18" charset="0"/>
              </a:rPr>
              <a:t> </a:t>
            </a:r>
          </a:p>
          <a:p>
            <a:r>
              <a:rPr lang="en-US" sz="2000" dirty="0">
                <a:latin typeface="Cambria" panose="02040503050406030204" pitchFamily="18" charset="0"/>
              </a:rPr>
              <a:t>→ </a:t>
            </a:r>
            <a:r>
              <a:rPr lang="en-US" sz="2000" dirty="0" err="1">
                <a:latin typeface="Cambria" panose="02040503050406030204" pitchFamily="18" charset="0"/>
              </a:rPr>
              <a:t>Thái</a:t>
            </a:r>
            <a:r>
              <a:rPr lang="en-US" sz="2000" dirty="0">
                <a:latin typeface="Cambria" panose="02040503050406030204" pitchFamily="18" charset="0"/>
              </a:rPr>
              <a:t> </a:t>
            </a:r>
            <a:r>
              <a:rPr lang="en-US" sz="2000" dirty="0" err="1">
                <a:latin typeface="Cambria" panose="02040503050406030204" pitchFamily="18" charset="0"/>
              </a:rPr>
              <a:t>độ</a:t>
            </a:r>
            <a:r>
              <a:rPr lang="en-US" sz="2000" dirty="0">
                <a:latin typeface="Cambria" panose="02040503050406030204" pitchFamily="18" charset="0"/>
              </a:rPr>
              <a:t> </a:t>
            </a:r>
            <a:r>
              <a:rPr lang="en-US" sz="2000" dirty="0" err="1">
                <a:latin typeface="Cambria" panose="02040503050406030204" pitchFamily="18" charset="0"/>
              </a:rPr>
              <a:t>mỉa</a:t>
            </a:r>
            <a:r>
              <a:rPr lang="en-US" sz="2000" dirty="0">
                <a:latin typeface="Cambria" panose="02040503050406030204" pitchFamily="18" charset="0"/>
              </a:rPr>
              <a:t> </a:t>
            </a:r>
            <a:r>
              <a:rPr lang="en-US" sz="2000" dirty="0" err="1">
                <a:latin typeface="Cambria" panose="02040503050406030204" pitchFamily="18" charset="0"/>
              </a:rPr>
              <a:t>mai</a:t>
            </a:r>
            <a:r>
              <a:rPr lang="en-US" sz="2000" dirty="0">
                <a:latin typeface="Cambria" panose="02040503050406030204" pitchFamily="18" charset="0"/>
              </a:rPr>
              <a:t>, </a:t>
            </a:r>
            <a:r>
              <a:rPr lang="en-US" sz="2000" dirty="0" err="1">
                <a:latin typeface="Cambria" panose="02040503050406030204" pitchFamily="18" charset="0"/>
              </a:rPr>
              <a:t>châm</a:t>
            </a:r>
            <a:r>
              <a:rPr lang="en-US" sz="2000" dirty="0">
                <a:latin typeface="Cambria" panose="02040503050406030204" pitchFamily="18" charset="0"/>
              </a:rPr>
              <a:t> </a:t>
            </a:r>
            <a:r>
              <a:rPr lang="en-US" sz="2000" dirty="0" err="1">
                <a:latin typeface="Cambria" panose="02040503050406030204" pitchFamily="18" charset="0"/>
              </a:rPr>
              <a:t>biếm</a:t>
            </a:r>
            <a:r>
              <a:rPr lang="en-US" sz="2000" dirty="0">
                <a:latin typeface="Cambria" panose="02040503050406030204" pitchFamily="18" charset="0"/>
              </a:rPr>
              <a:t> </a:t>
            </a:r>
            <a:r>
              <a:rPr lang="en-US" sz="2000" dirty="0" err="1">
                <a:latin typeface="Cambria" panose="02040503050406030204" pitchFamily="18" charset="0"/>
              </a:rPr>
              <a:t>hạ</a:t>
            </a:r>
            <a:r>
              <a:rPr lang="en-US" sz="2000" dirty="0">
                <a:latin typeface="Cambria" panose="02040503050406030204" pitchFamily="18" charset="0"/>
              </a:rPr>
              <a:t> </a:t>
            </a:r>
            <a:r>
              <a:rPr lang="en-US" sz="2000" dirty="0" err="1">
                <a:latin typeface="Cambria" panose="02040503050406030204" pitchFamily="18" charset="0"/>
              </a:rPr>
              <a:t>nhục</a:t>
            </a:r>
            <a:r>
              <a:rPr lang="en-US" sz="2000" dirty="0">
                <a:latin typeface="Cambria" panose="02040503050406030204" pitchFamily="18" charset="0"/>
              </a:rPr>
              <a:t> </a:t>
            </a:r>
            <a:r>
              <a:rPr lang="en-US" sz="2000" dirty="0" err="1">
                <a:latin typeface="Cambria" panose="02040503050406030204" pitchFamily="18" charset="0"/>
              </a:rPr>
              <a:t>bọn</a:t>
            </a:r>
            <a:r>
              <a:rPr lang="en-US" sz="2000" dirty="0">
                <a:latin typeface="Cambria" panose="02040503050406030204" pitchFamily="18" charset="0"/>
              </a:rPr>
              <a:t> </a:t>
            </a:r>
            <a:r>
              <a:rPr lang="en-US" sz="2000" dirty="0" err="1">
                <a:latin typeface="Cambria" panose="02040503050406030204" pitchFamily="18" charset="0"/>
              </a:rPr>
              <a:t>quan</a:t>
            </a:r>
            <a:r>
              <a:rPr lang="en-US" sz="2000" dirty="0">
                <a:latin typeface="Cambria" panose="02040503050406030204" pitchFamily="18" charset="0"/>
              </a:rPr>
              <a:t> </a:t>
            </a:r>
            <a:r>
              <a:rPr lang="en-US" sz="2000" dirty="0" err="1">
                <a:latin typeface="Cambria" panose="02040503050406030204" pitchFamily="18" charset="0"/>
              </a:rPr>
              <a:t>lại</a:t>
            </a:r>
            <a:r>
              <a:rPr lang="en-US" sz="2000" dirty="0">
                <a:latin typeface="Cambria" panose="02040503050406030204" pitchFamily="18" charset="0"/>
              </a:rPr>
              <a:t>, </a:t>
            </a:r>
            <a:r>
              <a:rPr lang="en-US" sz="2000" dirty="0" err="1">
                <a:latin typeface="Cambria" panose="02040503050406030204" pitchFamily="18" charset="0"/>
              </a:rPr>
              <a:t>thực</a:t>
            </a:r>
            <a:r>
              <a:rPr lang="en-US" sz="2000" dirty="0">
                <a:latin typeface="Cambria" panose="02040503050406030204" pitchFamily="18" charset="0"/>
              </a:rPr>
              <a:t> </a:t>
            </a:r>
            <a:r>
              <a:rPr lang="en-US" sz="2000" dirty="0" err="1">
                <a:latin typeface="Cambria" panose="02040503050406030204" pitchFamily="18" charset="0"/>
              </a:rPr>
              <a:t>dân</a:t>
            </a:r>
            <a:r>
              <a:rPr lang="en-US" sz="2000" dirty="0">
                <a:latin typeface="Cambria" panose="02040503050406030204" pitchFamily="18" charset="0"/>
              </a:rPr>
              <a:t>.</a:t>
            </a:r>
            <a:endParaRPr lang="en-VN" sz="2000" dirty="0">
              <a:latin typeface="Cambria" panose="02040503050406030204" pitchFamily="18" charset="0"/>
            </a:endParaRPr>
          </a:p>
        </p:txBody>
      </p:sp>
      <p:sp>
        <p:nvSpPr>
          <p:cNvPr id="2" name="Right Brace 1">
            <a:extLst>
              <a:ext uri="{FF2B5EF4-FFF2-40B4-BE49-F238E27FC236}">
                <a16:creationId xmlns:a16="http://schemas.microsoft.com/office/drawing/2014/main" id="{D8B98CA9-3572-5891-3284-1CFE6526EF55}"/>
              </a:ext>
            </a:extLst>
          </p:cNvPr>
          <p:cNvSpPr/>
          <p:nvPr/>
        </p:nvSpPr>
        <p:spPr>
          <a:xfrm>
            <a:off x="5822731" y="687150"/>
            <a:ext cx="504497" cy="40424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VN" sz="2000">
              <a:latin typeface="Cambria" panose="02040503050406030204" pitchFamily="18" charset="0"/>
            </a:endParaRPr>
          </a:p>
        </p:txBody>
      </p:sp>
      <p:sp>
        <p:nvSpPr>
          <p:cNvPr id="3" name="TextBox 2">
            <a:extLst>
              <a:ext uri="{FF2B5EF4-FFF2-40B4-BE49-F238E27FC236}">
                <a16:creationId xmlns:a16="http://schemas.microsoft.com/office/drawing/2014/main" id="{3A9FE24A-529C-20A9-414C-FA1DFBF81F2B}"/>
              </a:ext>
            </a:extLst>
          </p:cNvPr>
          <p:cNvSpPr txBox="1"/>
          <p:nvPr/>
        </p:nvSpPr>
        <p:spPr>
          <a:xfrm>
            <a:off x="6623840" y="1347027"/>
            <a:ext cx="1996966" cy="2554545"/>
          </a:xfrm>
          <a:prstGeom prst="rect">
            <a:avLst/>
          </a:prstGeom>
          <a:noFill/>
        </p:spPr>
        <p:txBody>
          <a:bodyPr wrap="square" rtlCol="0">
            <a:spAutoFit/>
          </a:bodyPr>
          <a:lstStyle/>
          <a:p>
            <a:pPr algn="ctr"/>
            <a:r>
              <a:rPr lang="en-US" sz="2000"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000" kern="100" dirty="0" err="1">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Tất</a:t>
            </a:r>
            <a:r>
              <a:rPr lang="en-US" sz="2000"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000" kern="100" dirty="0" err="1">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cả</a:t>
            </a:r>
            <a:r>
              <a:rPr lang="en-US" sz="2000"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000" kern="100" dirty="0" err="1">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báo</a:t>
            </a:r>
            <a:r>
              <a:rPr lang="en-US" sz="2000"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000" kern="100" dirty="0" err="1">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hiệu</a:t>
            </a:r>
            <a:r>
              <a:rPr lang="en-US" sz="2000"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000" kern="100" dirty="0" err="1">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về</a:t>
            </a:r>
            <a:r>
              <a:rPr lang="en-US" sz="2000"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000" kern="100" dirty="0" err="1">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một</a:t>
            </a:r>
            <a:r>
              <a:rPr lang="en-US" sz="2000"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000" kern="100" dirty="0" err="1">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sự</a:t>
            </a:r>
            <a:r>
              <a:rPr lang="en-US" sz="2000"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000" kern="100" dirty="0" err="1">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sa</a:t>
            </a:r>
            <a:r>
              <a:rPr lang="en-US" sz="2000"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000" kern="100" dirty="0" err="1">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sút</a:t>
            </a:r>
            <a:r>
              <a:rPr lang="en-US" sz="2000"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000" kern="100" dirty="0" err="1">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về</a:t>
            </a:r>
            <a:r>
              <a:rPr lang="en-US" sz="2000"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000" kern="100" dirty="0" err="1">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chất</a:t>
            </a:r>
            <a:r>
              <a:rPr lang="en-US" sz="2000"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000" kern="100" dirty="0" err="1">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lượng</a:t>
            </a:r>
            <a:r>
              <a:rPr lang="en-US" sz="2000"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000" kern="100" dirty="0" err="1">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thi</a:t>
            </a:r>
            <a:r>
              <a:rPr lang="en-US" sz="2000"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000" kern="100" dirty="0" err="1">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cử</a:t>
            </a:r>
            <a:r>
              <a:rPr lang="en-US" sz="2000"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000" kern="100" dirty="0" err="1">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bản</a:t>
            </a:r>
            <a:r>
              <a:rPr lang="en-US" sz="2000"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000" kern="100" dirty="0" err="1">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chất</a:t>
            </a:r>
            <a:r>
              <a:rPr lang="en-US" sz="2000"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000" kern="100" dirty="0" err="1">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của</a:t>
            </a:r>
            <a:r>
              <a:rPr lang="en-US" sz="2000"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000" kern="100" dirty="0" err="1">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xã</a:t>
            </a:r>
            <a:r>
              <a:rPr lang="en-US" sz="2000"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000" kern="100" dirty="0" err="1">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hội</a:t>
            </a:r>
            <a:r>
              <a:rPr lang="en-US" sz="2000"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000" kern="100" dirty="0" err="1">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thực</a:t>
            </a:r>
            <a:r>
              <a:rPr lang="en-US" sz="2000"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000" kern="100" dirty="0" err="1">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dân</a:t>
            </a:r>
            <a:r>
              <a:rPr lang="en-US" sz="2000"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000" kern="100" dirty="0" err="1">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phong</a:t>
            </a:r>
            <a:r>
              <a:rPr lang="en-US" sz="2000"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000" kern="100" dirty="0" err="1">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kiến</a:t>
            </a:r>
            <a:r>
              <a:rPr lang="en-US" sz="2000" kern="1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a:t>
            </a:r>
            <a:endParaRPr lang="en-VN" sz="2000" kern="1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endParaRPr>
          </a:p>
          <a:p>
            <a:pPr algn="ctr"/>
            <a:endParaRPr lang="en-VN" sz="2000" dirty="0">
              <a:latin typeface="Cambria" panose="02040503050406030204" pitchFamily="18" charset="0"/>
            </a:endParaRPr>
          </a:p>
        </p:txBody>
      </p:sp>
      <p:sp>
        <p:nvSpPr>
          <p:cNvPr id="4" name="Rectangle 3">
            <a:extLst>
              <a:ext uri="{FF2B5EF4-FFF2-40B4-BE49-F238E27FC236}">
                <a16:creationId xmlns:a16="http://schemas.microsoft.com/office/drawing/2014/main" id="{ED5DAA53-B3D9-03BA-D412-1D08A0A3CB37}"/>
              </a:ext>
            </a:extLst>
          </p:cNvPr>
          <p:cNvSpPr/>
          <p:nvPr/>
        </p:nvSpPr>
        <p:spPr>
          <a:xfrm>
            <a:off x="1555761" y="145153"/>
            <a:ext cx="7860541" cy="400110"/>
          </a:xfrm>
          <a:prstGeom prst="rect">
            <a:avLst/>
          </a:prstGeom>
        </p:spPr>
        <p:txBody>
          <a:bodyPr wrap="square">
            <a:spAutoFit/>
          </a:bodyPr>
          <a:lstStyle/>
          <a:p>
            <a:r>
              <a:rPr lang="en-US" sz="2000" b="1" i="1" dirty="0">
                <a:latin typeface="Cambria" panose="02040503050406030204" pitchFamily="18" charset="0"/>
              </a:rPr>
              <a:t>3. Hai </a:t>
            </a:r>
            <a:r>
              <a:rPr lang="en-US" sz="2000" b="1" i="1" dirty="0" err="1">
                <a:latin typeface="Cambria" panose="02040503050406030204" pitchFamily="18" charset="0"/>
              </a:rPr>
              <a:t>câu</a:t>
            </a:r>
            <a:r>
              <a:rPr lang="en-US" sz="2000" b="1" i="1" dirty="0">
                <a:latin typeface="Cambria" panose="02040503050406030204" pitchFamily="18" charset="0"/>
              </a:rPr>
              <a:t> </a:t>
            </a:r>
            <a:r>
              <a:rPr lang="en-US" sz="2000" b="1" i="1" dirty="0" err="1">
                <a:latin typeface="Cambria" panose="02040503050406030204" pitchFamily="18" charset="0"/>
              </a:rPr>
              <a:t>luận</a:t>
            </a:r>
            <a:r>
              <a:rPr lang="en-US" sz="2000" b="1" i="1" dirty="0">
                <a:latin typeface="Cambria" panose="02040503050406030204" pitchFamily="18" charset="0"/>
              </a:rPr>
              <a:t>: </a:t>
            </a:r>
            <a:r>
              <a:rPr lang="en-US" sz="2000" b="1" i="1" dirty="0" err="1">
                <a:latin typeface="Cambria" panose="02040503050406030204" pitchFamily="18" charset="0"/>
              </a:rPr>
              <a:t>Những</a:t>
            </a:r>
            <a:r>
              <a:rPr lang="en-US" sz="2000" b="1" i="1" dirty="0">
                <a:latin typeface="Cambria" panose="02040503050406030204" pitchFamily="18" charset="0"/>
              </a:rPr>
              <a:t> </a:t>
            </a:r>
            <a:r>
              <a:rPr lang="en-US" sz="2000" b="1" i="1" dirty="0" err="1">
                <a:latin typeface="Cambria" panose="02040503050406030204" pitchFamily="18" charset="0"/>
              </a:rPr>
              <a:t>ông</a:t>
            </a:r>
            <a:r>
              <a:rPr lang="en-US" sz="2000" b="1" i="1" dirty="0">
                <a:latin typeface="Cambria" panose="02040503050406030204" pitchFamily="18" charset="0"/>
              </a:rPr>
              <a:t> to </a:t>
            </a:r>
            <a:r>
              <a:rPr lang="en-US" sz="2000" b="1" i="1" dirty="0" err="1">
                <a:latin typeface="Cambria" panose="02040503050406030204" pitchFamily="18" charset="0"/>
              </a:rPr>
              <a:t>bà</a:t>
            </a:r>
            <a:r>
              <a:rPr lang="en-US" sz="2000" b="1" i="1" dirty="0">
                <a:latin typeface="Cambria" panose="02040503050406030204" pitchFamily="18" charset="0"/>
              </a:rPr>
              <a:t> </a:t>
            </a:r>
            <a:r>
              <a:rPr lang="en-US" sz="2000" b="1" i="1" dirty="0" err="1">
                <a:latin typeface="Cambria" panose="02040503050406030204" pitchFamily="18" charset="0"/>
              </a:rPr>
              <a:t>lớn</a:t>
            </a:r>
            <a:r>
              <a:rPr lang="en-US" sz="2000" b="1" i="1" dirty="0">
                <a:latin typeface="Cambria" panose="02040503050406030204" pitchFamily="18" charset="0"/>
              </a:rPr>
              <a:t> </a:t>
            </a:r>
            <a:r>
              <a:rPr lang="en-US" sz="2000" b="1" i="1" dirty="0" err="1">
                <a:latin typeface="Cambria" panose="02040503050406030204" pitchFamily="18" charset="0"/>
              </a:rPr>
              <a:t>đến</a:t>
            </a:r>
            <a:r>
              <a:rPr lang="en-US" sz="2000" b="1" i="1" dirty="0">
                <a:latin typeface="Cambria" panose="02040503050406030204" pitchFamily="18" charset="0"/>
              </a:rPr>
              <a:t> </a:t>
            </a:r>
            <a:r>
              <a:rPr lang="en-US" sz="2000" b="1" i="1" dirty="0" err="1">
                <a:latin typeface="Cambria" panose="02040503050406030204" pitchFamily="18" charset="0"/>
              </a:rPr>
              <a:t>trường</a:t>
            </a:r>
            <a:r>
              <a:rPr lang="en-US" sz="2000" b="1" i="1" dirty="0">
                <a:latin typeface="Cambria" panose="02040503050406030204" pitchFamily="18" charset="0"/>
              </a:rPr>
              <a:t> </a:t>
            </a:r>
            <a:r>
              <a:rPr lang="en-US" sz="2000" b="1" i="1" dirty="0" err="1">
                <a:latin typeface="Cambria" panose="02040503050406030204" pitchFamily="18" charset="0"/>
              </a:rPr>
              <a:t>thi</a:t>
            </a:r>
            <a:r>
              <a:rPr lang="en-VN" sz="2000" dirty="0">
                <a:latin typeface="Cambria" panose="02040503050406030204" pitchFamily="18" charset="0"/>
              </a:rPr>
              <a:t> </a:t>
            </a:r>
          </a:p>
        </p:txBody>
      </p:sp>
    </p:spTree>
    <p:extLst>
      <p:ext uri="{BB962C8B-B14F-4D97-AF65-F5344CB8AC3E}">
        <p14:creationId xmlns:p14="http://schemas.microsoft.com/office/powerpoint/2010/main" val="304720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101" name="Rectangle 100"/>
          <p:cNvSpPr/>
          <p:nvPr/>
        </p:nvSpPr>
        <p:spPr>
          <a:xfrm>
            <a:off x="329609" y="297712"/>
            <a:ext cx="8420986" cy="4550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 name="Picture 3"/>
          <p:cNvPicPr>
            <a:picLocks noChangeAspect="1"/>
          </p:cNvPicPr>
          <p:nvPr/>
        </p:nvPicPr>
        <p:blipFill>
          <a:blip r:embed="rId3"/>
          <a:stretch>
            <a:fillRect/>
          </a:stretch>
        </p:blipFill>
        <p:spPr>
          <a:xfrm>
            <a:off x="188596" y="1788999"/>
            <a:ext cx="4383404" cy="1182727"/>
          </a:xfrm>
          <a:prstGeom prst="rect">
            <a:avLst/>
          </a:prstGeom>
        </p:spPr>
      </p:pic>
      <p:sp>
        <p:nvSpPr>
          <p:cNvPr id="17" name="Google Shape;3666;p79"/>
          <p:cNvSpPr/>
          <p:nvPr/>
        </p:nvSpPr>
        <p:spPr>
          <a:xfrm>
            <a:off x="4257133" y="1316578"/>
            <a:ext cx="4460873" cy="2325739"/>
          </a:xfrm>
          <a:prstGeom prst="roundRect">
            <a:avLst>
              <a:gd name="adj" fmla="val 16667"/>
            </a:avLst>
          </a:prstGeom>
          <a:solidFill>
            <a:srgbClr val="76AEA6"/>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lgn="ctr" eaLnBrk="0" fontAlgn="base" hangingPunct="0">
              <a:spcBef>
                <a:spcPct val="0"/>
              </a:spcBef>
              <a:spcAft>
                <a:spcPct val="0"/>
              </a:spcAft>
              <a:buClrTx/>
              <a:buFontTx/>
              <a:buNone/>
            </a:pPr>
            <a:r>
              <a:rPr lang="en-US" sz="2000" b="1" dirty="0" err="1">
                <a:solidFill>
                  <a:schemeClr val="bg1"/>
                </a:solidFill>
                <a:latin typeface="Cambria" panose="02040503050406030204" pitchFamily="18" charset="0"/>
              </a:rPr>
              <a:t>Nhắc</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đến</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nhân</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tài</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đất</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Bắc</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tác</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giả</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muốn</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ám</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chỉ</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những</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đối</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tượng</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nào</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Nhận</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xét</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giọng</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điệu</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của</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tác</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giả</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ở</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hai</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câu</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kết</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Tác</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dụng</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của</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giọng</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điệu</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ấy</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trong</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việc</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thể</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hiện</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tâm</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sự</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tác</a:t>
            </a:r>
            <a:r>
              <a:rPr lang="en-US" sz="2000" b="1" dirty="0">
                <a:solidFill>
                  <a:schemeClr val="bg1"/>
                </a:solidFill>
                <a:latin typeface="Cambria" panose="02040503050406030204" pitchFamily="18" charset="0"/>
              </a:rPr>
              <a:t> </a:t>
            </a:r>
            <a:r>
              <a:rPr lang="en-US" sz="2000" b="1" dirty="0" err="1">
                <a:solidFill>
                  <a:schemeClr val="bg1"/>
                </a:solidFill>
                <a:latin typeface="Cambria" panose="02040503050406030204" pitchFamily="18" charset="0"/>
              </a:rPr>
              <a:t>giả</a:t>
            </a:r>
            <a:r>
              <a:rPr lang="en-VN" sz="2800" b="1" dirty="0">
                <a:solidFill>
                  <a:schemeClr val="bg1"/>
                </a:solidFill>
                <a:latin typeface="Cambria" panose="02040503050406030204" pitchFamily="18" charset="0"/>
              </a:rPr>
              <a:t> </a:t>
            </a:r>
            <a:endParaRPr lang="en-US" altLang="en-US" sz="2400" b="1" kern="1200" dirty="0">
              <a:solidFill>
                <a:schemeClr val="bg1"/>
              </a:solidFill>
              <a:latin typeface="Cambria" panose="02040503050406030204" pitchFamily="18" charset="0"/>
              <a:cs typeface="Times New Roman" panose="02020603050405020304" pitchFamily="18" charset="0"/>
            </a:endParaRPr>
          </a:p>
        </p:txBody>
      </p:sp>
      <p:pic>
        <p:nvPicPr>
          <p:cNvPr id="2" name="Picture 6">
            <a:extLst>
              <a:ext uri="{FF2B5EF4-FFF2-40B4-BE49-F238E27FC236}">
                <a16:creationId xmlns:a16="http://schemas.microsoft.com/office/drawing/2014/main" id="{BA547F4B-774B-F546-CA23-76F69538B0E3}"/>
              </a:ext>
            </a:extLst>
          </p:cNvPr>
          <p:cNvPicPr>
            <a:picLocks noChangeAspect="1"/>
          </p:cNvPicPr>
          <p:nvPr/>
        </p:nvPicPr>
        <p:blipFill>
          <a:blip r:embed="rId4"/>
          <a:srcRect/>
          <a:stretch>
            <a:fillRect/>
          </a:stretch>
        </p:blipFill>
        <p:spPr>
          <a:xfrm>
            <a:off x="-97887" y="2763137"/>
            <a:ext cx="4501869" cy="2380363"/>
          </a:xfrm>
          <a:prstGeom prst="rect">
            <a:avLst/>
          </a:prstGeom>
        </p:spPr>
      </p:pic>
      <p:sp>
        <p:nvSpPr>
          <p:cNvPr id="5" name="Rectangle 4">
            <a:extLst>
              <a:ext uri="{FF2B5EF4-FFF2-40B4-BE49-F238E27FC236}">
                <a16:creationId xmlns:a16="http://schemas.microsoft.com/office/drawing/2014/main" id="{5482FCCD-C66D-1538-B1FC-605F3DCC186D}"/>
              </a:ext>
            </a:extLst>
          </p:cNvPr>
          <p:cNvSpPr/>
          <p:nvPr/>
        </p:nvSpPr>
        <p:spPr>
          <a:xfrm>
            <a:off x="2083644" y="607090"/>
            <a:ext cx="7860541" cy="400110"/>
          </a:xfrm>
          <a:prstGeom prst="rect">
            <a:avLst/>
          </a:prstGeom>
        </p:spPr>
        <p:txBody>
          <a:bodyPr wrap="square">
            <a:spAutoFit/>
          </a:bodyPr>
          <a:lstStyle/>
          <a:p>
            <a:r>
              <a:rPr lang="en-US" sz="2000" b="1" i="1" dirty="0">
                <a:latin typeface="Cambria" panose="02040503050406030204" pitchFamily="18" charset="0"/>
              </a:rPr>
              <a:t>4. Hai </a:t>
            </a:r>
            <a:r>
              <a:rPr lang="en-US" sz="2000" b="1" i="1" dirty="0" err="1">
                <a:latin typeface="Cambria" panose="02040503050406030204" pitchFamily="18" charset="0"/>
              </a:rPr>
              <a:t>câu</a:t>
            </a:r>
            <a:r>
              <a:rPr lang="en-US" sz="2000" b="1" i="1" dirty="0">
                <a:latin typeface="Cambria" panose="02040503050406030204" pitchFamily="18" charset="0"/>
              </a:rPr>
              <a:t> </a:t>
            </a:r>
            <a:r>
              <a:rPr lang="vi-VN" sz="2000" b="1" i="1" dirty="0">
                <a:latin typeface="Cambria" panose="02040503050406030204" pitchFamily="18" charset="0"/>
              </a:rPr>
              <a:t>kết: Thái độ của tác giả với kì thi</a:t>
            </a:r>
            <a:endParaRPr lang="en-VN" sz="2000" dirty="0">
              <a:latin typeface="Cambria" panose="02040503050406030204" pitchFamily="18" charset="0"/>
            </a:endParaRPr>
          </a:p>
        </p:txBody>
      </p:sp>
    </p:spTree>
    <p:extLst>
      <p:ext uri="{BB962C8B-B14F-4D97-AF65-F5344CB8AC3E}">
        <p14:creationId xmlns:p14="http://schemas.microsoft.com/office/powerpoint/2010/main" val="25563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101" name="Rectangle 100"/>
          <p:cNvSpPr/>
          <p:nvPr/>
        </p:nvSpPr>
        <p:spPr>
          <a:xfrm>
            <a:off x="329609" y="191386"/>
            <a:ext cx="8420986" cy="4657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Google Shape;3676;p79"/>
          <p:cNvSpPr/>
          <p:nvPr/>
        </p:nvSpPr>
        <p:spPr>
          <a:xfrm>
            <a:off x="5267055" y="1523246"/>
            <a:ext cx="3334685" cy="2038820"/>
          </a:xfrm>
          <a:prstGeom prst="roundRect">
            <a:avLst>
              <a:gd name="adj" fmla="val 16667"/>
            </a:avLst>
          </a:prstGeom>
          <a:solidFill>
            <a:schemeClr val="accent2">
              <a:lumMod val="20000"/>
              <a:lumOff val="8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r>
              <a:rPr lang="en-US" sz="2000" dirty="0">
                <a:latin typeface="Cambria" panose="02040503050406030204" pitchFamily="18" charset="0"/>
              </a:rPr>
              <a:t>- </a:t>
            </a:r>
            <a:r>
              <a:rPr lang="en-US" sz="2000" dirty="0" err="1">
                <a:latin typeface="Cambria" panose="02040503050406030204" pitchFamily="18" charset="0"/>
              </a:rPr>
              <a:t>Thái</a:t>
            </a:r>
            <a:r>
              <a:rPr lang="en-US" sz="2000" dirty="0">
                <a:latin typeface="Cambria" panose="02040503050406030204" pitchFamily="18" charset="0"/>
              </a:rPr>
              <a:t> </a:t>
            </a:r>
            <a:r>
              <a:rPr lang="en-US" sz="2000" dirty="0" err="1">
                <a:latin typeface="Cambria" panose="02040503050406030204" pitchFamily="18" charset="0"/>
              </a:rPr>
              <a:t>độ</a:t>
            </a:r>
            <a:r>
              <a:rPr lang="en-US" sz="2000" dirty="0">
                <a:latin typeface="Cambria" panose="02040503050406030204" pitchFamily="18" charset="0"/>
              </a:rPr>
              <a:t> </a:t>
            </a:r>
            <a:r>
              <a:rPr lang="en-US" sz="2000" dirty="0" err="1">
                <a:latin typeface="Cambria" panose="02040503050406030204" pitchFamily="18" charset="0"/>
              </a:rPr>
              <a:t>mỉa</a:t>
            </a:r>
            <a:r>
              <a:rPr lang="en-US" sz="2000" dirty="0">
                <a:latin typeface="Cambria" panose="02040503050406030204" pitchFamily="18" charset="0"/>
              </a:rPr>
              <a:t> </a:t>
            </a:r>
            <a:r>
              <a:rPr lang="en-US" sz="2000" dirty="0" err="1">
                <a:latin typeface="Cambria" panose="02040503050406030204" pitchFamily="18" charset="0"/>
              </a:rPr>
              <a:t>mai</a:t>
            </a:r>
            <a:r>
              <a:rPr lang="en-US" sz="2000" dirty="0">
                <a:latin typeface="Cambria" panose="02040503050406030204" pitchFamily="18" charset="0"/>
              </a:rPr>
              <a:t>, </a:t>
            </a:r>
            <a:r>
              <a:rPr lang="en-US" sz="2000" dirty="0" err="1">
                <a:latin typeface="Cambria" panose="02040503050406030204" pitchFamily="18" charset="0"/>
              </a:rPr>
              <a:t>phẫn</a:t>
            </a:r>
            <a:r>
              <a:rPr lang="en-US" sz="2000" dirty="0">
                <a:latin typeface="Cambria" panose="02040503050406030204" pitchFamily="18" charset="0"/>
              </a:rPr>
              <a:t> </a:t>
            </a:r>
            <a:r>
              <a:rPr lang="en-US" sz="2000" dirty="0" err="1">
                <a:latin typeface="Cambria" panose="02040503050406030204" pitchFamily="18" charset="0"/>
              </a:rPr>
              <a:t>uất</a:t>
            </a:r>
            <a:r>
              <a:rPr lang="en-US" sz="2000" dirty="0">
                <a:latin typeface="Cambria" panose="02040503050406030204" pitchFamily="18" charset="0"/>
              </a:rPr>
              <a:t> </a:t>
            </a:r>
            <a:r>
              <a:rPr lang="en-US" sz="2000" dirty="0" err="1">
                <a:latin typeface="Cambria" panose="02040503050406030204" pitchFamily="18" charset="0"/>
              </a:rPr>
              <a:t>của</a:t>
            </a:r>
            <a:r>
              <a:rPr lang="en-US" sz="2000" dirty="0">
                <a:latin typeface="Cambria" panose="02040503050406030204" pitchFamily="18" charset="0"/>
              </a:rPr>
              <a:t> </a:t>
            </a:r>
            <a:r>
              <a:rPr lang="en-US" sz="2000" dirty="0" err="1">
                <a:latin typeface="Cambria" panose="02040503050406030204" pitchFamily="18" charset="0"/>
              </a:rPr>
              <a:t>nhà</a:t>
            </a:r>
            <a:r>
              <a:rPr lang="en-US" sz="2000" dirty="0">
                <a:latin typeface="Cambria" panose="02040503050406030204" pitchFamily="18" charset="0"/>
              </a:rPr>
              <a:t> </a:t>
            </a:r>
            <a:r>
              <a:rPr lang="en-US" sz="2000" dirty="0" err="1">
                <a:latin typeface="Cambria" panose="02040503050406030204" pitchFamily="18" charset="0"/>
              </a:rPr>
              <a:t>thơ</a:t>
            </a:r>
            <a:r>
              <a:rPr lang="en-US" sz="2000" dirty="0">
                <a:latin typeface="Cambria" panose="02040503050406030204" pitchFamily="18" charset="0"/>
              </a:rPr>
              <a:t> </a:t>
            </a:r>
            <a:r>
              <a:rPr lang="en-US" sz="2000" dirty="0" err="1">
                <a:latin typeface="Cambria" panose="02040503050406030204" pitchFamily="18" charset="0"/>
              </a:rPr>
              <a:t>với</a:t>
            </a:r>
            <a:r>
              <a:rPr lang="en-US" sz="2000" dirty="0">
                <a:latin typeface="Cambria" panose="02040503050406030204" pitchFamily="18" charset="0"/>
              </a:rPr>
              <a:t> </a:t>
            </a:r>
            <a:r>
              <a:rPr lang="en-US" sz="2000" dirty="0" err="1">
                <a:latin typeface="Cambria" panose="02040503050406030204" pitchFamily="18" charset="0"/>
              </a:rPr>
              <a:t>chế</a:t>
            </a:r>
            <a:r>
              <a:rPr lang="en-US" sz="2000" dirty="0">
                <a:latin typeface="Cambria" panose="02040503050406030204" pitchFamily="18" charset="0"/>
              </a:rPr>
              <a:t> </a:t>
            </a:r>
            <a:r>
              <a:rPr lang="en-US" sz="2000" dirty="0" err="1">
                <a:latin typeface="Cambria" panose="02040503050406030204" pitchFamily="18" charset="0"/>
              </a:rPr>
              <a:t>độ</a:t>
            </a:r>
            <a:r>
              <a:rPr lang="en-US" sz="2000" dirty="0">
                <a:latin typeface="Cambria" panose="02040503050406030204" pitchFamily="18" charset="0"/>
              </a:rPr>
              <a:t> </a:t>
            </a:r>
            <a:r>
              <a:rPr lang="en-US" sz="2000" dirty="0" err="1">
                <a:latin typeface="Cambria" panose="02040503050406030204" pitchFamily="18" charset="0"/>
              </a:rPr>
              <a:t>thi</a:t>
            </a:r>
            <a:r>
              <a:rPr lang="en-US" sz="2000" dirty="0">
                <a:latin typeface="Cambria" panose="02040503050406030204" pitchFamily="18" charset="0"/>
              </a:rPr>
              <a:t> </a:t>
            </a:r>
            <a:r>
              <a:rPr lang="en-US" sz="2000" dirty="0" err="1">
                <a:latin typeface="Cambria" panose="02040503050406030204" pitchFamily="18" charset="0"/>
              </a:rPr>
              <a:t>cử</a:t>
            </a:r>
            <a:r>
              <a:rPr lang="en-US" sz="2000" dirty="0">
                <a:latin typeface="Cambria" panose="02040503050406030204" pitchFamily="18" charset="0"/>
              </a:rPr>
              <a:t> </a:t>
            </a:r>
            <a:r>
              <a:rPr lang="en-US" sz="2000" dirty="0" err="1">
                <a:latin typeface="Cambria" panose="02040503050406030204" pitchFamily="18" charset="0"/>
              </a:rPr>
              <a:t>đương</a:t>
            </a:r>
            <a:r>
              <a:rPr lang="en-US" sz="2000" dirty="0">
                <a:latin typeface="Cambria" panose="02040503050406030204" pitchFamily="18" charset="0"/>
              </a:rPr>
              <a:t> </a:t>
            </a:r>
            <a:r>
              <a:rPr lang="en-US" sz="2000" dirty="0" err="1">
                <a:latin typeface="Cambria" panose="02040503050406030204" pitchFamily="18" charset="0"/>
              </a:rPr>
              <a:t>thời</a:t>
            </a:r>
            <a:r>
              <a:rPr lang="en-US" sz="2000" dirty="0">
                <a:latin typeface="Cambria" panose="02040503050406030204" pitchFamily="18" charset="0"/>
              </a:rPr>
              <a:t> </a:t>
            </a:r>
            <a:r>
              <a:rPr lang="en-US" sz="2000" dirty="0" err="1">
                <a:latin typeface="Cambria" panose="02040503050406030204" pitchFamily="18" charset="0"/>
              </a:rPr>
              <a:t>và</a:t>
            </a:r>
            <a:r>
              <a:rPr lang="en-US" sz="2000" dirty="0">
                <a:latin typeface="Cambria" panose="02040503050406030204" pitchFamily="18" charset="0"/>
              </a:rPr>
              <a:t> </a:t>
            </a:r>
            <a:r>
              <a:rPr lang="en-US" sz="2000" dirty="0" err="1">
                <a:latin typeface="Cambria" panose="02040503050406030204" pitchFamily="18" charset="0"/>
              </a:rPr>
              <a:t>đối</a:t>
            </a:r>
            <a:r>
              <a:rPr lang="en-US" sz="2000" dirty="0">
                <a:latin typeface="Cambria" panose="02040503050406030204" pitchFamily="18" charset="0"/>
              </a:rPr>
              <a:t> </a:t>
            </a:r>
            <a:r>
              <a:rPr lang="en-US" sz="2000" dirty="0" err="1">
                <a:latin typeface="Cambria" panose="02040503050406030204" pitchFamily="18" charset="0"/>
              </a:rPr>
              <a:t>với</a:t>
            </a:r>
            <a:r>
              <a:rPr lang="en-US" sz="2000" dirty="0">
                <a:latin typeface="Cambria" panose="02040503050406030204" pitchFamily="18" charset="0"/>
              </a:rPr>
              <a:t> con </a:t>
            </a:r>
            <a:r>
              <a:rPr lang="en-US" sz="2000" dirty="0" err="1">
                <a:latin typeface="Cambria" panose="02040503050406030204" pitchFamily="18" charset="0"/>
              </a:rPr>
              <a:t>đường</a:t>
            </a:r>
            <a:r>
              <a:rPr lang="en-US" sz="2000" dirty="0">
                <a:latin typeface="Cambria" panose="02040503050406030204" pitchFamily="18" charset="0"/>
              </a:rPr>
              <a:t> khoa </a:t>
            </a:r>
            <a:r>
              <a:rPr lang="en-US" sz="2000" dirty="0" err="1">
                <a:latin typeface="Cambria" panose="02040503050406030204" pitchFamily="18" charset="0"/>
              </a:rPr>
              <a:t>cử</a:t>
            </a:r>
            <a:r>
              <a:rPr lang="en-US" sz="2000" dirty="0">
                <a:latin typeface="Cambria" panose="02040503050406030204" pitchFamily="18" charset="0"/>
              </a:rPr>
              <a:t> </a:t>
            </a:r>
            <a:r>
              <a:rPr lang="en-US" sz="2000" dirty="0" err="1">
                <a:latin typeface="Cambria" panose="02040503050406030204" pitchFamily="18" charset="0"/>
              </a:rPr>
              <a:t>của</a:t>
            </a:r>
            <a:r>
              <a:rPr lang="en-US" sz="2000" dirty="0">
                <a:latin typeface="Cambria" panose="02040503050406030204" pitchFamily="18" charset="0"/>
              </a:rPr>
              <a:t> </a:t>
            </a:r>
            <a:r>
              <a:rPr lang="en-US" sz="2000" dirty="0" err="1">
                <a:latin typeface="Cambria" panose="02040503050406030204" pitchFamily="18" charset="0"/>
              </a:rPr>
              <a:t>riêng</a:t>
            </a:r>
            <a:r>
              <a:rPr lang="en-US" sz="2000" dirty="0">
                <a:latin typeface="Cambria" panose="02040503050406030204" pitchFamily="18" charset="0"/>
              </a:rPr>
              <a:t> </a:t>
            </a:r>
            <a:r>
              <a:rPr lang="en-US" sz="2000" dirty="0" err="1">
                <a:latin typeface="Cambria" panose="02040503050406030204" pitchFamily="18" charset="0"/>
              </a:rPr>
              <a:t>ông</a:t>
            </a:r>
            <a:r>
              <a:rPr lang="en-US" sz="2000" dirty="0">
                <a:latin typeface="Cambria" panose="02040503050406030204" pitchFamily="18" charset="0"/>
              </a:rPr>
              <a:t>.</a:t>
            </a:r>
            <a:endParaRPr lang="en-VN" sz="2000" dirty="0">
              <a:latin typeface="Cambria" panose="02040503050406030204" pitchFamily="18" charset="0"/>
            </a:endParaRPr>
          </a:p>
        </p:txBody>
      </p:sp>
      <p:sp>
        <p:nvSpPr>
          <p:cNvPr id="2" name="Rectangle 1">
            <a:extLst>
              <a:ext uri="{FF2B5EF4-FFF2-40B4-BE49-F238E27FC236}">
                <a16:creationId xmlns:a16="http://schemas.microsoft.com/office/drawing/2014/main" id="{C946945C-8D88-E9AD-82CD-4D8CFB69A7CE}"/>
              </a:ext>
            </a:extLst>
          </p:cNvPr>
          <p:cNvSpPr/>
          <p:nvPr/>
        </p:nvSpPr>
        <p:spPr>
          <a:xfrm>
            <a:off x="2378612" y="730990"/>
            <a:ext cx="7860541" cy="400110"/>
          </a:xfrm>
          <a:prstGeom prst="rect">
            <a:avLst/>
          </a:prstGeom>
        </p:spPr>
        <p:txBody>
          <a:bodyPr wrap="square">
            <a:spAutoFit/>
          </a:bodyPr>
          <a:lstStyle/>
          <a:p>
            <a:r>
              <a:rPr lang="en-US" sz="2000" b="1" i="1" dirty="0">
                <a:latin typeface="Cambria" panose="02040503050406030204" pitchFamily="18" charset="0"/>
              </a:rPr>
              <a:t>4. Hai </a:t>
            </a:r>
            <a:r>
              <a:rPr lang="en-US" sz="2000" b="1" i="1" dirty="0" err="1">
                <a:latin typeface="Cambria" panose="02040503050406030204" pitchFamily="18" charset="0"/>
              </a:rPr>
              <a:t>câu</a:t>
            </a:r>
            <a:r>
              <a:rPr lang="en-US" sz="2000" b="1" i="1" dirty="0">
                <a:latin typeface="Cambria" panose="02040503050406030204" pitchFamily="18" charset="0"/>
              </a:rPr>
              <a:t> </a:t>
            </a:r>
            <a:r>
              <a:rPr lang="vi-VN" sz="2000" b="1" i="1" dirty="0">
                <a:latin typeface="Cambria" panose="02040503050406030204" pitchFamily="18" charset="0"/>
              </a:rPr>
              <a:t>kết: Thái độ của tác giả với kì thi</a:t>
            </a:r>
            <a:endParaRPr lang="en-VN" sz="2000" dirty="0">
              <a:latin typeface="Cambria" panose="02040503050406030204" pitchFamily="18" charset="0"/>
            </a:endParaRPr>
          </a:p>
        </p:txBody>
      </p:sp>
      <p:sp>
        <p:nvSpPr>
          <p:cNvPr id="5" name="Google Shape;3660;p79">
            <a:extLst>
              <a:ext uri="{FF2B5EF4-FFF2-40B4-BE49-F238E27FC236}">
                <a16:creationId xmlns:a16="http://schemas.microsoft.com/office/drawing/2014/main" id="{AE961C10-EB10-B1C4-05AF-4BDE33032D47}"/>
              </a:ext>
            </a:extLst>
          </p:cNvPr>
          <p:cNvSpPr/>
          <p:nvPr/>
        </p:nvSpPr>
        <p:spPr>
          <a:xfrm>
            <a:off x="914401" y="1523246"/>
            <a:ext cx="3657599" cy="2038820"/>
          </a:xfrm>
          <a:prstGeom prst="roundRect">
            <a:avLst>
              <a:gd name="adj" fmla="val 16667"/>
            </a:avLst>
          </a:prstGeom>
          <a:solidFill>
            <a:schemeClr val="tx2">
              <a:lumMod val="20000"/>
              <a:lumOff val="8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lgn="ctr"/>
            <a:r>
              <a:rPr lang="en-US" sz="2000" dirty="0">
                <a:latin typeface="Cambria" panose="02040503050406030204" pitchFamily="18" charset="0"/>
              </a:rPr>
              <a:t>- </a:t>
            </a:r>
            <a:r>
              <a:rPr lang="en-US" sz="2000" dirty="0" err="1">
                <a:latin typeface="Cambria" panose="02040503050406030204" pitchFamily="18" charset="0"/>
              </a:rPr>
              <a:t>Tâm</a:t>
            </a:r>
            <a:r>
              <a:rPr lang="en-US" sz="2000" dirty="0">
                <a:latin typeface="Cambria" panose="02040503050406030204" pitchFamily="18" charset="0"/>
              </a:rPr>
              <a:t> </a:t>
            </a:r>
            <a:r>
              <a:rPr lang="en-US" sz="2000" dirty="0" err="1">
                <a:latin typeface="Cambria" panose="02040503050406030204" pitchFamily="18" charset="0"/>
              </a:rPr>
              <a:t>trạng</a:t>
            </a:r>
            <a:r>
              <a:rPr lang="en-US" sz="2000" dirty="0">
                <a:latin typeface="Cambria" panose="02040503050406030204" pitchFamily="18" charset="0"/>
              </a:rPr>
              <a:t> </a:t>
            </a:r>
            <a:r>
              <a:rPr lang="en-US" sz="2000" dirty="0" err="1">
                <a:latin typeface="Cambria" panose="02040503050406030204" pitchFamily="18" charset="0"/>
              </a:rPr>
              <a:t>thái</a:t>
            </a:r>
            <a:r>
              <a:rPr lang="en-US" sz="2000" dirty="0">
                <a:latin typeface="Cambria" panose="02040503050406030204" pitchFamily="18" charset="0"/>
              </a:rPr>
              <a:t> </a:t>
            </a:r>
            <a:r>
              <a:rPr lang="en-US" sz="2000" dirty="0" err="1">
                <a:latin typeface="Cambria" panose="02040503050406030204" pitchFamily="18" charset="0"/>
              </a:rPr>
              <a:t>độ</a:t>
            </a:r>
            <a:r>
              <a:rPr lang="en-US" sz="2000" dirty="0">
                <a:latin typeface="Cambria" panose="02040503050406030204" pitchFamily="18" charset="0"/>
              </a:rPr>
              <a:t> </a:t>
            </a:r>
            <a:r>
              <a:rPr lang="en-US" sz="2000" dirty="0" err="1">
                <a:latin typeface="Cambria" panose="02040503050406030204" pitchFamily="18" charset="0"/>
              </a:rPr>
              <a:t>của</a:t>
            </a:r>
            <a:r>
              <a:rPr lang="en-US" sz="2000" dirty="0">
                <a:latin typeface="Cambria" panose="02040503050406030204" pitchFamily="18" charset="0"/>
              </a:rPr>
              <a:t> </a:t>
            </a:r>
            <a:r>
              <a:rPr lang="en-US" sz="2000" dirty="0" err="1">
                <a:latin typeface="Cambria" panose="02040503050406030204" pitchFamily="18" charset="0"/>
              </a:rPr>
              <a:t>tác</a:t>
            </a:r>
            <a:r>
              <a:rPr lang="en-US" sz="2000" dirty="0">
                <a:latin typeface="Cambria" panose="02040503050406030204" pitchFamily="18" charset="0"/>
              </a:rPr>
              <a:t> </a:t>
            </a:r>
            <a:r>
              <a:rPr lang="en-US" sz="2000" dirty="0" err="1">
                <a:latin typeface="Cambria" panose="02040503050406030204" pitchFamily="18" charset="0"/>
              </a:rPr>
              <a:t>giả</a:t>
            </a:r>
            <a:r>
              <a:rPr lang="en-US" sz="2000" dirty="0">
                <a:latin typeface="Cambria" panose="02040503050406030204" pitchFamily="18" charset="0"/>
              </a:rPr>
              <a:t> </a:t>
            </a:r>
            <a:r>
              <a:rPr lang="en-US" sz="2000" dirty="0" err="1">
                <a:latin typeface="Cambria" panose="02040503050406030204" pitchFamily="18" charset="0"/>
              </a:rPr>
              <a:t>trước</a:t>
            </a:r>
            <a:r>
              <a:rPr lang="en-US" sz="2000" dirty="0">
                <a:latin typeface="Cambria" panose="02040503050406030204" pitchFamily="18" charset="0"/>
              </a:rPr>
              <a:t> </a:t>
            </a:r>
            <a:r>
              <a:rPr lang="en-US" sz="2000" dirty="0" err="1">
                <a:latin typeface="Cambria" panose="02040503050406030204" pitchFamily="18" charset="0"/>
              </a:rPr>
              <a:t>cảnh</a:t>
            </a:r>
            <a:r>
              <a:rPr lang="en-US" sz="2000" dirty="0">
                <a:latin typeface="Cambria" panose="02040503050406030204" pitchFamily="18" charset="0"/>
              </a:rPr>
              <a:t> </a:t>
            </a:r>
            <a:r>
              <a:rPr lang="en-US" sz="2000" dirty="0" err="1">
                <a:latin typeface="Cambria" panose="02040503050406030204" pitchFamily="18" charset="0"/>
              </a:rPr>
              <a:t>tượng</a:t>
            </a:r>
            <a:r>
              <a:rPr lang="en-US" sz="2000" dirty="0">
                <a:latin typeface="Cambria" panose="02040503050406030204" pitchFamily="18" charset="0"/>
              </a:rPr>
              <a:t> </a:t>
            </a:r>
            <a:r>
              <a:rPr lang="en-US" sz="2000" dirty="0" err="1">
                <a:latin typeface="Cambria" panose="02040503050406030204" pitchFamily="18" charset="0"/>
              </a:rPr>
              <a:t>trường</a:t>
            </a:r>
            <a:r>
              <a:rPr lang="en-US" sz="2000" dirty="0">
                <a:latin typeface="Cambria" panose="02040503050406030204" pitchFamily="18" charset="0"/>
              </a:rPr>
              <a:t> </a:t>
            </a:r>
            <a:r>
              <a:rPr lang="en-US" sz="2000" dirty="0" err="1">
                <a:latin typeface="Cambria" panose="02040503050406030204" pitchFamily="18" charset="0"/>
              </a:rPr>
              <a:t>thi</a:t>
            </a:r>
            <a:r>
              <a:rPr lang="en-US" sz="2000" dirty="0">
                <a:latin typeface="Cambria" panose="02040503050406030204" pitchFamily="18" charset="0"/>
              </a:rPr>
              <a:t>: </a:t>
            </a:r>
            <a:r>
              <a:rPr lang="en-US" sz="2000" i="1" dirty="0" err="1">
                <a:latin typeface="Cambria" panose="02040503050406030204" pitchFamily="18" charset="0"/>
              </a:rPr>
              <a:t>Ngao</a:t>
            </a:r>
            <a:r>
              <a:rPr lang="en-US" sz="2000" i="1" dirty="0">
                <a:latin typeface="Cambria" panose="02040503050406030204" pitchFamily="18" charset="0"/>
              </a:rPr>
              <a:t> </a:t>
            </a:r>
            <a:r>
              <a:rPr lang="en-US" sz="2000" i="1" dirty="0" err="1">
                <a:latin typeface="Cambria" panose="02040503050406030204" pitchFamily="18" charset="0"/>
              </a:rPr>
              <a:t>ngán</a:t>
            </a:r>
            <a:r>
              <a:rPr lang="en-US" sz="2000" i="1" dirty="0">
                <a:latin typeface="Cambria" panose="02040503050406030204" pitchFamily="18" charset="0"/>
              </a:rPr>
              <a:t>, </a:t>
            </a:r>
            <a:r>
              <a:rPr lang="en-US" sz="2000" i="1" dirty="0" err="1">
                <a:latin typeface="Cambria" panose="02040503050406030204" pitchFamily="18" charset="0"/>
              </a:rPr>
              <a:t>xót</a:t>
            </a:r>
            <a:r>
              <a:rPr lang="en-US" sz="2000" i="1" dirty="0">
                <a:latin typeface="Cambria" panose="02040503050406030204" pitchFamily="18" charset="0"/>
              </a:rPr>
              <a:t> </a:t>
            </a:r>
            <a:r>
              <a:rPr lang="en-US" sz="2000" i="1" dirty="0" err="1">
                <a:latin typeface="Cambria" panose="02040503050406030204" pitchFamily="18" charset="0"/>
              </a:rPr>
              <a:t>xa</a:t>
            </a:r>
            <a:r>
              <a:rPr lang="en-US" sz="2000" i="1" dirty="0">
                <a:latin typeface="Cambria" panose="02040503050406030204" pitchFamily="18" charset="0"/>
              </a:rPr>
              <a:t> </a:t>
            </a:r>
            <a:r>
              <a:rPr lang="en-US" sz="2000" i="1" dirty="0" err="1">
                <a:latin typeface="Cambria" panose="02040503050406030204" pitchFamily="18" charset="0"/>
              </a:rPr>
              <a:t>trước</a:t>
            </a:r>
            <a:r>
              <a:rPr lang="en-US" sz="2000" i="1" dirty="0">
                <a:latin typeface="Cambria" panose="02040503050406030204" pitchFamily="18" charset="0"/>
              </a:rPr>
              <a:t> </a:t>
            </a:r>
            <a:r>
              <a:rPr lang="en-US" sz="2000" i="1" dirty="0" err="1">
                <a:latin typeface="Cambria" panose="02040503050406030204" pitchFamily="18" charset="0"/>
              </a:rPr>
              <a:t>sự</a:t>
            </a:r>
            <a:r>
              <a:rPr lang="en-US" sz="2000" i="1" dirty="0">
                <a:latin typeface="Cambria" panose="02040503050406030204" pitchFamily="18" charset="0"/>
              </a:rPr>
              <a:t> </a:t>
            </a:r>
            <a:r>
              <a:rPr lang="en-US" sz="2000" i="1" dirty="0" err="1">
                <a:latin typeface="Cambria" panose="02040503050406030204" pitchFamily="18" charset="0"/>
              </a:rPr>
              <a:t>sa</a:t>
            </a:r>
            <a:r>
              <a:rPr lang="en-US" sz="2000" i="1" dirty="0">
                <a:latin typeface="Cambria" panose="02040503050406030204" pitchFamily="18" charset="0"/>
              </a:rPr>
              <a:t> </a:t>
            </a:r>
            <a:r>
              <a:rPr lang="en-US" sz="2000" i="1" dirty="0" err="1">
                <a:latin typeface="Cambria" panose="02040503050406030204" pitchFamily="18" charset="0"/>
              </a:rPr>
              <a:t>sút</a:t>
            </a:r>
            <a:r>
              <a:rPr lang="en-US" sz="2000" i="1" dirty="0">
                <a:latin typeface="Cambria" panose="02040503050406030204" pitchFamily="18" charset="0"/>
              </a:rPr>
              <a:t> </a:t>
            </a:r>
            <a:r>
              <a:rPr lang="en-US" sz="2000" i="1" dirty="0" err="1">
                <a:latin typeface="Cambria" panose="02040503050406030204" pitchFamily="18" charset="0"/>
              </a:rPr>
              <a:t>của</a:t>
            </a:r>
            <a:r>
              <a:rPr lang="en-US" sz="2000" i="1" dirty="0">
                <a:latin typeface="Cambria" panose="02040503050406030204" pitchFamily="18" charset="0"/>
              </a:rPr>
              <a:t> </a:t>
            </a:r>
            <a:r>
              <a:rPr lang="en-US" sz="2000" i="1" dirty="0" err="1">
                <a:latin typeface="Cambria" panose="02040503050406030204" pitchFamily="18" charset="0"/>
              </a:rPr>
              <a:t>đất</a:t>
            </a:r>
            <a:r>
              <a:rPr lang="en-US" sz="2000" i="1" dirty="0">
                <a:latin typeface="Cambria" panose="02040503050406030204" pitchFamily="18" charset="0"/>
              </a:rPr>
              <a:t> </a:t>
            </a:r>
            <a:r>
              <a:rPr lang="en-US" sz="2000" i="1" dirty="0" err="1">
                <a:latin typeface="Cambria" panose="02040503050406030204" pitchFamily="18" charset="0"/>
              </a:rPr>
              <a:t>nước</a:t>
            </a:r>
            <a:r>
              <a:rPr lang="en-US" sz="2000" dirty="0">
                <a:latin typeface="Cambria" panose="02040503050406030204" pitchFamily="18" charset="0"/>
              </a:rPr>
              <a:t>. </a:t>
            </a:r>
            <a:endParaRPr lang="en-VN" sz="2000" dirty="0">
              <a:latin typeface="Cambria" panose="02040503050406030204" pitchFamily="18" charset="0"/>
            </a:endParaRPr>
          </a:p>
        </p:txBody>
      </p:sp>
      <p:sp>
        <p:nvSpPr>
          <p:cNvPr id="3" name="Google Shape;3666;p79">
            <a:extLst>
              <a:ext uri="{FF2B5EF4-FFF2-40B4-BE49-F238E27FC236}">
                <a16:creationId xmlns:a16="http://schemas.microsoft.com/office/drawing/2014/main" id="{8B3E59AB-9379-3FD3-7D36-030B1D6CF27A}"/>
              </a:ext>
            </a:extLst>
          </p:cNvPr>
          <p:cNvSpPr/>
          <p:nvPr/>
        </p:nvSpPr>
        <p:spPr>
          <a:xfrm>
            <a:off x="723331" y="3821374"/>
            <a:ext cx="8027264" cy="885440"/>
          </a:xfrm>
          <a:prstGeom prst="roundRect">
            <a:avLst>
              <a:gd name="adj" fmla="val 16667"/>
            </a:avLst>
          </a:prstGeom>
          <a:solidFill>
            <a:srgbClr val="76AEA6"/>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lgn="ctr" eaLnBrk="0" fontAlgn="base" hangingPunct="0">
              <a:spcBef>
                <a:spcPct val="0"/>
              </a:spcBef>
              <a:spcAft>
                <a:spcPct val="0"/>
              </a:spcAft>
              <a:buClrTx/>
            </a:pPr>
            <a:r>
              <a:rPr lang="en-US" sz="2400" dirty="0">
                <a:latin typeface="Cambria" panose="02040503050406030204" pitchFamily="18" charset="0"/>
                <a:sym typeface="Wingdings" pitchFamily="2" charset="2"/>
              </a:rPr>
              <a:t></a:t>
            </a:r>
            <a:r>
              <a:rPr lang="en-US" sz="2400" dirty="0">
                <a:latin typeface="Cambria" panose="02040503050406030204" pitchFamily="18" charset="0"/>
              </a:rPr>
              <a:t> Hai </a:t>
            </a:r>
            <a:r>
              <a:rPr lang="en-US" sz="2400" dirty="0" err="1">
                <a:latin typeface="Cambria" panose="02040503050406030204" pitchFamily="18" charset="0"/>
              </a:rPr>
              <a:t>câu</a:t>
            </a:r>
            <a:r>
              <a:rPr lang="en-US" sz="2400" dirty="0">
                <a:latin typeface="Cambria" panose="02040503050406030204" pitchFamily="18" charset="0"/>
              </a:rPr>
              <a:t> </a:t>
            </a:r>
            <a:r>
              <a:rPr lang="en-US" sz="2400" dirty="0" err="1">
                <a:latin typeface="Cambria" panose="02040503050406030204" pitchFamily="18" charset="0"/>
              </a:rPr>
              <a:t>cuối</a:t>
            </a:r>
            <a:r>
              <a:rPr lang="en-US" sz="2400" dirty="0">
                <a:latin typeface="Cambria" panose="02040503050406030204" pitchFamily="18" charset="0"/>
              </a:rPr>
              <a:t> </a:t>
            </a:r>
            <a:r>
              <a:rPr lang="en-US" sz="2400" dirty="0" err="1">
                <a:latin typeface="Cambria" panose="02040503050406030204" pitchFamily="18" charset="0"/>
              </a:rPr>
              <a:t>như</a:t>
            </a:r>
            <a:r>
              <a:rPr lang="en-US" sz="2400" dirty="0">
                <a:latin typeface="Cambria" panose="02040503050406030204" pitchFamily="18" charset="0"/>
              </a:rPr>
              <a:t> </a:t>
            </a:r>
            <a:r>
              <a:rPr lang="en-US" sz="2400" dirty="0" err="1">
                <a:latin typeface="Cambria" panose="02040503050406030204" pitchFamily="18" charset="0"/>
              </a:rPr>
              <a:t>một</a:t>
            </a:r>
            <a:r>
              <a:rPr lang="en-US" sz="2400" dirty="0">
                <a:latin typeface="Cambria" panose="02040503050406030204" pitchFamily="18" charset="0"/>
              </a:rPr>
              <a:t> </a:t>
            </a:r>
            <a:r>
              <a:rPr lang="en-US" sz="2400" dirty="0" err="1">
                <a:latin typeface="Cambria" panose="02040503050406030204" pitchFamily="18" charset="0"/>
              </a:rPr>
              <a:t>lời</a:t>
            </a:r>
            <a:r>
              <a:rPr lang="en-US" sz="2400" dirty="0">
                <a:latin typeface="Cambria" panose="02040503050406030204" pitchFamily="18" charset="0"/>
              </a:rPr>
              <a:t> </a:t>
            </a:r>
            <a:r>
              <a:rPr lang="en-US" sz="2400" dirty="0" err="1">
                <a:latin typeface="Cambria" panose="02040503050406030204" pitchFamily="18" charset="0"/>
              </a:rPr>
              <a:t>nhắn</a:t>
            </a:r>
            <a:r>
              <a:rPr lang="en-US" sz="2400" dirty="0">
                <a:latin typeface="Cambria" panose="02040503050406030204" pitchFamily="18" charset="0"/>
              </a:rPr>
              <a:t> </a:t>
            </a:r>
            <a:r>
              <a:rPr lang="en-US" sz="2400" dirty="0" err="1">
                <a:latin typeface="Cambria" panose="02040503050406030204" pitchFamily="18" charset="0"/>
              </a:rPr>
              <a:t>nhủ</a:t>
            </a:r>
            <a:r>
              <a:rPr lang="en-US" sz="2400" dirty="0">
                <a:latin typeface="Cambria" panose="02040503050406030204" pitchFamily="18" charset="0"/>
              </a:rPr>
              <a:t> </a:t>
            </a:r>
            <a:r>
              <a:rPr lang="en-US" sz="2400" dirty="0" err="1">
                <a:latin typeface="Cambria" panose="02040503050406030204" pitchFamily="18" charset="0"/>
              </a:rPr>
              <a:t>các</a:t>
            </a:r>
            <a:r>
              <a:rPr lang="en-US" sz="2400" dirty="0">
                <a:latin typeface="Cambria" panose="02040503050406030204" pitchFamily="18" charset="0"/>
              </a:rPr>
              <a:t> </a:t>
            </a:r>
            <a:r>
              <a:rPr lang="en-US" sz="2400" dirty="0" err="1">
                <a:latin typeface="Cambria" panose="02040503050406030204" pitchFamily="18" charset="0"/>
              </a:rPr>
              <a:t>sĩ</a:t>
            </a:r>
            <a:r>
              <a:rPr lang="en-US" sz="2400" dirty="0">
                <a:latin typeface="Cambria" panose="02040503050406030204" pitchFamily="18" charset="0"/>
              </a:rPr>
              <a:t> </a:t>
            </a:r>
            <a:r>
              <a:rPr lang="en-US" sz="2400" dirty="0" err="1">
                <a:latin typeface="Cambria" panose="02040503050406030204" pitchFamily="18" charset="0"/>
              </a:rPr>
              <a:t>tử</a:t>
            </a:r>
            <a:r>
              <a:rPr lang="en-US" sz="2400" dirty="0">
                <a:latin typeface="Cambria" panose="02040503050406030204" pitchFamily="18" charset="0"/>
              </a:rPr>
              <a:t> </a:t>
            </a:r>
            <a:r>
              <a:rPr lang="en-US" sz="2400" dirty="0" err="1">
                <a:latin typeface="Cambria" panose="02040503050406030204" pitchFamily="18" charset="0"/>
              </a:rPr>
              <a:t>về</a:t>
            </a:r>
            <a:r>
              <a:rPr lang="en-US" sz="2400" dirty="0">
                <a:latin typeface="Cambria" panose="02040503050406030204" pitchFamily="18" charset="0"/>
              </a:rPr>
              <a:t> </a:t>
            </a:r>
            <a:r>
              <a:rPr lang="en-US" sz="2400" dirty="0" err="1">
                <a:latin typeface="Cambria" panose="02040503050406030204" pitchFamily="18" charset="0"/>
              </a:rPr>
              <a:t>nỗi</a:t>
            </a:r>
            <a:r>
              <a:rPr lang="en-US" sz="2400" dirty="0">
                <a:latin typeface="Cambria" panose="02040503050406030204" pitchFamily="18" charset="0"/>
              </a:rPr>
              <a:t> </a:t>
            </a:r>
            <a:r>
              <a:rPr lang="en-US" sz="2400" dirty="0" err="1">
                <a:latin typeface="Cambria" panose="02040503050406030204" pitchFamily="18" charset="0"/>
              </a:rPr>
              <a:t>nhục</a:t>
            </a:r>
            <a:r>
              <a:rPr lang="en-US" sz="2400" dirty="0">
                <a:latin typeface="Cambria" panose="02040503050406030204" pitchFamily="18" charset="0"/>
              </a:rPr>
              <a:t> </a:t>
            </a:r>
            <a:r>
              <a:rPr lang="en-US" sz="2400" dirty="0" err="1">
                <a:latin typeface="Cambria" panose="02040503050406030204" pitchFamily="18" charset="0"/>
              </a:rPr>
              <a:t>mất</a:t>
            </a:r>
            <a:r>
              <a:rPr lang="en-US" sz="2400" dirty="0">
                <a:latin typeface="Cambria" panose="02040503050406030204" pitchFamily="18" charset="0"/>
              </a:rPr>
              <a:t> </a:t>
            </a:r>
            <a:r>
              <a:rPr lang="en-US" sz="2400" dirty="0" err="1">
                <a:latin typeface="Cambria" panose="02040503050406030204" pitchFamily="18" charset="0"/>
              </a:rPr>
              <a:t>nước</a:t>
            </a:r>
            <a:r>
              <a:rPr lang="en-US" sz="2400" dirty="0">
                <a:latin typeface="Cambria" panose="02040503050406030204" pitchFamily="18" charset="0"/>
              </a:rPr>
              <a:t>. </a:t>
            </a:r>
            <a:r>
              <a:rPr lang="en-US" sz="2400" dirty="0" err="1">
                <a:latin typeface="Cambria" panose="02040503050406030204" pitchFamily="18" charset="0"/>
              </a:rPr>
              <a:t>Nhà</a:t>
            </a:r>
            <a:r>
              <a:rPr lang="en-US" sz="2400" dirty="0">
                <a:latin typeface="Cambria" panose="02040503050406030204" pitchFamily="18" charset="0"/>
              </a:rPr>
              <a:t> </a:t>
            </a:r>
            <a:r>
              <a:rPr lang="en-US" sz="2400" dirty="0" err="1">
                <a:latin typeface="Cambria" panose="02040503050406030204" pitchFamily="18" charset="0"/>
              </a:rPr>
              <a:t>thơ</a:t>
            </a:r>
            <a:r>
              <a:rPr lang="en-US" sz="2400" dirty="0">
                <a:latin typeface="Cambria" panose="02040503050406030204" pitchFamily="18" charset="0"/>
              </a:rPr>
              <a:t> </a:t>
            </a:r>
            <a:r>
              <a:rPr lang="en-US" sz="2400" dirty="0" err="1">
                <a:latin typeface="Cambria" panose="02040503050406030204" pitchFamily="18" charset="0"/>
              </a:rPr>
              <a:t>hỏi</a:t>
            </a:r>
            <a:r>
              <a:rPr lang="en-US" sz="2400" dirty="0">
                <a:latin typeface="Cambria" panose="02040503050406030204" pitchFamily="18" charset="0"/>
              </a:rPr>
              <a:t> </a:t>
            </a:r>
            <a:r>
              <a:rPr lang="en-US" sz="2400" dirty="0" err="1">
                <a:latin typeface="Cambria" panose="02040503050406030204" pitchFamily="18" charset="0"/>
              </a:rPr>
              <a:t>người</a:t>
            </a:r>
            <a:r>
              <a:rPr lang="en-US" sz="2400" dirty="0">
                <a:latin typeface="Cambria" panose="02040503050406030204" pitchFamily="18" charset="0"/>
              </a:rPr>
              <a:t> </a:t>
            </a:r>
            <a:r>
              <a:rPr lang="en-US" sz="2400" dirty="0" err="1">
                <a:latin typeface="Cambria" panose="02040503050406030204" pitchFamily="18" charset="0"/>
              </a:rPr>
              <a:t>nhưng</a:t>
            </a:r>
            <a:r>
              <a:rPr lang="en-US" sz="2400" dirty="0">
                <a:latin typeface="Cambria" panose="02040503050406030204" pitchFamily="18" charset="0"/>
              </a:rPr>
              <a:t> </a:t>
            </a:r>
            <a:r>
              <a:rPr lang="en-US" sz="2400" dirty="0" err="1">
                <a:latin typeface="Cambria" panose="02040503050406030204" pitchFamily="18" charset="0"/>
              </a:rPr>
              <a:t>cũng</a:t>
            </a:r>
            <a:r>
              <a:rPr lang="en-US" sz="2400" dirty="0">
                <a:latin typeface="Cambria" panose="02040503050406030204" pitchFamily="18" charset="0"/>
              </a:rPr>
              <a:t> </a:t>
            </a:r>
            <a:r>
              <a:rPr lang="en-US" sz="2400" dirty="0" err="1">
                <a:latin typeface="Cambria" panose="02040503050406030204" pitchFamily="18" charset="0"/>
              </a:rPr>
              <a:t>chính</a:t>
            </a:r>
            <a:r>
              <a:rPr lang="en-US" sz="2400" dirty="0">
                <a:latin typeface="Cambria" panose="02040503050406030204" pitchFamily="18" charset="0"/>
              </a:rPr>
              <a:t> </a:t>
            </a:r>
            <a:r>
              <a:rPr lang="en-US" sz="2400" dirty="0" err="1">
                <a:latin typeface="Cambria" panose="02040503050406030204" pitchFamily="18" charset="0"/>
              </a:rPr>
              <a:t>là</a:t>
            </a:r>
            <a:r>
              <a:rPr lang="en-US" sz="2400" dirty="0">
                <a:latin typeface="Cambria" panose="02040503050406030204" pitchFamily="18" charset="0"/>
              </a:rPr>
              <a:t> </a:t>
            </a:r>
            <a:r>
              <a:rPr lang="en-US" sz="2400" dirty="0" err="1">
                <a:latin typeface="Cambria" panose="02040503050406030204" pitchFamily="18" charset="0"/>
              </a:rPr>
              <a:t>hỏi</a:t>
            </a:r>
            <a:r>
              <a:rPr lang="en-US" sz="2400" dirty="0">
                <a:latin typeface="Cambria" panose="02040503050406030204" pitchFamily="18" charset="0"/>
              </a:rPr>
              <a:t> </a:t>
            </a:r>
            <a:r>
              <a:rPr lang="en-US" sz="2400" dirty="0" err="1">
                <a:latin typeface="Cambria" panose="02040503050406030204" pitchFamily="18" charset="0"/>
              </a:rPr>
              <a:t>mình</a:t>
            </a:r>
            <a:r>
              <a:rPr lang="en-US" sz="2400" dirty="0">
                <a:latin typeface="Cambria" panose="02040503050406030204" pitchFamily="18" charset="0"/>
              </a:rPr>
              <a:t>.</a:t>
            </a:r>
            <a:endParaRPr lang="en-VN" sz="2400" dirty="0">
              <a:latin typeface="Cambria" panose="02040503050406030204" pitchFamily="18" charset="0"/>
            </a:endParaRPr>
          </a:p>
        </p:txBody>
      </p:sp>
    </p:spTree>
    <p:extLst>
      <p:ext uri="{BB962C8B-B14F-4D97-AF65-F5344CB8AC3E}">
        <p14:creationId xmlns:p14="http://schemas.microsoft.com/office/powerpoint/2010/main" val="341507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P spid="5"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43"/>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63260" y="1171492"/>
            <a:ext cx="5735853" cy="1879293"/>
          </a:xfrm>
          <a:prstGeom prst="rect">
            <a:avLst/>
          </a:prstGeom>
        </p:spPr>
      </p:pic>
      <p:pic>
        <p:nvPicPr>
          <p:cNvPr id="3" name="Picture 2">
            <a:extLst>
              <a:ext uri="{FF2B5EF4-FFF2-40B4-BE49-F238E27FC236}">
                <a16:creationId xmlns:a16="http://schemas.microsoft.com/office/drawing/2014/main" id="{40EA428C-A585-D08C-D179-F9B409720B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241" y="457145"/>
            <a:ext cx="5187279" cy="5187279"/>
          </a:xfrm>
          <a:prstGeom prst="rect">
            <a:avLst/>
          </a:prstGeom>
        </p:spPr>
      </p:pic>
    </p:spTree>
    <p:extLst>
      <p:ext uri="{BB962C8B-B14F-4D97-AF65-F5344CB8AC3E}">
        <p14:creationId xmlns:p14="http://schemas.microsoft.com/office/powerpoint/2010/main" val="2058944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101" name="Rectangle 100"/>
          <p:cNvSpPr/>
          <p:nvPr/>
        </p:nvSpPr>
        <p:spPr>
          <a:xfrm>
            <a:off x="329609" y="297712"/>
            <a:ext cx="8420986" cy="4550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200">
              <a:solidFill>
                <a:srgbClr val="FFFFFF"/>
              </a:solidFill>
              <a:latin typeface="Cambria" panose="02040503050406030204" pitchFamily="18" charset="0"/>
            </a:endParaRPr>
          </a:p>
        </p:txBody>
      </p:sp>
      <p:grpSp>
        <p:nvGrpSpPr>
          <p:cNvPr id="20" name="Google Shape;419;p35"/>
          <p:cNvGrpSpPr/>
          <p:nvPr/>
        </p:nvGrpSpPr>
        <p:grpSpPr>
          <a:xfrm>
            <a:off x="316598" y="1441462"/>
            <a:ext cx="3030454" cy="3121479"/>
            <a:chOff x="3096682" y="1336432"/>
            <a:chExt cx="2343088" cy="3115990"/>
          </a:xfrm>
        </p:grpSpPr>
        <p:sp>
          <p:nvSpPr>
            <p:cNvPr id="25" name="Google Shape;424;p35"/>
            <p:cNvSpPr/>
            <p:nvPr/>
          </p:nvSpPr>
          <p:spPr>
            <a:xfrm>
              <a:off x="3096682" y="1336432"/>
              <a:ext cx="2343088" cy="3115990"/>
            </a:xfrm>
            <a:prstGeom prst="roundRect">
              <a:avLst>
                <a:gd name="adj" fmla="val 10000"/>
              </a:avLst>
            </a:prstGeom>
            <a:solidFill>
              <a:schemeClr val="accent2">
                <a:lumMod val="75000"/>
              </a:schemeClr>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pPr algn="just"/>
              <a:endParaRPr sz="2200">
                <a:latin typeface="Cambria" panose="02040503050406030204" pitchFamily="18" charset="0"/>
                <a:cs typeface="Times New Roman" panose="02020603050405020304" pitchFamily="18" charset="0"/>
              </a:endParaRPr>
            </a:p>
          </p:txBody>
        </p:sp>
        <p:sp>
          <p:nvSpPr>
            <p:cNvPr id="26" name="Google Shape;425;p35"/>
            <p:cNvSpPr txBox="1"/>
            <p:nvPr/>
          </p:nvSpPr>
          <p:spPr>
            <a:xfrm>
              <a:off x="3161360" y="1401110"/>
              <a:ext cx="2278409" cy="2986633"/>
            </a:xfrm>
            <a:prstGeom prst="rect">
              <a:avLst/>
            </a:prstGeom>
            <a:noFill/>
            <a:ln>
              <a:noFill/>
            </a:ln>
          </p:spPr>
          <p:txBody>
            <a:bodyPr spcFirstLastPara="1" wrap="square" lIns="68569" tIns="68569" rIns="68569" bIns="68569" anchor="ctr" anchorCtr="0">
              <a:noAutofit/>
            </a:bodyPr>
            <a:lstStyle/>
            <a:p>
              <a:pPr algn="just" eaLnBrk="0" fontAlgn="base" hangingPunct="0">
                <a:spcBef>
                  <a:spcPct val="0"/>
                </a:spcBef>
                <a:spcAft>
                  <a:spcPct val="0"/>
                </a:spcAft>
                <a:buClrTx/>
                <a:buFontTx/>
                <a:buNone/>
              </a:pPr>
              <a:endParaRPr lang="vi-VN" altLang="en-US" sz="2200" kern="1200" dirty="0">
                <a:solidFill>
                  <a:srgbClr val="FFFFFF"/>
                </a:solidFill>
                <a:latin typeface="Cambria" panose="02040503050406030204" pitchFamily="18" charset="0"/>
                <a:cs typeface="Times New Roman" panose="02020603050405020304" pitchFamily="18" charset="0"/>
              </a:endParaRPr>
            </a:p>
          </p:txBody>
        </p:sp>
      </p:grpSp>
      <p:pic>
        <p:nvPicPr>
          <p:cNvPr id="3" name="Picture 2"/>
          <p:cNvPicPr>
            <a:picLocks noChangeAspect="1"/>
          </p:cNvPicPr>
          <p:nvPr/>
        </p:nvPicPr>
        <p:blipFill>
          <a:blip r:embed="rId3"/>
          <a:stretch>
            <a:fillRect/>
          </a:stretch>
        </p:blipFill>
        <p:spPr>
          <a:xfrm>
            <a:off x="316598" y="397885"/>
            <a:ext cx="2895851" cy="1072989"/>
          </a:xfrm>
          <a:prstGeom prst="rect">
            <a:avLst/>
          </a:prstGeom>
        </p:spPr>
      </p:pic>
      <p:pic>
        <p:nvPicPr>
          <p:cNvPr id="4" name="Picture 3"/>
          <p:cNvPicPr>
            <a:picLocks noChangeAspect="1"/>
          </p:cNvPicPr>
          <p:nvPr/>
        </p:nvPicPr>
        <p:blipFill>
          <a:blip r:embed="rId4"/>
          <a:stretch>
            <a:fillRect/>
          </a:stretch>
        </p:blipFill>
        <p:spPr>
          <a:xfrm>
            <a:off x="4717486" y="368474"/>
            <a:ext cx="2989242" cy="1072989"/>
          </a:xfrm>
          <a:prstGeom prst="rect">
            <a:avLst/>
          </a:prstGeom>
        </p:spPr>
      </p:pic>
      <p:sp>
        <p:nvSpPr>
          <p:cNvPr id="36" name="Google Shape;432;p35"/>
          <p:cNvSpPr/>
          <p:nvPr/>
        </p:nvSpPr>
        <p:spPr>
          <a:xfrm>
            <a:off x="3478336" y="1441462"/>
            <a:ext cx="5134129" cy="3333564"/>
          </a:xfrm>
          <a:prstGeom prst="roundRect">
            <a:avLst>
              <a:gd name="adj" fmla="val 10000"/>
            </a:avLst>
          </a:prstGeom>
          <a:solidFill>
            <a:schemeClr val="accent3">
              <a:lumMod val="60000"/>
              <a:lumOff val="40000"/>
            </a:schemeClr>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pPr algn="just"/>
            <a:endParaRPr sz="2200">
              <a:latin typeface="Cambria" panose="02040503050406030204" pitchFamily="18" charset="0"/>
              <a:cs typeface="Times New Roman" panose="02020603050405020304" pitchFamily="18" charset="0"/>
            </a:endParaRPr>
          </a:p>
        </p:txBody>
      </p:sp>
      <p:sp>
        <p:nvSpPr>
          <p:cNvPr id="37" name="Google Shape;433;p35"/>
          <p:cNvSpPr txBox="1"/>
          <p:nvPr/>
        </p:nvSpPr>
        <p:spPr>
          <a:xfrm>
            <a:off x="3478336" y="1965276"/>
            <a:ext cx="5134129" cy="2372545"/>
          </a:xfrm>
          <a:prstGeom prst="rect">
            <a:avLst/>
          </a:prstGeom>
          <a:noFill/>
          <a:ln>
            <a:noFill/>
          </a:ln>
        </p:spPr>
        <p:txBody>
          <a:bodyPr spcFirstLastPara="1" wrap="square" lIns="68569" tIns="68569" rIns="68569" bIns="68569" anchor="ctr" anchorCtr="0">
            <a:noAutofit/>
          </a:bodyPr>
          <a:lstStyle/>
          <a:p>
            <a:pPr algn="just"/>
            <a:r>
              <a:rPr lang="en-US" sz="2200" b="1" i="1" dirty="0">
                <a:solidFill>
                  <a:schemeClr val="bg1"/>
                </a:solidFill>
                <a:latin typeface="Cambria" panose="02040503050406030204" pitchFamily="18" charset="0"/>
              </a:rPr>
              <a:t>- </a:t>
            </a:r>
            <a:r>
              <a:rPr lang="vi-VN" sz="2200" dirty="0">
                <a:solidFill>
                  <a:schemeClr val="bg1"/>
                </a:solidFill>
                <a:latin typeface="Cambria" panose="02040503050406030204" pitchFamily="18" charset="0"/>
              </a:rPr>
              <a:t>Qua việc tái hiện hình ảnh thảm hại của kì thi năm Đinh Dậu (1897), nhà thơ bày tỏ sự xót xa, đau đớn của con người trước tình cảnh thảm hại của các nhà Nho vào thời kì mạt vận của Nho học. </a:t>
            </a:r>
            <a:endParaRPr lang="en-VN" sz="2200" dirty="0">
              <a:solidFill>
                <a:schemeClr val="bg1"/>
              </a:solidFill>
              <a:latin typeface="Cambria" panose="02040503050406030204" pitchFamily="18" charset="0"/>
            </a:endParaRPr>
          </a:p>
          <a:p>
            <a:pPr algn="just"/>
            <a:r>
              <a:rPr lang="en-US" sz="2200" dirty="0">
                <a:solidFill>
                  <a:schemeClr val="bg1"/>
                </a:solidFill>
                <a:latin typeface="Cambria" panose="02040503050406030204" pitchFamily="18" charset="0"/>
              </a:rPr>
              <a:t>- </a:t>
            </a:r>
            <a:r>
              <a:rPr lang="vi-VN" sz="2200" dirty="0">
                <a:solidFill>
                  <a:schemeClr val="bg1"/>
                </a:solidFill>
                <a:latin typeface="Cambria" panose="02040503050406030204" pitchFamily="18" charset="0"/>
              </a:rPr>
              <a:t>Một phần hiện thực nhốn nháo, ô hợp của xã hội TDNPK buổi đầu đã được tái hiện lại đồng thời nói lên tâm sự của mình trước tình cảnh đất nước</a:t>
            </a:r>
            <a:endParaRPr lang="en-VN" sz="2200" dirty="0">
              <a:solidFill>
                <a:schemeClr val="bg1"/>
              </a:solidFill>
              <a:latin typeface="Cambria" panose="02040503050406030204" pitchFamily="18" charset="0"/>
            </a:endParaRPr>
          </a:p>
        </p:txBody>
      </p:sp>
      <p:sp>
        <p:nvSpPr>
          <p:cNvPr id="5" name="TextBox 4">
            <a:extLst>
              <a:ext uri="{FF2B5EF4-FFF2-40B4-BE49-F238E27FC236}">
                <a16:creationId xmlns:a16="http://schemas.microsoft.com/office/drawing/2014/main" id="{202FC3D3-6AAD-91F8-12F0-AAEB34A59085}"/>
              </a:ext>
            </a:extLst>
          </p:cNvPr>
          <p:cNvSpPr txBox="1"/>
          <p:nvPr/>
        </p:nvSpPr>
        <p:spPr>
          <a:xfrm>
            <a:off x="316597" y="2322581"/>
            <a:ext cx="3043466" cy="1617622"/>
          </a:xfrm>
          <a:prstGeom prst="rect">
            <a:avLst/>
          </a:prstGeom>
          <a:noFill/>
        </p:spPr>
        <p:txBody>
          <a:bodyPr wrap="square">
            <a:spAutoFit/>
          </a:bodyPr>
          <a:lstStyle/>
          <a:p>
            <a:pPr algn="just">
              <a:lnSpc>
                <a:spcPct val="107000"/>
              </a:lnSpc>
              <a:spcAft>
                <a:spcPts val="800"/>
              </a:spcAft>
            </a:pPr>
            <a:r>
              <a:rPr lang="en-US" sz="2200" kern="1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200" kern="100" dirty="0" err="1">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Nghệ</a:t>
            </a:r>
            <a:r>
              <a:rPr lang="en-US" sz="2200" kern="1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200" kern="100" dirty="0" err="1">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thuật</a:t>
            </a:r>
            <a:r>
              <a:rPr lang="en-US" sz="2200" kern="1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200" kern="100" dirty="0" err="1">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đối</a:t>
            </a:r>
            <a:r>
              <a:rPr lang="en-US" sz="2200" kern="1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200" kern="100" dirty="0" err="1">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đảo</a:t>
            </a:r>
            <a:r>
              <a:rPr lang="en-US" sz="2200" kern="1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200" kern="100" dirty="0" err="1">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ngữ</a:t>
            </a:r>
            <a:endParaRPr lang="en-VN" sz="2200" kern="1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200" kern="1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200" kern="100" dirty="0" err="1">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Ngôn</a:t>
            </a:r>
            <a:r>
              <a:rPr lang="en-US" sz="2200" kern="1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200" kern="100" dirty="0" err="1">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ngữ</a:t>
            </a:r>
            <a:r>
              <a:rPr lang="en-US" sz="2200" kern="1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200" kern="100" dirty="0" err="1">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có</a:t>
            </a:r>
            <a:r>
              <a:rPr lang="en-US" sz="2200" kern="1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200" kern="100" dirty="0" err="1">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tính</a:t>
            </a:r>
            <a:r>
              <a:rPr lang="en-US" sz="2200" kern="1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200" kern="100" dirty="0" err="1">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chất</a:t>
            </a:r>
            <a:r>
              <a:rPr lang="en-US" sz="2200" kern="1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200" kern="100" dirty="0" err="1">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khẩu</a:t>
            </a:r>
            <a:r>
              <a:rPr lang="en-US" sz="2200" kern="1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200" kern="100" dirty="0" err="1">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ngữ</a:t>
            </a:r>
            <a:endParaRPr lang="en-VN" sz="2200" kern="1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381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arn(inVertical)">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43"/>
        <p:cNvGrpSpPr/>
        <p:nvPr/>
      </p:nvGrpSpPr>
      <p:grpSpPr>
        <a:xfrm>
          <a:off x="0" y="0"/>
          <a:ext cx="0" cy="0"/>
          <a:chOff x="0" y="0"/>
          <a:chExt cx="0" cy="0"/>
        </a:xfrm>
      </p:grpSpPr>
      <p:pic>
        <p:nvPicPr>
          <p:cNvPr id="4" name="Picture 5">
            <a:extLst>
              <a:ext uri="{FF2B5EF4-FFF2-40B4-BE49-F238E27FC236}">
                <a16:creationId xmlns:a16="http://schemas.microsoft.com/office/drawing/2014/main" id="{78CAE02A-21B4-F845-2FC6-D2EC57A4840C}"/>
              </a:ext>
            </a:extLst>
          </p:cNvPr>
          <p:cNvPicPr>
            <a:picLocks noChangeAspect="1"/>
          </p:cNvPicPr>
          <p:nvPr/>
        </p:nvPicPr>
        <p:blipFill>
          <a:blip r:embed="rId3"/>
          <a:srcRect/>
          <a:stretch>
            <a:fillRect/>
          </a:stretch>
        </p:blipFill>
        <p:spPr>
          <a:xfrm>
            <a:off x="4286865" y="1157760"/>
            <a:ext cx="4857135" cy="4310707"/>
          </a:xfrm>
          <a:prstGeom prst="rect">
            <a:avLst/>
          </a:prstGeom>
        </p:spPr>
      </p:pic>
      <p:sp>
        <p:nvSpPr>
          <p:cNvPr id="6" name="TextBox 5">
            <a:extLst>
              <a:ext uri="{FF2B5EF4-FFF2-40B4-BE49-F238E27FC236}">
                <a16:creationId xmlns:a16="http://schemas.microsoft.com/office/drawing/2014/main" id="{0CBB7329-308B-B12F-6F60-73B21BB26E9F}"/>
              </a:ext>
            </a:extLst>
          </p:cNvPr>
          <p:cNvSpPr txBox="1"/>
          <p:nvPr/>
        </p:nvSpPr>
        <p:spPr>
          <a:xfrm>
            <a:off x="838200" y="775822"/>
            <a:ext cx="5537200" cy="2374689"/>
          </a:xfrm>
          <a:prstGeom prst="rect">
            <a:avLst/>
          </a:prstGeom>
          <a:noFill/>
        </p:spPr>
        <p:txBody>
          <a:bodyPr wrap="square">
            <a:spAutoFit/>
          </a:bodyPr>
          <a:lstStyle/>
          <a:p>
            <a:pPr marL="180340" algn="just">
              <a:lnSpc>
                <a:spcPct val="107000"/>
              </a:lnSpc>
              <a:spcAft>
                <a:spcPts val="800"/>
              </a:spcAft>
              <a:tabLst>
                <a:tab pos="90170" algn="l"/>
                <a:tab pos="180340" algn="l"/>
              </a:tabLst>
            </a:pP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7 - 9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phúng</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28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xướng</a:t>
            </a:r>
            <a:r>
              <a:rPr lang="en-US" sz="28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8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28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Đinh</a:t>
            </a:r>
            <a:r>
              <a:rPr lang="en-US" sz="28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Dậu</a:t>
            </a:r>
            <a:r>
              <a:rPr lang="en-US" sz="28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20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0510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12" name="图片 14"/>
          <p:cNvPicPr>
            <a:picLocks noChangeAspect="1"/>
          </p:cNvPicPr>
          <p:nvPr/>
        </p:nvPicPr>
        <p:blipFill>
          <a:blip r:embed="rId3"/>
          <a:stretch>
            <a:fillRect/>
          </a:stretch>
        </p:blipFill>
        <p:spPr>
          <a:xfrm>
            <a:off x="114301" y="195263"/>
            <a:ext cx="1018673" cy="619125"/>
          </a:xfrm>
          <a:prstGeom prst="rect">
            <a:avLst/>
          </a:prstGeom>
        </p:spPr>
      </p:pic>
      <p:sp>
        <p:nvSpPr>
          <p:cNvPr id="13" name="Hexagon 12">
            <a:extLst>
              <a:ext uri="{FF2B5EF4-FFF2-40B4-BE49-F238E27FC236}">
                <a16:creationId xmlns:a16="http://schemas.microsoft.com/office/drawing/2014/main" id="{E71C569F-4EEA-AE4A-A777-5033806ACF99}"/>
              </a:ext>
            </a:extLst>
          </p:cNvPr>
          <p:cNvSpPr/>
          <p:nvPr/>
        </p:nvSpPr>
        <p:spPr>
          <a:xfrm>
            <a:off x="81694" y="424587"/>
            <a:ext cx="8980611" cy="1103243"/>
          </a:xfrm>
          <a:prstGeom prst="hexago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i="1" kern="0" dirty="0" err="1">
                <a:solidFill>
                  <a:srgbClr val="000000"/>
                </a:solidFill>
                <a:effectLst/>
                <a:latin typeface="Times New Roman" panose="02020603050405020304" pitchFamily="18" charset="0"/>
                <a:ea typeface="Times New Roman" panose="02020603050405020304" pitchFamily="18" charset="0"/>
              </a:rPr>
              <a:t>Lễ</a:t>
            </a:r>
            <a:r>
              <a:rPr lang="en-US" sz="2400" i="1" kern="0" dirty="0">
                <a:solidFill>
                  <a:srgbClr val="000000"/>
                </a:solidFill>
                <a:effectLst/>
                <a:latin typeface="Times New Roman" panose="02020603050405020304" pitchFamily="18" charset="0"/>
                <a:ea typeface="Times New Roman" panose="02020603050405020304" pitchFamily="18" charset="0"/>
              </a:rPr>
              <a:t> </a:t>
            </a:r>
            <a:r>
              <a:rPr lang="en-US" sz="2400" i="1" kern="0" dirty="0" err="1">
                <a:solidFill>
                  <a:srgbClr val="000000"/>
                </a:solidFill>
                <a:effectLst/>
                <a:latin typeface="Times New Roman" panose="02020603050405020304" pitchFamily="18" charset="0"/>
                <a:ea typeface="Times New Roman" panose="02020603050405020304" pitchFamily="18" charset="0"/>
              </a:rPr>
              <a:t>xướng</a:t>
            </a:r>
            <a:r>
              <a:rPr lang="en-US" sz="2400" i="1" kern="0" dirty="0">
                <a:solidFill>
                  <a:srgbClr val="000000"/>
                </a:solidFill>
                <a:effectLst/>
                <a:latin typeface="Times New Roman" panose="02020603050405020304" pitchFamily="18" charset="0"/>
                <a:ea typeface="Times New Roman" panose="02020603050405020304" pitchFamily="18" charset="0"/>
              </a:rPr>
              <a:t> </a:t>
            </a:r>
            <a:r>
              <a:rPr lang="en-US" sz="2400" i="1" kern="0" dirty="0" err="1">
                <a:solidFill>
                  <a:srgbClr val="000000"/>
                </a:solidFill>
                <a:effectLst/>
                <a:latin typeface="Times New Roman" panose="02020603050405020304" pitchFamily="18" charset="0"/>
                <a:ea typeface="Times New Roman" panose="02020603050405020304" pitchFamily="18" charset="0"/>
              </a:rPr>
              <a:t>danh</a:t>
            </a:r>
            <a:r>
              <a:rPr lang="en-US" sz="2400" i="1" kern="0" dirty="0">
                <a:solidFill>
                  <a:srgbClr val="000000"/>
                </a:solidFill>
                <a:effectLst/>
                <a:latin typeface="Times New Roman" panose="02020603050405020304" pitchFamily="18" charset="0"/>
                <a:ea typeface="Times New Roman" panose="02020603050405020304" pitchFamily="18" charset="0"/>
              </a:rPr>
              <a:t> khoa </a:t>
            </a:r>
            <a:r>
              <a:rPr lang="en-US" sz="2400" i="1" kern="0" dirty="0" err="1">
                <a:solidFill>
                  <a:srgbClr val="000000"/>
                </a:solidFill>
                <a:effectLst/>
                <a:latin typeface="Times New Roman" panose="02020603050405020304" pitchFamily="18" charset="0"/>
                <a:ea typeface="Times New Roman" panose="02020603050405020304" pitchFamily="18" charset="0"/>
              </a:rPr>
              <a:t>Đinh</a:t>
            </a:r>
            <a:r>
              <a:rPr lang="en-US" sz="2400" i="1" kern="0" dirty="0">
                <a:solidFill>
                  <a:srgbClr val="000000"/>
                </a:solidFill>
                <a:effectLst/>
                <a:latin typeface="Times New Roman" panose="02020603050405020304" pitchFamily="18" charset="0"/>
                <a:ea typeface="Times New Roman" panose="02020603050405020304" pitchFamily="18" charset="0"/>
              </a:rPr>
              <a:t> </a:t>
            </a:r>
            <a:r>
              <a:rPr lang="en-US" sz="2400" i="1" kern="0" dirty="0" err="1">
                <a:solidFill>
                  <a:srgbClr val="000000"/>
                </a:solidFill>
                <a:effectLst/>
                <a:latin typeface="Times New Roman" panose="02020603050405020304" pitchFamily="18" charset="0"/>
                <a:ea typeface="Times New Roman" panose="02020603050405020304" pitchFamily="18" charset="0"/>
              </a:rPr>
              <a:t>Dậu</a:t>
            </a:r>
            <a:r>
              <a:rPr lang="en-US" sz="2400" i="1" kern="0" dirty="0">
                <a:solidFill>
                  <a:srgbClr val="000000"/>
                </a:solidFill>
                <a:effectLst/>
                <a:latin typeface="Times New Roman" panose="02020603050405020304" pitchFamily="18" charset="0"/>
                <a:ea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rPr>
              <a:t>được</a:t>
            </a:r>
            <a:r>
              <a:rPr lang="en-US" sz="2400" kern="0" dirty="0">
                <a:solidFill>
                  <a:srgbClr val="000000"/>
                </a:solidFill>
                <a:effectLst/>
                <a:latin typeface="Times New Roman" panose="02020603050405020304" pitchFamily="18" charset="0"/>
                <a:ea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rPr>
              <a:t>viết</a:t>
            </a:r>
            <a:r>
              <a:rPr lang="en-US" sz="2400" kern="0" dirty="0">
                <a:solidFill>
                  <a:srgbClr val="000000"/>
                </a:solidFill>
                <a:effectLst/>
                <a:latin typeface="Times New Roman" panose="02020603050405020304" pitchFamily="18" charset="0"/>
                <a:ea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rPr>
              <a:t>bằng</a:t>
            </a:r>
            <a:r>
              <a:rPr lang="en-US" sz="2400" kern="0" dirty="0">
                <a:solidFill>
                  <a:srgbClr val="000000"/>
                </a:solidFill>
                <a:effectLst/>
                <a:latin typeface="Times New Roman" panose="02020603050405020304" pitchFamily="18" charset="0"/>
                <a:ea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rPr>
              <a:t>thể</a:t>
            </a:r>
            <a:r>
              <a:rPr lang="en-US" sz="2400" kern="0" dirty="0">
                <a:solidFill>
                  <a:srgbClr val="000000"/>
                </a:solidFill>
                <a:effectLst/>
                <a:latin typeface="Times New Roman" panose="02020603050405020304" pitchFamily="18" charset="0"/>
                <a:ea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rPr>
              <a:t>thơ</a:t>
            </a:r>
            <a:r>
              <a:rPr lang="en-US" sz="2400" kern="0" dirty="0">
                <a:solidFill>
                  <a:srgbClr val="000000"/>
                </a:solidFill>
                <a:effectLst/>
                <a:latin typeface="Times New Roman" panose="02020603050405020304" pitchFamily="18" charset="0"/>
                <a:ea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rPr>
              <a:t>gì</a:t>
            </a:r>
            <a:r>
              <a:rPr lang="en-US" sz="2400" kern="0" dirty="0">
                <a:solidFill>
                  <a:srgbClr val="000000"/>
                </a:solidFill>
                <a:effectLst/>
                <a:latin typeface="Times New Roman" panose="02020603050405020304" pitchFamily="18" charset="0"/>
                <a:ea typeface="Times New Roman" panose="02020603050405020304" pitchFamily="18" charset="0"/>
              </a:rPr>
              <a:t>?</a:t>
            </a:r>
            <a:r>
              <a:rPr lang="en-VN" sz="4800" dirty="0">
                <a:effectLst/>
              </a:rPr>
              <a:t> </a:t>
            </a:r>
            <a:endParaRPr lang="x-none" sz="3600" b="1"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9343C12-ABAE-0249-845F-B35727EB6471}"/>
              </a:ext>
            </a:extLst>
          </p:cNvPr>
          <p:cNvSpPr txBox="1"/>
          <p:nvPr/>
        </p:nvSpPr>
        <p:spPr>
          <a:xfrm>
            <a:off x="1711477" y="1753158"/>
            <a:ext cx="5558003" cy="496290"/>
          </a:xfrm>
          <a:prstGeom prst="rect">
            <a:avLst/>
          </a:prstGeom>
          <a:noFill/>
        </p:spPr>
        <p:txBody>
          <a:bodyPr wrap="square" rtlCol="0">
            <a:spAutoFit/>
          </a:bodyPr>
          <a:lstStyle/>
          <a:p>
            <a:r>
              <a:rPr lang="x-none" sz="2625" dirty="0">
                <a:solidFill>
                  <a:schemeClr val="tx2">
                    <a:lumMod val="10000"/>
                  </a:schemeClr>
                </a:solidFill>
                <a:latin typeface="Times New Roman" panose="02020603050405020304" pitchFamily="18" charset="0"/>
                <a:cs typeface="Times New Roman" panose="02020603050405020304" pitchFamily="18" charset="0"/>
              </a:rPr>
              <a:t>A</a:t>
            </a:r>
            <a:r>
              <a:rPr lang="x-none" sz="2625">
                <a:solidFill>
                  <a:schemeClr val="tx2">
                    <a:lumMod val="10000"/>
                  </a:schemeClr>
                </a:solidFill>
                <a:latin typeface="Times New Roman" panose="02020603050405020304" pitchFamily="18" charset="0"/>
                <a:cs typeface="Times New Roman" panose="02020603050405020304" pitchFamily="18" charset="0"/>
              </a:rPr>
              <a:t>. </a:t>
            </a:r>
            <a:r>
              <a:rPr lang="vi-VN" sz="2625" dirty="0">
                <a:solidFill>
                  <a:schemeClr val="tx2">
                    <a:lumMod val="10000"/>
                  </a:schemeClr>
                </a:solidFill>
                <a:latin typeface="Times New Roman" panose="02020603050405020304" pitchFamily="18" charset="0"/>
                <a:cs typeface="Times New Roman" panose="02020603050405020304" pitchFamily="18" charset="0"/>
              </a:rPr>
              <a:t>Song thất lục bát</a:t>
            </a:r>
            <a:endParaRPr lang="x-none" sz="2625"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68596C5A-DE9F-4D4A-9318-9CBF4C1C3620}"/>
              </a:ext>
            </a:extLst>
          </p:cNvPr>
          <p:cNvSpPr txBox="1"/>
          <p:nvPr/>
        </p:nvSpPr>
        <p:spPr>
          <a:xfrm>
            <a:off x="1711477" y="2335147"/>
            <a:ext cx="5558003" cy="496290"/>
          </a:xfrm>
          <a:prstGeom prst="rect">
            <a:avLst/>
          </a:prstGeom>
          <a:noFill/>
        </p:spPr>
        <p:txBody>
          <a:bodyPr wrap="square" rtlCol="0">
            <a:spAutoFit/>
          </a:bodyPr>
          <a:lstStyle/>
          <a:p>
            <a:r>
              <a:rPr lang="x-none" sz="2625" dirty="0">
                <a:solidFill>
                  <a:schemeClr val="tx2">
                    <a:lumMod val="10000"/>
                  </a:schemeClr>
                </a:solidFill>
                <a:latin typeface="Times New Roman" panose="02020603050405020304" pitchFamily="18" charset="0"/>
                <a:cs typeface="Times New Roman" panose="02020603050405020304" pitchFamily="18" charset="0"/>
              </a:rPr>
              <a:t>B</a:t>
            </a:r>
            <a:r>
              <a:rPr lang="x-none" sz="2625">
                <a:solidFill>
                  <a:schemeClr val="tx2">
                    <a:lumMod val="10000"/>
                  </a:schemeClr>
                </a:solidFill>
                <a:latin typeface="Times New Roman" panose="02020603050405020304" pitchFamily="18" charset="0"/>
                <a:cs typeface="Times New Roman" panose="02020603050405020304" pitchFamily="18" charset="0"/>
              </a:rPr>
              <a:t>. </a:t>
            </a:r>
            <a:r>
              <a:rPr lang="vi-VN" sz="2625" dirty="0">
                <a:solidFill>
                  <a:schemeClr val="tx2">
                    <a:lumMod val="10000"/>
                  </a:schemeClr>
                </a:solidFill>
                <a:latin typeface="Times New Roman" panose="02020603050405020304" pitchFamily="18" charset="0"/>
                <a:cs typeface="Times New Roman" panose="02020603050405020304" pitchFamily="18" charset="0"/>
              </a:rPr>
              <a:t>Thất ngôn tứ tuyệt</a:t>
            </a:r>
            <a:endParaRPr lang="x-none" sz="2625"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BCAF1189-38ED-A44E-BE52-E4505B5A2EB0}"/>
              </a:ext>
            </a:extLst>
          </p:cNvPr>
          <p:cNvSpPr txBox="1"/>
          <p:nvPr/>
        </p:nvSpPr>
        <p:spPr>
          <a:xfrm>
            <a:off x="1711477" y="2917135"/>
            <a:ext cx="5558003" cy="496290"/>
          </a:xfrm>
          <a:prstGeom prst="rect">
            <a:avLst/>
          </a:prstGeom>
          <a:noFill/>
        </p:spPr>
        <p:txBody>
          <a:bodyPr wrap="square" rtlCol="0">
            <a:spAutoFit/>
          </a:bodyPr>
          <a:lstStyle/>
          <a:p>
            <a:r>
              <a:rPr lang="x-none" sz="2625" dirty="0">
                <a:solidFill>
                  <a:schemeClr val="tx2">
                    <a:lumMod val="10000"/>
                  </a:schemeClr>
                </a:solidFill>
                <a:latin typeface="Times New Roman" panose="02020603050405020304" pitchFamily="18" charset="0"/>
                <a:cs typeface="Times New Roman" panose="02020603050405020304" pitchFamily="18" charset="0"/>
              </a:rPr>
              <a:t>C</a:t>
            </a:r>
            <a:r>
              <a:rPr lang="x-none" sz="2625">
                <a:solidFill>
                  <a:schemeClr val="tx2">
                    <a:lumMod val="10000"/>
                  </a:schemeClr>
                </a:solidFill>
                <a:latin typeface="Times New Roman" panose="02020603050405020304" pitchFamily="18" charset="0"/>
                <a:cs typeface="Times New Roman" panose="02020603050405020304" pitchFamily="18" charset="0"/>
              </a:rPr>
              <a:t>. </a:t>
            </a:r>
            <a:r>
              <a:rPr lang="vi-VN" sz="2625" dirty="0">
                <a:solidFill>
                  <a:schemeClr val="tx2">
                    <a:lumMod val="10000"/>
                  </a:schemeClr>
                </a:solidFill>
                <a:latin typeface="Times New Roman" panose="02020603050405020304" pitchFamily="18" charset="0"/>
                <a:cs typeface="Times New Roman" panose="02020603050405020304" pitchFamily="18" charset="0"/>
              </a:rPr>
              <a:t>Thất ngôn bát cú</a:t>
            </a:r>
            <a:endParaRPr lang="x-none" sz="2625"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3C98F7DA-86AD-D849-A1FA-544E0456B949}"/>
              </a:ext>
            </a:extLst>
          </p:cNvPr>
          <p:cNvSpPr txBox="1"/>
          <p:nvPr/>
        </p:nvSpPr>
        <p:spPr>
          <a:xfrm>
            <a:off x="1711477" y="3499124"/>
            <a:ext cx="5558003" cy="496290"/>
          </a:xfrm>
          <a:prstGeom prst="rect">
            <a:avLst/>
          </a:prstGeom>
          <a:noFill/>
        </p:spPr>
        <p:txBody>
          <a:bodyPr wrap="square" rtlCol="0">
            <a:spAutoFit/>
          </a:bodyPr>
          <a:lstStyle/>
          <a:p>
            <a:r>
              <a:rPr lang="x-none" sz="2625" dirty="0">
                <a:solidFill>
                  <a:schemeClr val="tx2">
                    <a:lumMod val="10000"/>
                  </a:schemeClr>
                </a:solidFill>
                <a:latin typeface="Times New Roman" panose="02020603050405020304" pitchFamily="18" charset="0"/>
                <a:cs typeface="Times New Roman" panose="02020603050405020304" pitchFamily="18" charset="0"/>
              </a:rPr>
              <a:t>D</a:t>
            </a:r>
            <a:r>
              <a:rPr lang="x-none" sz="2625">
                <a:solidFill>
                  <a:schemeClr val="tx2">
                    <a:lumMod val="10000"/>
                  </a:schemeClr>
                </a:solidFill>
                <a:latin typeface="Times New Roman" panose="02020603050405020304" pitchFamily="18" charset="0"/>
                <a:cs typeface="Times New Roman" panose="02020603050405020304" pitchFamily="18" charset="0"/>
              </a:rPr>
              <a:t>. </a:t>
            </a:r>
            <a:r>
              <a:rPr lang="vi-VN" sz="2625" dirty="0">
                <a:solidFill>
                  <a:schemeClr val="tx2">
                    <a:lumMod val="10000"/>
                  </a:schemeClr>
                </a:solidFill>
                <a:latin typeface="Times New Roman" panose="02020603050405020304" pitchFamily="18" charset="0"/>
                <a:cs typeface="Times New Roman" panose="02020603050405020304" pitchFamily="18" charset="0"/>
              </a:rPr>
              <a:t>Thất ngôn trường thiên</a:t>
            </a:r>
            <a:endParaRPr lang="x-none" sz="2625" dirty="0">
              <a:solidFill>
                <a:schemeClr val="tx2">
                  <a:lumMod val="10000"/>
                </a:schemeClr>
              </a:solidFill>
              <a:latin typeface="Times New Roman" panose="02020603050405020304" pitchFamily="18" charset="0"/>
              <a:cs typeface="Times New Roman" panose="02020603050405020304" pitchFamily="18" charset="0"/>
            </a:endParaRPr>
          </a:p>
        </p:txBody>
      </p:sp>
      <p:pic>
        <p:nvPicPr>
          <p:cNvPr id="19" name="图片 7">
            <a:extLst>
              <a:ext uri="{FF2B5EF4-FFF2-40B4-BE49-F238E27FC236}">
                <a16:creationId xmlns:a16="http://schemas.microsoft.com/office/drawing/2014/main" id="{556937E5-C8A4-1E4E-A6A7-05430E1A83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2845" y="2879999"/>
            <a:ext cx="663349" cy="619125"/>
          </a:xfrm>
          <a:prstGeom prst="rect">
            <a:avLst/>
          </a:prstGeom>
        </p:spPr>
      </p:pic>
      <p:pic>
        <p:nvPicPr>
          <p:cNvPr id="20" name="Picture 19">
            <a:extLst>
              <a:ext uri="{FF2B5EF4-FFF2-40B4-BE49-F238E27FC236}">
                <a16:creationId xmlns:a16="http://schemas.microsoft.com/office/drawing/2014/main" id="{B24C3D53-123C-664A-8E67-589EF3CB98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1384" y="2917136"/>
            <a:ext cx="1582616" cy="1714500"/>
          </a:xfrm>
          <a:prstGeom prst="rect">
            <a:avLst/>
          </a:prstGeom>
        </p:spPr>
      </p:pic>
    </p:spTree>
    <p:extLst>
      <p:ext uri="{BB962C8B-B14F-4D97-AF65-F5344CB8AC3E}">
        <p14:creationId xmlns:p14="http://schemas.microsoft.com/office/powerpoint/2010/main" val="25768446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repeatCount="indefinite" fill="hold" nodeType="clickEffect">
                                  <p:stCondLst>
                                    <p:cond delay="0"/>
                                  </p:stCondLst>
                                  <p:childTnLst>
                                    <p:animEffect transition="out" filter="fade">
                                      <p:cBhvr>
                                        <p:cTn id="16" dur="500" tmFilter="0, 0; .2, .5; .8, .5; 1, 0"/>
                                        <p:tgtEl>
                                          <p:spTgt spid="19"/>
                                        </p:tgtEl>
                                      </p:cBhvr>
                                    </p:animEffect>
                                    <p:animScale>
                                      <p:cBhvr>
                                        <p:cTn id="17"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pic>
        <p:nvPicPr>
          <p:cNvPr id="2" name="Picture 1">
            <a:extLst>
              <a:ext uri="{FF2B5EF4-FFF2-40B4-BE49-F238E27FC236}">
                <a16:creationId xmlns:a16="http://schemas.microsoft.com/office/drawing/2014/main" id="{00D67FDE-062A-EB26-EF31-2F7FF5B94E1B}"/>
              </a:ext>
            </a:extLst>
          </p:cNvPr>
          <p:cNvPicPr>
            <a:picLocks noChangeAspect="1"/>
          </p:cNvPicPr>
          <p:nvPr/>
        </p:nvPicPr>
        <p:blipFill>
          <a:blip r:embed="rId3"/>
          <a:stretch>
            <a:fillRect/>
          </a:stretch>
        </p:blipFill>
        <p:spPr>
          <a:xfrm>
            <a:off x="589577" y="1645162"/>
            <a:ext cx="7964846" cy="1853175"/>
          </a:xfrm>
          <a:prstGeom prst="rect">
            <a:avLst/>
          </a:prstGeom>
        </p:spPr>
      </p:pic>
    </p:spTree>
    <p:extLst>
      <p:ext uri="{BB962C8B-B14F-4D97-AF65-F5344CB8AC3E}">
        <p14:creationId xmlns:p14="http://schemas.microsoft.com/office/powerpoint/2010/main" val="36507738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2" name="图片 14"/>
          <p:cNvPicPr>
            <a:picLocks noChangeAspect="1"/>
          </p:cNvPicPr>
          <p:nvPr/>
        </p:nvPicPr>
        <p:blipFill>
          <a:blip r:embed="rId3"/>
          <a:stretch>
            <a:fillRect/>
          </a:stretch>
        </p:blipFill>
        <p:spPr>
          <a:xfrm>
            <a:off x="114301" y="195263"/>
            <a:ext cx="1018673" cy="619125"/>
          </a:xfrm>
          <a:prstGeom prst="rect">
            <a:avLst/>
          </a:prstGeom>
        </p:spPr>
      </p:pic>
      <p:sp>
        <p:nvSpPr>
          <p:cNvPr id="3" name="Hexagon 2">
            <a:extLst>
              <a:ext uri="{FF2B5EF4-FFF2-40B4-BE49-F238E27FC236}">
                <a16:creationId xmlns:a16="http://schemas.microsoft.com/office/drawing/2014/main" id="{E71C569F-4EEA-AE4A-A777-5033806ACF99}"/>
              </a:ext>
            </a:extLst>
          </p:cNvPr>
          <p:cNvSpPr/>
          <p:nvPr/>
        </p:nvSpPr>
        <p:spPr>
          <a:xfrm>
            <a:off x="507518" y="436162"/>
            <a:ext cx="8428382" cy="1103243"/>
          </a:xfrm>
          <a:prstGeom prst="hexagon">
            <a:avLst/>
          </a:prstGeom>
          <a:solidFill>
            <a:schemeClr val="bg1"/>
          </a:solidFill>
          <a:ln w="381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kern="0" dirty="0" err="1">
                <a:solidFill>
                  <a:srgbClr val="000000"/>
                </a:solidFill>
                <a:effectLst/>
                <a:latin typeface="Times New Roman" panose="02020603050405020304" pitchFamily="18" charset="0"/>
                <a:ea typeface="Times New Roman" panose="02020603050405020304" pitchFamily="18" charset="0"/>
              </a:rPr>
              <a:t>Câu</a:t>
            </a:r>
            <a:r>
              <a:rPr lang="en-US" sz="2800" kern="0" dirty="0">
                <a:solidFill>
                  <a:srgbClr val="000000"/>
                </a:solidFill>
                <a:effectLst/>
                <a:latin typeface="Times New Roman" panose="02020603050405020304" pitchFamily="18" charset="0"/>
                <a:ea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rPr>
              <a:t>đề</a:t>
            </a:r>
            <a:r>
              <a:rPr lang="en-US" sz="2800" kern="0" dirty="0">
                <a:solidFill>
                  <a:srgbClr val="000000"/>
                </a:solidFill>
                <a:effectLst/>
                <a:latin typeface="Times New Roman" panose="02020603050405020304" pitchFamily="18" charset="0"/>
                <a:ea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rPr>
              <a:t>bài</a:t>
            </a:r>
            <a:r>
              <a:rPr lang="en-US" sz="2800" kern="0" dirty="0">
                <a:solidFill>
                  <a:srgbClr val="000000"/>
                </a:solidFill>
                <a:effectLst/>
                <a:latin typeface="Times New Roman" panose="02020603050405020304" pitchFamily="18" charset="0"/>
                <a:ea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rPr>
              <a:t>thơ</a:t>
            </a:r>
            <a:r>
              <a:rPr lang="en-US" sz="2800" kern="0" dirty="0">
                <a:solidFill>
                  <a:srgbClr val="000000"/>
                </a:solidFill>
                <a:effectLst/>
                <a:latin typeface="Times New Roman" panose="02020603050405020304" pitchFamily="18" charset="0"/>
                <a:ea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rPr>
              <a:t>thông</a:t>
            </a:r>
            <a:r>
              <a:rPr lang="en-US" sz="2800" kern="0" dirty="0">
                <a:solidFill>
                  <a:srgbClr val="000000"/>
                </a:solidFill>
                <a:effectLst/>
                <a:latin typeface="Times New Roman" panose="02020603050405020304" pitchFamily="18" charset="0"/>
                <a:ea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rPr>
              <a:t>báo</a:t>
            </a:r>
            <a:r>
              <a:rPr lang="en-US" sz="2800" kern="0" dirty="0">
                <a:solidFill>
                  <a:srgbClr val="000000"/>
                </a:solidFill>
                <a:effectLst/>
                <a:latin typeface="Times New Roman" panose="02020603050405020304" pitchFamily="18" charset="0"/>
                <a:ea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rPr>
              <a:t>về</a:t>
            </a:r>
            <a:r>
              <a:rPr lang="en-US" sz="2800" kern="0" dirty="0">
                <a:solidFill>
                  <a:srgbClr val="000000"/>
                </a:solidFill>
                <a:effectLst/>
                <a:latin typeface="Times New Roman" panose="02020603050405020304" pitchFamily="18" charset="0"/>
                <a:ea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rPr>
              <a:t>sự</a:t>
            </a:r>
            <a:r>
              <a:rPr lang="en-US" sz="2800" kern="0" dirty="0">
                <a:solidFill>
                  <a:srgbClr val="000000"/>
                </a:solidFill>
                <a:effectLst/>
                <a:latin typeface="Times New Roman" panose="02020603050405020304" pitchFamily="18" charset="0"/>
                <a:ea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rPr>
              <a:t>kiện</a:t>
            </a:r>
            <a:r>
              <a:rPr lang="en-US" sz="2800" kern="0" dirty="0">
                <a:solidFill>
                  <a:srgbClr val="000000"/>
                </a:solidFill>
                <a:effectLst/>
                <a:latin typeface="Times New Roman" panose="02020603050405020304" pitchFamily="18" charset="0"/>
                <a:ea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rPr>
              <a:t>gì</a:t>
            </a:r>
            <a:r>
              <a:rPr lang="en-US" sz="2800" kern="0" dirty="0">
                <a:solidFill>
                  <a:srgbClr val="000000"/>
                </a:solidFill>
                <a:effectLst/>
                <a:latin typeface="Times New Roman" panose="02020603050405020304" pitchFamily="18" charset="0"/>
                <a:ea typeface="Times New Roman" panose="02020603050405020304" pitchFamily="18" charset="0"/>
              </a:rPr>
              <a:t>?</a:t>
            </a:r>
            <a:r>
              <a:rPr lang="en-VN" sz="4800" dirty="0">
                <a:effectLst/>
              </a:rPr>
              <a:t> </a:t>
            </a:r>
            <a:endParaRPr lang="x-none" sz="3600" b="1"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9343C12-ABAE-0249-845F-B35727EB6471}"/>
              </a:ext>
            </a:extLst>
          </p:cNvPr>
          <p:cNvSpPr txBox="1"/>
          <p:nvPr/>
        </p:nvSpPr>
        <p:spPr>
          <a:xfrm>
            <a:off x="1396181" y="1753158"/>
            <a:ext cx="6833419" cy="400110"/>
          </a:xfrm>
          <a:prstGeom prst="rect">
            <a:avLst/>
          </a:prstGeom>
          <a:noFill/>
        </p:spPr>
        <p:txBody>
          <a:bodyPr wrap="square" rtlCol="0">
            <a:spAutoFit/>
          </a:bodyPr>
          <a:lstStyle/>
          <a:p>
            <a:r>
              <a:rPr lang="x-none" sz="2000">
                <a:solidFill>
                  <a:schemeClr val="tx2">
                    <a:lumMod val="10000"/>
                  </a:schemeClr>
                </a:solidFill>
                <a:latin typeface="Times New Roman" panose="02020603050405020304" pitchFamily="18" charset="0"/>
                <a:cs typeface="Times New Roman" panose="02020603050405020304" pitchFamily="18" charset="0"/>
              </a:rPr>
              <a:t>A. </a:t>
            </a:r>
            <a:r>
              <a:rPr lang="en-US" sz="2000" kern="0" dirty="0">
                <a:solidFill>
                  <a:srgbClr val="000000"/>
                </a:solidFill>
                <a:effectLst/>
                <a:latin typeface="Times New Roman" panose="02020603050405020304" pitchFamily="18" charset="0"/>
                <a:ea typeface="Times New Roman" panose="02020603050405020304" pitchFamily="18" charset="0"/>
              </a:rPr>
              <a:t>Theo </a:t>
            </a:r>
            <a:r>
              <a:rPr lang="en-US" sz="2000" kern="0" dirty="0" err="1">
                <a:solidFill>
                  <a:srgbClr val="000000"/>
                </a:solidFill>
                <a:effectLst/>
                <a:latin typeface="Times New Roman" panose="02020603050405020304" pitchFamily="18" charset="0"/>
                <a:ea typeface="Times New Roman" panose="02020603050405020304" pitchFamily="18" charset="0"/>
              </a:rPr>
              <a:t>lệ</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thường</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kì</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thi</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Hương</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được</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tổ</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chức</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ba</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lần</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trong</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năm</a:t>
            </a:r>
            <a:r>
              <a:rPr lang="en-US" sz="2000" kern="0" dirty="0">
                <a:solidFill>
                  <a:srgbClr val="000000"/>
                </a:solidFill>
                <a:effectLst/>
                <a:latin typeface="Times New Roman" panose="02020603050405020304" pitchFamily="18" charset="0"/>
                <a:ea typeface="Times New Roman" panose="02020603050405020304" pitchFamily="18" charset="0"/>
              </a:rPr>
              <a:t>.</a:t>
            </a:r>
            <a:r>
              <a:rPr lang="en-VN" sz="2000" dirty="0">
                <a:effectLst/>
              </a:rPr>
              <a:t> </a:t>
            </a:r>
            <a:endParaRPr lang="x-none" sz="2000"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8596C5A-DE9F-4D4A-9318-9CBF4C1C3620}"/>
              </a:ext>
            </a:extLst>
          </p:cNvPr>
          <p:cNvSpPr txBox="1"/>
          <p:nvPr/>
        </p:nvSpPr>
        <p:spPr>
          <a:xfrm>
            <a:off x="1396181" y="2352258"/>
            <a:ext cx="7224422" cy="400110"/>
          </a:xfrm>
          <a:prstGeom prst="rect">
            <a:avLst/>
          </a:prstGeom>
          <a:noFill/>
        </p:spPr>
        <p:txBody>
          <a:bodyPr wrap="square" rtlCol="0">
            <a:spAutoFit/>
          </a:bodyPr>
          <a:lstStyle/>
          <a:p>
            <a:r>
              <a:rPr lang="en-US" sz="2000" kern="0" dirty="0">
                <a:solidFill>
                  <a:srgbClr val="000000"/>
                </a:solidFill>
                <a:effectLst/>
                <a:latin typeface="Times New Roman" panose="02020603050405020304" pitchFamily="18" charset="0"/>
                <a:ea typeface="Times New Roman" panose="02020603050405020304" pitchFamily="18" charset="0"/>
              </a:rPr>
              <a:t>B. Theo </a:t>
            </a:r>
            <a:r>
              <a:rPr lang="en-US" sz="2000" kern="0" dirty="0" err="1">
                <a:solidFill>
                  <a:srgbClr val="000000"/>
                </a:solidFill>
                <a:effectLst/>
                <a:latin typeface="Times New Roman" panose="02020603050405020304" pitchFamily="18" charset="0"/>
                <a:ea typeface="Times New Roman" panose="02020603050405020304" pitchFamily="18" charset="0"/>
              </a:rPr>
              <a:t>lệ</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thường</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kì</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thi</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Hương</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được</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tổ</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chức</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ba</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năm</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một</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lần</a:t>
            </a:r>
            <a:r>
              <a:rPr lang="en-VN" sz="2000" dirty="0">
                <a:effectLst/>
              </a:rPr>
              <a:t> </a:t>
            </a:r>
            <a:endParaRPr lang="x-none" sz="2000"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CAF1189-38ED-A44E-BE52-E4505B5A2EB0}"/>
              </a:ext>
            </a:extLst>
          </p:cNvPr>
          <p:cNvSpPr txBox="1"/>
          <p:nvPr/>
        </p:nvSpPr>
        <p:spPr>
          <a:xfrm>
            <a:off x="1396181" y="2913398"/>
            <a:ext cx="5558003" cy="400110"/>
          </a:xfrm>
          <a:prstGeom prst="rect">
            <a:avLst/>
          </a:prstGeom>
          <a:noFill/>
        </p:spPr>
        <p:txBody>
          <a:bodyPr wrap="square" rtlCol="0">
            <a:spAutoFit/>
          </a:bodyPr>
          <a:lstStyle/>
          <a:p>
            <a:r>
              <a:rPr lang="en-US" sz="2000" dirty="0">
                <a:latin typeface="Times New Roman" panose="02020603050405020304" pitchFamily="18" charset="0"/>
                <a:ea typeface="Times New Roman" panose="02020603050405020304" pitchFamily="18" charset="0"/>
              </a:rPr>
              <a:t>C. </a:t>
            </a:r>
            <a:r>
              <a:rPr lang="en-US" sz="2000" kern="0" dirty="0" err="1">
                <a:solidFill>
                  <a:srgbClr val="000000"/>
                </a:solidFill>
                <a:effectLst/>
                <a:latin typeface="Times New Roman" panose="02020603050405020304" pitchFamily="18" charset="0"/>
                <a:ea typeface="Times New Roman" panose="02020603050405020304" pitchFamily="18" charset="0"/>
              </a:rPr>
              <a:t>Nhà</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nước</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tổ</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chức</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kì</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thi</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Hương</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hàng</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năm</a:t>
            </a:r>
            <a:r>
              <a:rPr lang="en-US" sz="2000" kern="0" dirty="0">
                <a:solidFill>
                  <a:srgbClr val="000000"/>
                </a:solidFill>
                <a:effectLst/>
                <a:latin typeface="Times New Roman" panose="02020603050405020304" pitchFamily="18" charset="0"/>
                <a:ea typeface="Times New Roman" panose="02020603050405020304" pitchFamily="18" charset="0"/>
              </a:rPr>
              <a:t>.</a:t>
            </a:r>
            <a:r>
              <a:rPr lang="en-VN" sz="2000" dirty="0">
                <a:effectLst/>
              </a:rPr>
              <a:t> </a:t>
            </a:r>
            <a:endParaRPr lang="x-none" sz="2000"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C98F7DA-86AD-D849-A1FA-544E0456B949}"/>
              </a:ext>
            </a:extLst>
          </p:cNvPr>
          <p:cNvSpPr txBox="1"/>
          <p:nvPr/>
        </p:nvSpPr>
        <p:spPr>
          <a:xfrm>
            <a:off x="1396180" y="3506956"/>
            <a:ext cx="5558003" cy="400110"/>
          </a:xfrm>
          <a:prstGeom prst="rect">
            <a:avLst/>
          </a:prstGeom>
          <a:noFill/>
        </p:spPr>
        <p:txBody>
          <a:bodyPr wrap="square" rtlCol="0">
            <a:spAutoFit/>
          </a:bodyPr>
          <a:lstStyle/>
          <a:p>
            <a:r>
              <a:rPr lang="x-none" sz="2000" dirty="0">
                <a:solidFill>
                  <a:schemeClr val="tx2">
                    <a:lumMod val="10000"/>
                  </a:schemeClr>
                </a:solidFill>
                <a:latin typeface="Times New Roman" panose="02020603050405020304" pitchFamily="18" charset="0"/>
                <a:cs typeface="Times New Roman" panose="02020603050405020304" pitchFamily="18" charset="0"/>
              </a:rPr>
              <a:t>D</a:t>
            </a:r>
            <a:r>
              <a:rPr lang="x-none" sz="2000">
                <a:solidFill>
                  <a:schemeClr val="tx2">
                    <a:lumMod val="10000"/>
                  </a:schemeClr>
                </a:solidFill>
                <a:latin typeface="Times New Roman" panose="02020603050405020304" pitchFamily="18" charset="0"/>
                <a:cs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Tất</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cả</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đều</a:t>
            </a:r>
            <a:r>
              <a:rPr lang="en-US" sz="2000" kern="0" dirty="0">
                <a:solidFill>
                  <a:srgbClr val="000000"/>
                </a:solidFill>
                <a:effectLst/>
                <a:latin typeface="Times New Roman" panose="02020603050405020304" pitchFamily="18" charset="0"/>
                <a:ea typeface="Times New Roman" panose="02020603050405020304" pitchFamily="18" charset="0"/>
              </a:rPr>
              <a:t> </a:t>
            </a:r>
            <a:r>
              <a:rPr lang="en-US" sz="2000" kern="0" dirty="0" err="1">
                <a:solidFill>
                  <a:srgbClr val="000000"/>
                </a:solidFill>
                <a:effectLst/>
                <a:latin typeface="Times New Roman" panose="02020603050405020304" pitchFamily="18" charset="0"/>
                <a:ea typeface="Times New Roman" panose="02020603050405020304" pitchFamily="18" charset="0"/>
              </a:rPr>
              <a:t>sai</a:t>
            </a:r>
            <a:r>
              <a:rPr lang="en-US" sz="2000" kern="0" dirty="0">
                <a:solidFill>
                  <a:srgbClr val="000000"/>
                </a:solidFill>
                <a:effectLst/>
                <a:latin typeface="Times New Roman" panose="02020603050405020304" pitchFamily="18" charset="0"/>
                <a:ea typeface="Times New Roman" panose="02020603050405020304" pitchFamily="18" charset="0"/>
              </a:rPr>
              <a:t>.</a:t>
            </a:r>
            <a:r>
              <a:rPr lang="en-VN" sz="2000" dirty="0">
                <a:effectLst/>
              </a:rPr>
              <a:t> </a:t>
            </a:r>
            <a:endParaRPr lang="x-none" sz="2000" dirty="0">
              <a:solidFill>
                <a:schemeClr val="tx2">
                  <a:lumMod val="10000"/>
                </a:schemeClr>
              </a:solidFill>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CE5C527A-D7A4-3847-ADE4-8D2B7E37EB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974" y="2275033"/>
            <a:ext cx="663349" cy="619125"/>
          </a:xfrm>
          <a:prstGeom prst="rect">
            <a:avLst/>
          </a:prstGeom>
        </p:spPr>
      </p:pic>
      <p:pic>
        <p:nvPicPr>
          <p:cNvPr id="9" name="Picture 8">
            <a:extLst>
              <a:ext uri="{FF2B5EF4-FFF2-40B4-BE49-F238E27FC236}">
                <a16:creationId xmlns:a16="http://schemas.microsoft.com/office/drawing/2014/main" id="{F154D780-D86B-EF4D-98A6-96363D466A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4714" y="2808353"/>
            <a:ext cx="1952625" cy="2115344"/>
          </a:xfrm>
          <a:prstGeom prst="rect">
            <a:avLst/>
          </a:prstGeom>
        </p:spPr>
      </p:pic>
    </p:spTree>
    <p:extLst>
      <p:ext uri="{BB962C8B-B14F-4D97-AF65-F5344CB8AC3E}">
        <p14:creationId xmlns:p14="http://schemas.microsoft.com/office/powerpoint/2010/main" val="2663932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repeatCount="indefinite" fill="hold" nodeType="click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12" name="图片 14"/>
          <p:cNvPicPr>
            <a:picLocks noChangeAspect="1"/>
          </p:cNvPicPr>
          <p:nvPr/>
        </p:nvPicPr>
        <p:blipFill>
          <a:blip r:embed="rId3"/>
          <a:stretch>
            <a:fillRect/>
          </a:stretch>
        </p:blipFill>
        <p:spPr>
          <a:xfrm>
            <a:off x="114301" y="195263"/>
            <a:ext cx="1018673" cy="619125"/>
          </a:xfrm>
          <a:prstGeom prst="rect">
            <a:avLst/>
          </a:prstGeom>
        </p:spPr>
      </p:pic>
      <p:sp>
        <p:nvSpPr>
          <p:cNvPr id="13" name="Hexagon 12">
            <a:extLst>
              <a:ext uri="{FF2B5EF4-FFF2-40B4-BE49-F238E27FC236}">
                <a16:creationId xmlns:a16="http://schemas.microsoft.com/office/drawing/2014/main" id="{E71C569F-4EEA-AE4A-A777-5033806ACF99}"/>
              </a:ext>
            </a:extLst>
          </p:cNvPr>
          <p:cNvSpPr/>
          <p:nvPr/>
        </p:nvSpPr>
        <p:spPr>
          <a:xfrm>
            <a:off x="623637" y="355364"/>
            <a:ext cx="8135037" cy="1103243"/>
          </a:xfrm>
          <a:prstGeom prst="hexago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kern="0" dirty="0" err="1">
                <a:solidFill>
                  <a:srgbClr val="000000"/>
                </a:solidFill>
                <a:effectLst/>
                <a:latin typeface="Times New Roman" panose="02020603050405020304" pitchFamily="18" charset="0"/>
                <a:ea typeface="Times New Roman" panose="02020603050405020304" pitchFamily="18" charset="0"/>
              </a:rPr>
              <a:t>Sự</a:t>
            </a:r>
            <a:r>
              <a:rPr lang="en-US" sz="2400" kern="0" dirty="0">
                <a:solidFill>
                  <a:srgbClr val="000000"/>
                </a:solidFill>
                <a:effectLst/>
                <a:latin typeface="Times New Roman" panose="02020603050405020304" pitchFamily="18" charset="0"/>
                <a:ea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rPr>
              <a:t>xuất</a:t>
            </a:r>
            <a:r>
              <a:rPr lang="en-US" sz="2400" kern="0" dirty="0">
                <a:solidFill>
                  <a:srgbClr val="000000"/>
                </a:solidFill>
                <a:effectLst/>
                <a:latin typeface="Times New Roman" panose="02020603050405020304" pitchFamily="18" charset="0"/>
                <a:ea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rPr>
              <a:t>hiện</a:t>
            </a:r>
            <a:r>
              <a:rPr lang="en-US" sz="2400" kern="0" dirty="0">
                <a:solidFill>
                  <a:srgbClr val="000000"/>
                </a:solidFill>
                <a:effectLst/>
                <a:latin typeface="Times New Roman" panose="02020603050405020304" pitchFamily="18" charset="0"/>
                <a:ea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rPr>
              <a:t>của</a:t>
            </a:r>
            <a:r>
              <a:rPr lang="en-US" sz="2400" kern="0" dirty="0">
                <a:solidFill>
                  <a:srgbClr val="000000"/>
                </a:solidFill>
                <a:effectLst/>
                <a:latin typeface="Times New Roman" panose="02020603050405020304" pitchFamily="18" charset="0"/>
                <a:ea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rPr>
              <a:t>những</a:t>
            </a:r>
            <a:r>
              <a:rPr lang="en-US" sz="2400" kern="0" dirty="0">
                <a:solidFill>
                  <a:srgbClr val="000000"/>
                </a:solidFill>
                <a:effectLst/>
                <a:latin typeface="Times New Roman" panose="02020603050405020304" pitchFamily="18" charset="0"/>
                <a:ea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rPr>
              <a:t>nhân</a:t>
            </a:r>
            <a:r>
              <a:rPr lang="en-US" sz="2400" kern="0" dirty="0">
                <a:solidFill>
                  <a:srgbClr val="000000"/>
                </a:solidFill>
                <a:effectLst/>
                <a:latin typeface="Times New Roman" panose="02020603050405020304" pitchFamily="18" charset="0"/>
                <a:ea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rPr>
              <a:t>vật</a:t>
            </a:r>
            <a:r>
              <a:rPr lang="en-US" sz="2400" kern="0" dirty="0">
                <a:solidFill>
                  <a:srgbClr val="000000"/>
                </a:solidFill>
                <a:effectLst/>
                <a:latin typeface="Times New Roman" panose="02020603050405020304" pitchFamily="18" charset="0"/>
                <a:ea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rPr>
              <a:t>nào</a:t>
            </a:r>
            <a:r>
              <a:rPr lang="en-US" sz="2400" kern="0" dirty="0">
                <a:solidFill>
                  <a:srgbClr val="000000"/>
                </a:solidFill>
                <a:effectLst/>
                <a:latin typeface="Times New Roman" panose="02020603050405020304" pitchFamily="18" charset="0"/>
                <a:ea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rPr>
              <a:t>làm</a:t>
            </a:r>
            <a:r>
              <a:rPr lang="en-US" sz="2400" kern="0" dirty="0">
                <a:solidFill>
                  <a:srgbClr val="000000"/>
                </a:solidFill>
                <a:effectLst/>
                <a:latin typeface="Times New Roman" panose="02020603050405020304" pitchFamily="18" charset="0"/>
                <a:ea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rPr>
              <a:t>cho</a:t>
            </a:r>
            <a:r>
              <a:rPr lang="en-US" sz="2400" kern="0" dirty="0">
                <a:solidFill>
                  <a:srgbClr val="000000"/>
                </a:solidFill>
                <a:effectLst/>
                <a:latin typeface="Times New Roman" panose="02020603050405020304" pitchFamily="18" charset="0"/>
                <a:ea typeface="Times New Roman" panose="02020603050405020304" pitchFamily="18" charset="0"/>
              </a:rPr>
              <a:t> </a:t>
            </a:r>
          </a:p>
          <a:p>
            <a:pPr algn="ctr"/>
            <a:r>
              <a:rPr lang="en-US" sz="2400" kern="0" dirty="0" err="1">
                <a:solidFill>
                  <a:srgbClr val="000000"/>
                </a:solidFill>
                <a:effectLst/>
                <a:latin typeface="Times New Roman" panose="02020603050405020304" pitchFamily="18" charset="0"/>
                <a:ea typeface="Times New Roman" panose="02020603050405020304" pitchFamily="18" charset="0"/>
              </a:rPr>
              <a:t>trường</a:t>
            </a:r>
            <a:r>
              <a:rPr lang="en-US" sz="2400" kern="0" dirty="0">
                <a:solidFill>
                  <a:srgbClr val="000000"/>
                </a:solidFill>
                <a:effectLst/>
                <a:latin typeface="Times New Roman" panose="02020603050405020304" pitchFamily="18" charset="0"/>
                <a:ea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rPr>
              <a:t>thi</a:t>
            </a:r>
            <a:r>
              <a:rPr lang="en-US" sz="2400" kern="0" dirty="0">
                <a:solidFill>
                  <a:srgbClr val="000000"/>
                </a:solidFill>
                <a:effectLst/>
                <a:latin typeface="Times New Roman" panose="02020603050405020304" pitchFamily="18" charset="0"/>
                <a:ea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rPr>
              <a:t>trở</a:t>
            </a:r>
            <a:r>
              <a:rPr lang="en-US" sz="2400" kern="0" dirty="0">
                <a:solidFill>
                  <a:srgbClr val="000000"/>
                </a:solidFill>
                <a:effectLst/>
                <a:latin typeface="Times New Roman" panose="02020603050405020304" pitchFamily="18" charset="0"/>
                <a:ea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rPr>
              <a:t>nên</a:t>
            </a:r>
            <a:r>
              <a:rPr lang="en-US" sz="2400" kern="0" dirty="0">
                <a:solidFill>
                  <a:srgbClr val="000000"/>
                </a:solidFill>
                <a:effectLst/>
                <a:latin typeface="Times New Roman" panose="02020603050405020304" pitchFamily="18" charset="0"/>
                <a:ea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rPr>
              <a:t>lố</a:t>
            </a:r>
            <a:r>
              <a:rPr lang="en-US" sz="2400" kern="0" dirty="0">
                <a:solidFill>
                  <a:srgbClr val="000000"/>
                </a:solidFill>
                <a:effectLst/>
                <a:latin typeface="Times New Roman" panose="02020603050405020304" pitchFamily="18" charset="0"/>
                <a:ea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rPr>
              <a:t>bịch</a:t>
            </a:r>
            <a:r>
              <a:rPr lang="en-US" sz="2400" kern="0" dirty="0">
                <a:solidFill>
                  <a:srgbClr val="000000"/>
                </a:solidFill>
                <a:effectLst/>
                <a:latin typeface="Times New Roman" panose="02020603050405020304" pitchFamily="18" charset="0"/>
                <a:ea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rPr>
              <a:t>nhất</a:t>
            </a:r>
            <a:r>
              <a:rPr lang="en-US" sz="2400" kern="0" dirty="0">
                <a:solidFill>
                  <a:srgbClr val="000000"/>
                </a:solidFill>
                <a:effectLst/>
                <a:latin typeface="Times New Roman" panose="02020603050405020304" pitchFamily="18" charset="0"/>
                <a:ea typeface="Times New Roman" panose="02020603050405020304" pitchFamily="18" charset="0"/>
              </a:rPr>
              <a:t>?</a:t>
            </a:r>
            <a:r>
              <a:rPr lang="en-VN" sz="3200" dirty="0">
                <a:effectLst/>
              </a:rPr>
              <a:t> </a:t>
            </a:r>
            <a:endParaRPr lang="x-none" sz="3600" b="1"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9343C12-ABAE-0249-845F-B35727EB6471}"/>
              </a:ext>
            </a:extLst>
          </p:cNvPr>
          <p:cNvSpPr txBox="1"/>
          <p:nvPr/>
        </p:nvSpPr>
        <p:spPr>
          <a:xfrm>
            <a:off x="1711477" y="1753158"/>
            <a:ext cx="5558003" cy="496290"/>
          </a:xfrm>
          <a:prstGeom prst="rect">
            <a:avLst/>
          </a:prstGeom>
          <a:noFill/>
        </p:spPr>
        <p:txBody>
          <a:bodyPr wrap="square" rtlCol="0">
            <a:spAutoFit/>
          </a:bodyPr>
          <a:lstStyle/>
          <a:p>
            <a:r>
              <a:rPr lang="x-none" sz="2625" dirty="0">
                <a:solidFill>
                  <a:schemeClr val="tx2">
                    <a:lumMod val="10000"/>
                  </a:schemeClr>
                </a:solidFill>
                <a:latin typeface="Times New Roman" panose="02020603050405020304" pitchFamily="18" charset="0"/>
                <a:cs typeface="Times New Roman" panose="02020603050405020304" pitchFamily="18" charset="0"/>
              </a:rPr>
              <a:t>A</a:t>
            </a:r>
            <a:r>
              <a:rPr lang="x-none" sz="2625">
                <a:solidFill>
                  <a:schemeClr val="tx2">
                    <a:lumMod val="10000"/>
                  </a:schemeClr>
                </a:solidFill>
                <a:latin typeface="Times New Roman" panose="02020603050405020304" pitchFamily="18" charset="0"/>
                <a:cs typeface="Times New Roman" panose="02020603050405020304" pitchFamily="18" charset="0"/>
              </a:rPr>
              <a:t>. </a:t>
            </a:r>
            <a:r>
              <a:rPr lang="vi-VN" sz="2625" dirty="0">
                <a:solidFill>
                  <a:schemeClr val="tx2">
                    <a:lumMod val="10000"/>
                  </a:schemeClr>
                </a:solidFill>
                <a:latin typeface="Times New Roman" panose="02020603050405020304" pitchFamily="18" charset="0"/>
                <a:cs typeface="Times New Roman" panose="02020603050405020304" pitchFamily="18" charset="0"/>
              </a:rPr>
              <a:t>Sĩ tử và quan trường</a:t>
            </a:r>
            <a:endParaRPr lang="x-none" sz="2625"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68596C5A-DE9F-4D4A-9318-9CBF4C1C3620}"/>
              </a:ext>
            </a:extLst>
          </p:cNvPr>
          <p:cNvSpPr txBox="1"/>
          <p:nvPr/>
        </p:nvSpPr>
        <p:spPr>
          <a:xfrm>
            <a:off x="1711477" y="2335147"/>
            <a:ext cx="5558003" cy="496290"/>
          </a:xfrm>
          <a:prstGeom prst="rect">
            <a:avLst/>
          </a:prstGeom>
          <a:noFill/>
        </p:spPr>
        <p:txBody>
          <a:bodyPr wrap="square" rtlCol="0">
            <a:spAutoFit/>
          </a:bodyPr>
          <a:lstStyle/>
          <a:p>
            <a:r>
              <a:rPr lang="x-none" sz="2625" dirty="0">
                <a:solidFill>
                  <a:schemeClr val="tx2">
                    <a:lumMod val="10000"/>
                  </a:schemeClr>
                </a:solidFill>
                <a:latin typeface="Times New Roman" panose="02020603050405020304" pitchFamily="18" charset="0"/>
                <a:cs typeface="Times New Roman" panose="02020603050405020304" pitchFamily="18" charset="0"/>
              </a:rPr>
              <a:t>B</a:t>
            </a:r>
            <a:r>
              <a:rPr lang="x-none" sz="2625">
                <a:solidFill>
                  <a:schemeClr val="tx2">
                    <a:lumMod val="10000"/>
                  </a:schemeClr>
                </a:solidFill>
                <a:latin typeface="Times New Roman" panose="02020603050405020304" pitchFamily="18" charset="0"/>
                <a:cs typeface="Times New Roman" panose="02020603050405020304" pitchFamily="18" charset="0"/>
              </a:rPr>
              <a:t>. </a:t>
            </a:r>
            <a:r>
              <a:rPr lang="vi-VN" sz="2625" dirty="0">
                <a:solidFill>
                  <a:schemeClr val="tx2">
                    <a:lumMod val="10000"/>
                  </a:schemeClr>
                </a:solidFill>
                <a:latin typeface="Times New Roman" panose="02020603050405020304" pitchFamily="18" charset="0"/>
                <a:cs typeface="Times New Roman" panose="02020603050405020304" pitchFamily="18" charset="0"/>
              </a:rPr>
              <a:t>Quan sứ và bà đầm</a:t>
            </a:r>
            <a:endParaRPr lang="x-none" sz="2625"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BCAF1189-38ED-A44E-BE52-E4505B5A2EB0}"/>
              </a:ext>
            </a:extLst>
          </p:cNvPr>
          <p:cNvSpPr txBox="1"/>
          <p:nvPr/>
        </p:nvSpPr>
        <p:spPr>
          <a:xfrm>
            <a:off x="1711477" y="2917135"/>
            <a:ext cx="5558003" cy="496290"/>
          </a:xfrm>
          <a:prstGeom prst="rect">
            <a:avLst/>
          </a:prstGeom>
          <a:noFill/>
        </p:spPr>
        <p:txBody>
          <a:bodyPr wrap="square" rtlCol="0">
            <a:spAutoFit/>
          </a:bodyPr>
          <a:lstStyle/>
          <a:p>
            <a:r>
              <a:rPr lang="x-none" sz="2625" dirty="0">
                <a:solidFill>
                  <a:schemeClr val="tx2">
                    <a:lumMod val="10000"/>
                  </a:schemeClr>
                </a:solidFill>
                <a:latin typeface="Times New Roman" panose="02020603050405020304" pitchFamily="18" charset="0"/>
                <a:cs typeface="Times New Roman" panose="02020603050405020304" pitchFamily="18" charset="0"/>
              </a:rPr>
              <a:t>C</a:t>
            </a:r>
            <a:r>
              <a:rPr lang="x-none" sz="2625">
                <a:solidFill>
                  <a:schemeClr val="tx2">
                    <a:lumMod val="10000"/>
                  </a:schemeClr>
                </a:solidFill>
                <a:latin typeface="Times New Roman" panose="02020603050405020304" pitchFamily="18" charset="0"/>
                <a:cs typeface="Times New Roman" panose="02020603050405020304" pitchFamily="18" charset="0"/>
              </a:rPr>
              <a:t>. </a:t>
            </a:r>
            <a:r>
              <a:rPr lang="vi-VN" sz="2625" dirty="0">
                <a:solidFill>
                  <a:schemeClr val="tx2">
                    <a:lumMod val="10000"/>
                  </a:schemeClr>
                </a:solidFill>
                <a:latin typeface="Times New Roman" panose="02020603050405020304" pitchFamily="18" charset="0"/>
                <a:cs typeface="Times New Roman" panose="02020603050405020304" pitchFamily="18" charset="0"/>
              </a:rPr>
              <a:t>Quan sứ và quan trường</a:t>
            </a:r>
            <a:endParaRPr lang="x-none" sz="2625"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3C98F7DA-86AD-D849-A1FA-544E0456B949}"/>
              </a:ext>
            </a:extLst>
          </p:cNvPr>
          <p:cNvSpPr txBox="1"/>
          <p:nvPr/>
        </p:nvSpPr>
        <p:spPr>
          <a:xfrm>
            <a:off x="1711477" y="3499124"/>
            <a:ext cx="5558003" cy="496290"/>
          </a:xfrm>
          <a:prstGeom prst="rect">
            <a:avLst/>
          </a:prstGeom>
          <a:noFill/>
        </p:spPr>
        <p:txBody>
          <a:bodyPr wrap="square" rtlCol="0">
            <a:spAutoFit/>
          </a:bodyPr>
          <a:lstStyle/>
          <a:p>
            <a:r>
              <a:rPr lang="x-none" sz="2625" dirty="0">
                <a:solidFill>
                  <a:schemeClr val="tx2">
                    <a:lumMod val="10000"/>
                  </a:schemeClr>
                </a:solidFill>
                <a:latin typeface="Times New Roman" panose="02020603050405020304" pitchFamily="18" charset="0"/>
                <a:cs typeface="Times New Roman" panose="02020603050405020304" pitchFamily="18" charset="0"/>
              </a:rPr>
              <a:t>D</a:t>
            </a:r>
            <a:r>
              <a:rPr lang="x-none" sz="2625">
                <a:solidFill>
                  <a:schemeClr val="tx2">
                    <a:lumMod val="10000"/>
                  </a:schemeClr>
                </a:solidFill>
                <a:latin typeface="Times New Roman" panose="02020603050405020304" pitchFamily="18" charset="0"/>
                <a:cs typeface="Times New Roman" panose="02020603050405020304" pitchFamily="18" charset="0"/>
              </a:rPr>
              <a:t>. </a:t>
            </a:r>
            <a:r>
              <a:rPr lang="vi-VN" sz="2625" dirty="0">
                <a:solidFill>
                  <a:schemeClr val="tx2">
                    <a:lumMod val="10000"/>
                  </a:schemeClr>
                </a:solidFill>
                <a:latin typeface="Times New Roman" panose="02020603050405020304" pitchFamily="18" charset="0"/>
                <a:cs typeface="Times New Roman" panose="02020603050405020304" pitchFamily="18" charset="0"/>
              </a:rPr>
              <a:t>Quan trường và bà đầm</a:t>
            </a:r>
            <a:endParaRPr lang="x-none" sz="2625" dirty="0">
              <a:solidFill>
                <a:schemeClr val="tx2">
                  <a:lumMod val="10000"/>
                </a:schemeClr>
              </a:solidFill>
              <a:latin typeface="Times New Roman" panose="02020603050405020304" pitchFamily="18" charset="0"/>
              <a:cs typeface="Times New Roman" panose="02020603050405020304" pitchFamily="18" charset="0"/>
            </a:endParaRPr>
          </a:p>
        </p:txBody>
      </p:sp>
      <p:pic>
        <p:nvPicPr>
          <p:cNvPr id="19" name="图片 7">
            <a:extLst>
              <a:ext uri="{FF2B5EF4-FFF2-40B4-BE49-F238E27FC236}">
                <a16:creationId xmlns:a16="http://schemas.microsoft.com/office/drawing/2014/main" id="{556937E5-C8A4-1E4E-A6A7-05430E1A83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2845" y="2274928"/>
            <a:ext cx="663349" cy="619125"/>
          </a:xfrm>
          <a:prstGeom prst="rect">
            <a:avLst/>
          </a:prstGeom>
        </p:spPr>
      </p:pic>
      <p:pic>
        <p:nvPicPr>
          <p:cNvPr id="20" name="Picture 19">
            <a:extLst>
              <a:ext uri="{FF2B5EF4-FFF2-40B4-BE49-F238E27FC236}">
                <a16:creationId xmlns:a16="http://schemas.microsoft.com/office/drawing/2014/main" id="{B24C3D53-123C-664A-8E67-589EF3CB98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1384" y="2917136"/>
            <a:ext cx="1582616" cy="1714500"/>
          </a:xfrm>
          <a:prstGeom prst="rect">
            <a:avLst/>
          </a:prstGeom>
        </p:spPr>
      </p:pic>
    </p:spTree>
    <p:extLst>
      <p:ext uri="{BB962C8B-B14F-4D97-AF65-F5344CB8AC3E}">
        <p14:creationId xmlns:p14="http://schemas.microsoft.com/office/powerpoint/2010/main" val="2908739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repeatCount="indefinite" fill="hold" nodeType="clickEffect">
                                  <p:stCondLst>
                                    <p:cond delay="0"/>
                                  </p:stCondLst>
                                  <p:childTnLst>
                                    <p:animEffect transition="out" filter="fade">
                                      <p:cBhvr>
                                        <p:cTn id="16" dur="500" tmFilter="0, 0; .2, .5; .8, .5; 1, 0"/>
                                        <p:tgtEl>
                                          <p:spTgt spid="19"/>
                                        </p:tgtEl>
                                      </p:cBhvr>
                                    </p:animEffect>
                                    <p:animScale>
                                      <p:cBhvr>
                                        <p:cTn id="17"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12" name="图片 14"/>
          <p:cNvPicPr>
            <a:picLocks noChangeAspect="1"/>
          </p:cNvPicPr>
          <p:nvPr/>
        </p:nvPicPr>
        <p:blipFill>
          <a:blip r:embed="rId3"/>
          <a:stretch>
            <a:fillRect/>
          </a:stretch>
        </p:blipFill>
        <p:spPr>
          <a:xfrm>
            <a:off x="114301" y="195263"/>
            <a:ext cx="1018673" cy="619125"/>
          </a:xfrm>
          <a:prstGeom prst="rect">
            <a:avLst/>
          </a:prstGeom>
        </p:spPr>
      </p:pic>
      <p:sp>
        <p:nvSpPr>
          <p:cNvPr id="13" name="Hexagon 12">
            <a:extLst>
              <a:ext uri="{FF2B5EF4-FFF2-40B4-BE49-F238E27FC236}">
                <a16:creationId xmlns:a16="http://schemas.microsoft.com/office/drawing/2014/main" id="{E71C569F-4EEA-AE4A-A777-5033806ACF99}"/>
              </a:ext>
            </a:extLst>
          </p:cNvPr>
          <p:cNvSpPr/>
          <p:nvPr/>
        </p:nvSpPr>
        <p:spPr>
          <a:xfrm>
            <a:off x="507518" y="436162"/>
            <a:ext cx="8428382" cy="1103243"/>
          </a:xfrm>
          <a:prstGeom prst="hexago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vi-VN" sz="2800" kern="0" dirty="0">
                <a:solidFill>
                  <a:srgbClr val="000000"/>
                </a:solidFill>
                <a:effectLst/>
                <a:latin typeface="Times New Roman" panose="02020603050405020304" pitchFamily="18" charset="0"/>
                <a:ea typeface="Times New Roman" panose="02020603050405020304" pitchFamily="18" charset="0"/>
              </a:rPr>
              <a:t>Giá trị tư trưởng ở hai câu kết bài thơ là:</a:t>
            </a:r>
            <a:endParaRPr lang="x-none" sz="4000" b="1"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9343C12-ABAE-0249-845F-B35727EB6471}"/>
              </a:ext>
            </a:extLst>
          </p:cNvPr>
          <p:cNvSpPr txBox="1"/>
          <p:nvPr/>
        </p:nvSpPr>
        <p:spPr>
          <a:xfrm>
            <a:off x="1711477" y="1753158"/>
            <a:ext cx="5558003" cy="496290"/>
          </a:xfrm>
          <a:prstGeom prst="rect">
            <a:avLst/>
          </a:prstGeom>
          <a:noFill/>
        </p:spPr>
        <p:txBody>
          <a:bodyPr wrap="square" rtlCol="0">
            <a:spAutoFit/>
          </a:bodyPr>
          <a:lstStyle/>
          <a:p>
            <a:r>
              <a:rPr lang="x-none" sz="2625" dirty="0">
                <a:solidFill>
                  <a:schemeClr val="tx2">
                    <a:lumMod val="10000"/>
                  </a:schemeClr>
                </a:solidFill>
                <a:latin typeface="Times New Roman" panose="02020603050405020304" pitchFamily="18" charset="0"/>
                <a:cs typeface="Times New Roman" panose="02020603050405020304" pitchFamily="18" charset="0"/>
              </a:rPr>
              <a:t>A</a:t>
            </a:r>
            <a:r>
              <a:rPr lang="x-none" sz="2625">
                <a:solidFill>
                  <a:schemeClr val="tx2">
                    <a:lumMod val="10000"/>
                  </a:schemeClr>
                </a:solidFill>
                <a:latin typeface="Times New Roman" panose="02020603050405020304" pitchFamily="18" charset="0"/>
                <a:cs typeface="Times New Roman" panose="02020603050405020304" pitchFamily="18" charset="0"/>
              </a:rPr>
              <a:t>. </a:t>
            </a:r>
            <a:r>
              <a:rPr lang="vi-VN" sz="2625" dirty="0">
                <a:solidFill>
                  <a:schemeClr val="tx2">
                    <a:lumMod val="10000"/>
                  </a:schemeClr>
                </a:solidFill>
                <a:latin typeface="Times New Roman" panose="02020603050405020304" pitchFamily="18" charset="0"/>
                <a:cs typeface="Times New Roman" panose="02020603050405020304" pitchFamily="18" charset="0"/>
              </a:rPr>
              <a:t>Tư tưởng yêu nước</a:t>
            </a:r>
            <a:endParaRPr lang="x-none" sz="2625"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68596C5A-DE9F-4D4A-9318-9CBF4C1C3620}"/>
              </a:ext>
            </a:extLst>
          </p:cNvPr>
          <p:cNvSpPr txBox="1"/>
          <p:nvPr/>
        </p:nvSpPr>
        <p:spPr>
          <a:xfrm>
            <a:off x="1711477" y="2335147"/>
            <a:ext cx="5558003" cy="496290"/>
          </a:xfrm>
          <a:prstGeom prst="rect">
            <a:avLst/>
          </a:prstGeom>
          <a:noFill/>
        </p:spPr>
        <p:txBody>
          <a:bodyPr wrap="square" rtlCol="0">
            <a:spAutoFit/>
          </a:bodyPr>
          <a:lstStyle/>
          <a:p>
            <a:r>
              <a:rPr lang="x-none" sz="2625" dirty="0">
                <a:solidFill>
                  <a:schemeClr val="tx2">
                    <a:lumMod val="10000"/>
                  </a:schemeClr>
                </a:solidFill>
                <a:latin typeface="Times New Roman" panose="02020603050405020304" pitchFamily="18" charset="0"/>
                <a:cs typeface="Times New Roman" panose="02020603050405020304" pitchFamily="18" charset="0"/>
              </a:rPr>
              <a:t>B</a:t>
            </a:r>
            <a:r>
              <a:rPr lang="x-none" sz="2625">
                <a:solidFill>
                  <a:schemeClr val="tx2">
                    <a:lumMod val="10000"/>
                  </a:schemeClr>
                </a:solidFill>
                <a:latin typeface="Times New Roman" panose="02020603050405020304" pitchFamily="18" charset="0"/>
                <a:cs typeface="Times New Roman" panose="02020603050405020304" pitchFamily="18" charset="0"/>
              </a:rPr>
              <a:t>. </a:t>
            </a:r>
            <a:r>
              <a:rPr lang="vi-VN" sz="2625" dirty="0">
                <a:solidFill>
                  <a:schemeClr val="tx2">
                    <a:lumMod val="10000"/>
                  </a:schemeClr>
                </a:solidFill>
                <a:latin typeface="Times New Roman" panose="02020603050405020304" pitchFamily="18" charset="0"/>
                <a:cs typeface="Times New Roman" panose="02020603050405020304" pitchFamily="18" charset="0"/>
              </a:rPr>
              <a:t>Tư tưởng nhân đạo</a:t>
            </a:r>
            <a:endParaRPr lang="x-none" sz="2625"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BCAF1189-38ED-A44E-BE52-E4505B5A2EB0}"/>
              </a:ext>
            </a:extLst>
          </p:cNvPr>
          <p:cNvSpPr txBox="1"/>
          <p:nvPr/>
        </p:nvSpPr>
        <p:spPr>
          <a:xfrm>
            <a:off x="1711477" y="2917135"/>
            <a:ext cx="5558003" cy="496290"/>
          </a:xfrm>
          <a:prstGeom prst="rect">
            <a:avLst/>
          </a:prstGeom>
          <a:noFill/>
        </p:spPr>
        <p:txBody>
          <a:bodyPr wrap="square" rtlCol="0">
            <a:spAutoFit/>
          </a:bodyPr>
          <a:lstStyle/>
          <a:p>
            <a:r>
              <a:rPr lang="x-none" sz="2625" dirty="0">
                <a:solidFill>
                  <a:schemeClr val="tx2">
                    <a:lumMod val="10000"/>
                  </a:schemeClr>
                </a:solidFill>
                <a:latin typeface="Times New Roman" panose="02020603050405020304" pitchFamily="18" charset="0"/>
                <a:cs typeface="Times New Roman" panose="02020603050405020304" pitchFamily="18" charset="0"/>
              </a:rPr>
              <a:t>C</a:t>
            </a:r>
            <a:r>
              <a:rPr lang="x-none" sz="2625">
                <a:solidFill>
                  <a:schemeClr val="tx2">
                    <a:lumMod val="10000"/>
                  </a:schemeClr>
                </a:solidFill>
                <a:latin typeface="Times New Roman" panose="02020603050405020304" pitchFamily="18" charset="0"/>
                <a:cs typeface="Times New Roman" panose="02020603050405020304" pitchFamily="18" charset="0"/>
              </a:rPr>
              <a:t>. </a:t>
            </a:r>
            <a:r>
              <a:rPr lang="vi-VN" sz="2625" dirty="0">
                <a:solidFill>
                  <a:schemeClr val="tx2">
                    <a:lumMod val="10000"/>
                  </a:schemeClr>
                </a:solidFill>
                <a:latin typeface="Times New Roman" panose="02020603050405020304" pitchFamily="18" charset="0"/>
                <a:cs typeface="Times New Roman" panose="02020603050405020304" pitchFamily="18" charset="0"/>
              </a:rPr>
              <a:t>Tư tưởng thân dân</a:t>
            </a:r>
            <a:endParaRPr lang="x-none" sz="2625"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3C98F7DA-86AD-D849-A1FA-544E0456B949}"/>
              </a:ext>
            </a:extLst>
          </p:cNvPr>
          <p:cNvSpPr txBox="1"/>
          <p:nvPr/>
        </p:nvSpPr>
        <p:spPr>
          <a:xfrm>
            <a:off x="1711477" y="3499124"/>
            <a:ext cx="5558003" cy="496290"/>
          </a:xfrm>
          <a:prstGeom prst="rect">
            <a:avLst/>
          </a:prstGeom>
          <a:noFill/>
        </p:spPr>
        <p:txBody>
          <a:bodyPr wrap="square" rtlCol="0">
            <a:spAutoFit/>
          </a:bodyPr>
          <a:lstStyle/>
          <a:p>
            <a:r>
              <a:rPr lang="x-none" sz="2625" dirty="0">
                <a:solidFill>
                  <a:schemeClr val="tx2">
                    <a:lumMod val="10000"/>
                  </a:schemeClr>
                </a:solidFill>
                <a:latin typeface="Times New Roman" panose="02020603050405020304" pitchFamily="18" charset="0"/>
                <a:cs typeface="Times New Roman" panose="02020603050405020304" pitchFamily="18" charset="0"/>
              </a:rPr>
              <a:t>D</a:t>
            </a:r>
            <a:r>
              <a:rPr lang="x-none" sz="2625">
                <a:solidFill>
                  <a:schemeClr val="tx2">
                    <a:lumMod val="10000"/>
                  </a:schemeClr>
                </a:solidFill>
                <a:latin typeface="Times New Roman" panose="02020603050405020304" pitchFamily="18" charset="0"/>
                <a:cs typeface="Times New Roman" panose="02020603050405020304" pitchFamily="18" charset="0"/>
              </a:rPr>
              <a:t>. </a:t>
            </a:r>
            <a:r>
              <a:rPr lang="vi-VN" sz="2625" dirty="0">
                <a:solidFill>
                  <a:schemeClr val="tx2">
                    <a:lumMod val="10000"/>
                  </a:schemeClr>
                </a:solidFill>
                <a:latin typeface="Times New Roman" panose="02020603050405020304" pitchFamily="18" charset="0"/>
                <a:cs typeface="Times New Roman" panose="02020603050405020304" pitchFamily="18" charset="0"/>
              </a:rPr>
              <a:t>Tất cả đều đúng</a:t>
            </a:r>
            <a:endParaRPr lang="x-none" sz="2625" dirty="0">
              <a:solidFill>
                <a:schemeClr val="tx2">
                  <a:lumMod val="10000"/>
                </a:schemeClr>
              </a:solidFill>
              <a:latin typeface="Times New Roman" panose="02020603050405020304" pitchFamily="18" charset="0"/>
              <a:cs typeface="Times New Roman" panose="02020603050405020304" pitchFamily="18" charset="0"/>
            </a:endParaRPr>
          </a:p>
        </p:txBody>
      </p:sp>
      <p:pic>
        <p:nvPicPr>
          <p:cNvPr id="19" name="图片 7">
            <a:extLst>
              <a:ext uri="{FF2B5EF4-FFF2-40B4-BE49-F238E27FC236}">
                <a16:creationId xmlns:a16="http://schemas.microsoft.com/office/drawing/2014/main" id="{556937E5-C8A4-1E4E-A6A7-05430E1A83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2845" y="1716022"/>
            <a:ext cx="663349" cy="619125"/>
          </a:xfrm>
          <a:prstGeom prst="rect">
            <a:avLst/>
          </a:prstGeom>
        </p:spPr>
      </p:pic>
      <p:pic>
        <p:nvPicPr>
          <p:cNvPr id="20" name="Picture 19">
            <a:extLst>
              <a:ext uri="{FF2B5EF4-FFF2-40B4-BE49-F238E27FC236}">
                <a16:creationId xmlns:a16="http://schemas.microsoft.com/office/drawing/2014/main" id="{B24C3D53-123C-664A-8E67-589EF3CB98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1384" y="2917136"/>
            <a:ext cx="1582616" cy="1714500"/>
          </a:xfrm>
          <a:prstGeom prst="rect">
            <a:avLst/>
          </a:prstGeom>
        </p:spPr>
      </p:pic>
    </p:spTree>
    <p:extLst>
      <p:ext uri="{BB962C8B-B14F-4D97-AF65-F5344CB8AC3E}">
        <p14:creationId xmlns:p14="http://schemas.microsoft.com/office/powerpoint/2010/main" val="40839266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repeatCount="indefinite" fill="hold" nodeType="clickEffect">
                                  <p:stCondLst>
                                    <p:cond delay="0"/>
                                  </p:stCondLst>
                                  <p:childTnLst>
                                    <p:animEffect transition="out" filter="fade">
                                      <p:cBhvr>
                                        <p:cTn id="16" dur="500" tmFilter="0, 0; .2, .5; .8, .5; 1, 0"/>
                                        <p:tgtEl>
                                          <p:spTgt spid="19"/>
                                        </p:tgtEl>
                                      </p:cBhvr>
                                    </p:animEffect>
                                    <p:animScale>
                                      <p:cBhvr>
                                        <p:cTn id="17"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13" name="Hexagon 12">
            <a:extLst>
              <a:ext uri="{FF2B5EF4-FFF2-40B4-BE49-F238E27FC236}">
                <a16:creationId xmlns:a16="http://schemas.microsoft.com/office/drawing/2014/main" id="{E71C569F-4EEA-AE4A-A777-5033806ACF99}"/>
              </a:ext>
            </a:extLst>
          </p:cNvPr>
          <p:cNvSpPr/>
          <p:nvPr/>
        </p:nvSpPr>
        <p:spPr>
          <a:xfrm>
            <a:off x="0" y="90507"/>
            <a:ext cx="8935900" cy="1103243"/>
          </a:xfrm>
          <a:prstGeom prst="hexagon">
            <a:avLst/>
          </a:prstGeom>
          <a:ln/>
        </p:spPr>
        <p:style>
          <a:lnRef idx="2">
            <a:schemeClr val="accent1"/>
          </a:lnRef>
          <a:fillRef idx="1">
            <a:schemeClr val="lt1"/>
          </a:fillRef>
          <a:effectRef idx="0">
            <a:schemeClr val="accent1"/>
          </a:effectRef>
          <a:fontRef idx="minor">
            <a:schemeClr val="dk1"/>
          </a:fontRef>
        </p:style>
        <p:txBody>
          <a:bodyPr rtlCol="0" anchor="ctr"/>
          <a:lstStyle/>
          <a:p>
            <a:pPr marL="180340" algn="just">
              <a:lnSpc>
                <a:spcPct val="107000"/>
              </a:lnSpc>
              <a:spcAft>
                <a:spcPts val="800"/>
              </a:spcAft>
              <a:tabLst>
                <a:tab pos="90170" algn="l"/>
                <a:tab pos="180340" algn="l"/>
              </a:tabLst>
            </a:pP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ở</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V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19343C12-ABAE-0249-845F-B35727EB6471}"/>
              </a:ext>
            </a:extLst>
          </p:cNvPr>
          <p:cNvSpPr txBox="1"/>
          <p:nvPr/>
        </p:nvSpPr>
        <p:spPr>
          <a:xfrm>
            <a:off x="1137734" y="1494453"/>
            <a:ext cx="5558003" cy="496290"/>
          </a:xfrm>
          <a:prstGeom prst="rect">
            <a:avLst/>
          </a:prstGeom>
          <a:noFill/>
        </p:spPr>
        <p:txBody>
          <a:bodyPr wrap="square" rtlCol="0">
            <a:spAutoFit/>
          </a:bodyPr>
          <a:lstStyle/>
          <a:p>
            <a:r>
              <a:rPr lang="x-none" sz="2625" dirty="0">
                <a:solidFill>
                  <a:schemeClr val="tx2">
                    <a:lumMod val="10000"/>
                  </a:schemeClr>
                </a:solidFill>
                <a:latin typeface="Times New Roman" panose="02020603050405020304" pitchFamily="18" charset="0"/>
                <a:cs typeface="Times New Roman" panose="02020603050405020304" pitchFamily="18" charset="0"/>
              </a:rPr>
              <a:t>A</a:t>
            </a:r>
            <a:r>
              <a:rPr lang="x-none" sz="2625">
                <a:solidFill>
                  <a:schemeClr val="tx2">
                    <a:lumMod val="10000"/>
                  </a:schemeClr>
                </a:solidFill>
                <a:latin typeface="Times New Roman" panose="02020603050405020304" pitchFamily="18" charset="0"/>
                <a:cs typeface="Times New Roman" panose="02020603050405020304" pitchFamily="18" charset="0"/>
              </a:rPr>
              <a:t>. </a:t>
            </a:r>
            <a:r>
              <a:rPr lang="vi-VN" sz="2625" dirty="0">
                <a:solidFill>
                  <a:schemeClr val="tx2">
                    <a:lumMod val="10000"/>
                  </a:schemeClr>
                </a:solidFill>
                <a:latin typeface="Times New Roman" panose="02020603050405020304" pitchFamily="18" charset="0"/>
                <a:cs typeface="Times New Roman" panose="02020603050405020304" pitchFamily="18" charset="0"/>
              </a:rPr>
              <a:t>Vì Trường Nam tổ chức thi tốt hơn</a:t>
            </a:r>
            <a:endParaRPr lang="x-none" sz="2625"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68596C5A-DE9F-4D4A-9318-9CBF4C1C3620}"/>
              </a:ext>
            </a:extLst>
          </p:cNvPr>
          <p:cNvSpPr txBox="1"/>
          <p:nvPr/>
        </p:nvSpPr>
        <p:spPr>
          <a:xfrm>
            <a:off x="1137735" y="2039305"/>
            <a:ext cx="5558003" cy="496290"/>
          </a:xfrm>
          <a:prstGeom prst="rect">
            <a:avLst/>
          </a:prstGeom>
          <a:noFill/>
        </p:spPr>
        <p:txBody>
          <a:bodyPr wrap="square" rtlCol="0">
            <a:spAutoFit/>
          </a:bodyPr>
          <a:lstStyle/>
          <a:p>
            <a:r>
              <a:rPr lang="x-none" sz="2625" dirty="0">
                <a:solidFill>
                  <a:schemeClr val="tx2">
                    <a:lumMod val="10000"/>
                  </a:schemeClr>
                </a:solidFill>
                <a:latin typeface="Times New Roman" panose="02020603050405020304" pitchFamily="18" charset="0"/>
                <a:cs typeface="Times New Roman" panose="02020603050405020304" pitchFamily="18" charset="0"/>
              </a:rPr>
              <a:t>B</a:t>
            </a:r>
            <a:r>
              <a:rPr lang="x-none" sz="2625">
                <a:solidFill>
                  <a:schemeClr val="tx2">
                    <a:lumMod val="10000"/>
                  </a:schemeClr>
                </a:solidFill>
                <a:latin typeface="Times New Roman" panose="02020603050405020304" pitchFamily="18" charset="0"/>
                <a:cs typeface="Times New Roman" panose="02020603050405020304" pitchFamily="18" charset="0"/>
              </a:rPr>
              <a:t>. </a:t>
            </a:r>
            <a:r>
              <a:rPr lang="vi-VN" sz="2625" dirty="0">
                <a:solidFill>
                  <a:schemeClr val="tx2">
                    <a:lumMod val="10000"/>
                  </a:schemeClr>
                </a:solidFill>
                <a:latin typeface="Times New Roman" panose="02020603050405020304" pitchFamily="18" charset="0"/>
                <a:cs typeface="Times New Roman" panose="02020603050405020304" pitchFamily="18" charset="0"/>
              </a:rPr>
              <a:t>Vì Trường Hà không tổ chức thi</a:t>
            </a:r>
            <a:endParaRPr lang="x-none" sz="2625"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BCAF1189-38ED-A44E-BE52-E4505B5A2EB0}"/>
              </a:ext>
            </a:extLst>
          </p:cNvPr>
          <p:cNvSpPr txBox="1"/>
          <p:nvPr/>
        </p:nvSpPr>
        <p:spPr>
          <a:xfrm>
            <a:off x="1137735" y="2621293"/>
            <a:ext cx="7584924" cy="900246"/>
          </a:xfrm>
          <a:prstGeom prst="rect">
            <a:avLst/>
          </a:prstGeom>
          <a:noFill/>
        </p:spPr>
        <p:txBody>
          <a:bodyPr wrap="square" rtlCol="0">
            <a:spAutoFit/>
          </a:bodyPr>
          <a:lstStyle/>
          <a:p>
            <a:r>
              <a:rPr lang="x-none" sz="2625" dirty="0">
                <a:solidFill>
                  <a:schemeClr val="tx2">
                    <a:lumMod val="10000"/>
                  </a:schemeClr>
                </a:solidFill>
                <a:latin typeface="Times New Roman" panose="02020603050405020304" pitchFamily="18" charset="0"/>
                <a:cs typeface="Times New Roman" panose="02020603050405020304" pitchFamily="18" charset="0"/>
              </a:rPr>
              <a:t>C</a:t>
            </a:r>
            <a:r>
              <a:rPr lang="x-none" sz="2625">
                <a:solidFill>
                  <a:schemeClr val="tx2">
                    <a:lumMod val="10000"/>
                  </a:schemeClr>
                </a:solidFill>
                <a:latin typeface="Times New Roman" panose="02020603050405020304" pitchFamily="18" charset="0"/>
                <a:cs typeface="Times New Roman" panose="02020603050405020304" pitchFamily="18" charset="0"/>
              </a:rPr>
              <a:t>. </a:t>
            </a:r>
            <a:r>
              <a:rPr lang="vi-VN" sz="2625" dirty="0">
                <a:solidFill>
                  <a:schemeClr val="tx2">
                    <a:lumMod val="10000"/>
                  </a:schemeClr>
                </a:solidFill>
                <a:latin typeface="Times New Roman" panose="02020603050405020304" pitchFamily="18" charset="0"/>
                <a:cs typeface="Times New Roman" panose="02020603050405020304" pitchFamily="18" charset="0"/>
              </a:rPr>
              <a:t>Thực dân Pháp đánh chiếm Hà Nội, trường thi ở Hà Nội bị bãi bỏ, các sĩ tử phải thi ở trường Nam</a:t>
            </a:r>
            <a:endParaRPr lang="x-none" sz="2625"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3C98F7DA-86AD-D849-A1FA-544E0456B949}"/>
              </a:ext>
            </a:extLst>
          </p:cNvPr>
          <p:cNvSpPr txBox="1"/>
          <p:nvPr/>
        </p:nvSpPr>
        <p:spPr>
          <a:xfrm>
            <a:off x="1137735" y="3558675"/>
            <a:ext cx="7333913" cy="496290"/>
          </a:xfrm>
          <a:prstGeom prst="rect">
            <a:avLst/>
          </a:prstGeom>
          <a:noFill/>
        </p:spPr>
        <p:txBody>
          <a:bodyPr wrap="square" rtlCol="0">
            <a:spAutoFit/>
          </a:bodyPr>
          <a:lstStyle/>
          <a:p>
            <a:r>
              <a:rPr lang="x-none" sz="2625" dirty="0">
                <a:solidFill>
                  <a:schemeClr val="tx2">
                    <a:lumMod val="10000"/>
                  </a:schemeClr>
                </a:solidFill>
                <a:latin typeface="Times New Roman" panose="02020603050405020304" pitchFamily="18" charset="0"/>
                <a:cs typeface="Times New Roman" panose="02020603050405020304" pitchFamily="18" charset="0"/>
              </a:rPr>
              <a:t>D</a:t>
            </a:r>
            <a:r>
              <a:rPr lang="x-none" sz="2625">
                <a:solidFill>
                  <a:schemeClr val="tx2">
                    <a:lumMod val="10000"/>
                  </a:schemeClr>
                </a:solidFill>
                <a:latin typeface="Times New Roman" panose="02020603050405020304" pitchFamily="18" charset="0"/>
                <a:cs typeface="Times New Roman" panose="02020603050405020304" pitchFamily="18" charset="0"/>
              </a:rPr>
              <a:t>. </a:t>
            </a:r>
            <a:r>
              <a:rPr lang="vi-VN" sz="2625" dirty="0">
                <a:solidFill>
                  <a:schemeClr val="tx2">
                    <a:lumMod val="10000"/>
                  </a:schemeClr>
                </a:solidFill>
                <a:latin typeface="Times New Roman" panose="02020603050405020304" pitchFamily="18" charset="0"/>
                <a:cs typeface="Times New Roman" panose="02020603050405020304" pitchFamily="18" charset="0"/>
              </a:rPr>
              <a:t>Cả nước chỉ có trường thi duy nhất là trường Nam</a:t>
            </a:r>
            <a:endParaRPr lang="x-none" sz="2625" dirty="0">
              <a:solidFill>
                <a:schemeClr val="tx2">
                  <a:lumMod val="10000"/>
                </a:schemeClr>
              </a:solidFill>
              <a:latin typeface="Times New Roman" panose="02020603050405020304" pitchFamily="18" charset="0"/>
              <a:cs typeface="Times New Roman" panose="02020603050405020304" pitchFamily="18" charset="0"/>
            </a:endParaRPr>
          </a:p>
        </p:txBody>
      </p:sp>
      <p:pic>
        <p:nvPicPr>
          <p:cNvPr id="19" name="图片 7">
            <a:extLst>
              <a:ext uri="{FF2B5EF4-FFF2-40B4-BE49-F238E27FC236}">
                <a16:creationId xmlns:a16="http://schemas.microsoft.com/office/drawing/2014/main" id="{556937E5-C8A4-1E4E-A6A7-05430E1A83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103" y="2584157"/>
            <a:ext cx="663349" cy="619125"/>
          </a:xfrm>
          <a:prstGeom prst="rect">
            <a:avLst/>
          </a:prstGeom>
        </p:spPr>
      </p:pic>
    </p:spTree>
    <p:extLst>
      <p:ext uri="{BB962C8B-B14F-4D97-AF65-F5344CB8AC3E}">
        <p14:creationId xmlns:p14="http://schemas.microsoft.com/office/powerpoint/2010/main" val="42237511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repeatCount="indefinite" fill="hold" nodeType="clickEffect">
                                  <p:stCondLst>
                                    <p:cond delay="0"/>
                                  </p:stCondLst>
                                  <p:childTnLst>
                                    <p:animEffect transition="out" filter="fade">
                                      <p:cBhvr>
                                        <p:cTn id="11" dur="500" tmFilter="0, 0; .2, .5; .8, .5; 1, 0"/>
                                        <p:tgtEl>
                                          <p:spTgt spid="19"/>
                                        </p:tgtEl>
                                      </p:cBhvr>
                                    </p:animEffect>
                                    <p:animScale>
                                      <p:cBhvr>
                                        <p:cTn id="12"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8" name="Rectangle 7">
            <a:extLst>
              <a:ext uri="{FF2B5EF4-FFF2-40B4-BE49-F238E27FC236}">
                <a16:creationId xmlns:a16="http://schemas.microsoft.com/office/drawing/2014/main" id="{2211EB25-1E55-8E0D-9BAB-A53700433401}"/>
              </a:ext>
            </a:extLst>
          </p:cNvPr>
          <p:cNvSpPr/>
          <p:nvPr/>
        </p:nvSpPr>
        <p:spPr>
          <a:xfrm>
            <a:off x="329609" y="297712"/>
            <a:ext cx="8420986" cy="4550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ambria" panose="02040503050406030204" pitchFamily="18" charset="0"/>
            </a:endParaRPr>
          </a:p>
        </p:txBody>
      </p:sp>
      <p:sp>
        <p:nvSpPr>
          <p:cNvPr id="2" name="TextBox 1">
            <a:extLst>
              <a:ext uri="{FF2B5EF4-FFF2-40B4-BE49-F238E27FC236}">
                <a16:creationId xmlns:a16="http://schemas.microsoft.com/office/drawing/2014/main" id="{EF612A45-042B-D050-E3EF-1A500803EEFA}"/>
              </a:ext>
            </a:extLst>
          </p:cNvPr>
          <p:cNvSpPr txBox="1"/>
          <p:nvPr/>
        </p:nvSpPr>
        <p:spPr>
          <a:xfrm>
            <a:off x="514351" y="1216261"/>
            <a:ext cx="1685925" cy="400110"/>
          </a:xfrm>
          <a:prstGeom prst="rect">
            <a:avLst/>
          </a:prstGeom>
          <a:noFill/>
        </p:spPr>
        <p:txBody>
          <a:bodyPr wrap="square" rtlCol="0">
            <a:spAutoFit/>
          </a:bodyPr>
          <a:lstStyle/>
          <a:p>
            <a:r>
              <a:rPr lang="en-VN" sz="2000" dirty="0">
                <a:latin typeface="Cambria" panose="02040503050406030204" pitchFamily="18" charset="0"/>
              </a:rPr>
              <a:t>1. Chủ đề:</a:t>
            </a:r>
          </a:p>
        </p:txBody>
      </p:sp>
      <p:sp>
        <p:nvSpPr>
          <p:cNvPr id="3" name="TextBox 2">
            <a:extLst>
              <a:ext uri="{FF2B5EF4-FFF2-40B4-BE49-F238E27FC236}">
                <a16:creationId xmlns:a16="http://schemas.microsoft.com/office/drawing/2014/main" id="{595C9A2F-DB71-B33A-C66E-0FE47E4FEDAA}"/>
              </a:ext>
            </a:extLst>
          </p:cNvPr>
          <p:cNvSpPr txBox="1"/>
          <p:nvPr/>
        </p:nvSpPr>
        <p:spPr>
          <a:xfrm>
            <a:off x="514350" y="3601530"/>
            <a:ext cx="1685925" cy="400110"/>
          </a:xfrm>
          <a:prstGeom prst="rect">
            <a:avLst/>
          </a:prstGeom>
          <a:noFill/>
        </p:spPr>
        <p:txBody>
          <a:bodyPr wrap="square" rtlCol="0">
            <a:spAutoFit/>
          </a:bodyPr>
          <a:lstStyle/>
          <a:p>
            <a:r>
              <a:rPr lang="en-VN" sz="2000" dirty="0">
                <a:latin typeface="Cambria" panose="02040503050406030204" pitchFamily="18" charset="0"/>
              </a:rPr>
              <a:t>2. Thể loại:</a:t>
            </a:r>
          </a:p>
        </p:txBody>
      </p:sp>
      <p:sp>
        <p:nvSpPr>
          <p:cNvPr id="4" name="TextBox 3">
            <a:extLst>
              <a:ext uri="{FF2B5EF4-FFF2-40B4-BE49-F238E27FC236}">
                <a16:creationId xmlns:a16="http://schemas.microsoft.com/office/drawing/2014/main" id="{EE0FFF55-0246-397D-427B-1F7CE3C2544F}"/>
              </a:ext>
            </a:extLst>
          </p:cNvPr>
          <p:cNvSpPr txBox="1"/>
          <p:nvPr/>
        </p:nvSpPr>
        <p:spPr>
          <a:xfrm>
            <a:off x="1818831" y="1216261"/>
            <a:ext cx="4857750" cy="400110"/>
          </a:xfrm>
          <a:prstGeom prst="rect">
            <a:avLst/>
          </a:prstGeom>
          <a:noFill/>
        </p:spPr>
        <p:txBody>
          <a:bodyPr wrap="square" rtlCol="0">
            <a:spAutoFit/>
          </a:bodyPr>
          <a:lstStyle/>
          <a:p>
            <a:r>
              <a:rPr lang="en-VN" sz="2000" dirty="0">
                <a:solidFill>
                  <a:srgbClr val="FF0000"/>
                </a:solidFill>
                <a:latin typeface="Cambria" panose="02040503050406030204" pitchFamily="18" charset="0"/>
              </a:rPr>
              <a:t>TIẾNG CƯỜI TRÀO PHÚNG TRONG THƠ</a:t>
            </a:r>
          </a:p>
        </p:txBody>
      </p:sp>
      <p:sp>
        <p:nvSpPr>
          <p:cNvPr id="6" name="TextBox 5">
            <a:extLst>
              <a:ext uri="{FF2B5EF4-FFF2-40B4-BE49-F238E27FC236}">
                <a16:creationId xmlns:a16="http://schemas.microsoft.com/office/drawing/2014/main" id="{0500B815-E164-9EFE-31EF-A7A38F80497D}"/>
              </a:ext>
            </a:extLst>
          </p:cNvPr>
          <p:cNvSpPr txBox="1"/>
          <p:nvPr/>
        </p:nvSpPr>
        <p:spPr>
          <a:xfrm>
            <a:off x="1818831" y="1601949"/>
            <a:ext cx="6693195" cy="2185214"/>
          </a:xfrm>
          <a:prstGeom prst="rect">
            <a:avLst/>
          </a:prstGeom>
          <a:noFill/>
        </p:spPr>
        <p:txBody>
          <a:bodyPr wrap="square" rtlCol="0">
            <a:spAutoFit/>
          </a:bodyPr>
          <a:lstStyle/>
          <a:p>
            <a:pPr algn="just"/>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Tiếng</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cười</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trào</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phúng</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với</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nhiều</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sắc</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thái</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và</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cung</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bậc</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khác</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nhau</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là</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một</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phần</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của</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đời</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sống</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Tiếng</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cười</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đó</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được</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bật</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ra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từ</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những</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phản</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ứng</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lành</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mạnh</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của</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con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người</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trước</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cái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chưa</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hay</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chưa</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đẹp</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hoặc</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cái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tiêu</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cực</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xấu</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xa</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tồn</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tại</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xung</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quanh</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chúng</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ta. Nó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góp</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phần</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thanh</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lọc</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cuộc</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sống</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theo</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cách</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ý</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vị</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tinh</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tế</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và</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hưởng</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chúng</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ta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đến</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chân</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thiện</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nl-NL" sz="2000" kern="1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mĩ</a:t>
            </a:r>
            <a:r>
              <a:rPr lang="nl-NL" sz="2000" kern="1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a:t>
            </a:r>
            <a:endParaRPr lang="en-VN" sz="2000" kern="100" dirty="0">
              <a:effectLst/>
              <a:latin typeface="Cambria" panose="02040503050406030204" pitchFamily="18" charset="0"/>
              <a:ea typeface="Calibri" panose="020F0502020204030204" pitchFamily="34" charset="0"/>
              <a:cs typeface="Times New Roman" panose="02020603050405020304" pitchFamily="18" charset="0"/>
            </a:endParaRPr>
          </a:p>
          <a:p>
            <a:endParaRPr lang="en-VN" sz="1600" dirty="0">
              <a:latin typeface="Cambria" panose="02040503050406030204" pitchFamily="18" charset="0"/>
            </a:endParaRPr>
          </a:p>
        </p:txBody>
      </p:sp>
      <p:sp>
        <p:nvSpPr>
          <p:cNvPr id="7" name="TextBox 6">
            <a:extLst>
              <a:ext uri="{FF2B5EF4-FFF2-40B4-BE49-F238E27FC236}">
                <a16:creationId xmlns:a16="http://schemas.microsoft.com/office/drawing/2014/main" id="{E75AE43B-9530-2BC9-82BE-37D6E1B510E4}"/>
              </a:ext>
            </a:extLst>
          </p:cNvPr>
          <p:cNvSpPr txBox="1"/>
          <p:nvPr/>
        </p:nvSpPr>
        <p:spPr>
          <a:xfrm>
            <a:off x="1818831" y="3587108"/>
            <a:ext cx="6931764" cy="707886"/>
          </a:xfrm>
          <a:prstGeom prst="rect">
            <a:avLst/>
          </a:prstGeom>
          <a:noFill/>
        </p:spPr>
        <p:txBody>
          <a:bodyPr wrap="square" rtlCol="0">
            <a:spAutoFit/>
          </a:bodyPr>
          <a:lstStyle/>
          <a:p>
            <a:pPr algn="just"/>
            <a:r>
              <a:rPr lang="nl-NL" sz="2000" dirty="0" err="1">
                <a:solidFill>
                  <a:srgbClr val="FF0000"/>
                </a:solidFill>
                <a:latin typeface="Cambria" panose="02040503050406030204" pitchFamily="18" charset="0"/>
                <a:ea typeface="Times New Roman" panose="02020603050405020304" pitchFamily="18" charset="0"/>
              </a:rPr>
              <a:t>Thơ</a:t>
            </a:r>
            <a:r>
              <a:rPr lang="nl-NL" sz="2000" dirty="0">
                <a:solidFill>
                  <a:srgbClr val="FF0000"/>
                </a:solidFill>
                <a:latin typeface="Cambria" panose="02040503050406030204" pitchFamily="18" charset="0"/>
                <a:ea typeface="Times New Roman" panose="02020603050405020304" pitchFamily="18" charset="0"/>
              </a:rPr>
              <a:t> </a:t>
            </a:r>
            <a:r>
              <a:rPr lang="nl-NL" sz="2000" dirty="0" err="1">
                <a:solidFill>
                  <a:srgbClr val="FF0000"/>
                </a:solidFill>
                <a:latin typeface="Cambria" panose="02040503050406030204" pitchFamily="18" charset="0"/>
                <a:ea typeface="Times New Roman" panose="02020603050405020304" pitchFamily="18" charset="0"/>
              </a:rPr>
              <a:t>trào</a:t>
            </a:r>
            <a:r>
              <a:rPr lang="nl-NL" sz="2000" dirty="0">
                <a:solidFill>
                  <a:srgbClr val="FF0000"/>
                </a:solidFill>
                <a:latin typeface="Cambria" panose="02040503050406030204" pitchFamily="18" charset="0"/>
                <a:ea typeface="Times New Roman" panose="02020603050405020304" pitchFamily="18" charset="0"/>
              </a:rPr>
              <a:t> </a:t>
            </a:r>
            <a:r>
              <a:rPr lang="nl-NL" sz="2000" dirty="0" err="1">
                <a:solidFill>
                  <a:srgbClr val="FF0000"/>
                </a:solidFill>
                <a:latin typeface="Cambria" panose="02040503050406030204" pitchFamily="18" charset="0"/>
                <a:ea typeface="Times New Roman" panose="02020603050405020304" pitchFamily="18" charset="0"/>
              </a:rPr>
              <a:t>phúng</a:t>
            </a:r>
            <a:r>
              <a:rPr lang="nl-NL" sz="2000" dirty="0">
                <a:solidFill>
                  <a:srgbClr val="FF0000"/>
                </a:solidFill>
                <a:latin typeface="Cambria" panose="02040503050406030204" pitchFamily="18" charset="0"/>
                <a:ea typeface="Times New Roman" panose="02020603050405020304" pitchFamily="18" charset="0"/>
              </a:rPr>
              <a:t> </a:t>
            </a:r>
            <a:r>
              <a:rPr lang="nl-NL" sz="2000" dirty="0">
                <a:solidFill>
                  <a:schemeClr val="tx1"/>
                </a:solidFill>
                <a:latin typeface="Cambria" panose="02040503050406030204" pitchFamily="18" charset="0"/>
                <a:ea typeface="Times New Roman" panose="02020603050405020304" pitchFamily="18" charset="0"/>
              </a:rPr>
              <a:t>(</a:t>
            </a:r>
            <a:r>
              <a:rPr lang="nl-NL" sz="2000" dirty="0" err="1">
                <a:solidFill>
                  <a:schemeClr val="tx1"/>
                </a:solidFill>
                <a:latin typeface="Cambria" panose="02040503050406030204" pitchFamily="18" charset="0"/>
                <a:ea typeface="Times New Roman" panose="02020603050405020304" pitchFamily="18" charset="0"/>
              </a:rPr>
              <a:t>Thất</a:t>
            </a:r>
            <a:r>
              <a:rPr lang="nl-NL" sz="2000" dirty="0">
                <a:solidFill>
                  <a:schemeClr val="tx1"/>
                </a:solidFill>
                <a:latin typeface="Cambria" panose="02040503050406030204" pitchFamily="18" charset="0"/>
                <a:ea typeface="Times New Roman" panose="02020603050405020304" pitchFamily="18" charset="0"/>
              </a:rPr>
              <a:t> </a:t>
            </a:r>
            <a:r>
              <a:rPr lang="nl-NL" sz="2000" dirty="0" err="1">
                <a:solidFill>
                  <a:schemeClr val="tx1"/>
                </a:solidFill>
                <a:latin typeface="Cambria" panose="02040503050406030204" pitchFamily="18" charset="0"/>
                <a:ea typeface="Times New Roman" panose="02020603050405020304" pitchFamily="18" charset="0"/>
              </a:rPr>
              <a:t>ngôn</a:t>
            </a:r>
            <a:r>
              <a:rPr lang="nl-NL" sz="2000" dirty="0">
                <a:solidFill>
                  <a:schemeClr val="tx1"/>
                </a:solidFill>
                <a:latin typeface="Cambria" panose="02040503050406030204" pitchFamily="18" charset="0"/>
                <a:ea typeface="Times New Roman" panose="02020603050405020304" pitchFamily="18" charset="0"/>
              </a:rPr>
              <a:t> </a:t>
            </a:r>
            <a:r>
              <a:rPr lang="nl-NL" sz="2000" dirty="0" err="1">
                <a:solidFill>
                  <a:schemeClr val="tx1"/>
                </a:solidFill>
                <a:latin typeface="Cambria" panose="02040503050406030204" pitchFamily="18" charset="0"/>
                <a:ea typeface="Times New Roman" panose="02020603050405020304" pitchFamily="18" charset="0"/>
              </a:rPr>
              <a:t>tứ</a:t>
            </a:r>
            <a:r>
              <a:rPr lang="nl-NL" sz="2000" dirty="0">
                <a:solidFill>
                  <a:schemeClr val="tx1"/>
                </a:solidFill>
                <a:latin typeface="Cambria" panose="02040503050406030204" pitchFamily="18" charset="0"/>
                <a:ea typeface="Times New Roman" panose="02020603050405020304" pitchFamily="18" charset="0"/>
              </a:rPr>
              <a:t> </a:t>
            </a:r>
            <a:r>
              <a:rPr lang="nl-NL" sz="2000" dirty="0" err="1">
                <a:solidFill>
                  <a:schemeClr val="tx1"/>
                </a:solidFill>
                <a:latin typeface="Cambria" panose="02040503050406030204" pitchFamily="18" charset="0"/>
                <a:ea typeface="Times New Roman" panose="02020603050405020304" pitchFamily="18" charset="0"/>
              </a:rPr>
              <a:t>tuyệt</a:t>
            </a:r>
            <a:r>
              <a:rPr lang="nl-NL" sz="2000" dirty="0">
                <a:solidFill>
                  <a:schemeClr val="tx1"/>
                </a:solidFill>
                <a:latin typeface="Cambria" panose="02040503050406030204" pitchFamily="18" charset="0"/>
                <a:ea typeface="Times New Roman" panose="02020603050405020304" pitchFamily="18" charset="0"/>
              </a:rPr>
              <a:t> </a:t>
            </a:r>
            <a:r>
              <a:rPr lang="nl-NL" sz="2000" dirty="0" err="1">
                <a:solidFill>
                  <a:schemeClr val="tx1"/>
                </a:solidFill>
                <a:latin typeface="Cambria" panose="02040503050406030204" pitchFamily="18" charset="0"/>
                <a:ea typeface="Times New Roman" panose="02020603050405020304" pitchFamily="18" charset="0"/>
              </a:rPr>
              <a:t>Đường</a:t>
            </a:r>
            <a:r>
              <a:rPr lang="nl-NL" sz="2000" dirty="0">
                <a:solidFill>
                  <a:schemeClr val="tx1"/>
                </a:solidFill>
                <a:latin typeface="Cambria" panose="02040503050406030204" pitchFamily="18" charset="0"/>
                <a:ea typeface="Times New Roman" panose="02020603050405020304" pitchFamily="18" charset="0"/>
              </a:rPr>
              <a:t> </a:t>
            </a:r>
            <a:r>
              <a:rPr lang="nl-NL" sz="2000" dirty="0" err="1">
                <a:solidFill>
                  <a:schemeClr val="tx1"/>
                </a:solidFill>
                <a:latin typeface="Cambria" panose="02040503050406030204" pitchFamily="18" charset="0"/>
                <a:ea typeface="Times New Roman" panose="02020603050405020304" pitchFamily="18" charset="0"/>
              </a:rPr>
              <a:t>Luật</a:t>
            </a:r>
            <a:r>
              <a:rPr lang="nl-NL" sz="2000" dirty="0">
                <a:solidFill>
                  <a:schemeClr val="tx1"/>
                </a:solidFill>
                <a:latin typeface="Cambria" panose="02040503050406030204" pitchFamily="18" charset="0"/>
                <a:ea typeface="Times New Roman" panose="02020603050405020304" pitchFamily="18" charset="0"/>
              </a:rPr>
              <a:t>, </a:t>
            </a:r>
            <a:r>
              <a:rPr lang="nl-NL" sz="2000" dirty="0" err="1">
                <a:solidFill>
                  <a:schemeClr val="tx1"/>
                </a:solidFill>
                <a:latin typeface="Cambria" panose="02040503050406030204" pitchFamily="18" charset="0"/>
                <a:ea typeface="Times New Roman" panose="02020603050405020304" pitchFamily="18" charset="0"/>
              </a:rPr>
              <a:t>Thất</a:t>
            </a:r>
            <a:r>
              <a:rPr lang="nl-NL" sz="2000" dirty="0">
                <a:solidFill>
                  <a:schemeClr val="tx1"/>
                </a:solidFill>
                <a:latin typeface="Cambria" panose="02040503050406030204" pitchFamily="18" charset="0"/>
                <a:ea typeface="Times New Roman" panose="02020603050405020304" pitchFamily="18" charset="0"/>
              </a:rPr>
              <a:t> </a:t>
            </a:r>
            <a:r>
              <a:rPr lang="nl-NL" sz="2000" dirty="0" err="1">
                <a:solidFill>
                  <a:schemeClr val="tx1"/>
                </a:solidFill>
                <a:latin typeface="Cambria" panose="02040503050406030204" pitchFamily="18" charset="0"/>
                <a:ea typeface="Times New Roman" panose="02020603050405020304" pitchFamily="18" charset="0"/>
              </a:rPr>
              <a:t>ngôn</a:t>
            </a:r>
            <a:r>
              <a:rPr lang="nl-NL" sz="2000" dirty="0">
                <a:solidFill>
                  <a:schemeClr val="tx1"/>
                </a:solidFill>
                <a:latin typeface="Cambria" panose="02040503050406030204" pitchFamily="18" charset="0"/>
                <a:ea typeface="Times New Roman" panose="02020603050405020304" pitchFamily="18" charset="0"/>
              </a:rPr>
              <a:t> bát </a:t>
            </a:r>
            <a:r>
              <a:rPr lang="nl-NL" sz="2000" dirty="0" err="1">
                <a:solidFill>
                  <a:schemeClr val="tx1"/>
                </a:solidFill>
                <a:latin typeface="Cambria" panose="02040503050406030204" pitchFamily="18" charset="0"/>
                <a:ea typeface="Times New Roman" panose="02020603050405020304" pitchFamily="18" charset="0"/>
              </a:rPr>
              <a:t>cú</a:t>
            </a:r>
            <a:r>
              <a:rPr lang="nl-NL" sz="2000" dirty="0">
                <a:solidFill>
                  <a:schemeClr val="tx1"/>
                </a:solidFill>
                <a:latin typeface="Cambria" panose="02040503050406030204" pitchFamily="18" charset="0"/>
                <a:ea typeface="Times New Roman" panose="02020603050405020304" pitchFamily="18" charset="0"/>
              </a:rPr>
              <a:t> </a:t>
            </a:r>
            <a:r>
              <a:rPr lang="nl-NL" sz="2000" dirty="0" err="1">
                <a:solidFill>
                  <a:schemeClr val="tx1"/>
                </a:solidFill>
                <a:latin typeface="Cambria" panose="02040503050406030204" pitchFamily="18" charset="0"/>
                <a:ea typeface="Times New Roman" panose="02020603050405020304" pitchFamily="18" charset="0"/>
              </a:rPr>
              <a:t>Đường</a:t>
            </a:r>
            <a:r>
              <a:rPr lang="nl-NL" sz="2000" dirty="0">
                <a:solidFill>
                  <a:schemeClr val="tx1"/>
                </a:solidFill>
                <a:latin typeface="Cambria" panose="02040503050406030204" pitchFamily="18" charset="0"/>
                <a:ea typeface="Times New Roman" panose="02020603050405020304" pitchFamily="18" charset="0"/>
              </a:rPr>
              <a:t> </a:t>
            </a:r>
            <a:r>
              <a:rPr lang="nl-NL" sz="2000" dirty="0" err="1">
                <a:solidFill>
                  <a:schemeClr val="tx1"/>
                </a:solidFill>
                <a:latin typeface="Cambria" panose="02040503050406030204" pitchFamily="18" charset="0"/>
                <a:ea typeface="Times New Roman" panose="02020603050405020304" pitchFamily="18" charset="0"/>
              </a:rPr>
              <a:t>luật</a:t>
            </a:r>
            <a:r>
              <a:rPr lang="nl-NL" sz="2000" dirty="0">
                <a:solidFill>
                  <a:schemeClr val="tx1"/>
                </a:solidFill>
                <a:latin typeface="Cambria" panose="02040503050406030204" pitchFamily="18" charset="0"/>
                <a:ea typeface="Times New Roman" panose="02020603050405020304" pitchFamily="18" charset="0"/>
              </a:rPr>
              <a:t>)</a:t>
            </a:r>
            <a:r>
              <a:rPr lang="nl-NL" sz="2000" dirty="0">
                <a:solidFill>
                  <a:schemeClr val="tx1"/>
                </a:solidFill>
                <a:effectLst/>
                <a:latin typeface="Cambria" panose="02040503050406030204" pitchFamily="18" charset="0"/>
                <a:ea typeface="Times New Roman" panose="02020603050405020304" pitchFamily="18" charset="0"/>
              </a:rPr>
              <a:t>. </a:t>
            </a:r>
            <a:endParaRPr lang="en-VN" sz="1600" dirty="0">
              <a:solidFill>
                <a:schemeClr val="tx1"/>
              </a:solidFill>
              <a:latin typeface="Cambria" panose="02040503050406030204" pitchFamily="18" charset="0"/>
            </a:endParaRPr>
          </a:p>
        </p:txBody>
      </p:sp>
      <p:pic>
        <p:nvPicPr>
          <p:cNvPr id="10" name="Picture 9">
            <a:extLst>
              <a:ext uri="{FF2B5EF4-FFF2-40B4-BE49-F238E27FC236}">
                <a16:creationId xmlns:a16="http://schemas.microsoft.com/office/drawing/2014/main" id="{B5F87703-B611-E2C5-2154-07E4AACF2B64}"/>
              </a:ext>
            </a:extLst>
          </p:cNvPr>
          <p:cNvPicPr>
            <a:picLocks noChangeAspect="1"/>
          </p:cNvPicPr>
          <p:nvPr/>
        </p:nvPicPr>
        <p:blipFill>
          <a:blip r:embed="rId3"/>
          <a:stretch>
            <a:fillRect/>
          </a:stretch>
        </p:blipFill>
        <p:spPr>
          <a:xfrm>
            <a:off x="1918844" y="52535"/>
            <a:ext cx="5245839" cy="1220546"/>
          </a:xfrm>
          <a:prstGeom prst="rect">
            <a:avLst/>
          </a:prstGeom>
        </p:spPr>
      </p:pic>
    </p:spTree>
    <p:extLst>
      <p:ext uri="{BB962C8B-B14F-4D97-AF65-F5344CB8AC3E}">
        <p14:creationId xmlns:p14="http://schemas.microsoft.com/office/powerpoint/2010/main" val="19928271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pic>
        <p:nvPicPr>
          <p:cNvPr id="2" name="Picture 1">
            <a:extLst>
              <a:ext uri="{FF2B5EF4-FFF2-40B4-BE49-F238E27FC236}">
                <a16:creationId xmlns:a16="http://schemas.microsoft.com/office/drawing/2014/main" id="{581E851F-16FB-A50D-4D29-CACBC75D0D65}"/>
              </a:ext>
            </a:extLst>
          </p:cNvPr>
          <p:cNvPicPr>
            <a:picLocks noChangeAspect="1"/>
          </p:cNvPicPr>
          <p:nvPr/>
        </p:nvPicPr>
        <p:blipFill>
          <a:blip r:embed="rId3"/>
          <a:stretch>
            <a:fillRect/>
          </a:stretch>
        </p:blipFill>
        <p:spPr>
          <a:xfrm>
            <a:off x="418014" y="1605245"/>
            <a:ext cx="8307972" cy="1933010"/>
          </a:xfrm>
          <a:prstGeom prst="rect">
            <a:avLst/>
          </a:prstGeom>
        </p:spPr>
      </p:pic>
    </p:spTree>
    <p:extLst>
      <p:ext uri="{BB962C8B-B14F-4D97-AF65-F5344CB8AC3E}">
        <p14:creationId xmlns:p14="http://schemas.microsoft.com/office/powerpoint/2010/main" val="13715574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2" name="TextBox 1">
            <a:extLst>
              <a:ext uri="{FF2B5EF4-FFF2-40B4-BE49-F238E27FC236}">
                <a16:creationId xmlns:a16="http://schemas.microsoft.com/office/drawing/2014/main" id="{55237670-D0F9-7972-AF3C-5EDF998674CF}"/>
              </a:ext>
            </a:extLst>
          </p:cNvPr>
          <p:cNvSpPr txBox="1"/>
          <p:nvPr/>
        </p:nvSpPr>
        <p:spPr>
          <a:xfrm>
            <a:off x="2642165" y="-28888"/>
            <a:ext cx="5421896" cy="769441"/>
          </a:xfrm>
          <a:prstGeom prst="rect">
            <a:avLst/>
          </a:prstGeom>
          <a:noFill/>
        </p:spPr>
        <p:txBody>
          <a:bodyPr wrap="square" rtlCol="0">
            <a:spAutoFit/>
          </a:bodyPr>
          <a:lstStyle/>
          <a:p>
            <a:pPr algn="just"/>
            <a:r>
              <a:rPr lang="en-US" sz="4400" b="1" dirty="0">
                <a:solidFill>
                  <a:srgbClr val="FF0000"/>
                </a:solidFill>
                <a:latin typeface="Cambria" panose="02040503050406030204" pitchFamily="18" charset="0"/>
                <a:cs typeface="Times New Roman" panose="02020603050405020304" pitchFamily="18" charset="0"/>
              </a:rPr>
              <a:t>1. </a:t>
            </a:r>
            <a:r>
              <a:rPr lang="vi-VN" sz="4400" b="1" dirty="0">
                <a:solidFill>
                  <a:srgbClr val="FF0000"/>
                </a:solidFill>
                <a:latin typeface="Cambria" panose="02040503050406030204" pitchFamily="18" charset="0"/>
                <a:cs typeface="Times New Roman" panose="02020603050405020304" pitchFamily="18" charset="0"/>
              </a:rPr>
              <a:t>Thơ trào phúng</a:t>
            </a:r>
            <a:endParaRPr lang="en-US" sz="4400" b="1" dirty="0">
              <a:solidFill>
                <a:srgbClr val="FF0000"/>
              </a:solidFill>
              <a:latin typeface="Cambria" panose="02040503050406030204" pitchFamily="18" charset="0"/>
              <a:cs typeface="Times New Roman" panose="02020603050405020304" pitchFamily="18" charset="0"/>
            </a:endParaRPr>
          </a:p>
        </p:txBody>
      </p:sp>
      <p:sp>
        <p:nvSpPr>
          <p:cNvPr id="3" name="Rounded Rectangle 2">
            <a:extLst>
              <a:ext uri="{FF2B5EF4-FFF2-40B4-BE49-F238E27FC236}">
                <a16:creationId xmlns:a16="http://schemas.microsoft.com/office/drawing/2014/main" id="{6A7A7D89-DA1F-1BE8-B8B0-B26A1C1D0BF9}"/>
              </a:ext>
            </a:extLst>
          </p:cNvPr>
          <p:cNvSpPr/>
          <p:nvPr/>
        </p:nvSpPr>
        <p:spPr>
          <a:xfrm>
            <a:off x="298504" y="943897"/>
            <a:ext cx="4279755" cy="3875812"/>
          </a:xfrm>
          <a:prstGeom prst="round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 name="Rounded Rectangle 3">
            <a:extLst>
              <a:ext uri="{FF2B5EF4-FFF2-40B4-BE49-F238E27FC236}">
                <a16:creationId xmlns:a16="http://schemas.microsoft.com/office/drawing/2014/main" id="{F30EA601-5383-5A11-7CDE-5994A9E486BA}"/>
              </a:ext>
            </a:extLst>
          </p:cNvPr>
          <p:cNvSpPr/>
          <p:nvPr/>
        </p:nvSpPr>
        <p:spPr>
          <a:xfrm>
            <a:off x="4799933" y="943897"/>
            <a:ext cx="4031671" cy="3875812"/>
          </a:xfrm>
          <a:prstGeom prst="round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 name="Rectangle 4">
            <a:extLst>
              <a:ext uri="{FF2B5EF4-FFF2-40B4-BE49-F238E27FC236}">
                <a16:creationId xmlns:a16="http://schemas.microsoft.com/office/drawing/2014/main" id="{4799198D-9005-CDDD-6217-CFA9A270CA88}"/>
              </a:ext>
            </a:extLst>
          </p:cNvPr>
          <p:cNvSpPr/>
          <p:nvPr/>
        </p:nvSpPr>
        <p:spPr>
          <a:xfrm>
            <a:off x="497430" y="1937072"/>
            <a:ext cx="3956583" cy="2677656"/>
          </a:xfrm>
          <a:prstGeom prst="rect">
            <a:avLst/>
          </a:prstGeom>
        </p:spPr>
        <p:txBody>
          <a:bodyPr wrap="square">
            <a:spAutoFit/>
          </a:bodyPr>
          <a:lstStyle/>
          <a:p>
            <a:pPr algn="just">
              <a:tabLst>
                <a:tab pos="1717040" algn="l"/>
              </a:tabLst>
            </a:pPr>
            <a:r>
              <a:rPr lang="nl-NL" sz="2400" dirty="0" err="1">
                <a:latin typeface="Cambria" panose="02040503050406030204" pitchFamily="18" charset="0"/>
              </a:rPr>
              <a:t>Thơ</a:t>
            </a:r>
            <a:r>
              <a:rPr lang="nl-NL" sz="2400" dirty="0">
                <a:latin typeface="Cambria" panose="02040503050406030204" pitchFamily="18" charset="0"/>
              </a:rPr>
              <a:t> </a:t>
            </a:r>
            <a:r>
              <a:rPr lang="nl-NL" sz="2400" dirty="0" err="1">
                <a:latin typeface="Cambria" panose="02040503050406030204" pitchFamily="18" charset="0"/>
              </a:rPr>
              <a:t>trào</a:t>
            </a:r>
            <a:r>
              <a:rPr lang="nl-NL" sz="2400" dirty="0">
                <a:latin typeface="Cambria" panose="02040503050406030204" pitchFamily="18" charset="0"/>
              </a:rPr>
              <a:t> </a:t>
            </a:r>
            <a:r>
              <a:rPr lang="nl-NL" sz="2400" dirty="0" err="1">
                <a:latin typeface="Cambria" panose="02040503050406030204" pitchFamily="18" charset="0"/>
              </a:rPr>
              <a:t>phúng</a:t>
            </a:r>
            <a:r>
              <a:rPr lang="nl-NL" sz="2400" dirty="0">
                <a:latin typeface="Cambria" panose="02040503050406030204" pitchFamily="18" charset="0"/>
              </a:rPr>
              <a:t> </a:t>
            </a:r>
            <a:r>
              <a:rPr lang="nl-NL" sz="2400" dirty="0" err="1">
                <a:latin typeface="Cambria" panose="02040503050406030204" pitchFamily="18" charset="0"/>
              </a:rPr>
              <a:t>dùng</a:t>
            </a:r>
            <a:r>
              <a:rPr lang="nl-NL" sz="2400" dirty="0">
                <a:latin typeface="Cambria" panose="02040503050406030204" pitchFamily="18" charset="0"/>
              </a:rPr>
              <a:t> </a:t>
            </a:r>
            <a:r>
              <a:rPr lang="nl-NL" sz="2400" dirty="0" err="1">
                <a:latin typeface="Cambria" panose="02040503050406030204" pitchFamily="18" charset="0"/>
              </a:rPr>
              <a:t>tiếng</a:t>
            </a:r>
            <a:r>
              <a:rPr lang="nl-NL" sz="2400" dirty="0">
                <a:latin typeface="Cambria" panose="02040503050406030204" pitchFamily="18" charset="0"/>
              </a:rPr>
              <a:t> </a:t>
            </a:r>
            <a:r>
              <a:rPr lang="nl-NL" sz="2400" dirty="0" err="1">
                <a:latin typeface="Cambria" panose="02040503050406030204" pitchFamily="18" charset="0"/>
              </a:rPr>
              <a:t>cười</a:t>
            </a:r>
            <a:r>
              <a:rPr lang="nl-NL" sz="2400" dirty="0">
                <a:latin typeface="Cambria" panose="02040503050406030204" pitchFamily="18" charset="0"/>
              </a:rPr>
              <a:t> </a:t>
            </a:r>
            <a:r>
              <a:rPr lang="nl-NL" sz="2400" dirty="0" err="1">
                <a:latin typeface="Cambria" panose="02040503050406030204" pitchFamily="18" charset="0"/>
              </a:rPr>
              <a:t>để</a:t>
            </a:r>
            <a:r>
              <a:rPr lang="nl-NL" sz="2400" dirty="0">
                <a:latin typeface="Cambria" panose="02040503050406030204" pitchFamily="18" charset="0"/>
              </a:rPr>
              <a:t> </a:t>
            </a:r>
            <a:r>
              <a:rPr lang="nl-NL" sz="2400" dirty="0" err="1">
                <a:latin typeface="Cambria" panose="02040503050406030204" pitchFamily="18" charset="0"/>
              </a:rPr>
              <a:t>phê</a:t>
            </a:r>
            <a:r>
              <a:rPr lang="nl-NL" sz="2400" dirty="0">
                <a:latin typeface="Cambria" panose="02040503050406030204" pitchFamily="18" charset="0"/>
              </a:rPr>
              <a:t> </a:t>
            </a:r>
            <a:r>
              <a:rPr lang="nl-NL" sz="2400" dirty="0" err="1">
                <a:latin typeface="Cambria" panose="02040503050406030204" pitchFamily="18" charset="0"/>
              </a:rPr>
              <a:t>phán</a:t>
            </a:r>
            <a:r>
              <a:rPr lang="nl-NL" sz="2400" dirty="0">
                <a:latin typeface="Cambria" panose="02040503050406030204" pitchFamily="18" charset="0"/>
              </a:rPr>
              <a:t> </a:t>
            </a:r>
            <a:r>
              <a:rPr lang="nl-NL" sz="2400" dirty="0" err="1">
                <a:latin typeface="Cambria" panose="02040503050406030204" pitchFamily="18" charset="0"/>
              </a:rPr>
              <a:t>những</a:t>
            </a:r>
            <a:r>
              <a:rPr lang="nl-NL" sz="2400" dirty="0">
                <a:latin typeface="Cambria" panose="02040503050406030204" pitchFamily="18" charset="0"/>
              </a:rPr>
              <a:t> cái </a:t>
            </a:r>
            <a:r>
              <a:rPr lang="nl-NL" sz="2400" dirty="0" err="1">
                <a:latin typeface="Cambria" panose="02040503050406030204" pitchFamily="18" charset="0"/>
              </a:rPr>
              <a:t>chưa</a:t>
            </a:r>
            <a:r>
              <a:rPr lang="nl-NL" sz="2400" dirty="0">
                <a:latin typeface="Cambria" panose="02040503050406030204" pitchFamily="18" charset="0"/>
              </a:rPr>
              <a:t> </a:t>
            </a:r>
            <a:r>
              <a:rPr lang="nl-NL" sz="2400" dirty="0" err="1">
                <a:latin typeface="Cambria" panose="02040503050406030204" pitchFamily="18" charset="0"/>
              </a:rPr>
              <a:t>hay</a:t>
            </a:r>
            <a:r>
              <a:rPr lang="nl-NL" sz="2400" dirty="0">
                <a:latin typeface="Cambria" panose="02040503050406030204" pitchFamily="18" charset="0"/>
              </a:rPr>
              <a:t>, </a:t>
            </a:r>
            <a:r>
              <a:rPr lang="nl-NL" sz="2400" dirty="0" err="1">
                <a:latin typeface="Cambria" panose="02040503050406030204" pitchFamily="18" charset="0"/>
              </a:rPr>
              <a:t>chưa</a:t>
            </a:r>
            <a:r>
              <a:rPr lang="nl-NL" sz="2400" dirty="0">
                <a:latin typeface="Cambria" panose="02040503050406030204" pitchFamily="18" charset="0"/>
              </a:rPr>
              <a:t> </a:t>
            </a:r>
            <a:r>
              <a:rPr lang="nl-NL" sz="2400" dirty="0" err="1">
                <a:latin typeface="Cambria" panose="02040503050406030204" pitchFamily="18" charset="0"/>
              </a:rPr>
              <a:t>đẹp</a:t>
            </a:r>
            <a:r>
              <a:rPr lang="nl-NL" sz="2400" dirty="0">
                <a:latin typeface="Cambria" panose="02040503050406030204" pitchFamily="18" charset="0"/>
              </a:rPr>
              <a:t> </a:t>
            </a:r>
            <a:r>
              <a:rPr lang="nl-NL" sz="2400" dirty="0" err="1">
                <a:latin typeface="Cambria" panose="02040503050406030204" pitchFamily="18" charset="0"/>
              </a:rPr>
              <a:t>hoặc</a:t>
            </a:r>
            <a:r>
              <a:rPr lang="nl-NL" sz="2400" dirty="0">
                <a:latin typeface="Cambria" panose="02040503050406030204" pitchFamily="18" charset="0"/>
              </a:rPr>
              <a:t> cái </a:t>
            </a:r>
            <a:r>
              <a:rPr lang="nl-NL" sz="2400" dirty="0" err="1">
                <a:latin typeface="Cambria" panose="02040503050406030204" pitchFamily="18" charset="0"/>
              </a:rPr>
              <a:t>tiêu</a:t>
            </a:r>
            <a:r>
              <a:rPr lang="nl-NL" sz="2400" dirty="0">
                <a:latin typeface="Cambria" panose="02040503050406030204" pitchFamily="18" charset="0"/>
              </a:rPr>
              <a:t> </a:t>
            </a:r>
            <a:r>
              <a:rPr lang="nl-NL" sz="2400" dirty="0" err="1">
                <a:latin typeface="Cambria" panose="02040503050406030204" pitchFamily="18" charset="0"/>
              </a:rPr>
              <a:t>cực</a:t>
            </a:r>
            <a:r>
              <a:rPr lang="nl-NL" sz="2400" dirty="0">
                <a:latin typeface="Cambria" panose="02040503050406030204" pitchFamily="18" charset="0"/>
              </a:rPr>
              <a:t>, </a:t>
            </a:r>
            <a:r>
              <a:rPr lang="nl-NL" sz="2400" dirty="0" err="1">
                <a:latin typeface="Cambria" panose="02040503050406030204" pitchFamily="18" charset="0"/>
              </a:rPr>
              <a:t>xấu</a:t>
            </a:r>
            <a:r>
              <a:rPr lang="nl-NL" sz="2400" dirty="0">
                <a:latin typeface="Cambria" panose="02040503050406030204" pitchFamily="18" charset="0"/>
              </a:rPr>
              <a:t> </a:t>
            </a:r>
            <a:r>
              <a:rPr lang="nl-NL" sz="2400" dirty="0" err="1">
                <a:latin typeface="Cambria" panose="02040503050406030204" pitchFamily="18" charset="0"/>
              </a:rPr>
              <a:t>xa</a:t>
            </a:r>
            <a:r>
              <a:rPr lang="nl-NL" sz="2400" dirty="0">
                <a:latin typeface="Cambria" panose="02040503050406030204" pitchFamily="18" charset="0"/>
              </a:rPr>
              <a:t>,... </a:t>
            </a:r>
            <a:r>
              <a:rPr lang="nl-NL" sz="2400" dirty="0" err="1">
                <a:latin typeface="Cambria" panose="02040503050406030204" pitchFamily="18" charset="0"/>
              </a:rPr>
              <a:t>nhằm</a:t>
            </a:r>
            <a:r>
              <a:rPr lang="nl-NL" sz="2400" dirty="0">
                <a:latin typeface="Cambria" panose="02040503050406030204" pitchFamily="18" charset="0"/>
              </a:rPr>
              <a:t> </a:t>
            </a:r>
            <a:r>
              <a:rPr lang="nl-NL" sz="2400" dirty="0" err="1">
                <a:latin typeface="Cambria" panose="02040503050406030204" pitchFamily="18" charset="0"/>
              </a:rPr>
              <a:t>hướng</a:t>
            </a:r>
            <a:r>
              <a:rPr lang="nl-NL" sz="2400" dirty="0">
                <a:latin typeface="Cambria" panose="02040503050406030204" pitchFamily="18" charset="0"/>
              </a:rPr>
              <a:t>  con </a:t>
            </a:r>
            <a:r>
              <a:rPr lang="nl-NL" sz="2400" dirty="0" err="1">
                <a:latin typeface="Cambria" panose="02040503050406030204" pitchFamily="18" charset="0"/>
              </a:rPr>
              <a:t>người</a:t>
            </a:r>
            <a:r>
              <a:rPr lang="nl-NL" sz="2400" b="1" dirty="0">
                <a:latin typeface="Cambria" panose="02040503050406030204" pitchFamily="18" charset="0"/>
              </a:rPr>
              <a:t> </a:t>
            </a:r>
            <a:r>
              <a:rPr lang="nl-NL" sz="2400" dirty="0" err="1">
                <a:latin typeface="Cambria" panose="02040503050406030204" pitchFamily="18" charset="0"/>
              </a:rPr>
              <a:t>tới</a:t>
            </a:r>
            <a:r>
              <a:rPr lang="nl-NL" sz="2400" dirty="0">
                <a:latin typeface="Cambria" panose="02040503050406030204" pitchFamily="18" charset="0"/>
              </a:rPr>
              <a:t> </a:t>
            </a:r>
            <a:r>
              <a:rPr lang="nl-NL" sz="2400" dirty="0" err="1">
                <a:latin typeface="Cambria" panose="02040503050406030204" pitchFamily="18" charset="0"/>
              </a:rPr>
              <a:t>các</a:t>
            </a:r>
            <a:r>
              <a:rPr lang="nl-NL" sz="2400" dirty="0">
                <a:latin typeface="Cambria" panose="02040503050406030204" pitchFamily="18" charset="0"/>
              </a:rPr>
              <a:t> </a:t>
            </a:r>
            <a:r>
              <a:rPr lang="nl-NL" sz="2400" dirty="0" err="1">
                <a:latin typeface="Cambria" panose="02040503050406030204" pitchFamily="18" charset="0"/>
              </a:rPr>
              <a:t>giá</a:t>
            </a:r>
            <a:r>
              <a:rPr lang="nl-NL" sz="2400" dirty="0">
                <a:latin typeface="Cambria" panose="02040503050406030204" pitchFamily="18" charset="0"/>
              </a:rPr>
              <a:t> </a:t>
            </a:r>
            <a:r>
              <a:rPr lang="nl-NL" sz="2400" dirty="0" err="1">
                <a:latin typeface="Cambria" panose="02040503050406030204" pitchFamily="18" charset="0"/>
              </a:rPr>
              <a:t>trị</a:t>
            </a:r>
            <a:r>
              <a:rPr lang="nl-NL" sz="2400" dirty="0">
                <a:latin typeface="Cambria" panose="02040503050406030204" pitchFamily="18" charset="0"/>
              </a:rPr>
              <a:t> </a:t>
            </a:r>
            <a:r>
              <a:rPr lang="nl-NL" sz="2400" dirty="0" err="1">
                <a:latin typeface="Cambria" panose="02040503050406030204" pitchFamily="18" charset="0"/>
              </a:rPr>
              <a:t>thẩm</a:t>
            </a:r>
            <a:r>
              <a:rPr lang="nl-NL" sz="2400" dirty="0">
                <a:latin typeface="Cambria" panose="02040503050406030204" pitchFamily="18" charset="0"/>
              </a:rPr>
              <a:t> </a:t>
            </a:r>
            <a:r>
              <a:rPr lang="nl-NL" sz="2400" dirty="0" err="1">
                <a:latin typeface="Cambria" panose="02040503050406030204" pitchFamily="18" charset="0"/>
              </a:rPr>
              <a:t>mỹ</a:t>
            </a:r>
            <a:r>
              <a:rPr lang="nl-NL" sz="2400" dirty="0">
                <a:latin typeface="Cambria" panose="02040503050406030204" pitchFamily="18" charset="0"/>
              </a:rPr>
              <a:t>, </a:t>
            </a:r>
            <a:r>
              <a:rPr lang="nl-NL" sz="2400" dirty="0" err="1">
                <a:latin typeface="Cambria" panose="02040503050406030204" pitchFamily="18" charset="0"/>
              </a:rPr>
              <a:t>nhân</a:t>
            </a:r>
            <a:r>
              <a:rPr lang="nl-NL" sz="2400" dirty="0">
                <a:latin typeface="Cambria" panose="02040503050406030204" pitchFamily="18" charset="0"/>
              </a:rPr>
              <a:t> </a:t>
            </a:r>
            <a:r>
              <a:rPr lang="nl-NL" sz="2400" dirty="0" err="1">
                <a:latin typeface="Cambria" panose="02040503050406030204" pitchFamily="18" charset="0"/>
              </a:rPr>
              <a:t>văn</a:t>
            </a:r>
            <a:r>
              <a:rPr lang="nl-NL" sz="2400" dirty="0">
                <a:latin typeface="Cambria" panose="02040503050406030204" pitchFamily="18" charset="0"/>
              </a:rPr>
              <a:t> </a:t>
            </a:r>
            <a:r>
              <a:rPr lang="nl-NL" sz="2400" dirty="0" err="1">
                <a:latin typeface="Cambria" panose="02040503050406030204" pitchFamily="18" charset="0"/>
              </a:rPr>
              <a:t>hoặc</a:t>
            </a:r>
            <a:r>
              <a:rPr lang="nl-NL" sz="2400" dirty="0">
                <a:latin typeface="Cambria" panose="02040503050406030204" pitchFamily="18" charset="0"/>
              </a:rPr>
              <a:t> lí </a:t>
            </a:r>
            <a:r>
              <a:rPr lang="nl-NL" sz="2400" dirty="0" err="1">
                <a:latin typeface="Cambria" panose="02040503050406030204" pitchFamily="18" charset="0"/>
              </a:rPr>
              <a:t>tưởng</a:t>
            </a:r>
            <a:r>
              <a:rPr lang="nl-NL" sz="2400" dirty="0">
                <a:latin typeface="Cambria" panose="02040503050406030204" pitchFamily="18" charset="0"/>
              </a:rPr>
              <a:t> </a:t>
            </a:r>
            <a:r>
              <a:rPr lang="nl-NL" sz="2400" dirty="0" err="1">
                <a:latin typeface="Cambria" panose="02040503050406030204" pitchFamily="18" charset="0"/>
              </a:rPr>
              <a:t>sống</a:t>
            </a:r>
            <a:r>
              <a:rPr lang="nl-NL" sz="2400" dirty="0">
                <a:latin typeface="Cambria" panose="02040503050406030204" pitchFamily="18" charset="0"/>
              </a:rPr>
              <a:t> cao </a:t>
            </a:r>
            <a:r>
              <a:rPr lang="nl-NL" sz="2400" dirty="0" err="1">
                <a:latin typeface="Cambria" panose="02040503050406030204" pitchFamily="18" charset="0"/>
              </a:rPr>
              <a:t>đẹp</a:t>
            </a:r>
            <a:endParaRPr lang="en-US" sz="2400" dirty="0">
              <a:latin typeface="Cambria" panose="02040503050406030204" pitchFamily="18" charset="0"/>
            </a:endParaRPr>
          </a:p>
        </p:txBody>
      </p:sp>
      <p:sp>
        <p:nvSpPr>
          <p:cNvPr id="6" name="Rectangle 5">
            <a:extLst>
              <a:ext uri="{FF2B5EF4-FFF2-40B4-BE49-F238E27FC236}">
                <a16:creationId xmlns:a16="http://schemas.microsoft.com/office/drawing/2014/main" id="{F72480CD-0D73-F7DA-AA62-F71AE59C31C6}"/>
              </a:ext>
            </a:extLst>
          </p:cNvPr>
          <p:cNvSpPr/>
          <p:nvPr/>
        </p:nvSpPr>
        <p:spPr>
          <a:xfrm>
            <a:off x="4955148" y="1932468"/>
            <a:ext cx="3766065" cy="2677656"/>
          </a:xfrm>
          <a:prstGeom prst="rect">
            <a:avLst/>
          </a:prstGeom>
        </p:spPr>
        <p:txBody>
          <a:bodyPr wrap="square">
            <a:spAutoFit/>
          </a:bodyPr>
          <a:lstStyle/>
          <a:p>
            <a:pPr algn="just"/>
            <a:r>
              <a:rPr lang="nl-NL" sz="2400" dirty="0" err="1">
                <a:latin typeface="Cambria" panose="02040503050406030204" pitchFamily="18" charset="0"/>
              </a:rPr>
              <a:t>Thơ</a:t>
            </a:r>
            <a:r>
              <a:rPr lang="nl-NL" sz="2400" dirty="0">
                <a:latin typeface="Cambria" panose="02040503050406030204" pitchFamily="18" charset="0"/>
              </a:rPr>
              <a:t> </a:t>
            </a:r>
            <a:r>
              <a:rPr lang="nl-NL" sz="2400" dirty="0" err="1">
                <a:latin typeface="Cambria" panose="02040503050406030204" pitchFamily="18" charset="0"/>
              </a:rPr>
              <a:t>trào</a:t>
            </a:r>
            <a:r>
              <a:rPr lang="nl-NL" sz="2400" dirty="0">
                <a:latin typeface="Cambria" panose="02040503050406030204" pitchFamily="18" charset="0"/>
              </a:rPr>
              <a:t> </a:t>
            </a:r>
            <a:r>
              <a:rPr lang="nl-NL" sz="2400" dirty="0" err="1">
                <a:latin typeface="Cambria" panose="02040503050406030204" pitchFamily="18" charset="0"/>
              </a:rPr>
              <a:t>phúng</a:t>
            </a:r>
            <a:r>
              <a:rPr lang="nl-NL" sz="2400" dirty="0">
                <a:latin typeface="Cambria" panose="02040503050406030204" pitchFamily="18" charset="0"/>
              </a:rPr>
              <a:t> </a:t>
            </a:r>
            <a:r>
              <a:rPr lang="nl-NL" sz="2400" dirty="0" err="1">
                <a:latin typeface="Cambria" panose="02040503050406030204" pitchFamily="18" charset="0"/>
              </a:rPr>
              <a:t>thường</a:t>
            </a:r>
            <a:r>
              <a:rPr lang="nl-NL" sz="2400" dirty="0">
                <a:latin typeface="Cambria" panose="02040503050406030204" pitchFamily="18" charset="0"/>
              </a:rPr>
              <a:t> </a:t>
            </a:r>
            <a:r>
              <a:rPr lang="nl-NL" sz="2400" dirty="0" err="1">
                <a:latin typeface="Cambria" panose="02040503050406030204" pitchFamily="18" charset="0"/>
              </a:rPr>
              <a:t>sử</a:t>
            </a:r>
            <a:r>
              <a:rPr lang="nl-NL" sz="2400" dirty="0">
                <a:latin typeface="Cambria" panose="02040503050406030204" pitchFamily="18" charset="0"/>
              </a:rPr>
              <a:t> </a:t>
            </a:r>
            <a:r>
              <a:rPr lang="nl-NL" sz="2400" dirty="0" err="1">
                <a:latin typeface="Cambria" panose="02040503050406030204" pitchFamily="18" charset="0"/>
              </a:rPr>
              <a:t>dụng</a:t>
            </a:r>
            <a:r>
              <a:rPr lang="nl-NL" sz="2400" dirty="0">
                <a:latin typeface="Cambria" panose="02040503050406030204" pitchFamily="18" charset="0"/>
              </a:rPr>
              <a:t> </a:t>
            </a:r>
            <a:r>
              <a:rPr lang="nl-NL" sz="2400" dirty="0" err="1">
                <a:latin typeface="Cambria" panose="02040503050406030204" pitchFamily="18" charset="0"/>
              </a:rPr>
              <a:t>biện</a:t>
            </a:r>
            <a:r>
              <a:rPr lang="nl-NL" sz="2400" dirty="0">
                <a:latin typeface="Cambria" panose="02040503050406030204" pitchFamily="18" charset="0"/>
              </a:rPr>
              <a:t> </a:t>
            </a:r>
            <a:r>
              <a:rPr lang="nl-NL" sz="2400" dirty="0" err="1">
                <a:latin typeface="Cambria" panose="02040503050406030204" pitchFamily="18" charset="0"/>
              </a:rPr>
              <a:t>pháp</a:t>
            </a:r>
            <a:r>
              <a:rPr lang="nl-NL" sz="2400" dirty="0">
                <a:latin typeface="Cambria" panose="02040503050406030204" pitchFamily="18" charset="0"/>
              </a:rPr>
              <a:t> tu </a:t>
            </a:r>
            <a:r>
              <a:rPr lang="nl-NL" sz="2400" dirty="0" err="1">
                <a:latin typeface="Cambria" panose="02040503050406030204" pitchFamily="18" charset="0"/>
              </a:rPr>
              <a:t>từ</a:t>
            </a:r>
            <a:r>
              <a:rPr lang="nl-NL" sz="2400" dirty="0">
                <a:latin typeface="Cambria" panose="02040503050406030204" pitchFamily="18" charset="0"/>
              </a:rPr>
              <a:t> </a:t>
            </a:r>
            <a:r>
              <a:rPr lang="nl-NL" sz="2400" dirty="0" err="1">
                <a:latin typeface="Cambria" panose="02040503050406030204" pitchFamily="18" charset="0"/>
              </a:rPr>
              <a:t>so</a:t>
            </a:r>
            <a:r>
              <a:rPr lang="nl-NL" sz="2400" dirty="0">
                <a:latin typeface="Cambria" panose="02040503050406030204" pitchFamily="18" charset="0"/>
              </a:rPr>
              <a:t> </a:t>
            </a:r>
            <a:r>
              <a:rPr lang="nl-NL" sz="2400" dirty="0" err="1">
                <a:latin typeface="Cambria" panose="02040503050406030204" pitchFamily="18" charset="0"/>
              </a:rPr>
              <a:t>sánh</a:t>
            </a:r>
            <a:r>
              <a:rPr lang="nl-NL" sz="2400" dirty="0">
                <a:latin typeface="Cambria" panose="02040503050406030204" pitchFamily="18" charset="0"/>
              </a:rPr>
              <a:t>, </a:t>
            </a:r>
            <a:r>
              <a:rPr lang="nl-NL" sz="2400" dirty="0" err="1">
                <a:latin typeface="Cambria" panose="02040503050406030204" pitchFamily="18" charset="0"/>
              </a:rPr>
              <a:t>ẩn</a:t>
            </a:r>
            <a:r>
              <a:rPr lang="nl-NL" sz="2400" dirty="0">
                <a:latin typeface="Cambria" panose="02040503050406030204" pitchFamily="18" charset="0"/>
              </a:rPr>
              <a:t> </a:t>
            </a:r>
            <a:r>
              <a:rPr lang="nl-NL" sz="2400" dirty="0" err="1">
                <a:latin typeface="Cambria" panose="02040503050406030204" pitchFamily="18" charset="0"/>
              </a:rPr>
              <a:t>dụ</a:t>
            </a:r>
            <a:r>
              <a:rPr lang="nl-NL" sz="2400" dirty="0">
                <a:latin typeface="Cambria" panose="02040503050406030204" pitchFamily="18" charset="0"/>
              </a:rPr>
              <a:t>, </a:t>
            </a:r>
            <a:r>
              <a:rPr lang="nl-NL" sz="2400" dirty="0" err="1">
                <a:latin typeface="Cambria" panose="02040503050406030204" pitchFamily="18" charset="0"/>
              </a:rPr>
              <a:t>nói</a:t>
            </a:r>
            <a:r>
              <a:rPr lang="nl-NL" sz="2400" dirty="0">
                <a:latin typeface="Cambria" panose="02040503050406030204" pitchFamily="18" charset="0"/>
              </a:rPr>
              <a:t> quá,... </a:t>
            </a:r>
            <a:r>
              <a:rPr lang="nl-NL" sz="2400" dirty="0" err="1">
                <a:latin typeface="Cambria" panose="02040503050406030204" pitchFamily="18" charset="0"/>
              </a:rPr>
              <a:t>tạo</a:t>
            </a:r>
            <a:r>
              <a:rPr lang="nl-NL" sz="2400" dirty="0">
                <a:latin typeface="Cambria" panose="02040503050406030204" pitchFamily="18" charset="0"/>
              </a:rPr>
              <a:t> ra </a:t>
            </a:r>
            <a:r>
              <a:rPr lang="nl-NL" sz="2400" dirty="0" err="1">
                <a:latin typeface="Cambria" panose="02040503050406030204" pitchFamily="18" charset="0"/>
              </a:rPr>
              <a:t>tiếng</a:t>
            </a:r>
            <a:r>
              <a:rPr lang="nl-NL" sz="2400" dirty="0">
                <a:latin typeface="Cambria" panose="02040503050406030204" pitchFamily="18" charset="0"/>
              </a:rPr>
              <a:t> </a:t>
            </a:r>
            <a:r>
              <a:rPr lang="nl-NL" sz="2400" dirty="0" err="1">
                <a:latin typeface="Cambria" panose="02040503050406030204" pitchFamily="18" charset="0"/>
              </a:rPr>
              <a:t>cười</a:t>
            </a:r>
            <a:r>
              <a:rPr lang="nl-NL" sz="2400" dirty="0">
                <a:latin typeface="Cambria" panose="02040503050406030204" pitchFamily="18" charset="0"/>
              </a:rPr>
              <a:t> </a:t>
            </a:r>
            <a:r>
              <a:rPr lang="nl-NL" sz="2400" dirty="0" err="1">
                <a:latin typeface="Cambria" panose="02040503050406030204" pitchFamily="18" charset="0"/>
              </a:rPr>
              <a:t>khi</a:t>
            </a:r>
            <a:r>
              <a:rPr lang="nl-NL" sz="2400" dirty="0">
                <a:latin typeface="Cambria" panose="02040503050406030204" pitchFamily="18" charset="0"/>
              </a:rPr>
              <a:t> </a:t>
            </a:r>
            <a:r>
              <a:rPr lang="nl-NL" sz="2400" dirty="0" err="1">
                <a:latin typeface="Cambria" panose="02040503050406030204" pitchFamily="18" charset="0"/>
              </a:rPr>
              <a:t>hài</a:t>
            </a:r>
            <a:r>
              <a:rPr lang="nl-NL" sz="2400" dirty="0">
                <a:latin typeface="Cambria" panose="02040503050406030204" pitchFamily="18" charset="0"/>
              </a:rPr>
              <a:t> </a:t>
            </a:r>
            <a:r>
              <a:rPr lang="nl-NL" sz="2400" dirty="0" err="1">
                <a:latin typeface="Cambria" panose="02040503050406030204" pitchFamily="18" charset="0"/>
              </a:rPr>
              <a:t>hước</a:t>
            </a:r>
            <a:r>
              <a:rPr lang="nl-NL" sz="2400" dirty="0">
                <a:latin typeface="Cambria" panose="02040503050406030204" pitchFamily="18" charset="0"/>
              </a:rPr>
              <a:t>, </a:t>
            </a:r>
            <a:r>
              <a:rPr lang="nl-NL" sz="2400" dirty="0" err="1">
                <a:latin typeface="Cambria" panose="02040503050406030204" pitchFamily="18" charset="0"/>
              </a:rPr>
              <a:t>mỉa</a:t>
            </a:r>
            <a:r>
              <a:rPr lang="nl-NL" sz="2400" dirty="0">
                <a:latin typeface="Cambria" panose="02040503050406030204" pitchFamily="18" charset="0"/>
              </a:rPr>
              <a:t> </a:t>
            </a:r>
            <a:r>
              <a:rPr lang="nl-NL" sz="2400" dirty="0" err="1">
                <a:latin typeface="Cambria" panose="02040503050406030204" pitchFamily="18" charset="0"/>
              </a:rPr>
              <a:t>mai</a:t>
            </a:r>
            <a:r>
              <a:rPr lang="nl-NL" sz="2400" dirty="0">
                <a:latin typeface="Cambria" panose="02040503050406030204" pitchFamily="18" charset="0"/>
              </a:rPr>
              <a:t>, </a:t>
            </a:r>
            <a:r>
              <a:rPr lang="nl-NL" sz="2400" dirty="0" err="1">
                <a:latin typeface="Cambria" panose="02040503050406030204" pitchFamily="18" charset="0"/>
              </a:rPr>
              <a:t>châm</a:t>
            </a:r>
            <a:r>
              <a:rPr lang="nl-NL" sz="2400" dirty="0">
                <a:latin typeface="Cambria" panose="02040503050406030204" pitchFamily="18" charset="0"/>
              </a:rPr>
              <a:t> </a:t>
            </a:r>
            <a:r>
              <a:rPr lang="nl-NL" sz="2400" dirty="0" err="1">
                <a:latin typeface="Cambria" panose="02040503050406030204" pitchFamily="18" charset="0"/>
              </a:rPr>
              <a:t>biếm</a:t>
            </a:r>
            <a:r>
              <a:rPr lang="nl-NL" sz="2400" dirty="0">
                <a:latin typeface="Cambria" panose="02040503050406030204" pitchFamily="18" charset="0"/>
              </a:rPr>
              <a:t> </a:t>
            </a:r>
            <a:r>
              <a:rPr lang="nl-NL" sz="2400" dirty="0" err="1">
                <a:latin typeface="Cambria" panose="02040503050406030204" pitchFamily="18" charset="0"/>
              </a:rPr>
              <a:t>nhẹ</a:t>
            </a:r>
            <a:r>
              <a:rPr lang="nl-NL" sz="2400" dirty="0">
                <a:latin typeface="Cambria" panose="02040503050406030204" pitchFamily="18" charset="0"/>
              </a:rPr>
              <a:t> </a:t>
            </a:r>
            <a:r>
              <a:rPr lang="nl-NL" sz="2400" dirty="0" err="1">
                <a:latin typeface="Cambria" panose="02040503050406030204" pitchFamily="18" charset="0"/>
              </a:rPr>
              <a:t>nhàng</a:t>
            </a:r>
            <a:r>
              <a:rPr lang="nl-NL" sz="2400" dirty="0">
                <a:latin typeface="Cambria" panose="02040503050406030204" pitchFamily="18" charset="0"/>
              </a:rPr>
              <a:t>, </a:t>
            </a:r>
            <a:r>
              <a:rPr lang="nl-NL" sz="2400" dirty="0" err="1">
                <a:latin typeface="Cambria" panose="02040503050406030204" pitchFamily="18" charset="0"/>
              </a:rPr>
              <a:t>lúc</a:t>
            </a:r>
            <a:r>
              <a:rPr lang="nl-NL" sz="2400" dirty="0">
                <a:latin typeface="Cambria" panose="02040503050406030204" pitchFamily="18" charset="0"/>
              </a:rPr>
              <a:t> </a:t>
            </a:r>
            <a:r>
              <a:rPr lang="nl-NL" sz="2400" dirty="0" err="1">
                <a:latin typeface="Cambria" panose="02040503050406030204" pitchFamily="18" charset="0"/>
              </a:rPr>
              <a:t>đả</a:t>
            </a:r>
            <a:r>
              <a:rPr lang="nl-NL" sz="2400" dirty="0">
                <a:latin typeface="Cambria" panose="02040503050406030204" pitchFamily="18" charset="0"/>
              </a:rPr>
              <a:t> </a:t>
            </a:r>
            <a:r>
              <a:rPr lang="nl-NL" sz="2400" dirty="0" err="1">
                <a:latin typeface="Cambria" panose="02040503050406030204" pitchFamily="18" charset="0"/>
              </a:rPr>
              <a:t>kích</a:t>
            </a:r>
            <a:r>
              <a:rPr lang="nl-NL" sz="2400" dirty="0">
                <a:latin typeface="Cambria" panose="02040503050406030204" pitchFamily="18" charset="0"/>
              </a:rPr>
              <a:t> </a:t>
            </a:r>
            <a:r>
              <a:rPr lang="nl-NL" sz="2400" dirty="0" err="1">
                <a:latin typeface="Cambria" panose="02040503050406030204" pitchFamily="18" charset="0"/>
              </a:rPr>
              <a:t>mạnh</a:t>
            </a:r>
            <a:r>
              <a:rPr lang="nl-NL" sz="2400" dirty="0">
                <a:latin typeface="Cambria" panose="02040503050406030204" pitchFamily="18" charset="0"/>
              </a:rPr>
              <a:t> </a:t>
            </a:r>
            <a:r>
              <a:rPr lang="nl-NL" sz="2400" dirty="0" err="1">
                <a:latin typeface="Cambria" panose="02040503050406030204" pitchFamily="18" charset="0"/>
              </a:rPr>
              <a:t>mẽ</a:t>
            </a:r>
            <a:r>
              <a:rPr lang="nl-NL" sz="2400" dirty="0">
                <a:latin typeface="Cambria" panose="02040503050406030204" pitchFamily="18" charset="0"/>
              </a:rPr>
              <a:t> </a:t>
            </a:r>
            <a:r>
              <a:rPr lang="nl-NL" sz="2400" dirty="0" err="1">
                <a:latin typeface="Cambria" panose="02040503050406030204" pitchFamily="18" charset="0"/>
              </a:rPr>
              <a:t>sâu</a:t>
            </a:r>
            <a:r>
              <a:rPr lang="nl-NL" sz="2400" dirty="0">
                <a:latin typeface="Cambria" panose="02040503050406030204" pitchFamily="18" charset="0"/>
              </a:rPr>
              <a:t> </a:t>
            </a:r>
            <a:r>
              <a:rPr lang="nl-NL" sz="2400" dirty="0" err="1">
                <a:latin typeface="Cambria" panose="02040503050406030204" pitchFamily="18" charset="0"/>
              </a:rPr>
              <a:t>cay</a:t>
            </a:r>
            <a:r>
              <a:rPr lang="nl-NL" sz="2400" dirty="0">
                <a:latin typeface="Cambria" panose="02040503050406030204" pitchFamily="18" charset="0"/>
              </a:rPr>
              <a:t>.</a:t>
            </a:r>
            <a:endParaRPr lang="en-VN" sz="2400" dirty="0">
              <a:latin typeface="Cambria" panose="02040503050406030204" pitchFamily="18" charset="0"/>
            </a:endParaRPr>
          </a:p>
        </p:txBody>
      </p:sp>
      <p:sp>
        <p:nvSpPr>
          <p:cNvPr id="7" name="矩形: 圆角 23">
            <a:extLst>
              <a:ext uri="{FF2B5EF4-FFF2-40B4-BE49-F238E27FC236}">
                <a16:creationId xmlns:a16="http://schemas.microsoft.com/office/drawing/2014/main" id="{78FDCCA6-6713-CBC6-97B5-E74759127CF6}"/>
              </a:ext>
            </a:extLst>
          </p:cNvPr>
          <p:cNvSpPr/>
          <p:nvPr/>
        </p:nvSpPr>
        <p:spPr>
          <a:xfrm>
            <a:off x="1472318" y="1314058"/>
            <a:ext cx="2070628" cy="566138"/>
          </a:xfrm>
          <a:prstGeom prst="roundRect">
            <a:avLst>
              <a:gd name="adj" fmla="val 8691"/>
            </a:avLst>
          </a:prstGeom>
          <a:solidFill>
            <a:schemeClr val="accent4">
              <a:lumMod val="40000"/>
              <a:lumOff val="6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err="1">
                <a:solidFill>
                  <a:schemeClr val="tx1"/>
                </a:solidFill>
                <a:latin typeface="Cambria" panose="02040503050406030204" pitchFamily="18" charset="0"/>
                <a:cs typeface="Times New Roman" panose="02020603050405020304" pitchFamily="18" charset="0"/>
              </a:rPr>
              <a:t>Nội</a:t>
            </a:r>
            <a:r>
              <a:rPr lang="en-US" altLang="zh-CN" sz="2800" dirty="0">
                <a:solidFill>
                  <a:schemeClr val="tx1"/>
                </a:solidFill>
                <a:latin typeface="Cambria" panose="02040503050406030204" pitchFamily="18" charset="0"/>
                <a:cs typeface="Times New Roman" panose="02020603050405020304" pitchFamily="18" charset="0"/>
              </a:rPr>
              <a:t> dung</a:t>
            </a:r>
            <a:endParaRPr lang="zh-CN" altLang="en-US" sz="2800" dirty="0">
              <a:solidFill>
                <a:schemeClr val="tx1"/>
              </a:solidFill>
              <a:latin typeface="Cambria" panose="02040503050406030204" pitchFamily="18" charset="0"/>
              <a:cs typeface="Times New Roman" panose="02020603050405020304" pitchFamily="18" charset="0"/>
            </a:endParaRPr>
          </a:p>
        </p:txBody>
      </p:sp>
      <p:sp>
        <p:nvSpPr>
          <p:cNvPr id="8" name="矩形: 圆角 23">
            <a:extLst>
              <a:ext uri="{FF2B5EF4-FFF2-40B4-BE49-F238E27FC236}">
                <a16:creationId xmlns:a16="http://schemas.microsoft.com/office/drawing/2014/main" id="{9C2910FB-4D3B-0291-89FE-DB4EBAC73804}"/>
              </a:ext>
            </a:extLst>
          </p:cNvPr>
          <p:cNvSpPr/>
          <p:nvPr/>
        </p:nvSpPr>
        <p:spPr>
          <a:xfrm>
            <a:off x="5658915" y="1314057"/>
            <a:ext cx="2313703" cy="566138"/>
          </a:xfrm>
          <a:prstGeom prst="roundRect">
            <a:avLst>
              <a:gd name="adj" fmla="val 8691"/>
            </a:avLst>
          </a:prstGeom>
          <a:solidFill>
            <a:schemeClr val="accent4">
              <a:lumMod val="40000"/>
              <a:lumOff val="6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err="1">
                <a:solidFill>
                  <a:schemeClr val="tx1"/>
                </a:solidFill>
                <a:latin typeface="Cambria" panose="02040503050406030204" pitchFamily="18" charset="0"/>
                <a:cs typeface="Times New Roman" panose="02020603050405020304" pitchFamily="18" charset="0"/>
              </a:rPr>
              <a:t>Nghệ</a:t>
            </a:r>
            <a:r>
              <a:rPr lang="en-US" altLang="zh-CN" sz="2800" dirty="0">
                <a:solidFill>
                  <a:schemeClr val="tx1"/>
                </a:solidFill>
                <a:latin typeface="Cambria" panose="02040503050406030204" pitchFamily="18" charset="0"/>
                <a:cs typeface="Times New Roman" panose="02020603050405020304" pitchFamily="18" charset="0"/>
              </a:rPr>
              <a:t> </a:t>
            </a:r>
            <a:r>
              <a:rPr lang="en-US" altLang="zh-CN" sz="2800" dirty="0" err="1">
                <a:solidFill>
                  <a:schemeClr val="tx1"/>
                </a:solidFill>
                <a:latin typeface="Cambria" panose="02040503050406030204" pitchFamily="18" charset="0"/>
                <a:cs typeface="Times New Roman" panose="02020603050405020304" pitchFamily="18" charset="0"/>
              </a:rPr>
              <a:t>thuật</a:t>
            </a:r>
            <a:endParaRPr lang="zh-CN" altLang="en-US" sz="2800" dirty="0">
              <a:solidFill>
                <a:schemeClr val="tx1"/>
              </a:solidFill>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46276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2" name="Rectangle 1">
            <a:extLst>
              <a:ext uri="{FF2B5EF4-FFF2-40B4-BE49-F238E27FC236}">
                <a16:creationId xmlns:a16="http://schemas.microsoft.com/office/drawing/2014/main" id="{B76F59A2-7012-DB02-00C4-4D3EB3EC031B}"/>
              </a:ext>
            </a:extLst>
          </p:cNvPr>
          <p:cNvSpPr/>
          <p:nvPr/>
        </p:nvSpPr>
        <p:spPr>
          <a:xfrm>
            <a:off x="329609" y="297712"/>
            <a:ext cx="8420986" cy="4550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tabLst>
                <a:tab pos="90170" algn="l"/>
                <a:tab pos="180340" algn="l"/>
                <a:tab pos="270510" algn="l"/>
              </a:tabLst>
            </a:pP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vay</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mượn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Latinh</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VN"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CF2CD2E-4F90-80E1-EF40-1692F2E7F862}"/>
              </a:ext>
            </a:extLst>
          </p:cNvPr>
          <p:cNvSpPr txBox="1"/>
          <p:nvPr/>
        </p:nvSpPr>
        <p:spPr>
          <a:xfrm>
            <a:off x="646216" y="520436"/>
            <a:ext cx="5421896" cy="769441"/>
          </a:xfrm>
          <a:prstGeom prst="rect">
            <a:avLst/>
          </a:prstGeom>
          <a:noFill/>
        </p:spPr>
        <p:txBody>
          <a:bodyPr wrap="square" rtlCol="0">
            <a:spAutoFit/>
          </a:bodyPr>
          <a:lstStyle/>
          <a:p>
            <a:pPr algn="just"/>
            <a:r>
              <a:rPr lang="vi-VN" sz="4400" b="1" dirty="0">
                <a:solidFill>
                  <a:srgbClr val="FF0000"/>
                </a:solidFill>
                <a:latin typeface="Times New Roman" panose="02020603050405020304" pitchFamily="18" charset="0"/>
                <a:cs typeface="Times New Roman" panose="02020603050405020304" pitchFamily="18" charset="0"/>
              </a:rPr>
              <a:t>2. Từ Hán Việt</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48737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2" name="Rectangle 1">
            <a:extLst>
              <a:ext uri="{FF2B5EF4-FFF2-40B4-BE49-F238E27FC236}">
                <a16:creationId xmlns:a16="http://schemas.microsoft.com/office/drawing/2014/main" id="{B76F59A2-7012-DB02-00C4-4D3EB3EC031B}"/>
              </a:ext>
            </a:extLst>
          </p:cNvPr>
          <p:cNvSpPr/>
          <p:nvPr/>
        </p:nvSpPr>
        <p:spPr>
          <a:xfrm>
            <a:off x="329609" y="297712"/>
            <a:ext cx="8420986" cy="4550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tabLst>
                <a:tab pos="90170" algn="l"/>
                <a:tab pos="180340" algn="l"/>
                <a:tab pos="270510" algn="l"/>
              </a:tabLst>
            </a:pP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bổ</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sung</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nl-NL" sz="32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A8B55FA-5EFE-2078-2E25-3DBBEA3DAD47}"/>
              </a:ext>
            </a:extLst>
          </p:cNvPr>
          <p:cNvSpPr txBox="1"/>
          <p:nvPr/>
        </p:nvSpPr>
        <p:spPr>
          <a:xfrm>
            <a:off x="636383" y="471275"/>
            <a:ext cx="5421896" cy="769441"/>
          </a:xfrm>
          <a:prstGeom prst="rect">
            <a:avLst/>
          </a:prstGeom>
          <a:noFill/>
        </p:spPr>
        <p:txBody>
          <a:bodyPr wrap="square" rtlCol="0">
            <a:spAutoFit/>
          </a:bodyPr>
          <a:lstStyle/>
          <a:p>
            <a:pPr algn="just"/>
            <a:r>
              <a:rPr lang="vi-VN" sz="4400" b="1" dirty="0">
                <a:solidFill>
                  <a:srgbClr val="FF0000"/>
                </a:solidFill>
                <a:latin typeface="Times New Roman" panose="02020603050405020304" pitchFamily="18" charset="0"/>
                <a:cs typeface="Times New Roman" panose="02020603050405020304" pitchFamily="18" charset="0"/>
              </a:rPr>
              <a:t>3. Sắc thái của từ ngữ</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83803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109" name="Google Shape;1846;p56"/>
          <p:cNvSpPr txBox="1">
            <a:spLocks noGrp="1"/>
          </p:cNvSpPr>
          <p:nvPr>
            <p:ph type="subTitle" idx="1"/>
          </p:nvPr>
        </p:nvSpPr>
        <p:spPr>
          <a:xfrm>
            <a:off x="150312" y="1412326"/>
            <a:ext cx="3654755" cy="955200"/>
          </a:xfrm>
          <a:prstGeom prst="rect">
            <a:avLst/>
          </a:prstGeom>
        </p:spPr>
        <p:txBody>
          <a:bodyPr spcFirstLastPara="1" wrap="square" lIns="91425" tIns="91425" rIns="91425" bIns="91425" anchor="t" anchorCtr="0">
            <a:noAutofit/>
          </a:bodyPr>
          <a:lstStyle/>
          <a:p>
            <a:pPr marL="0" lvl="0" indent="0" algn="just">
              <a:spcAft>
                <a:spcPts val="1200"/>
              </a:spcAft>
            </a:pPr>
            <a:r>
              <a:rPr lang="en-US" sz="2800" b="1" i="1" dirty="0" err="1">
                <a:latin typeface="Cambria" panose="02040503050406030204" pitchFamily="18" charset="0"/>
              </a:rPr>
              <a:t>Nhà</a:t>
            </a:r>
            <a:r>
              <a:rPr lang="en-US" sz="2800" b="1" i="1" dirty="0">
                <a:latin typeface="Cambria" panose="02040503050406030204" pitchFamily="18" charset="0"/>
              </a:rPr>
              <a:t> </a:t>
            </a:r>
            <a:r>
              <a:rPr lang="en-US" sz="2800" b="1" i="1" dirty="0" err="1">
                <a:latin typeface="Cambria" panose="02040503050406030204" pitchFamily="18" charset="0"/>
              </a:rPr>
              <a:t>nước</a:t>
            </a:r>
            <a:r>
              <a:rPr lang="en-US" sz="2800" b="1" i="1" dirty="0">
                <a:latin typeface="Cambria" panose="02040503050406030204" pitchFamily="18" charset="0"/>
              </a:rPr>
              <a:t> </a:t>
            </a:r>
            <a:r>
              <a:rPr lang="en-US" sz="2800" b="1" i="1" dirty="0" err="1">
                <a:latin typeface="Cambria" panose="02040503050406030204" pitchFamily="18" charset="0"/>
              </a:rPr>
              <a:t>phong</a:t>
            </a:r>
            <a:r>
              <a:rPr lang="en-US" sz="2800" b="1" i="1" dirty="0">
                <a:latin typeface="Cambria" panose="02040503050406030204" pitchFamily="18" charset="0"/>
              </a:rPr>
              <a:t> </a:t>
            </a:r>
            <a:r>
              <a:rPr lang="en-US" sz="2800" b="1" i="1" dirty="0" err="1">
                <a:latin typeface="Cambria" panose="02040503050406030204" pitchFamily="18" charset="0"/>
              </a:rPr>
              <a:t>kiến</a:t>
            </a:r>
            <a:r>
              <a:rPr lang="en-US" sz="2800" b="1" i="1" dirty="0">
                <a:latin typeface="Cambria" panose="02040503050406030204" pitchFamily="18" charset="0"/>
              </a:rPr>
              <a:t> </a:t>
            </a:r>
            <a:r>
              <a:rPr lang="en-US" sz="2800" b="1" i="1" dirty="0" err="1">
                <a:latin typeface="Cambria" panose="02040503050406030204" pitchFamily="18" charset="0"/>
              </a:rPr>
              <a:t>xưa</a:t>
            </a:r>
            <a:r>
              <a:rPr lang="en-US" sz="2800" b="1" i="1" dirty="0">
                <a:latin typeface="Cambria" panose="02040503050406030204" pitchFamily="18" charset="0"/>
              </a:rPr>
              <a:t> </a:t>
            </a:r>
            <a:r>
              <a:rPr lang="en-US" sz="2800" b="1" i="1" dirty="0" err="1">
                <a:latin typeface="Cambria" panose="02040503050406030204" pitchFamily="18" charset="0"/>
              </a:rPr>
              <a:t>tổ</a:t>
            </a:r>
            <a:r>
              <a:rPr lang="en-US" sz="2800" b="1" i="1" dirty="0">
                <a:latin typeface="Cambria" panose="02040503050406030204" pitchFamily="18" charset="0"/>
              </a:rPr>
              <a:t> </a:t>
            </a:r>
            <a:r>
              <a:rPr lang="en-US" sz="2800" b="1" i="1" dirty="0" err="1">
                <a:latin typeface="Cambria" panose="02040503050406030204" pitchFamily="18" charset="0"/>
              </a:rPr>
              <a:t>chức</a:t>
            </a:r>
            <a:r>
              <a:rPr lang="en-US" sz="2800" b="1" i="1" dirty="0">
                <a:latin typeface="Cambria" panose="02040503050406030204" pitchFamily="18" charset="0"/>
              </a:rPr>
              <a:t> </a:t>
            </a:r>
            <a:r>
              <a:rPr lang="en-US" sz="2800" b="1" i="1" dirty="0" err="1">
                <a:latin typeface="Cambria" panose="02040503050406030204" pitchFamily="18" charset="0"/>
              </a:rPr>
              <a:t>các</a:t>
            </a:r>
            <a:r>
              <a:rPr lang="en-US" sz="2800" b="1" i="1" dirty="0">
                <a:latin typeface="Cambria" panose="02040503050406030204" pitchFamily="18" charset="0"/>
              </a:rPr>
              <a:t> </a:t>
            </a:r>
            <a:r>
              <a:rPr lang="en-US" sz="2800" b="1" i="1" dirty="0" err="1">
                <a:latin typeface="Cambria" panose="02040503050406030204" pitchFamily="18" charset="0"/>
              </a:rPr>
              <a:t>kì</a:t>
            </a:r>
            <a:r>
              <a:rPr lang="en-US" sz="2800" b="1" i="1" dirty="0">
                <a:latin typeface="Cambria" panose="02040503050406030204" pitchFamily="18" charset="0"/>
              </a:rPr>
              <a:t> </a:t>
            </a:r>
            <a:r>
              <a:rPr lang="en-US" sz="2800" b="1" i="1" dirty="0" err="1">
                <a:latin typeface="Cambria" panose="02040503050406030204" pitchFamily="18" charset="0"/>
              </a:rPr>
              <a:t>thi</a:t>
            </a:r>
            <a:r>
              <a:rPr lang="en-US" sz="2800" b="1" i="1" dirty="0">
                <a:latin typeface="Cambria" panose="02040503050406030204" pitchFamily="18" charset="0"/>
              </a:rPr>
              <a:t> </a:t>
            </a:r>
            <a:r>
              <a:rPr lang="en-US" sz="2800" b="1" i="1" dirty="0" err="1">
                <a:latin typeface="Cambria" panose="02040503050406030204" pitchFamily="18" charset="0"/>
              </a:rPr>
              <a:t>cho</a:t>
            </a:r>
            <a:r>
              <a:rPr lang="en-US" sz="2800" b="1" i="1" dirty="0">
                <a:latin typeface="Cambria" panose="02040503050406030204" pitchFamily="18" charset="0"/>
              </a:rPr>
              <a:t> </a:t>
            </a:r>
            <a:r>
              <a:rPr lang="en-US" sz="2800" b="1" i="1" dirty="0" err="1">
                <a:latin typeface="Cambria" panose="02040503050406030204" pitchFamily="18" charset="0"/>
              </a:rPr>
              <a:t>sĩ</a:t>
            </a:r>
            <a:r>
              <a:rPr lang="en-US" sz="2800" b="1" i="1" dirty="0">
                <a:latin typeface="Cambria" panose="02040503050406030204" pitchFamily="18" charset="0"/>
              </a:rPr>
              <a:t> </a:t>
            </a:r>
            <a:r>
              <a:rPr lang="en-US" sz="2800" b="1" i="1" dirty="0" err="1">
                <a:latin typeface="Cambria" panose="02040503050406030204" pitchFamily="18" charset="0"/>
              </a:rPr>
              <a:t>tử</a:t>
            </a:r>
            <a:r>
              <a:rPr lang="en-US" sz="2800" b="1" i="1" dirty="0">
                <a:latin typeface="Cambria" panose="02040503050406030204" pitchFamily="18" charset="0"/>
              </a:rPr>
              <a:t> </a:t>
            </a:r>
            <a:r>
              <a:rPr lang="en-US" sz="2800" b="1" i="1" dirty="0" err="1">
                <a:latin typeface="Cambria" panose="02040503050406030204" pitchFamily="18" charset="0"/>
              </a:rPr>
              <a:t>tham</a:t>
            </a:r>
            <a:r>
              <a:rPr lang="en-US" sz="2800" b="1" i="1" dirty="0">
                <a:latin typeface="Cambria" panose="02040503050406030204" pitchFamily="18" charset="0"/>
              </a:rPr>
              <a:t> </a:t>
            </a:r>
            <a:r>
              <a:rPr lang="en-US" sz="2800" b="1" i="1" dirty="0" err="1">
                <a:latin typeface="Cambria" panose="02040503050406030204" pitchFamily="18" charset="0"/>
              </a:rPr>
              <a:t>gia</a:t>
            </a:r>
            <a:r>
              <a:rPr lang="en-US" sz="2800" b="1" i="1" dirty="0">
                <a:latin typeface="Cambria" panose="02040503050406030204" pitchFamily="18" charset="0"/>
              </a:rPr>
              <a:t> </a:t>
            </a:r>
            <a:r>
              <a:rPr lang="en-US" sz="2800" b="1" i="1" dirty="0" err="1">
                <a:latin typeface="Cambria" panose="02040503050406030204" pitchFamily="18" charset="0"/>
              </a:rPr>
              <a:t>nhằm</a:t>
            </a:r>
            <a:r>
              <a:rPr lang="en-US" sz="2800" b="1" i="1" dirty="0">
                <a:latin typeface="Cambria" panose="02040503050406030204" pitchFamily="18" charset="0"/>
              </a:rPr>
              <a:t> </a:t>
            </a:r>
            <a:r>
              <a:rPr lang="en-US" sz="2800" b="1" i="1" dirty="0" err="1">
                <a:latin typeface="Cambria" panose="02040503050406030204" pitchFamily="18" charset="0"/>
              </a:rPr>
              <a:t>mục</a:t>
            </a:r>
            <a:r>
              <a:rPr lang="en-US" sz="2800" b="1" i="1" dirty="0">
                <a:latin typeface="Cambria" panose="02040503050406030204" pitchFamily="18" charset="0"/>
              </a:rPr>
              <a:t> </a:t>
            </a:r>
            <a:r>
              <a:rPr lang="en-US" sz="2800" b="1" i="1" dirty="0" err="1">
                <a:latin typeface="Cambria" panose="02040503050406030204" pitchFamily="18" charset="0"/>
              </a:rPr>
              <a:t>đích</a:t>
            </a:r>
            <a:r>
              <a:rPr lang="en-US" sz="2800" b="1" i="1" dirty="0">
                <a:latin typeface="Cambria" panose="02040503050406030204" pitchFamily="18" charset="0"/>
              </a:rPr>
              <a:t> </a:t>
            </a:r>
            <a:r>
              <a:rPr lang="en-US" sz="2800" b="1" i="1" dirty="0" err="1">
                <a:latin typeface="Cambria" panose="02040503050406030204" pitchFamily="18" charset="0"/>
              </a:rPr>
              <a:t>gì</a:t>
            </a:r>
            <a:r>
              <a:rPr lang="en-US" sz="2800" b="1" i="1" dirty="0">
                <a:latin typeface="Cambria" panose="02040503050406030204" pitchFamily="18" charset="0"/>
              </a:rPr>
              <a:t>?</a:t>
            </a:r>
            <a:r>
              <a:rPr lang="en-US" sz="2800" dirty="0">
                <a:latin typeface="Cambria" panose="02040503050406030204" pitchFamily="18" charset="0"/>
              </a:rPr>
              <a:t> </a:t>
            </a:r>
            <a:endParaRPr sz="4400" dirty="0">
              <a:latin typeface="Cambria" panose="02040503050406030204" pitchFamily="18" charset="0"/>
              <a:cs typeface="Times New Roman" panose="02020603050405020304" pitchFamily="18" charset="0"/>
            </a:endParaRPr>
          </a:p>
        </p:txBody>
      </p:sp>
      <p:pic>
        <p:nvPicPr>
          <p:cNvPr id="1026" name="Picture 2" descr="Những vụ gian lận thi cử trong sử Việt">
            <a:extLst>
              <a:ext uri="{FF2B5EF4-FFF2-40B4-BE49-F238E27FC236}">
                <a16:creationId xmlns:a16="http://schemas.microsoft.com/office/drawing/2014/main" id="{CFE42F8B-6BCB-3FD0-2FB1-F15892738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4871" y="784887"/>
            <a:ext cx="4003216" cy="357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Effect transition="in" filter="barn(inVertical)">
                                      <p:cBhvr>
                                        <p:cTn id="7" dur="500"/>
                                        <p:tgtEl>
                                          <p:spTgt spid="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ssolv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build="p"/>
    </p:bldLst>
  </p:timing>
</p:sld>
</file>

<file path=ppt/theme/theme1.xml><?xml version="1.0" encoding="utf-8"?>
<a:theme xmlns:a="http://schemas.openxmlformats.org/drawingml/2006/main" name="Home Economics Class for Middle School by Slidesgo">
  <a:themeElements>
    <a:clrScheme name="Simple Light">
      <a:dk1>
        <a:srgbClr val="000000"/>
      </a:dk1>
      <a:lt1>
        <a:srgbClr val="FFFFFF"/>
      </a:lt1>
      <a:dk2>
        <a:srgbClr val="F7E6D2"/>
      </a:dk2>
      <a:lt2>
        <a:srgbClr val="A27298"/>
      </a:lt2>
      <a:accent1>
        <a:srgbClr val="D9B923"/>
      </a:accent1>
      <a:accent2>
        <a:srgbClr val="76AEA6"/>
      </a:accent2>
      <a:accent3>
        <a:srgbClr val="BE5A44"/>
      </a:accent3>
      <a:accent4>
        <a:srgbClr val="899A3A"/>
      </a:accent4>
      <a:accent5>
        <a:srgbClr val="CA7A8C"/>
      </a:accent5>
      <a:accent6>
        <a:srgbClr val="C9E4F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4191</TotalTime>
  <Words>1696</Words>
  <Application>Microsoft Office PowerPoint</Application>
  <PresentationFormat>On-screen Show (16:9)</PresentationFormat>
  <Paragraphs>114</Paragraphs>
  <Slides>33</Slides>
  <Notes>33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Times New Roman</vt:lpstr>
      <vt:lpstr>Cambria</vt:lpstr>
      <vt:lpstr>Bowlby One SC</vt:lpstr>
      <vt:lpstr>Calibri</vt:lpstr>
      <vt:lpstr>Arial</vt:lpstr>
      <vt:lpstr>Didact Gothic</vt:lpstr>
      <vt:lpstr>Roboto</vt:lpstr>
      <vt:lpstr>Home Economics Class for Middle School by Slidesgo</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Administrator</cp:lastModifiedBy>
  <cp:revision>67</cp:revision>
  <dcterms:modified xsi:type="dcterms:W3CDTF">2024-11-21T14:36:52Z</dcterms:modified>
</cp:coreProperties>
</file>