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8" r:id="rId13"/>
    <p:sldId id="267" r:id="rId14"/>
    <p:sldId id="269" r:id="rId15"/>
    <p:sldId id="272" r:id="rId16"/>
    <p:sldId id="271" r:id="rId17"/>
    <p:sldId id="276" r:id="rId18"/>
    <p:sldId id="273" r:id="rId19"/>
    <p:sldId id="277" r:id="rId20"/>
    <p:sldId id="278" r:id="rId21"/>
    <p:sldId id="279" r:id="rId22"/>
    <p:sldId id="280" r:id="rId23"/>
    <p:sldId id="281" r:id="rId24"/>
    <p:sldId id="282" r:id="rId25"/>
    <p:sldId id="283" r:id="rId26"/>
    <p:sldId id="284" r:id="rId27"/>
    <p:sldId id="285"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39" autoAdjust="0"/>
    <p:restoredTop sz="94660"/>
  </p:normalViewPr>
  <p:slideViewPr>
    <p:cSldViewPr snapToGrid="0">
      <p:cViewPr varScale="1">
        <p:scale>
          <a:sx n="66" d="100"/>
          <a:sy n="66" d="100"/>
        </p:scale>
        <p:origin x="16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image" Target="../media/image9.jfif"/></Relationships>
</file>

<file path=ppt/diagrams/_rels/drawing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image" Target="../media/image9.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C601A-A8F3-4FC7-ADE0-B39E749F11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609296-C3B2-499D-85F5-5F7FA04BE8AB}">
      <dgm:prSet phldrT="[Text]" custT="1"/>
      <dgm:spPr/>
      <dgm:t>
        <a:bodyPr/>
        <a:lstStyle/>
        <a:p>
          <a:r>
            <a:rPr lang="vi-VN" sz="2600" dirty="0">
              <a:latin typeface="Arial" panose="020B0604020202020204" pitchFamily="34" charset="0"/>
              <a:cs typeface="Arial" panose="020B0604020202020204" pitchFamily="34" charset="0"/>
            </a:rPr>
            <a:t>I. Tìm hiểu chung </a:t>
          </a:r>
          <a:endParaRPr lang="en-US" sz="2600" dirty="0">
            <a:latin typeface="Arial" panose="020B0604020202020204" pitchFamily="34" charset="0"/>
            <a:cs typeface="Arial" panose="020B0604020202020204" pitchFamily="34" charset="0"/>
          </a:endParaRPr>
        </a:p>
      </dgm:t>
    </dgm:pt>
    <dgm:pt modelId="{18F370DB-4D11-424D-80CD-E550B1280EB7}" type="parTrans" cxnId="{C45339B2-209A-488D-9CD9-9D334F9F65E4}">
      <dgm:prSet/>
      <dgm:spPr/>
      <dgm:t>
        <a:bodyPr/>
        <a:lstStyle/>
        <a:p>
          <a:endParaRPr lang="en-US"/>
        </a:p>
      </dgm:t>
    </dgm:pt>
    <dgm:pt modelId="{6FB88A6C-4F75-4778-9A7D-C564D2B40047}" type="sibTrans" cxnId="{C45339B2-209A-488D-9CD9-9D334F9F65E4}">
      <dgm:prSet/>
      <dgm:spPr/>
      <dgm:t>
        <a:bodyPr/>
        <a:lstStyle/>
        <a:p>
          <a:endParaRPr lang="en-US"/>
        </a:p>
      </dgm:t>
    </dgm:pt>
    <dgm:pt modelId="{B023A3FA-239D-4FDF-A6CD-C288027E0710}">
      <dgm:prSet phldrT="[Text]" custT="1"/>
      <dgm:spPr/>
      <dgm:t>
        <a:bodyPr/>
        <a:lstStyle/>
        <a:p>
          <a:r>
            <a:rPr lang="vi-VN" sz="2400" dirty="0">
              <a:latin typeface="Arial" panose="020B0604020202020204" pitchFamily="34" charset="0"/>
              <a:cs typeface="Arial" panose="020B0604020202020204" pitchFamily="34" charset="0"/>
            </a:rPr>
            <a:t>Tác giả</a:t>
          </a:r>
          <a:endParaRPr lang="en-US" sz="2400" dirty="0">
            <a:latin typeface="Arial" panose="020B0604020202020204" pitchFamily="34" charset="0"/>
            <a:cs typeface="Arial" panose="020B0604020202020204" pitchFamily="34" charset="0"/>
          </a:endParaRPr>
        </a:p>
      </dgm:t>
    </dgm:pt>
    <dgm:pt modelId="{5A49C86C-2F17-44A0-BE11-81A2331788F6}" type="parTrans" cxnId="{DD5B454F-133D-4E42-A2EC-622B12BFB9F8}">
      <dgm:prSet/>
      <dgm:spPr/>
      <dgm:t>
        <a:bodyPr/>
        <a:lstStyle/>
        <a:p>
          <a:endParaRPr lang="en-US"/>
        </a:p>
      </dgm:t>
    </dgm:pt>
    <dgm:pt modelId="{96FB8313-9BB8-42CB-BA0F-B165A9191E8D}" type="sibTrans" cxnId="{DD5B454F-133D-4E42-A2EC-622B12BFB9F8}">
      <dgm:prSet/>
      <dgm:spPr/>
      <dgm:t>
        <a:bodyPr/>
        <a:lstStyle/>
        <a:p>
          <a:endParaRPr lang="en-US"/>
        </a:p>
      </dgm:t>
    </dgm:pt>
    <dgm:pt modelId="{DEB55977-4F32-4D8C-B900-AD4F5C0738DD}">
      <dgm:prSet phldrT="[Text]" custT="1"/>
      <dgm:spPr/>
      <dgm:t>
        <a:bodyPr/>
        <a:lstStyle/>
        <a:p>
          <a:r>
            <a:rPr lang="vi-VN" sz="2600" b="1" dirty="0">
              <a:latin typeface="Arial" panose="020B0604020202020204" pitchFamily="34" charset="0"/>
              <a:cs typeface="Arial" panose="020B0604020202020204" pitchFamily="34" charset="0"/>
            </a:rPr>
            <a:t>II. Đọc văn bản</a:t>
          </a:r>
          <a:endParaRPr lang="en-US" sz="2600" b="1" dirty="0">
            <a:latin typeface="Arial" panose="020B0604020202020204" pitchFamily="34" charset="0"/>
            <a:cs typeface="Arial" panose="020B0604020202020204" pitchFamily="34" charset="0"/>
          </a:endParaRPr>
        </a:p>
      </dgm:t>
    </dgm:pt>
    <dgm:pt modelId="{7701D6E7-70F4-4680-A484-0D46340BA2C5}" type="parTrans" cxnId="{2B118F73-BCA8-4B14-AA23-E9299CDFACD1}">
      <dgm:prSet/>
      <dgm:spPr/>
      <dgm:t>
        <a:bodyPr/>
        <a:lstStyle/>
        <a:p>
          <a:endParaRPr lang="en-US"/>
        </a:p>
      </dgm:t>
    </dgm:pt>
    <dgm:pt modelId="{7C7A465B-7B9A-46D0-860A-A7603ED91E85}" type="sibTrans" cxnId="{2B118F73-BCA8-4B14-AA23-E9299CDFACD1}">
      <dgm:prSet/>
      <dgm:spPr/>
      <dgm:t>
        <a:bodyPr/>
        <a:lstStyle/>
        <a:p>
          <a:endParaRPr lang="en-US"/>
        </a:p>
      </dgm:t>
    </dgm:pt>
    <dgm:pt modelId="{AFFAEEEA-0FA9-4849-BA38-F119FD7A341F}">
      <dgm:prSet phldrT="[Text]" custT="1"/>
      <dgm:spPr/>
      <dgm:t>
        <a:bodyPr/>
        <a:lstStyle/>
        <a:p>
          <a:r>
            <a:rPr lang="vi-VN" sz="2400" dirty="0">
              <a:latin typeface="Arial" panose="020B0604020202020204" pitchFamily="34" charset="0"/>
              <a:cs typeface="Arial" panose="020B0604020202020204" pitchFamily="34" charset="0"/>
            </a:rPr>
            <a:t>Vẻ đẹp chuyện cổ nước mình</a:t>
          </a:r>
          <a:endParaRPr lang="en-US" sz="2400" dirty="0">
            <a:latin typeface="Arial" panose="020B0604020202020204" pitchFamily="34" charset="0"/>
            <a:cs typeface="Arial" panose="020B0604020202020204" pitchFamily="34" charset="0"/>
          </a:endParaRPr>
        </a:p>
      </dgm:t>
    </dgm:pt>
    <dgm:pt modelId="{7E24DC91-AA99-44A8-9E17-521F4AE98EC4}" type="parTrans" cxnId="{7412AA7C-E18C-4B52-BD38-23C18C6C51F9}">
      <dgm:prSet/>
      <dgm:spPr/>
      <dgm:t>
        <a:bodyPr/>
        <a:lstStyle/>
        <a:p>
          <a:endParaRPr lang="en-US"/>
        </a:p>
      </dgm:t>
    </dgm:pt>
    <dgm:pt modelId="{EC71C459-D9D0-4A8D-8FA2-34DB6B9360DC}" type="sibTrans" cxnId="{7412AA7C-E18C-4B52-BD38-23C18C6C51F9}">
      <dgm:prSet/>
      <dgm:spPr/>
      <dgm:t>
        <a:bodyPr/>
        <a:lstStyle/>
        <a:p>
          <a:endParaRPr lang="en-US"/>
        </a:p>
      </dgm:t>
    </dgm:pt>
    <dgm:pt modelId="{78F8A8C6-D007-4077-945F-8B7B7026F732}">
      <dgm:prSet phldrT="[Text]" custT="1"/>
      <dgm:spPr/>
      <dgm:t>
        <a:bodyPr/>
        <a:lstStyle/>
        <a:p>
          <a:r>
            <a:rPr lang="vi-VN" sz="2400" dirty="0">
              <a:latin typeface="Arial" panose="020B0604020202020204" pitchFamily="34" charset="0"/>
              <a:cs typeface="Arial" panose="020B0604020202020204" pitchFamily="34" charset="0"/>
            </a:rPr>
            <a:t>Tác phẩm</a:t>
          </a:r>
          <a:endParaRPr lang="en-US" sz="2400" dirty="0">
            <a:latin typeface="Arial" panose="020B0604020202020204" pitchFamily="34" charset="0"/>
            <a:cs typeface="Arial" panose="020B0604020202020204" pitchFamily="34" charset="0"/>
          </a:endParaRPr>
        </a:p>
      </dgm:t>
    </dgm:pt>
    <dgm:pt modelId="{096B4C9A-8313-41EF-BABA-E35209E7803D}" type="parTrans" cxnId="{7F52277E-BF04-4AA4-8AB8-FCAF6EAD2D5C}">
      <dgm:prSet/>
      <dgm:spPr/>
      <dgm:t>
        <a:bodyPr/>
        <a:lstStyle/>
        <a:p>
          <a:endParaRPr lang="en-US"/>
        </a:p>
      </dgm:t>
    </dgm:pt>
    <dgm:pt modelId="{C73BDF56-C4EB-47F7-AAC8-707DF91F8C4C}" type="sibTrans" cxnId="{7F52277E-BF04-4AA4-8AB8-FCAF6EAD2D5C}">
      <dgm:prSet/>
      <dgm:spPr/>
      <dgm:t>
        <a:bodyPr/>
        <a:lstStyle/>
        <a:p>
          <a:endParaRPr lang="en-US"/>
        </a:p>
      </dgm:t>
    </dgm:pt>
    <dgm:pt modelId="{48192845-2774-4AED-85F3-B4B9281A7076}">
      <dgm:prSet phldrT="[Text]" custT="1"/>
      <dgm:spPr/>
      <dgm:t>
        <a:bodyPr/>
        <a:lstStyle/>
        <a:p>
          <a:r>
            <a:rPr lang="vi-VN" sz="2400" dirty="0">
              <a:latin typeface="Arial" panose="020B0604020202020204" pitchFamily="34" charset="0"/>
              <a:cs typeface="Arial" panose="020B0604020202020204" pitchFamily="34" charset="0"/>
            </a:rPr>
            <a:t>Ý nghĩa chuyện cổ nước mình</a:t>
          </a:r>
          <a:endParaRPr lang="en-US" sz="2400" dirty="0">
            <a:latin typeface="Arial" panose="020B0604020202020204" pitchFamily="34" charset="0"/>
            <a:cs typeface="Arial" panose="020B0604020202020204" pitchFamily="34" charset="0"/>
          </a:endParaRPr>
        </a:p>
      </dgm:t>
    </dgm:pt>
    <dgm:pt modelId="{DADEAA36-4923-41BF-9AFC-62E271CF5CC9}" type="sibTrans" cxnId="{12DACB1A-7327-46DB-9E49-64AF0BF6C6EE}">
      <dgm:prSet/>
      <dgm:spPr/>
      <dgm:t>
        <a:bodyPr/>
        <a:lstStyle/>
        <a:p>
          <a:endParaRPr lang="en-US"/>
        </a:p>
      </dgm:t>
    </dgm:pt>
    <dgm:pt modelId="{298C111F-670B-4CA5-B62E-283D075ED619}" type="parTrans" cxnId="{12DACB1A-7327-46DB-9E49-64AF0BF6C6EE}">
      <dgm:prSet/>
      <dgm:spPr/>
      <dgm:t>
        <a:bodyPr/>
        <a:lstStyle/>
        <a:p>
          <a:endParaRPr lang="en-US"/>
        </a:p>
      </dgm:t>
    </dgm:pt>
    <dgm:pt modelId="{AEB8C521-010A-4B16-8D1B-0EA08E073197}">
      <dgm:prSet phldrT="[Text]" custT="1"/>
      <dgm:spPr/>
      <dgm:t>
        <a:bodyPr/>
        <a:lstStyle/>
        <a:p>
          <a:r>
            <a:rPr lang="vi-VN" sz="2400" dirty="0">
              <a:latin typeface="Arial" panose="020B0604020202020204" pitchFamily="34" charset="0"/>
              <a:cs typeface="Arial" panose="020B0604020202020204" pitchFamily="34" charset="0"/>
            </a:rPr>
            <a:t>Đọc văn bản</a:t>
          </a:r>
          <a:endParaRPr lang="en-US" sz="2400" dirty="0">
            <a:latin typeface="Arial" panose="020B0604020202020204" pitchFamily="34" charset="0"/>
            <a:cs typeface="Arial" panose="020B0604020202020204" pitchFamily="34" charset="0"/>
          </a:endParaRPr>
        </a:p>
      </dgm:t>
    </dgm:pt>
    <dgm:pt modelId="{279BF44C-89B6-4569-8731-512A7BDC256A}" type="parTrans" cxnId="{26DD746E-8F7D-479B-BDD3-DB6B0CC0CB00}">
      <dgm:prSet/>
      <dgm:spPr/>
      <dgm:t>
        <a:bodyPr/>
        <a:lstStyle/>
        <a:p>
          <a:endParaRPr lang="en-US"/>
        </a:p>
      </dgm:t>
    </dgm:pt>
    <dgm:pt modelId="{A4BCE260-1F27-4F92-B0F6-E0E0A9BD7052}" type="sibTrans" cxnId="{26DD746E-8F7D-479B-BDD3-DB6B0CC0CB00}">
      <dgm:prSet/>
      <dgm:spPr/>
      <dgm:t>
        <a:bodyPr/>
        <a:lstStyle/>
        <a:p>
          <a:endParaRPr lang="en-US"/>
        </a:p>
      </dgm:t>
    </dgm:pt>
    <dgm:pt modelId="{9E0BF3D6-40AE-4619-B9CB-2DC56989B811}">
      <dgm:prSet phldrT="[Text]" custT="1"/>
      <dgm:spPr/>
      <dgm:t>
        <a:bodyPr/>
        <a:lstStyle/>
        <a:p>
          <a:r>
            <a:rPr lang="vi-VN" sz="2400" dirty="0">
              <a:latin typeface="Arial" panose="020B0604020202020204" pitchFamily="34" charset="0"/>
              <a:cs typeface="Arial" panose="020B0604020202020204" pitchFamily="34" charset="0"/>
            </a:rPr>
            <a:t>Bố cục</a:t>
          </a:r>
          <a:endParaRPr lang="en-US" sz="2400" dirty="0">
            <a:latin typeface="Arial" panose="020B0604020202020204" pitchFamily="34" charset="0"/>
            <a:cs typeface="Arial" panose="020B0604020202020204" pitchFamily="34" charset="0"/>
          </a:endParaRPr>
        </a:p>
      </dgm:t>
    </dgm:pt>
    <dgm:pt modelId="{CAEC0012-D1F1-42FB-854B-711E0893B583}" type="parTrans" cxnId="{48E7E6F8-8872-441E-8204-519CA3F57D21}">
      <dgm:prSet/>
      <dgm:spPr/>
      <dgm:t>
        <a:bodyPr/>
        <a:lstStyle/>
        <a:p>
          <a:endParaRPr lang="en-US"/>
        </a:p>
      </dgm:t>
    </dgm:pt>
    <dgm:pt modelId="{17094CF9-087F-4942-BD74-F50E2BDB1908}" type="sibTrans" cxnId="{48E7E6F8-8872-441E-8204-519CA3F57D21}">
      <dgm:prSet/>
      <dgm:spPr/>
      <dgm:t>
        <a:bodyPr/>
        <a:lstStyle/>
        <a:p>
          <a:endParaRPr lang="en-US"/>
        </a:p>
      </dgm:t>
    </dgm:pt>
    <dgm:pt modelId="{A63A4765-1484-4940-996A-C9416D53C501}">
      <dgm:prSet phldrT="[Text]"/>
      <dgm:spPr/>
      <dgm:t>
        <a:bodyPr/>
        <a:lstStyle/>
        <a:p>
          <a:r>
            <a:rPr lang="vi-VN" b="1" dirty="0">
              <a:latin typeface="Arial" panose="020B0604020202020204" pitchFamily="34" charset="0"/>
              <a:cs typeface="Arial" panose="020B0604020202020204" pitchFamily="34" charset="0"/>
            </a:rPr>
            <a:t>III. Tổng kết </a:t>
          </a:r>
          <a:endParaRPr lang="en-US" b="1" dirty="0">
            <a:latin typeface="Arial" panose="020B0604020202020204" pitchFamily="34" charset="0"/>
            <a:cs typeface="Arial" panose="020B0604020202020204" pitchFamily="34" charset="0"/>
          </a:endParaRPr>
        </a:p>
      </dgm:t>
    </dgm:pt>
    <dgm:pt modelId="{829088AD-B1CD-4834-8A2B-A27E09A8BEF3}" type="parTrans" cxnId="{29D8243A-752C-4110-B913-B94B60A34748}">
      <dgm:prSet/>
      <dgm:spPr/>
      <dgm:t>
        <a:bodyPr/>
        <a:lstStyle/>
        <a:p>
          <a:endParaRPr lang="en-US"/>
        </a:p>
      </dgm:t>
    </dgm:pt>
    <dgm:pt modelId="{C594704E-9F04-48C1-A815-4FA243A736F4}" type="sibTrans" cxnId="{29D8243A-752C-4110-B913-B94B60A34748}">
      <dgm:prSet/>
      <dgm:spPr/>
      <dgm:t>
        <a:bodyPr/>
        <a:lstStyle/>
        <a:p>
          <a:endParaRPr lang="en-US"/>
        </a:p>
      </dgm:t>
    </dgm:pt>
    <dgm:pt modelId="{D9B5DA78-C269-4737-8B6B-869CF1EA6D8D}" type="pres">
      <dgm:prSet presAssocID="{757C601A-A8F3-4FC7-ADE0-B39E749F113A}" presName="linear" presStyleCnt="0">
        <dgm:presLayoutVars>
          <dgm:animLvl val="lvl"/>
          <dgm:resizeHandles val="exact"/>
        </dgm:presLayoutVars>
      </dgm:prSet>
      <dgm:spPr/>
    </dgm:pt>
    <dgm:pt modelId="{DD5495A2-5CFA-4D3E-B2D9-9F99BBBE7050}" type="pres">
      <dgm:prSet presAssocID="{32609296-C3B2-499D-85F5-5F7FA04BE8AB}" presName="parentText" presStyleLbl="node1" presStyleIdx="0" presStyleCnt="3">
        <dgm:presLayoutVars>
          <dgm:chMax val="0"/>
          <dgm:bulletEnabled val="1"/>
        </dgm:presLayoutVars>
      </dgm:prSet>
      <dgm:spPr/>
    </dgm:pt>
    <dgm:pt modelId="{CFA50237-4D84-47E4-B304-7AE06BAFD050}" type="pres">
      <dgm:prSet presAssocID="{32609296-C3B2-499D-85F5-5F7FA04BE8AB}" presName="childText" presStyleLbl="revTx" presStyleIdx="0" presStyleCnt="2">
        <dgm:presLayoutVars>
          <dgm:bulletEnabled val="1"/>
        </dgm:presLayoutVars>
      </dgm:prSet>
      <dgm:spPr/>
    </dgm:pt>
    <dgm:pt modelId="{B1D3D596-73F5-4D18-9B73-38063C34F7EA}" type="pres">
      <dgm:prSet presAssocID="{DEB55977-4F32-4D8C-B900-AD4F5C0738DD}" presName="parentText" presStyleLbl="node1" presStyleIdx="1" presStyleCnt="3">
        <dgm:presLayoutVars>
          <dgm:chMax val="0"/>
          <dgm:bulletEnabled val="1"/>
        </dgm:presLayoutVars>
      </dgm:prSet>
      <dgm:spPr/>
    </dgm:pt>
    <dgm:pt modelId="{134B9B13-25BE-442C-B0FE-B841011ACC28}" type="pres">
      <dgm:prSet presAssocID="{DEB55977-4F32-4D8C-B900-AD4F5C0738DD}" presName="childText" presStyleLbl="revTx" presStyleIdx="1" presStyleCnt="2">
        <dgm:presLayoutVars>
          <dgm:bulletEnabled val="1"/>
        </dgm:presLayoutVars>
      </dgm:prSet>
      <dgm:spPr/>
    </dgm:pt>
    <dgm:pt modelId="{59EEEAA8-EF79-4FB0-8B48-28972EE2D16B}" type="pres">
      <dgm:prSet presAssocID="{A63A4765-1484-4940-996A-C9416D53C501}" presName="parentText" presStyleLbl="node1" presStyleIdx="2" presStyleCnt="3">
        <dgm:presLayoutVars>
          <dgm:chMax val="0"/>
          <dgm:bulletEnabled val="1"/>
        </dgm:presLayoutVars>
      </dgm:prSet>
      <dgm:spPr/>
    </dgm:pt>
  </dgm:ptLst>
  <dgm:cxnLst>
    <dgm:cxn modelId="{12DACB1A-7327-46DB-9E49-64AF0BF6C6EE}" srcId="{DEB55977-4F32-4D8C-B900-AD4F5C0738DD}" destId="{48192845-2774-4AED-85F3-B4B9281A7076}" srcOrd="1" destOrd="0" parTransId="{298C111F-670B-4CA5-B62E-283D075ED619}" sibTransId="{DADEAA36-4923-41BF-9AFC-62E271CF5CC9}"/>
    <dgm:cxn modelId="{21EE3826-36B6-4915-BFA4-E9DA17BB0B24}" type="presOf" srcId="{757C601A-A8F3-4FC7-ADE0-B39E749F113A}" destId="{D9B5DA78-C269-4737-8B6B-869CF1EA6D8D}" srcOrd="0" destOrd="0" presId="urn:microsoft.com/office/officeart/2005/8/layout/vList2"/>
    <dgm:cxn modelId="{29D8243A-752C-4110-B913-B94B60A34748}" srcId="{757C601A-A8F3-4FC7-ADE0-B39E749F113A}" destId="{A63A4765-1484-4940-996A-C9416D53C501}" srcOrd="2" destOrd="0" parTransId="{829088AD-B1CD-4834-8A2B-A27E09A8BEF3}" sibTransId="{C594704E-9F04-48C1-A815-4FA243A736F4}"/>
    <dgm:cxn modelId="{1EE4A03C-A56F-4099-862F-95F4BE3AB623}" type="presOf" srcId="{AEB8C521-010A-4B16-8D1B-0EA08E073197}" destId="{CFA50237-4D84-47E4-B304-7AE06BAFD050}" srcOrd="0" destOrd="2" presId="urn:microsoft.com/office/officeart/2005/8/layout/vList2"/>
    <dgm:cxn modelId="{5E88584B-FD5F-4E7C-ABB0-F327693974FF}" type="presOf" srcId="{48192845-2774-4AED-85F3-B4B9281A7076}" destId="{134B9B13-25BE-442C-B0FE-B841011ACC28}" srcOrd="0" destOrd="1" presId="urn:microsoft.com/office/officeart/2005/8/layout/vList2"/>
    <dgm:cxn modelId="{1CBB376E-8D6B-46DC-9C26-B84614B6FDCD}" type="presOf" srcId="{B023A3FA-239D-4FDF-A6CD-C288027E0710}" destId="{CFA50237-4D84-47E4-B304-7AE06BAFD050}" srcOrd="0" destOrd="0" presId="urn:microsoft.com/office/officeart/2005/8/layout/vList2"/>
    <dgm:cxn modelId="{26DD746E-8F7D-479B-BDD3-DB6B0CC0CB00}" srcId="{32609296-C3B2-499D-85F5-5F7FA04BE8AB}" destId="{AEB8C521-010A-4B16-8D1B-0EA08E073197}" srcOrd="2" destOrd="0" parTransId="{279BF44C-89B6-4569-8731-512A7BDC256A}" sibTransId="{A4BCE260-1F27-4F92-B0F6-E0E0A9BD7052}"/>
    <dgm:cxn modelId="{DD5B454F-133D-4E42-A2EC-622B12BFB9F8}" srcId="{32609296-C3B2-499D-85F5-5F7FA04BE8AB}" destId="{B023A3FA-239D-4FDF-A6CD-C288027E0710}" srcOrd="0" destOrd="0" parTransId="{5A49C86C-2F17-44A0-BE11-81A2331788F6}" sibTransId="{96FB8313-9BB8-42CB-BA0F-B165A9191E8D}"/>
    <dgm:cxn modelId="{2B118F73-BCA8-4B14-AA23-E9299CDFACD1}" srcId="{757C601A-A8F3-4FC7-ADE0-B39E749F113A}" destId="{DEB55977-4F32-4D8C-B900-AD4F5C0738DD}" srcOrd="1" destOrd="0" parTransId="{7701D6E7-70F4-4680-A484-0D46340BA2C5}" sibTransId="{7C7A465B-7B9A-46D0-860A-A7603ED91E85}"/>
    <dgm:cxn modelId="{7412AA7C-E18C-4B52-BD38-23C18C6C51F9}" srcId="{DEB55977-4F32-4D8C-B900-AD4F5C0738DD}" destId="{AFFAEEEA-0FA9-4849-BA38-F119FD7A341F}" srcOrd="0" destOrd="0" parTransId="{7E24DC91-AA99-44A8-9E17-521F4AE98EC4}" sibTransId="{EC71C459-D9D0-4A8D-8FA2-34DB6B9360DC}"/>
    <dgm:cxn modelId="{D6F7F27C-5C30-4858-99BB-58A53F5C360C}" type="presOf" srcId="{AFFAEEEA-0FA9-4849-BA38-F119FD7A341F}" destId="{134B9B13-25BE-442C-B0FE-B841011ACC28}" srcOrd="0" destOrd="0" presId="urn:microsoft.com/office/officeart/2005/8/layout/vList2"/>
    <dgm:cxn modelId="{7F52277E-BF04-4AA4-8AB8-FCAF6EAD2D5C}" srcId="{32609296-C3B2-499D-85F5-5F7FA04BE8AB}" destId="{78F8A8C6-D007-4077-945F-8B7B7026F732}" srcOrd="1" destOrd="0" parTransId="{096B4C9A-8313-41EF-BABA-E35209E7803D}" sibTransId="{C73BDF56-C4EB-47F7-AAC8-707DF91F8C4C}"/>
    <dgm:cxn modelId="{D4EF87A5-9175-4B9E-9952-CECB64163958}" type="presOf" srcId="{A63A4765-1484-4940-996A-C9416D53C501}" destId="{59EEEAA8-EF79-4FB0-8B48-28972EE2D16B}" srcOrd="0" destOrd="0" presId="urn:microsoft.com/office/officeart/2005/8/layout/vList2"/>
    <dgm:cxn modelId="{C45339B2-209A-488D-9CD9-9D334F9F65E4}" srcId="{757C601A-A8F3-4FC7-ADE0-B39E749F113A}" destId="{32609296-C3B2-499D-85F5-5F7FA04BE8AB}" srcOrd="0" destOrd="0" parTransId="{18F370DB-4D11-424D-80CD-E550B1280EB7}" sibTransId="{6FB88A6C-4F75-4778-9A7D-C564D2B40047}"/>
    <dgm:cxn modelId="{45820AB7-BD21-40AC-8534-E1B5D06C5F4B}" type="presOf" srcId="{9E0BF3D6-40AE-4619-B9CB-2DC56989B811}" destId="{CFA50237-4D84-47E4-B304-7AE06BAFD050}" srcOrd="0" destOrd="3" presId="urn:microsoft.com/office/officeart/2005/8/layout/vList2"/>
    <dgm:cxn modelId="{3C19ECBF-9E86-48AB-8635-2798AAAFE715}" type="presOf" srcId="{78F8A8C6-D007-4077-945F-8B7B7026F732}" destId="{CFA50237-4D84-47E4-B304-7AE06BAFD050}" srcOrd="0" destOrd="1" presId="urn:microsoft.com/office/officeart/2005/8/layout/vList2"/>
    <dgm:cxn modelId="{DEB594DD-5805-41FB-B10F-F30A67D847D4}" type="presOf" srcId="{32609296-C3B2-499D-85F5-5F7FA04BE8AB}" destId="{DD5495A2-5CFA-4D3E-B2D9-9F99BBBE7050}" srcOrd="0" destOrd="0" presId="urn:microsoft.com/office/officeart/2005/8/layout/vList2"/>
    <dgm:cxn modelId="{E9BD8FED-3116-4FB7-9BEB-3E2E0DBF36A2}" type="presOf" srcId="{DEB55977-4F32-4D8C-B900-AD4F5C0738DD}" destId="{B1D3D596-73F5-4D18-9B73-38063C34F7EA}" srcOrd="0" destOrd="0" presId="urn:microsoft.com/office/officeart/2005/8/layout/vList2"/>
    <dgm:cxn modelId="{48E7E6F8-8872-441E-8204-519CA3F57D21}" srcId="{32609296-C3B2-499D-85F5-5F7FA04BE8AB}" destId="{9E0BF3D6-40AE-4619-B9CB-2DC56989B811}" srcOrd="3" destOrd="0" parTransId="{CAEC0012-D1F1-42FB-854B-711E0893B583}" sibTransId="{17094CF9-087F-4942-BD74-F50E2BDB1908}"/>
    <dgm:cxn modelId="{3B03229A-25F5-4BFD-AC15-79A306BC601D}" type="presParOf" srcId="{D9B5DA78-C269-4737-8B6B-869CF1EA6D8D}" destId="{DD5495A2-5CFA-4D3E-B2D9-9F99BBBE7050}" srcOrd="0" destOrd="0" presId="urn:microsoft.com/office/officeart/2005/8/layout/vList2"/>
    <dgm:cxn modelId="{80947906-AC4A-4FC6-B23D-FB580FAEB9FF}" type="presParOf" srcId="{D9B5DA78-C269-4737-8B6B-869CF1EA6D8D}" destId="{CFA50237-4D84-47E4-B304-7AE06BAFD050}" srcOrd="1" destOrd="0" presId="urn:microsoft.com/office/officeart/2005/8/layout/vList2"/>
    <dgm:cxn modelId="{F39B9338-757F-47C4-B82D-BDE486C8DE33}" type="presParOf" srcId="{D9B5DA78-C269-4737-8B6B-869CF1EA6D8D}" destId="{B1D3D596-73F5-4D18-9B73-38063C34F7EA}" srcOrd="2" destOrd="0" presId="urn:microsoft.com/office/officeart/2005/8/layout/vList2"/>
    <dgm:cxn modelId="{2293CA87-D3EB-4C29-A2A2-6820734BD51E}" type="presParOf" srcId="{D9B5DA78-C269-4737-8B6B-869CF1EA6D8D}" destId="{134B9B13-25BE-442C-B0FE-B841011ACC28}" srcOrd="3" destOrd="0" presId="urn:microsoft.com/office/officeart/2005/8/layout/vList2"/>
    <dgm:cxn modelId="{4E129EBD-6539-4A44-A3E0-696E3E74FB96}" type="presParOf" srcId="{D9B5DA78-C269-4737-8B6B-869CF1EA6D8D}" destId="{59EEEAA8-EF79-4FB0-8B48-28972EE2D1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4A09B-53BA-451B-8DC4-7B56B1543F96}" type="doc">
      <dgm:prSet loTypeId="urn:microsoft.com/office/officeart/2005/8/layout/hierarchy1" loCatId="hierarchy" qsTypeId="urn:microsoft.com/office/officeart/2005/8/quickstyle/simple1" qsCatId="simple" csTypeId="urn:microsoft.com/office/officeart/2005/8/colors/colorful4" csCatId="colorful" phldr="1"/>
      <dgm:spPr/>
    </dgm:pt>
    <dgm:pt modelId="{71980C22-2AC5-4948-83CF-B01F77D31795}">
      <dgm:prSet phldrT="[Text]" custT="1"/>
      <dgm:spPr/>
      <dgm:t>
        <a:bodyPr/>
        <a:lstStyle/>
        <a:p>
          <a:r>
            <a:rPr lang="pt-BR" sz="2600" i="1" dirty="0">
              <a:latin typeface="Arial" panose="020B0604020202020204" pitchFamily="34" charset="0"/>
              <a:cs typeface="Arial" panose="020B0604020202020204" pitchFamily="34" charset="0"/>
            </a:rPr>
            <a:t>Phần 1. </a:t>
          </a:r>
          <a:r>
            <a:rPr lang="en-US" sz="2600" dirty="0" err="1">
              <a:latin typeface="Arial" panose="020B0604020202020204" pitchFamily="34" charset="0"/>
              <a:cs typeface="Arial" panose="020B0604020202020204" pitchFamily="34" charset="0"/>
            </a:rPr>
            <a:t>Vẻ</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đẹp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chuyện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cổ</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mình</a:t>
          </a:r>
          <a:r>
            <a:rPr lang="en-US" sz="2600" dirty="0">
              <a:latin typeface="Arial" panose="020B0604020202020204" pitchFamily="34" charset="0"/>
              <a:cs typeface="Arial" panose="020B0604020202020204" pitchFamily="34" charset="0"/>
            </a:rPr>
            <a:t>.</a:t>
          </a:r>
        </a:p>
      </dgm:t>
    </dgm:pt>
    <dgm:pt modelId="{BDB8B498-3DE9-4581-B0BF-299D460D37EB}" type="parTrans" cxnId="{23FB7041-9038-47A5-84F4-3140C8FE72F1}">
      <dgm:prSet/>
      <dgm:spPr/>
      <dgm:t>
        <a:bodyPr/>
        <a:lstStyle/>
        <a:p>
          <a:endParaRPr lang="en-US" sz="2600">
            <a:latin typeface="Arial" panose="020B0604020202020204" pitchFamily="34" charset="0"/>
            <a:cs typeface="Arial" panose="020B0604020202020204" pitchFamily="34" charset="0"/>
          </a:endParaRPr>
        </a:p>
      </dgm:t>
    </dgm:pt>
    <dgm:pt modelId="{3C2B5E27-033D-48F0-B2BA-1ED9ABB25BAD}" type="sibTrans" cxnId="{23FB7041-9038-47A5-84F4-3140C8FE72F1}">
      <dgm:prSet/>
      <dgm:spPr/>
      <dgm:t>
        <a:bodyPr/>
        <a:lstStyle/>
        <a:p>
          <a:endParaRPr lang="en-US" sz="2600">
            <a:latin typeface="Arial" panose="020B0604020202020204" pitchFamily="34" charset="0"/>
            <a:cs typeface="Arial" panose="020B0604020202020204" pitchFamily="34" charset="0"/>
          </a:endParaRPr>
        </a:p>
      </dgm:t>
    </dgm:pt>
    <dgm:pt modelId="{FD93C88C-5005-4D9C-B18C-59667888F45A}">
      <dgm:prSet phldrT="[Text]" custT="1"/>
      <dgm:spPr/>
      <dgm:t>
        <a:bodyPr/>
        <a:lstStyle/>
        <a:p>
          <a:r>
            <a:rPr lang="en-US" sz="2600" i="1" dirty="0" err="1">
              <a:latin typeface="Arial" panose="020B0604020202020204" pitchFamily="34" charset="0"/>
              <a:cs typeface="Arial" panose="020B0604020202020204" pitchFamily="34" charset="0"/>
            </a:rPr>
            <a:t>Phần</a:t>
          </a:r>
          <a:r>
            <a:rPr lang="en-US" sz="2600" i="1" dirty="0">
              <a:latin typeface="Arial" panose="020B0604020202020204" pitchFamily="34" charset="0"/>
              <a:cs typeface="Arial" panose="020B0604020202020204" pitchFamily="34" charset="0"/>
            </a:rPr>
            <a:t> 2</a:t>
          </a:r>
          <a:r>
            <a:rPr lang="en-US" sz="2600" dirty="0">
              <a:latin typeface="Arial" panose="020B0604020202020204" pitchFamily="34" charset="0"/>
              <a:cs typeface="Arial" panose="020B0604020202020204" pitchFamily="34" charset="0"/>
            </a:rPr>
            <a:t>. Ý </a:t>
          </a:r>
          <a:r>
            <a:rPr lang="en-US" sz="2600" dirty="0" err="1">
              <a:latin typeface="Arial" panose="020B0604020202020204" pitchFamily="34" charset="0"/>
              <a:cs typeface="Arial" panose="020B0604020202020204" pitchFamily="34" charset="0"/>
            </a:rPr>
            <a:t>nghĩa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chuyện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cổ</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mình</a:t>
          </a:r>
          <a:r>
            <a:rPr lang="en-US" sz="2600" dirty="0">
              <a:latin typeface="Arial" panose="020B0604020202020204" pitchFamily="34" charset="0"/>
              <a:cs typeface="Arial" panose="020B0604020202020204" pitchFamily="34" charset="0"/>
            </a:rPr>
            <a:t>.</a:t>
          </a:r>
        </a:p>
      </dgm:t>
    </dgm:pt>
    <dgm:pt modelId="{60901FD4-980B-45AE-AEDC-8903C277C535}" type="parTrans" cxnId="{024E6257-C4F3-4D83-9B14-1D28F7DEA1C3}">
      <dgm:prSet/>
      <dgm:spPr/>
      <dgm:t>
        <a:bodyPr/>
        <a:lstStyle/>
        <a:p>
          <a:endParaRPr lang="en-US" sz="2600">
            <a:latin typeface="Arial" panose="020B0604020202020204" pitchFamily="34" charset="0"/>
            <a:cs typeface="Arial" panose="020B0604020202020204" pitchFamily="34" charset="0"/>
          </a:endParaRPr>
        </a:p>
      </dgm:t>
    </dgm:pt>
    <dgm:pt modelId="{B5A0D254-C7A8-4028-A270-3A6E7CE9DEA9}" type="sibTrans" cxnId="{024E6257-C4F3-4D83-9B14-1D28F7DEA1C3}">
      <dgm:prSet/>
      <dgm:spPr/>
      <dgm:t>
        <a:bodyPr/>
        <a:lstStyle/>
        <a:p>
          <a:endParaRPr lang="en-US" sz="2600">
            <a:latin typeface="Arial" panose="020B0604020202020204" pitchFamily="34" charset="0"/>
            <a:cs typeface="Arial" panose="020B0604020202020204" pitchFamily="34" charset="0"/>
          </a:endParaRPr>
        </a:p>
      </dgm:t>
    </dgm:pt>
    <dgm:pt modelId="{45CAC90C-44EF-499A-A0A9-4C3C219E521B}" type="pres">
      <dgm:prSet presAssocID="{A9A4A09B-53BA-451B-8DC4-7B56B1543F96}" presName="hierChild1" presStyleCnt="0">
        <dgm:presLayoutVars>
          <dgm:chPref val="1"/>
          <dgm:dir/>
          <dgm:animOne val="branch"/>
          <dgm:animLvl val="lvl"/>
          <dgm:resizeHandles/>
        </dgm:presLayoutVars>
      </dgm:prSet>
      <dgm:spPr/>
    </dgm:pt>
    <dgm:pt modelId="{39B0C828-40C0-4000-9DB9-250A67D4100B}" type="pres">
      <dgm:prSet presAssocID="{71980C22-2AC5-4948-83CF-B01F77D31795}" presName="hierRoot1" presStyleCnt="0"/>
      <dgm:spPr/>
    </dgm:pt>
    <dgm:pt modelId="{CC5A7F71-729A-4D28-9F0C-A373D18122F6}" type="pres">
      <dgm:prSet presAssocID="{71980C22-2AC5-4948-83CF-B01F77D31795}" presName="composite" presStyleCnt="0"/>
      <dgm:spPr/>
    </dgm:pt>
    <dgm:pt modelId="{AF1EF9B9-C596-4D72-9DC5-A0B113DC4999}" type="pres">
      <dgm:prSet presAssocID="{71980C22-2AC5-4948-83CF-B01F77D31795}" presName="background" presStyleLbl="node0" presStyleIdx="0" presStyleCnt="2"/>
      <dgm:spPr/>
    </dgm:pt>
    <dgm:pt modelId="{18DDBE80-2A23-4B36-AC3F-C87F9FFF4DB0}" type="pres">
      <dgm:prSet presAssocID="{71980C22-2AC5-4948-83CF-B01F77D31795}" presName="text" presStyleLbl="fgAcc0" presStyleIdx="0" presStyleCnt="2">
        <dgm:presLayoutVars>
          <dgm:chPref val="3"/>
        </dgm:presLayoutVars>
      </dgm:prSet>
      <dgm:spPr/>
    </dgm:pt>
    <dgm:pt modelId="{5DE70B0D-8708-4517-B2D8-A7926F47C2B8}" type="pres">
      <dgm:prSet presAssocID="{71980C22-2AC5-4948-83CF-B01F77D31795}" presName="hierChild2" presStyleCnt="0"/>
      <dgm:spPr/>
    </dgm:pt>
    <dgm:pt modelId="{06860786-D670-447C-A436-8E3427E091E7}" type="pres">
      <dgm:prSet presAssocID="{FD93C88C-5005-4D9C-B18C-59667888F45A}" presName="hierRoot1" presStyleCnt="0"/>
      <dgm:spPr/>
    </dgm:pt>
    <dgm:pt modelId="{122DB859-EBCB-4FE9-8E07-690609F46F7E}" type="pres">
      <dgm:prSet presAssocID="{FD93C88C-5005-4D9C-B18C-59667888F45A}" presName="composite" presStyleCnt="0"/>
      <dgm:spPr/>
    </dgm:pt>
    <dgm:pt modelId="{5CA009CB-A500-4B53-A64E-6A7A0C8DA49D}" type="pres">
      <dgm:prSet presAssocID="{FD93C88C-5005-4D9C-B18C-59667888F45A}" presName="background" presStyleLbl="node0" presStyleIdx="1" presStyleCnt="2"/>
      <dgm:spPr/>
    </dgm:pt>
    <dgm:pt modelId="{59727B80-8B8C-40BA-B697-43839821ADF5}" type="pres">
      <dgm:prSet presAssocID="{FD93C88C-5005-4D9C-B18C-59667888F45A}" presName="text" presStyleLbl="fgAcc0" presStyleIdx="1" presStyleCnt="2">
        <dgm:presLayoutVars>
          <dgm:chPref val="3"/>
        </dgm:presLayoutVars>
      </dgm:prSet>
      <dgm:spPr/>
    </dgm:pt>
    <dgm:pt modelId="{CBDE74FB-3E61-43D7-82FB-B944D9D1914E}" type="pres">
      <dgm:prSet presAssocID="{FD93C88C-5005-4D9C-B18C-59667888F45A}" presName="hierChild2" presStyleCnt="0"/>
      <dgm:spPr/>
    </dgm:pt>
  </dgm:ptLst>
  <dgm:cxnLst>
    <dgm:cxn modelId="{23FB7041-9038-47A5-84F4-3140C8FE72F1}" srcId="{A9A4A09B-53BA-451B-8DC4-7B56B1543F96}" destId="{71980C22-2AC5-4948-83CF-B01F77D31795}" srcOrd="0" destOrd="0" parTransId="{BDB8B498-3DE9-4581-B0BF-299D460D37EB}" sibTransId="{3C2B5E27-033D-48F0-B2BA-1ED9ABB25BAD}"/>
    <dgm:cxn modelId="{024E6257-C4F3-4D83-9B14-1D28F7DEA1C3}" srcId="{A9A4A09B-53BA-451B-8DC4-7B56B1543F96}" destId="{FD93C88C-5005-4D9C-B18C-59667888F45A}" srcOrd="1" destOrd="0" parTransId="{60901FD4-980B-45AE-AEDC-8903C277C535}" sibTransId="{B5A0D254-C7A8-4028-A270-3A6E7CE9DEA9}"/>
    <dgm:cxn modelId="{52A82D8E-3575-4B3E-80CB-62C2877659F1}" type="presOf" srcId="{71980C22-2AC5-4948-83CF-B01F77D31795}" destId="{18DDBE80-2A23-4B36-AC3F-C87F9FFF4DB0}" srcOrd="0" destOrd="0" presId="urn:microsoft.com/office/officeart/2005/8/layout/hierarchy1"/>
    <dgm:cxn modelId="{ED617EC8-125C-44EB-BED7-43F12DC8132F}" type="presOf" srcId="{FD93C88C-5005-4D9C-B18C-59667888F45A}" destId="{59727B80-8B8C-40BA-B697-43839821ADF5}" srcOrd="0" destOrd="0" presId="urn:microsoft.com/office/officeart/2005/8/layout/hierarchy1"/>
    <dgm:cxn modelId="{25DD99E0-07F0-439E-8BF7-51BF687D3E71}" type="presOf" srcId="{A9A4A09B-53BA-451B-8DC4-7B56B1543F96}" destId="{45CAC90C-44EF-499A-A0A9-4C3C219E521B}" srcOrd="0" destOrd="0" presId="urn:microsoft.com/office/officeart/2005/8/layout/hierarchy1"/>
    <dgm:cxn modelId="{AC3EEF3B-4EC8-4C87-9416-F992AC7B45CB}" type="presParOf" srcId="{45CAC90C-44EF-499A-A0A9-4C3C219E521B}" destId="{39B0C828-40C0-4000-9DB9-250A67D4100B}" srcOrd="0" destOrd="0" presId="urn:microsoft.com/office/officeart/2005/8/layout/hierarchy1"/>
    <dgm:cxn modelId="{91850765-308A-4639-9A8F-2A08EB9CCF4D}" type="presParOf" srcId="{39B0C828-40C0-4000-9DB9-250A67D4100B}" destId="{CC5A7F71-729A-4D28-9F0C-A373D18122F6}" srcOrd="0" destOrd="0" presId="urn:microsoft.com/office/officeart/2005/8/layout/hierarchy1"/>
    <dgm:cxn modelId="{169CBD47-C5A8-483A-A4A8-C1E28DBC6906}" type="presParOf" srcId="{CC5A7F71-729A-4D28-9F0C-A373D18122F6}" destId="{AF1EF9B9-C596-4D72-9DC5-A0B113DC4999}" srcOrd="0" destOrd="0" presId="urn:microsoft.com/office/officeart/2005/8/layout/hierarchy1"/>
    <dgm:cxn modelId="{6F5EE883-53E9-476F-8553-CCDD509CF4F6}" type="presParOf" srcId="{CC5A7F71-729A-4D28-9F0C-A373D18122F6}" destId="{18DDBE80-2A23-4B36-AC3F-C87F9FFF4DB0}" srcOrd="1" destOrd="0" presId="urn:microsoft.com/office/officeart/2005/8/layout/hierarchy1"/>
    <dgm:cxn modelId="{C9C05C9F-FC52-41BF-BD9A-C371F740299D}" type="presParOf" srcId="{39B0C828-40C0-4000-9DB9-250A67D4100B}" destId="{5DE70B0D-8708-4517-B2D8-A7926F47C2B8}" srcOrd="1" destOrd="0" presId="urn:microsoft.com/office/officeart/2005/8/layout/hierarchy1"/>
    <dgm:cxn modelId="{84361052-D056-41A4-A00F-785901A7315B}" type="presParOf" srcId="{45CAC90C-44EF-499A-A0A9-4C3C219E521B}" destId="{06860786-D670-447C-A436-8E3427E091E7}" srcOrd="1" destOrd="0" presId="urn:microsoft.com/office/officeart/2005/8/layout/hierarchy1"/>
    <dgm:cxn modelId="{1228E839-3EEB-4CD7-97D5-47C6A1D1F8D2}" type="presParOf" srcId="{06860786-D670-447C-A436-8E3427E091E7}" destId="{122DB859-EBCB-4FE9-8E07-690609F46F7E}" srcOrd="0" destOrd="0" presId="urn:microsoft.com/office/officeart/2005/8/layout/hierarchy1"/>
    <dgm:cxn modelId="{332B6FB5-A59E-41D2-BDF4-466E13B09845}" type="presParOf" srcId="{122DB859-EBCB-4FE9-8E07-690609F46F7E}" destId="{5CA009CB-A500-4B53-A64E-6A7A0C8DA49D}" srcOrd="0" destOrd="0" presId="urn:microsoft.com/office/officeart/2005/8/layout/hierarchy1"/>
    <dgm:cxn modelId="{F76BBFA5-4520-480B-A77F-53B271B94773}" type="presParOf" srcId="{122DB859-EBCB-4FE9-8E07-690609F46F7E}" destId="{59727B80-8B8C-40BA-B697-43839821ADF5}" srcOrd="1" destOrd="0" presId="urn:microsoft.com/office/officeart/2005/8/layout/hierarchy1"/>
    <dgm:cxn modelId="{23830F14-5B6E-4F51-A773-A14C76B369EC}" type="presParOf" srcId="{06860786-D670-447C-A436-8E3427E091E7}" destId="{CBDE74FB-3E61-43D7-82FB-B944D9D191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31228A-67C0-4AD2-BF05-37E4B59423AE}"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C9022038-2B0E-4C87-AD5D-38BA3D2C2702}">
      <dgm:prSet custT="1"/>
      <dgm:spPr/>
      <dgm:t>
        <a:bodyPr/>
        <a:lstStyle/>
        <a:p>
          <a:r>
            <a:rPr lang="vi-VN" sz="4400" b="1" dirty="0">
              <a:latin typeface="Arial" panose="020B0604020202020204" pitchFamily="34" charset="0"/>
              <a:cs typeface="Arial" panose="020B0604020202020204" pitchFamily="34" charset="0"/>
            </a:rPr>
            <a:t>THẢO LUẬN CẶP ĐÔI</a:t>
          </a:r>
          <a:endParaRPr lang="en-US" sz="4400" dirty="0">
            <a:latin typeface="Arial" panose="020B0604020202020204" pitchFamily="34" charset="0"/>
            <a:cs typeface="Arial" panose="020B0604020202020204" pitchFamily="34" charset="0"/>
          </a:endParaRPr>
        </a:p>
      </dgm:t>
    </dgm:pt>
    <dgm:pt modelId="{BC57A3E8-6371-413C-936F-296A5461AB57}" type="parTrans" cxnId="{F7639F39-EFAF-4FF2-A608-B5894D264D1B}">
      <dgm:prSet/>
      <dgm:spPr/>
      <dgm:t>
        <a:bodyPr/>
        <a:lstStyle/>
        <a:p>
          <a:endParaRPr lang="en-US"/>
        </a:p>
      </dgm:t>
    </dgm:pt>
    <dgm:pt modelId="{3E217177-8588-4FE8-AB2B-310C2BE8BD81}" type="sibTrans" cxnId="{F7639F39-EFAF-4FF2-A608-B5894D264D1B}">
      <dgm:prSet/>
      <dgm:spPr/>
      <dgm:t>
        <a:bodyPr/>
        <a:lstStyle/>
        <a:p>
          <a:endParaRPr lang="en-US"/>
        </a:p>
      </dgm:t>
    </dgm:pt>
    <dgm:pt modelId="{CF0A815C-8C75-4ED5-B4D7-A9E5E014E4A5}">
      <dgm:prSet/>
      <dgm:spPr/>
      <dgm:t>
        <a:bodyPr/>
        <a:lstStyle/>
        <a:p>
          <a:r>
            <a:rPr lang="en-US" dirty="0" err="1">
              <a:latin typeface="Arial" panose="020B0604020202020204" pitchFamily="34" charset="0"/>
              <a:cs typeface="Arial" panose="020B0604020202020204" pitchFamily="34" charset="0"/>
            </a:rPr>
            <a:t>Vì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mình</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điệp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muốn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gửi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gắm</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văn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gì</a:t>
          </a:r>
          <a:r>
            <a:rPr lang="en-US" dirty="0">
              <a:latin typeface="Arial" panose="020B0604020202020204" pitchFamily="34" charset="0"/>
              <a:cs typeface="Arial" panose="020B0604020202020204" pitchFamily="34" charset="0"/>
            </a:rPr>
            <a:t>?</a:t>
          </a:r>
        </a:p>
      </dgm:t>
    </dgm:pt>
    <dgm:pt modelId="{F3ED4C6A-2028-4D48-88F2-677C540FA504}" type="parTrans" cxnId="{A21CF519-F6E9-4EEF-A53D-ABB6F953FBA6}">
      <dgm:prSet/>
      <dgm:spPr/>
      <dgm:t>
        <a:bodyPr/>
        <a:lstStyle/>
        <a:p>
          <a:endParaRPr lang="en-US"/>
        </a:p>
      </dgm:t>
    </dgm:pt>
    <dgm:pt modelId="{48784037-3AE0-4C73-8A5B-7976325861EF}" type="sibTrans" cxnId="{A21CF519-F6E9-4EEF-A53D-ABB6F953FBA6}">
      <dgm:prSet/>
      <dgm:spPr/>
      <dgm:t>
        <a:bodyPr/>
        <a:lstStyle/>
        <a:p>
          <a:endParaRPr lang="en-US"/>
        </a:p>
      </dgm:t>
    </dgm:pt>
    <dgm:pt modelId="{8A4038AE-B3C3-4271-8165-B09F60DB3479}" type="pres">
      <dgm:prSet presAssocID="{1F31228A-67C0-4AD2-BF05-37E4B59423AE}" presName="Name0" presStyleCnt="0">
        <dgm:presLayoutVars>
          <dgm:dir/>
          <dgm:resizeHandles val="exact"/>
        </dgm:presLayoutVars>
      </dgm:prSet>
      <dgm:spPr/>
    </dgm:pt>
    <dgm:pt modelId="{60DE6E67-1DBA-4F4C-ACE5-02ACB434BE2F}" type="pres">
      <dgm:prSet presAssocID="{C9022038-2B0E-4C87-AD5D-38BA3D2C2702}" presName="node" presStyleLbl="node1" presStyleIdx="0" presStyleCnt="2">
        <dgm:presLayoutVars>
          <dgm:bulletEnabled val="1"/>
        </dgm:presLayoutVars>
      </dgm:prSet>
      <dgm:spPr/>
    </dgm:pt>
    <dgm:pt modelId="{7C3B294A-A4A0-4AA9-AA60-BD098DF50FB2}" type="pres">
      <dgm:prSet presAssocID="{3E217177-8588-4FE8-AB2B-310C2BE8BD81}" presName="sibTrans" presStyleLbl="sibTrans1D1" presStyleIdx="0" presStyleCnt="1"/>
      <dgm:spPr/>
    </dgm:pt>
    <dgm:pt modelId="{E57C246D-E80B-4637-AF42-17A1932CA19B}" type="pres">
      <dgm:prSet presAssocID="{3E217177-8588-4FE8-AB2B-310C2BE8BD81}" presName="connectorText" presStyleLbl="sibTrans1D1" presStyleIdx="0" presStyleCnt="1"/>
      <dgm:spPr/>
    </dgm:pt>
    <dgm:pt modelId="{E4421B33-9629-4094-B948-4FEE6FD41698}" type="pres">
      <dgm:prSet presAssocID="{CF0A815C-8C75-4ED5-B4D7-A9E5E014E4A5}" presName="node" presStyleLbl="node1" presStyleIdx="1" presStyleCnt="2">
        <dgm:presLayoutVars>
          <dgm:bulletEnabled val="1"/>
        </dgm:presLayoutVars>
      </dgm:prSet>
      <dgm:spPr/>
    </dgm:pt>
  </dgm:ptLst>
  <dgm:cxnLst>
    <dgm:cxn modelId="{A21CF519-F6E9-4EEF-A53D-ABB6F953FBA6}" srcId="{1F31228A-67C0-4AD2-BF05-37E4B59423AE}" destId="{CF0A815C-8C75-4ED5-B4D7-A9E5E014E4A5}" srcOrd="1" destOrd="0" parTransId="{F3ED4C6A-2028-4D48-88F2-677C540FA504}" sibTransId="{48784037-3AE0-4C73-8A5B-7976325861EF}"/>
    <dgm:cxn modelId="{E51C6D2A-DAD9-4B14-89CB-58B3D1E91B71}" type="presOf" srcId="{C9022038-2B0E-4C87-AD5D-38BA3D2C2702}" destId="{60DE6E67-1DBA-4F4C-ACE5-02ACB434BE2F}" srcOrd="0" destOrd="0" presId="urn:microsoft.com/office/officeart/2016/7/layout/RepeatingBendingProcessNew"/>
    <dgm:cxn modelId="{F7639F39-EFAF-4FF2-A608-B5894D264D1B}" srcId="{1F31228A-67C0-4AD2-BF05-37E4B59423AE}" destId="{C9022038-2B0E-4C87-AD5D-38BA3D2C2702}" srcOrd="0" destOrd="0" parTransId="{BC57A3E8-6371-413C-936F-296A5461AB57}" sibTransId="{3E217177-8588-4FE8-AB2B-310C2BE8BD81}"/>
    <dgm:cxn modelId="{FACD3FA1-6491-48DB-9D82-65DB46C5C4C2}" type="presOf" srcId="{3E217177-8588-4FE8-AB2B-310C2BE8BD81}" destId="{E57C246D-E80B-4637-AF42-17A1932CA19B}" srcOrd="1" destOrd="0" presId="urn:microsoft.com/office/officeart/2016/7/layout/RepeatingBendingProcessNew"/>
    <dgm:cxn modelId="{24C403C7-DBEA-4DD0-8078-084275D72424}" type="presOf" srcId="{CF0A815C-8C75-4ED5-B4D7-A9E5E014E4A5}" destId="{E4421B33-9629-4094-B948-4FEE6FD41698}" srcOrd="0" destOrd="0" presId="urn:microsoft.com/office/officeart/2016/7/layout/RepeatingBendingProcessNew"/>
    <dgm:cxn modelId="{D3487AF0-1F88-4943-8983-05417C738DFC}" type="presOf" srcId="{3E217177-8588-4FE8-AB2B-310C2BE8BD81}" destId="{7C3B294A-A4A0-4AA9-AA60-BD098DF50FB2}" srcOrd="0" destOrd="0" presId="urn:microsoft.com/office/officeart/2016/7/layout/RepeatingBendingProcessNew"/>
    <dgm:cxn modelId="{90E229F5-E3FB-4045-ADF4-E4E0AE0F26FD}" type="presOf" srcId="{1F31228A-67C0-4AD2-BF05-37E4B59423AE}" destId="{8A4038AE-B3C3-4271-8165-B09F60DB3479}" srcOrd="0" destOrd="0" presId="urn:microsoft.com/office/officeart/2016/7/layout/RepeatingBendingProcessNew"/>
    <dgm:cxn modelId="{FC85726A-4840-4D24-A01A-2290BC3ED3C6}" type="presParOf" srcId="{8A4038AE-B3C3-4271-8165-B09F60DB3479}" destId="{60DE6E67-1DBA-4F4C-ACE5-02ACB434BE2F}" srcOrd="0" destOrd="0" presId="urn:microsoft.com/office/officeart/2016/7/layout/RepeatingBendingProcessNew"/>
    <dgm:cxn modelId="{2144D6E7-AA42-42CC-8711-CFF27CB54C81}" type="presParOf" srcId="{8A4038AE-B3C3-4271-8165-B09F60DB3479}" destId="{7C3B294A-A4A0-4AA9-AA60-BD098DF50FB2}" srcOrd="1" destOrd="0" presId="urn:microsoft.com/office/officeart/2016/7/layout/RepeatingBendingProcessNew"/>
    <dgm:cxn modelId="{8699CF2D-56B4-4853-BC79-B442F4528B69}" type="presParOf" srcId="{7C3B294A-A4A0-4AA9-AA60-BD098DF50FB2}" destId="{E57C246D-E80B-4637-AF42-17A1932CA19B}" srcOrd="0" destOrd="0" presId="urn:microsoft.com/office/officeart/2016/7/layout/RepeatingBendingProcessNew"/>
    <dgm:cxn modelId="{A428876F-287E-48D1-9C03-D819D3DC58DB}" type="presParOf" srcId="{8A4038AE-B3C3-4271-8165-B09F60DB3479}" destId="{E4421B33-9629-4094-B948-4FEE6FD41698}"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621CC9-B01B-4CBD-B40B-118C3E38152C}"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C86B1A8B-24B0-4A44-A646-AFDB9D8AA1EB}">
      <dgm:prSet/>
      <dgm:spPr/>
      <dgm:t>
        <a:bodyPr/>
        <a:lstStyle/>
        <a:p>
          <a:r>
            <a:rPr lang="vi-VN" b="0">
              <a:latin typeface="Arial" panose="020B0604020202020204" pitchFamily="34" charset="0"/>
              <a:cs typeface="Arial" panose="020B0604020202020204" pitchFamily="34" charset="0"/>
            </a:rPr>
            <a:t>Các câu chuyện giàu lòng nhân ái và ý nghĩa phản ánh cuộc sống rất sâu xa. </a:t>
          </a:r>
          <a:endParaRPr lang="en-US">
            <a:latin typeface="Arial" panose="020B0604020202020204" pitchFamily="34" charset="0"/>
            <a:cs typeface="Arial" panose="020B0604020202020204" pitchFamily="34" charset="0"/>
          </a:endParaRPr>
        </a:p>
      </dgm:t>
    </dgm:pt>
    <dgm:pt modelId="{71A9224F-DEF1-4864-9F78-AF09BE0E7954}" type="parTrans" cxnId="{317804C6-BE4C-448A-8A5C-998FA7199E3A}">
      <dgm:prSet/>
      <dgm:spPr/>
      <dgm:t>
        <a:bodyPr/>
        <a:lstStyle/>
        <a:p>
          <a:endParaRPr lang="en-US"/>
        </a:p>
      </dgm:t>
    </dgm:pt>
    <dgm:pt modelId="{D2AC8D83-5250-4C6B-A5CB-53F4C2C65BFD}" type="sibTrans" cxnId="{317804C6-BE4C-448A-8A5C-998FA7199E3A}">
      <dgm:prSet/>
      <dgm:spPr/>
      <dgm:t>
        <a:bodyPr/>
        <a:lstStyle/>
        <a:p>
          <a:endParaRPr lang="en-US"/>
        </a:p>
      </dgm:t>
    </dgm:pt>
    <dgm:pt modelId="{20384484-700A-468F-8F67-53D3D85AF689}">
      <dgm:prSet/>
      <dgm:spPr/>
      <dgm:t>
        <a:bodyPr/>
        <a:lstStyle/>
        <a:p>
          <a:r>
            <a:rPr lang="vi-VN" b="0">
              <a:latin typeface="Arial" panose="020B0604020202020204" pitchFamily="34" charset="0"/>
              <a:cs typeface="Arial" panose="020B0604020202020204" pitchFamily="34" charset="0"/>
            </a:rPr>
            <a:t>Giúp thế hệ đời sau tiếp nhận được những phẩm chất quý báu của cha ông như lẽ công bằng, sự thông minh, lòng độ lượng tình nhân ái bao la… </a:t>
          </a:r>
          <a:endParaRPr lang="en-US">
            <a:latin typeface="Arial" panose="020B0604020202020204" pitchFamily="34" charset="0"/>
            <a:cs typeface="Arial" panose="020B0604020202020204" pitchFamily="34" charset="0"/>
          </a:endParaRPr>
        </a:p>
      </dgm:t>
    </dgm:pt>
    <dgm:pt modelId="{1161F468-C5A3-47EE-B5D0-DB9A94A2B28F}" type="parTrans" cxnId="{79401C70-CA04-4566-B5D5-9CDDA06EBB48}">
      <dgm:prSet/>
      <dgm:spPr/>
      <dgm:t>
        <a:bodyPr/>
        <a:lstStyle/>
        <a:p>
          <a:endParaRPr lang="en-US"/>
        </a:p>
      </dgm:t>
    </dgm:pt>
    <dgm:pt modelId="{DC2321D3-DDA4-41B1-BE6D-53583A16AFB2}" type="sibTrans" cxnId="{79401C70-CA04-4566-B5D5-9CDDA06EBB48}">
      <dgm:prSet/>
      <dgm:spPr/>
      <dgm:t>
        <a:bodyPr/>
        <a:lstStyle/>
        <a:p>
          <a:endParaRPr lang="en-US"/>
        </a:p>
      </dgm:t>
    </dgm:pt>
    <dgm:pt modelId="{759346D8-1B17-412F-ADDF-5CEB1D4EAE2F}">
      <dgm:prSet/>
      <dgm:spPr/>
      <dgm:t>
        <a:bodyPr/>
        <a:lstStyle/>
        <a:p>
          <a:r>
            <a:rPr lang="vi-VN" b="0">
              <a:latin typeface="Arial" panose="020B0604020202020204" pitchFamily="34" charset="0"/>
              <a:cs typeface="Arial" panose="020B0604020202020204" pitchFamily="34" charset="0"/>
            </a:rPr>
            <a:t>Răn dạy những phẩm chất tốt đẹp cần có trong cuộc sống: lòng nhân hậu vị tha, lòng độ lượng bao dung, chăm chỉ, chuyên cần và ăn ở hiền lành phúc đức.</a:t>
          </a:r>
          <a:endParaRPr lang="en-US">
            <a:latin typeface="Arial" panose="020B0604020202020204" pitchFamily="34" charset="0"/>
            <a:cs typeface="Arial" panose="020B0604020202020204" pitchFamily="34" charset="0"/>
          </a:endParaRPr>
        </a:p>
      </dgm:t>
    </dgm:pt>
    <dgm:pt modelId="{363B64A6-EAE8-47D2-84B9-94D0507EEFB5}" type="parTrans" cxnId="{A9924E29-E72C-4C0C-8B88-130F7FB9E4C9}">
      <dgm:prSet/>
      <dgm:spPr/>
      <dgm:t>
        <a:bodyPr/>
        <a:lstStyle/>
        <a:p>
          <a:endParaRPr lang="en-US"/>
        </a:p>
      </dgm:t>
    </dgm:pt>
    <dgm:pt modelId="{4DE1764A-8E0E-46CB-9AF5-ADE8BF75F6F7}" type="sibTrans" cxnId="{A9924E29-E72C-4C0C-8B88-130F7FB9E4C9}">
      <dgm:prSet/>
      <dgm:spPr/>
      <dgm:t>
        <a:bodyPr/>
        <a:lstStyle/>
        <a:p>
          <a:endParaRPr lang="en-US"/>
        </a:p>
      </dgm:t>
    </dgm:pt>
    <dgm:pt modelId="{BAE93ED7-4F53-42C6-A9BF-CD2DBE958FEC}" type="pres">
      <dgm:prSet presAssocID="{50621CC9-B01B-4CBD-B40B-118C3E38152C}" presName="outerComposite" presStyleCnt="0">
        <dgm:presLayoutVars>
          <dgm:chMax val="5"/>
          <dgm:dir/>
          <dgm:resizeHandles val="exact"/>
        </dgm:presLayoutVars>
      </dgm:prSet>
      <dgm:spPr/>
    </dgm:pt>
    <dgm:pt modelId="{B92FEFA4-7296-4AC9-AE75-FA84D966AF9E}" type="pres">
      <dgm:prSet presAssocID="{50621CC9-B01B-4CBD-B40B-118C3E38152C}" presName="dummyMaxCanvas" presStyleCnt="0">
        <dgm:presLayoutVars/>
      </dgm:prSet>
      <dgm:spPr/>
    </dgm:pt>
    <dgm:pt modelId="{D22E2135-4F42-4EDD-BB54-D21E2017B9AA}" type="pres">
      <dgm:prSet presAssocID="{50621CC9-B01B-4CBD-B40B-118C3E38152C}" presName="ThreeNodes_1" presStyleLbl="node1" presStyleIdx="0" presStyleCnt="3">
        <dgm:presLayoutVars>
          <dgm:bulletEnabled val="1"/>
        </dgm:presLayoutVars>
      </dgm:prSet>
      <dgm:spPr/>
    </dgm:pt>
    <dgm:pt modelId="{AF38A4B6-6551-473C-8223-0957CC956A8E}" type="pres">
      <dgm:prSet presAssocID="{50621CC9-B01B-4CBD-B40B-118C3E38152C}" presName="ThreeNodes_2" presStyleLbl="node1" presStyleIdx="1" presStyleCnt="3">
        <dgm:presLayoutVars>
          <dgm:bulletEnabled val="1"/>
        </dgm:presLayoutVars>
      </dgm:prSet>
      <dgm:spPr/>
    </dgm:pt>
    <dgm:pt modelId="{F1FF9D35-FF60-419D-807C-1F68271C4299}" type="pres">
      <dgm:prSet presAssocID="{50621CC9-B01B-4CBD-B40B-118C3E38152C}" presName="ThreeNodes_3" presStyleLbl="node1" presStyleIdx="2" presStyleCnt="3">
        <dgm:presLayoutVars>
          <dgm:bulletEnabled val="1"/>
        </dgm:presLayoutVars>
      </dgm:prSet>
      <dgm:spPr/>
    </dgm:pt>
    <dgm:pt modelId="{A4558F8A-2611-4F7C-A6BB-4DE1C1FDB3C4}" type="pres">
      <dgm:prSet presAssocID="{50621CC9-B01B-4CBD-B40B-118C3E38152C}" presName="ThreeConn_1-2" presStyleLbl="fgAccFollowNode1" presStyleIdx="0" presStyleCnt="2">
        <dgm:presLayoutVars>
          <dgm:bulletEnabled val="1"/>
        </dgm:presLayoutVars>
      </dgm:prSet>
      <dgm:spPr/>
    </dgm:pt>
    <dgm:pt modelId="{807F299B-2F64-4CF4-973F-D5FCAF6BBA17}" type="pres">
      <dgm:prSet presAssocID="{50621CC9-B01B-4CBD-B40B-118C3E38152C}" presName="ThreeConn_2-3" presStyleLbl="fgAccFollowNode1" presStyleIdx="1" presStyleCnt="2">
        <dgm:presLayoutVars>
          <dgm:bulletEnabled val="1"/>
        </dgm:presLayoutVars>
      </dgm:prSet>
      <dgm:spPr/>
    </dgm:pt>
    <dgm:pt modelId="{1C6B4BC0-9817-4519-ADBC-6DACA1F4B612}" type="pres">
      <dgm:prSet presAssocID="{50621CC9-B01B-4CBD-B40B-118C3E38152C}" presName="ThreeNodes_1_text" presStyleLbl="node1" presStyleIdx="2" presStyleCnt="3">
        <dgm:presLayoutVars>
          <dgm:bulletEnabled val="1"/>
        </dgm:presLayoutVars>
      </dgm:prSet>
      <dgm:spPr/>
    </dgm:pt>
    <dgm:pt modelId="{B372A05A-1216-4840-BE8B-50FCBD4FA5BB}" type="pres">
      <dgm:prSet presAssocID="{50621CC9-B01B-4CBD-B40B-118C3E38152C}" presName="ThreeNodes_2_text" presStyleLbl="node1" presStyleIdx="2" presStyleCnt="3">
        <dgm:presLayoutVars>
          <dgm:bulletEnabled val="1"/>
        </dgm:presLayoutVars>
      </dgm:prSet>
      <dgm:spPr/>
    </dgm:pt>
    <dgm:pt modelId="{6D02C9A6-EB13-479D-945A-1AF59603F54A}" type="pres">
      <dgm:prSet presAssocID="{50621CC9-B01B-4CBD-B40B-118C3E38152C}" presName="ThreeNodes_3_text" presStyleLbl="node1" presStyleIdx="2" presStyleCnt="3">
        <dgm:presLayoutVars>
          <dgm:bulletEnabled val="1"/>
        </dgm:presLayoutVars>
      </dgm:prSet>
      <dgm:spPr/>
    </dgm:pt>
  </dgm:ptLst>
  <dgm:cxnLst>
    <dgm:cxn modelId="{367A2903-9023-4677-8989-31666598AE43}" type="presOf" srcId="{50621CC9-B01B-4CBD-B40B-118C3E38152C}" destId="{BAE93ED7-4F53-42C6-A9BF-CD2DBE958FEC}" srcOrd="0" destOrd="0" presId="urn:microsoft.com/office/officeart/2005/8/layout/vProcess5"/>
    <dgm:cxn modelId="{E2D6340D-84C2-4B3E-9367-198EFB23830A}" type="presOf" srcId="{759346D8-1B17-412F-ADDF-5CEB1D4EAE2F}" destId="{6D02C9A6-EB13-479D-945A-1AF59603F54A}" srcOrd="1" destOrd="0" presId="urn:microsoft.com/office/officeart/2005/8/layout/vProcess5"/>
    <dgm:cxn modelId="{A9924E29-E72C-4C0C-8B88-130F7FB9E4C9}" srcId="{50621CC9-B01B-4CBD-B40B-118C3E38152C}" destId="{759346D8-1B17-412F-ADDF-5CEB1D4EAE2F}" srcOrd="2" destOrd="0" parTransId="{363B64A6-EAE8-47D2-84B9-94D0507EEFB5}" sibTransId="{4DE1764A-8E0E-46CB-9AF5-ADE8BF75F6F7}"/>
    <dgm:cxn modelId="{B3A32D30-A08C-48C2-96F2-9E2CC2496A99}" type="presOf" srcId="{759346D8-1B17-412F-ADDF-5CEB1D4EAE2F}" destId="{F1FF9D35-FF60-419D-807C-1F68271C4299}" srcOrd="0" destOrd="0" presId="urn:microsoft.com/office/officeart/2005/8/layout/vProcess5"/>
    <dgm:cxn modelId="{8477EA61-B660-4E38-B4E2-5C64C707D588}" type="presOf" srcId="{C86B1A8B-24B0-4A44-A646-AFDB9D8AA1EB}" destId="{D22E2135-4F42-4EDD-BB54-D21E2017B9AA}" srcOrd="0" destOrd="0" presId="urn:microsoft.com/office/officeart/2005/8/layout/vProcess5"/>
    <dgm:cxn modelId="{1A88B743-EDF6-4B3A-9E9D-91824F1C88B9}" type="presOf" srcId="{DC2321D3-DDA4-41B1-BE6D-53583A16AFB2}" destId="{807F299B-2F64-4CF4-973F-D5FCAF6BBA17}" srcOrd="0" destOrd="0" presId="urn:microsoft.com/office/officeart/2005/8/layout/vProcess5"/>
    <dgm:cxn modelId="{1C0EF447-707F-44C3-9DFD-50DED994E264}" type="presOf" srcId="{20384484-700A-468F-8F67-53D3D85AF689}" destId="{B372A05A-1216-4840-BE8B-50FCBD4FA5BB}" srcOrd="1" destOrd="0" presId="urn:microsoft.com/office/officeart/2005/8/layout/vProcess5"/>
    <dgm:cxn modelId="{79401C70-CA04-4566-B5D5-9CDDA06EBB48}" srcId="{50621CC9-B01B-4CBD-B40B-118C3E38152C}" destId="{20384484-700A-468F-8F67-53D3D85AF689}" srcOrd="1" destOrd="0" parTransId="{1161F468-C5A3-47EE-B5D0-DB9A94A2B28F}" sibTransId="{DC2321D3-DDA4-41B1-BE6D-53583A16AFB2}"/>
    <dgm:cxn modelId="{62AA0D83-FA0D-4667-A442-5458BC296D84}" type="presOf" srcId="{C86B1A8B-24B0-4A44-A646-AFDB9D8AA1EB}" destId="{1C6B4BC0-9817-4519-ADBC-6DACA1F4B612}" srcOrd="1" destOrd="0" presId="urn:microsoft.com/office/officeart/2005/8/layout/vProcess5"/>
    <dgm:cxn modelId="{E05CBF83-46F2-4189-8E45-F0D5EBA5E010}" type="presOf" srcId="{20384484-700A-468F-8F67-53D3D85AF689}" destId="{AF38A4B6-6551-473C-8223-0957CC956A8E}" srcOrd="0" destOrd="0" presId="urn:microsoft.com/office/officeart/2005/8/layout/vProcess5"/>
    <dgm:cxn modelId="{317804C6-BE4C-448A-8A5C-998FA7199E3A}" srcId="{50621CC9-B01B-4CBD-B40B-118C3E38152C}" destId="{C86B1A8B-24B0-4A44-A646-AFDB9D8AA1EB}" srcOrd="0" destOrd="0" parTransId="{71A9224F-DEF1-4864-9F78-AF09BE0E7954}" sibTransId="{D2AC8D83-5250-4C6B-A5CB-53F4C2C65BFD}"/>
    <dgm:cxn modelId="{20B174E5-FCF5-40D3-8CDB-45E12567348B}" type="presOf" srcId="{D2AC8D83-5250-4C6B-A5CB-53F4C2C65BFD}" destId="{A4558F8A-2611-4F7C-A6BB-4DE1C1FDB3C4}" srcOrd="0" destOrd="0" presId="urn:microsoft.com/office/officeart/2005/8/layout/vProcess5"/>
    <dgm:cxn modelId="{7F18D71D-1603-46C9-8118-8901FBA5C17F}" type="presParOf" srcId="{BAE93ED7-4F53-42C6-A9BF-CD2DBE958FEC}" destId="{B92FEFA4-7296-4AC9-AE75-FA84D966AF9E}" srcOrd="0" destOrd="0" presId="urn:microsoft.com/office/officeart/2005/8/layout/vProcess5"/>
    <dgm:cxn modelId="{DDD18BD1-CD80-48C1-B7FC-3F7F3D09605A}" type="presParOf" srcId="{BAE93ED7-4F53-42C6-A9BF-CD2DBE958FEC}" destId="{D22E2135-4F42-4EDD-BB54-D21E2017B9AA}" srcOrd="1" destOrd="0" presId="urn:microsoft.com/office/officeart/2005/8/layout/vProcess5"/>
    <dgm:cxn modelId="{7DBB5542-8881-490B-91A9-5ABD1652D8E0}" type="presParOf" srcId="{BAE93ED7-4F53-42C6-A9BF-CD2DBE958FEC}" destId="{AF38A4B6-6551-473C-8223-0957CC956A8E}" srcOrd="2" destOrd="0" presId="urn:microsoft.com/office/officeart/2005/8/layout/vProcess5"/>
    <dgm:cxn modelId="{881B9CA1-6963-49CD-B43C-62F83A980065}" type="presParOf" srcId="{BAE93ED7-4F53-42C6-A9BF-CD2DBE958FEC}" destId="{F1FF9D35-FF60-419D-807C-1F68271C4299}" srcOrd="3" destOrd="0" presId="urn:microsoft.com/office/officeart/2005/8/layout/vProcess5"/>
    <dgm:cxn modelId="{4912EDA9-BE5E-4FDC-9912-69FA25B02226}" type="presParOf" srcId="{BAE93ED7-4F53-42C6-A9BF-CD2DBE958FEC}" destId="{A4558F8A-2611-4F7C-A6BB-4DE1C1FDB3C4}" srcOrd="4" destOrd="0" presId="urn:microsoft.com/office/officeart/2005/8/layout/vProcess5"/>
    <dgm:cxn modelId="{81C64E65-3236-4F6A-8AD5-10FC135CBCD9}" type="presParOf" srcId="{BAE93ED7-4F53-42C6-A9BF-CD2DBE958FEC}" destId="{807F299B-2F64-4CF4-973F-D5FCAF6BBA17}" srcOrd="5" destOrd="0" presId="urn:microsoft.com/office/officeart/2005/8/layout/vProcess5"/>
    <dgm:cxn modelId="{F985053C-7056-427E-8B5B-0CC33CD7C2F9}" type="presParOf" srcId="{BAE93ED7-4F53-42C6-A9BF-CD2DBE958FEC}" destId="{1C6B4BC0-9817-4519-ADBC-6DACA1F4B612}" srcOrd="6" destOrd="0" presId="urn:microsoft.com/office/officeart/2005/8/layout/vProcess5"/>
    <dgm:cxn modelId="{21ECA4DC-0D00-4E95-82FD-928D6FFF715A}" type="presParOf" srcId="{BAE93ED7-4F53-42C6-A9BF-CD2DBE958FEC}" destId="{B372A05A-1216-4840-BE8B-50FCBD4FA5BB}" srcOrd="7" destOrd="0" presId="urn:microsoft.com/office/officeart/2005/8/layout/vProcess5"/>
    <dgm:cxn modelId="{EEEB3EB2-1A21-47C6-85E6-309743718E57}" type="presParOf" srcId="{BAE93ED7-4F53-42C6-A9BF-CD2DBE958FEC}" destId="{6D02C9A6-EB13-479D-945A-1AF59603F54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621CC9-B01B-4CBD-B40B-118C3E38152C}" type="doc">
      <dgm:prSet loTypeId="urn:microsoft.com/office/officeart/2008/layout/LinedList" loCatId="list" qsTypeId="urn:microsoft.com/office/officeart/2005/8/quickstyle/simple5" qsCatId="simple" csTypeId="urn:microsoft.com/office/officeart/2005/8/colors/accent5_2" csCatId="accent5"/>
      <dgm:spPr/>
      <dgm:t>
        <a:bodyPr/>
        <a:lstStyle/>
        <a:p>
          <a:endParaRPr lang="en-US"/>
        </a:p>
      </dgm:t>
    </dgm:pt>
    <dgm:pt modelId="{C86B1A8B-24B0-4A44-A646-AFDB9D8AA1EB}">
      <dgm:prSet custT="1"/>
      <dgm:spPr/>
      <dgm:t>
        <a:bodyPr/>
        <a:lstStyle/>
        <a:p>
          <a:r>
            <a:rPr lang="vi-VN" sz="2000" b="0">
              <a:latin typeface="Arial" panose="020B0604020202020204" pitchFamily="34" charset="0"/>
              <a:cs typeface="Arial" panose="020B0604020202020204" pitchFamily="34" charset="0"/>
            </a:rPr>
            <a:t>Các câu chuyện giàu lòng nhân ái và ý nghĩa phản ánh cuộc sống rất sâu xa. </a:t>
          </a:r>
          <a:endParaRPr lang="en-US" sz="2000">
            <a:latin typeface="Arial" panose="020B0604020202020204" pitchFamily="34" charset="0"/>
            <a:cs typeface="Arial" panose="020B0604020202020204" pitchFamily="34" charset="0"/>
          </a:endParaRPr>
        </a:p>
      </dgm:t>
    </dgm:pt>
    <dgm:pt modelId="{71A9224F-DEF1-4864-9F78-AF09BE0E7954}" type="parTrans" cxnId="{317804C6-BE4C-448A-8A5C-998FA7199E3A}">
      <dgm:prSet/>
      <dgm:spPr/>
      <dgm:t>
        <a:bodyPr/>
        <a:lstStyle/>
        <a:p>
          <a:endParaRPr lang="en-US" sz="2000"/>
        </a:p>
      </dgm:t>
    </dgm:pt>
    <dgm:pt modelId="{D2AC8D83-5250-4C6B-A5CB-53F4C2C65BFD}" type="sibTrans" cxnId="{317804C6-BE4C-448A-8A5C-998FA7199E3A}">
      <dgm:prSet/>
      <dgm:spPr/>
      <dgm:t>
        <a:bodyPr/>
        <a:lstStyle/>
        <a:p>
          <a:endParaRPr lang="en-US" sz="2000"/>
        </a:p>
      </dgm:t>
    </dgm:pt>
    <dgm:pt modelId="{20384484-700A-468F-8F67-53D3D85AF689}">
      <dgm:prSet custT="1"/>
      <dgm:spPr/>
      <dgm:t>
        <a:bodyPr/>
        <a:lstStyle/>
        <a:p>
          <a:r>
            <a:rPr lang="vi-VN" sz="2000" b="0">
              <a:latin typeface="Arial" panose="020B0604020202020204" pitchFamily="34" charset="0"/>
              <a:cs typeface="Arial" panose="020B0604020202020204" pitchFamily="34" charset="0"/>
            </a:rPr>
            <a:t>Giúp thế hệ đời sau tiếp nhận được những phẩm chất quý báu của cha ông như lẽ công bằng, sự thông minh, lòng độ lượng tình nhân ái bao la… </a:t>
          </a:r>
          <a:endParaRPr lang="en-US" sz="2000">
            <a:latin typeface="Arial" panose="020B0604020202020204" pitchFamily="34" charset="0"/>
            <a:cs typeface="Arial" panose="020B0604020202020204" pitchFamily="34" charset="0"/>
          </a:endParaRPr>
        </a:p>
      </dgm:t>
    </dgm:pt>
    <dgm:pt modelId="{1161F468-C5A3-47EE-B5D0-DB9A94A2B28F}" type="parTrans" cxnId="{79401C70-CA04-4566-B5D5-9CDDA06EBB48}">
      <dgm:prSet/>
      <dgm:spPr/>
      <dgm:t>
        <a:bodyPr/>
        <a:lstStyle/>
        <a:p>
          <a:endParaRPr lang="en-US" sz="2000"/>
        </a:p>
      </dgm:t>
    </dgm:pt>
    <dgm:pt modelId="{DC2321D3-DDA4-41B1-BE6D-53583A16AFB2}" type="sibTrans" cxnId="{79401C70-CA04-4566-B5D5-9CDDA06EBB48}">
      <dgm:prSet/>
      <dgm:spPr/>
      <dgm:t>
        <a:bodyPr/>
        <a:lstStyle/>
        <a:p>
          <a:endParaRPr lang="en-US" sz="2000"/>
        </a:p>
      </dgm:t>
    </dgm:pt>
    <dgm:pt modelId="{759346D8-1B17-412F-ADDF-5CEB1D4EAE2F}">
      <dgm:prSet custT="1"/>
      <dgm:spPr/>
      <dgm:t>
        <a:bodyPr/>
        <a:lstStyle/>
        <a:p>
          <a:r>
            <a:rPr lang="vi-VN" sz="2000" b="0" dirty="0">
              <a:latin typeface="Arial" panose="020B0604020202020204" pitchFamily="34" charset="0"/>
              <a:cs typeface="Arial" panose="020B0604020202020204" pitchFamily="34" charset="0"/>
            </a:rPr>
            <a:t>Răn dạy những phẩm chất tốt đẹp cần có trong cuộc sống: lòng nhân hậu vị tha, lòng độ lượng bao dung, chăm chỉ, chuyên cần và ăn ở hiền lành phúc đức.</a:t>
          </a:r>
          <a:endParaRPr lang="en-US" sz="2000" dirty="0">
            <a:latin typeface="Arial" panose="020B0604020202020204" pitchFamily="34" charset="0"/>
            <a:cs typeface="Arial" panose="020B0604020202020204" pitchFamily="34" charset="0"/>
          </a:endParaRPr>
        </a:p>
      </dgm:t>
    </dgm:pt>
    <dgm:pt modelId="{363B64A6-EAE8-47D2-84B9-94D0507EEFB5}" type="parTrans" cxnId="{A9924E29-E72C-4C0C-8B88-130F7FB9E4C9}">
      <dgm:prSet/>
      <dgm:spPr/>
      <dgm:t>
        <a:bodyPr/>
        <a:lstStyle/>
        <a:p>
          <a:endParaRPr lang="en-US" sz="2000"/>
        </a:p>
      </dgm:t>
    </dgm:pt>
    <dgm:pt modelId="{4DE1764A-8E0E-46CB-9AF5-ADE8BF75F6F7}" type="sibTrans" cxnId="{A9924E29-E72C-4C0C-8B88-130F7FB9E4C9}">
      <dgm:prSet/>
      <dgm:spPr/>
      <dgm:t>
        <a:bodyPr/>
        <a:lstStyle/>
        <a:p>
          <a:endParaRPr lang="en-US" sz="2000"/>
        </a:p>
      </dgm:t>
    </dgm:pt>
    <dgm:pt modelId="{B07A2284-69D6-4586-8E81-5807C2A51444}" type="pres">
      <dgm:prSet presAssocID="{50621CC9-B01B-4CBD-B40B-118C3E38152C}" presName="vert0" presStyleCnt="0">
        <dgm:presLayoutVars>
          <dgm:dir/>
          <dgm:animOne val="branch"/>
          <dgm:animLvl val="lvl"/>
        </dgm:presLayoutVars>
      </dgm:prSet>
      <dgm:spPr/>
    </dgm:pt>
    <dgm:pt modelId="{8388F19A-5DCE-463C-BE16-4CF958D2B05C}" type="pres">
      <dgm:prSet presAssocID="{C86B1A8B-24B0-4A44-A646-AFDB9D8AA1EB}" presName="thickLine" presStyleLbl="alignNode1" presStyleIdx="0" presStyleCnt="3"/>
      <dgm:spPr/>
    </dgm:pt>
    <dgm:pt modelId="{E5FD7E93-CDF5-430A-A979-ABCDA1847294}" type="pres">
      <dgm:prSet presAssocID="{C86B1A8B-24B0-4A44-A646-AFDB9D8AA1EB}" presName="horz1" presStyleCnt="0"/>
      <dgm:spPr/>
    </dgm:pt>
    <dgm:pt modelId="{58BB4CA6-EDC6-4D7E-9172-00E3ECF8AAD7}" type="pres">
      <dgm:prSet presAssocID="{C86B1A8B-24B0-4A44-A646-AFDB9D8AA1EB}" presName="tx1" presStyleLbl="revTx" presStyleIdx="0" presStyleCnt="3"/>
      <dgm:spPr/>
    </dgm:pt>
    <dgm:pt modelId="{0BA0C6E5-94C0-4217-ADEC-C5E90D821D41}" type="pres">
      <dgm:prSet presAssocID="{C86B1A8B-24B0-4A44-A646-AFDB9D8AA1EB}" presName="vert1" presStyleCnt="0"/>
      <dgm:spPr/>
    </dgm:pt>
    <dgm:pt modelId="{E51C5DB1-F1D9-4ADB-81F2-BD37E829D70B}" type="pres">
      <dgm:prSet presAssocID="{20384484-700A-468F-8F67-53D3D85AF689}" presName="thickLine" presStyleLbl="alignNode1" presStyleIdx="1" presStyleCnt="3"/>
      <dgm:spPr/>
    </dgm:pt>
    <dgm:pt modelId="{D3AE0B5F-C22C-4AD2-8CE6-FC075A3F7CF3}" type="pres">
      <dgm:prSet presAssocID="{20384484-700A-468F-8F67-53D3D85AF689}" presName="horz1" presStyleCnt="0"/>
      <dgm:spPr/>
    </dgm:pt>
    <dgm:pt modelId="{EBAF42A0-E571-4570-ADE4-807DD12800A7}" type="pres">
      <dgm:prSet presAssocID="{20384484-700A-468F-8F67-53D3D85AF689}" presName="tx1" presStyleLbl="revTx" presStyleIdx="1" presStyleCnt="3"/>
      <dgm:spPr/>
    </dgm:pt>
    <dgm:pt modelId="{3DA91FD5-4643-43CD-93A5-DCDC8CCE67AE}" type="pres">
      <dgm:prSet presAssocID="{20384484-700A-468F-8F67-53D3D85AF689}" presName="vert1" presStyleCnt="0"/>
      <dgm:spPr/>
    </dgm:pt>
    <dgm:pt modelId="{8AF177D7-DD3B-4AC2-9807-B6CF628C08D3}" type="pres">
      <dgm:prSet presAssocID="{759346D8-1B17-412F-ADDF-5CEB1D4EAE2F}" presName="thickLine" presStyleLbl="alignNode1" presStyleIdx="2" presStyleCnt="3"/>
      <dgm:spPr/>
    </dgm:pt>
    <dgm:pt modelId="{B0563EC8-E247-4C4B-BE0D-DFEB240725A6}" type="pres">
      <dgm:prSet presAssocID="{759346D8-1B17-412F-ADDF-5CEB1D4EAE2F}" presName="horz1" presStyleCnt="0"/>
      <dgm:spPr/>
    </dgm:pt>
    <dgm:pt modelId="{30400622-2E73-4028-B75F-07849F76E6E2}" type="pres">
      <dgm:prSet presAssocID="{759346D8-1B17-412F-ADDF-5CEB1D4EAE2F}" presName="tx1" presStyleLbl="revTx" presStyleIdx="2" presStyleCnt="3"/>
      <dgm:spPr/>
    </dgm:pt>
    <dgm:pt modelId="{7103A71D-6C87-47CE-88DD-0391C0CE90A6}" type="pres">
      <dgm:prSet presAssocID="{759346D8-1B17-412F-ADDF-5CEB1D4EAE2F}" presName="vert1" presStyleCnt="0"/>
      <dgm:spPr/>
    </dgm:pt>
  </dgm:ptLst>
  <dgm:cxnLst>
    <dgm:cxn modelId="{A9924E29-E72C-4C0C-8B88-130F7FB9E4C9}" srcId="{50621CC9-B01B-4CBD-B40B-118C3E38152C}" destId="{759346D8-1B17-412F-ADDF-5CEB1D4EAE2F}" srcOrd="2" destOrd="0" parTransId="{363B64A6-EAE8-47D2-84B9-94D0507EEFB5}" sibTransId="{4DE1764A-8E0E-46CB-9AF5-ADE8BF75F6F7}"/>
    <dgm:cxn modelId="{1C70AB49-88E6-4CBF-8CC4-C493B35EB55D}" type="presOf" srcId="{759346D8-1B17-412F-ADDF-5CEB1D4EAE2F}" destId="{30400622-2E73-4028-B75F-07849F76E6E2}" srcOrd="0" destOrd="0" presId="urn:microsoft.com/office/officeart/2008/layout/LinedList"/>
    <dgm:cxn modelId="{79401C70-CA04-4566-B5D5-9CDDA06EBB48}" srcId="{50621CC9-B01B-4CBD-B40B-118C3E38152C}" destId="{20384484-700A-468F-8F67-53D3D85AF689}" srcOrd="1" destOrd="0" parTransId="{1161F468-C5A3-47EE-B5D0-DB9A94A2B28F}" sibTransId="{DC2321D3-DDA4-41B1-BE6D-53583A16AFB2}"/>
    <dgm:cxn modelId="{E9BFAF53-BE02-4CAD-BFBA-E4BA0279E6D6}" type="presOf" srcId="{C86B1A8B-24B0-4A44-A646-AFDB9D8AA1EB}" destId="{58BB4CA6-EDC6-4D7E-9172-00E3ECF8AAD7}" srcOrd="0" destOrd="0" presId="urn:microsoft.com/office/officeart/2008/layout/LinedList"/>
    <dgm:cxn modelId="{E481FD7F-1386-4305-8776-58D3EA2EABA9}" type="presOf" srcId="{50621CC9-B01B-4CBD-B40B-118C3E38152C}" destId="{B07A2284-69D6-4586-8E81-5807C2A51444}" srcOrd="0" destOrd="0" presId="urn:microsoft.com/office/officeart/2008/layout/LinedList"/>
    <dgm:cxn modelId="{0F2800A1-3B96-44D7-83CF-E8811DE4D8E1}" type="presOf" srcId="{20384484-700A-468F-8F67-53D3D85AF689}" destId="{EBAF42A0-E571-4570-ADE4-807DD12800A7}" srcOrd="0" destOrd="0" presId="urn:microsoft.com/office/officeart/2008/layout/LinedList"/>
    <dgm:cxn modelId="{317804C6-BE4C-448A-8A5C-998FA7199E3A}" srcId="{50621CC9-B01B-4CBD-B40B-118C3E38152C}" destId="{C86B1A8B-24B0-4A44-A646-AFDB9D8AA1EB}" srcOrd="0" destOrd="0" parTransId="{71A9224F-DEF1-4864-9F78-AF09BE0E7954}" sibTransId="{D2AC8D83-5250-4C6B-A5CB-53F4C2C65BFD}"/>
    <dgm:cxn modelId="{4725799C-E50E-484B-8049-A3452344A3B5}" type="presParOf" srcId="{B07A2284-69D6-4586-8E81-5807C2A51444}" destId="{8388F19A-5DCE-463C-BE16-4CF958D2B05C}" srcOrd="0" destOrd="0" presId="urn:microsoft.com/office/officeart/2008/layout/LinedList"/>
    <dgm:cxn modelId="{B07B7647-0BFF-4584-AEA4-1EF1D86002B6}" type="presParOf" srcId="{B07A2284-69D6-4586-8E81-5807C2A51444}" destId="{E5FD7E93-CDF5-430A-A979-ABCDA1847294}" srcOrd="1" destOrd="0" presId="urn:microsoft.com/office/officeart/2008/layout/LinedList"/>
    <dgm:cxn modelId="{CA02B876-2B4A-4709-B7E4-EF472BD44869}" type="presParOf" srcId="{E5FD7E93-CDF5-430A-A979-ABCDA1847294}" destId="{58BB4CA6-EDC6-4D7E-9172-00E3ECF8AAD7}" srcOrd="0" destOrd="0" presId="urn:microsoft.com/office/officeart/2008/layout/LinedList"/>
    <dgm:cxn modelId="{9F554D4E-5818-4BE0-8E2F-59C501368D41}" type="presParOf" srcId="{E5FD7E93-CDF5-430A-A979-ABCDA1847294}" destId="{0BA0C6E5-94C0-4217-ADEC-C5E90D821D41}" srcOrd="1" destOrd="0" presId="urn:microsoft.com/office/officeart/2008/layout/LinedList"/>
    <dgm:cxn modelId="{951CB4B4-6BA0-4870-BACB-776D37D9B4A6}" type="presParOf" srcId="{B07A2284-69D6-4586-8E81-5807C2A51444}" destId="{E51C5DB1-F1D9-4ADB-81F2-BD37E829D70B}" srcOrd="2" destOrd="0" presId="urn:microsoft.com/office/officeart/2008/layout/LinedList"/>
    <dgm:cxn modelId="{886F280B-4245-44B9-A811-4C14DFEF7663}" type="presParOf" srcId="{B07A2284-69D6-4586-8E81-5807C2A51444}" destId="{D3AE0B5F-C22C-4AD2-8CE6-FC075A3F7CF3}" srcOrd="3" destOrd="0" presId="urn:microsoft.com/office/officeart/2008/layout/LinedList"/>
    <dgm:cxn modelId="{499112EB-0CCB-425D-8E9D-7CFEB51A41E5}" type="presParOf" srcId="{D3AE0B5F-C22C-4AD2-8CE6-FC075A3F7CF3}" destId="{EBAF42A0-E571-4570-ADE4-807DD12800A7}" srcOrd="0" destOrd="0" presId="urn:microsoft.com/office/officeart/2008/layout/LinedList"/>
    <dgm:cxn modelId="{F8F3C537-4058-4755-AC56-840705560F2E}" type="presParOf" srcId="{D3AE0B5F-C22C-4AD2-8CE6-FC075A3F7CF3}" destId="{3DA91FD5-4643-43CD-93A5-DCDC8CCE67AE}" srcOrd="1" destOrd="0" presId="urn:microsoft.com/office/officeart/2008/layout/LinedList"/>
    <dgm:cxn modelId="{3AA2829E-E765-4E98-BFB0-90C92254EB33}" type="presParOf" srcId="{B07A2284-69D6-4586-8E81-5807C2A51444}" destId="{8AF177D7-DD3B-4AC2-9807-B6CF628C08D3}" srcOrd="4" destOrd="0" presId="urn:microsoft.com/office/officeart/2008/layout/LinedList"/>
    <dgm:cxn modelId="{F91AE3E8-42D6-4289-BEAA-FFC7FDFB6B42}" type="presParOf" srcId="{B07A2284-69D6-4586-8E81-5807C2A51444}" destId="{B0563EC8-E247-4C4B-BE0D-DFEB240725A6}" srcOrd="5" destOrd="0" presId="urn:microsoft.com/office/officeart/2008/layout/LinedList"/>
    <dgm:cxn modelId="{C5A9333E-E1F8-44AA-8BA7-CA4688B640AB}" type="presParOf" srcId="{B0563EC8-E247-4C4B-BE0D-DFEB240725A6}" destId="{30400622-2E73-4028-B75F-07849F76E6E2}" srcOrd="0" destOrd="0" presId="urn:microsoft.com/office/officeart/2008/layout/LinedList"/>
    <dgm:cxn modelId="{EFCEB9A1-BFE5-4D22-96C6-6B86E7F92A5C}" type="presParOf" srcId="{B0563EC8-E247-4C4B-BE0D-DFEB240725A6}" destId="{7103A71D-6C87-47CE-88DD-0391C0CE90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61BE21-7823-49E0-9656-4DF7E40E061D}"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B5A95E3E-24C5-4C28-863B-431780150B0A}">
      <dgm:prSet phldrT="[Text]" custT="1"/>
      <dgm:spPr/>
      <dgm:t>
        <a:bodyPr/>
        <a:lstStyle/>
        <a:p>
          <a:pPr algn="just"/>
          <a:r>
            <a:rPr lang="vi-VN" sz="3200" dirty="0">
              <a:latin typeface="Arial" panose="020B0604020202020204" pitchFamily="34" charset="0"/>
              <a:cs typeface="Arial" panose="020B0604020202020204" pitchFamily="34" charset="0"/>
            </a:rPr>
            <a:t>Hành trang tinh thần</a:t>
          </a:r>
          <a:endParaRPr lang="en-US" sz="3200" dirty="0">
            <a:latin typeface="Arial" panose="020B0604020202020204" pitchFamily="34" charset="0"/>
            <a:cs typeface="Arial" panose="020B0604020202020204" pitchFamily="34" charset="0"/>
          </a:endParaRPr>
        </a:p>
      </dgm:t>
    </dgm:pt>
    <dgm:pt modelId="{AA696D31-0CE7-4932-9757-AFCEBB4FF607}" type="parTrans" cxnId="{9A0CE61C-F94C-44AB-9234-64336294C2E4}">
      <dgm:prSet/>
      <dgm:spPr/>
      <dgm:t>
        <a:bodyPr/>
        <a:lstStyle/>
        <a:p>
          <a:endParaRPr lang="en-US"/>
        </a:p>
      </dgm:t>
    </dgm:pt>
    <dgm:pt modelId="{B4DD4F16-CFDE-486D-8910-49A6A007DFE0}" type="sibTrans" cxnId="{9A0CE61C-F94C-44AB-9234-64336294C2E4}">
      <dgm:prSet/>
      <dgm:spPr/>
      <dgm:t>
        <a:bodyPr/>
        <a:lstStyle/>
        <a:p>
          <a:endParaRPr lang="en-US"/>
        </a:p>
      </dgm:t>
    </dgm:pt>
    <dgm:pt modelId="{114E9FE6-17A1-4107-AFF4-AA685B2ED8E1}">
      <dgm:prSet phldrT="[Text]" custT="1"/>
      <dgm:spPr/>
      <dgm:t>
        <a:bodyPr/>
        <a:lstStyle/>
        <a:p>
          <a:r>
            <a:rPr lang="en-US" sz="2800" b="1" dirty="0" err="1">
              <a:latin typeface="Arial" panose="020B0604020202020204" pitchFamily="34" charset="0"/>
              <a:cs typeface="Arial" panose="020B0604020202020204" pitchFamily="34" charset="0"/>
            </a:rPr>
            <a:t>Chuyện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cổ</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hành</a:t>
          </a: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thần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sức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vượt</a:t>
          </a: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qua </a:t>
          </a:r>
          <a:r>
            <a:rPr lang="en-US" sz="2800" b="1" dirty="0" err="1">
              <a:latin typeface="Arial" panose="020B0604020202020204" pitchFamily="34" charset="0"/>
              <a:cs typeface="Arial" panose="020B0604020202020204" pitchFamily="34" charset="0"/>
            </a:rPr>
            <a:t>mọi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thách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mọi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miền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quê</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xôi</a:t>
          </a:r>
          <a:r>
            <a:rPr lang="en-US" sz="2800" b="1" dirty="0">
              <a:latin typeface="Arial" panose="020B0604020202020204" pitchFamily="34" charset="0"/>
              <a:cs typeface="Arial" panose="020B0604020202020204" pitchFamily="34" charset="0"/>
            </a:rPr>
            <a:t>…</a:t>
          </a:r>
        </a:p>
      </dgm:t>
    </dgm:pt>
    <dgm:pt modelId="{C89EE20F-03ED-4780-BBD7-62848782323B}" type="parTrans" cxnId="{33D7EA76-0398-43EF-B709-B07B1037517F}">
      <dgm:prSet/>
      <dgm:spPr/>
      <dgm:t>
        <a:bodyPr/>
        <a:lstStyle/>
        <a:p>
          <a:endParaRPr lang="en-US"/>
        </a:p>
      </dgm:t>
    </dgm:pt>
    <dgm:pt modelId="{9115D60B-6EC6-4B82-B766-72A7F83DB9D3}" type="sibTrans" cxnId="{33D7EA76-0398-43EF-B709-B07B1037517F}">
      <dgm:prSet/>
      <dgm:spPr/>
      <dgm:t>
        <a:bodyPr/>
        <a:lstStyle/>
        <a:p>
          <a:endParaRPr lang="en-US"/>
        </a:p>
      </dgm:t>
    </dgm:pt>
    <dgm:pt modelId="{1234039B-4634-4C02-8313-CE1F5E3BA96C}">
      <dgm:prSet phldrT="[Text]" custT="1"/>
      <dgm:spPr/>
      <dgm:t>
        <a:bodyPr/>
        <a:lstStyle/>
        <a:p>
          <a:pPr algn="ctr"/>
          <a:r>
            <a:rPr lang="en-US" sz="2600" b="0" i="1" dirty="0" err="1">
              <a:latin typeface="Arial" panose="020B0604020202020204" pitchFamily="34" charset="0"/>
              <a:cs typeface="Arial" panose="020B0604020202020204" pitchFamily="34" charset="0"/>
            </a:rPr>
            <a:t>Mang</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theo</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chuyện</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cổ</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tôi</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đi</a:t>
          </a:r>
          <a:endParaRPr lang="en-US" sz="2600" b="0" i="1" dirty="0">
            <a:latin typeface="Arial" panose="020B0604020202020204" pitchFamily="34" charset="0"/>
            <a:cs typeface="Arial" panose="020B0604020202020204" pitchFamily="34" charset="0"/>
          </a:endParaRPr>
        </a:p>
        <a:p>
          <a:pPr algn="ctr"/>
          <a:r>
            <a:rPr lang="en-US" sz="2600" b="0" i="1" dirty="0">
              <a:latin typeface="Arial" panose="020B0604020202020204" pitchFamily="34" charset="0"/>
              <a:cs typeface="Arial" panose="020B0604020202020204" pitchFamily="34" charset="0"/>
            </a:rPr>
            <a:t>Nghe </a:t>
          </a:r>
          <a:r>
            <a:rPr lang="en-US" sz="2600" b="0" i="1" dirty="0" err="1">
              <a:latin typeface="Arial" panose="020B0604020202020204" pitchFamily="34" charset="0"/>
              <a:cs typeface="Arial" panose="020B0604020202020204" pitchFamily="34" charset="0"/>
            </a:rPr>
            <a:t>trong</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cuộc</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sống</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thầm</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thì</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tiếng</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xưa</a:t>
          </a:r>
          <a:r>
            <a:rPr lang="en-US" sz="2600" b="0" i="1" dirty="0">
              <a:latin typeface="Arial" panose="020B0604020202020204" pitchFamily="34" charset="0"/>
              <a:cs typeface="Arial" panose="020B0604020202020204" pitchFamily="34" charset="0"/>
            </a:rPr>
            <a:t>.</a:t>
          </a:r>
        </a:p>
        <a:p>
          <a:pPr algn="ctr"/>
          <a:r>
            <a:rPr lang="en-US" sz="2600" b="0" i="1" dirty="0" err="1">
              <a:latin typeface="Arial" panose="020B0604020202020204" pitchFamily="34" charset="0"/>
              <a:cs typeface="Arial" panose="020B0604020202020204" pitchFamily="34" charset="0"/>
            </a:rPr>
            <a:t>Vàng</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cơn</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nắng</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trắng</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cơn</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mưa</a:t>
          </a:r>
          <a:r>
            <a:rPr lang="en-US" sz="2600" b="0" i="1" dirty="0">
              <a:latin typeface="Arial" panose="020B0604020202020204" pitchFamily="34" charset="0"/>
              <a:cs typeface="Arial" panose="020B0604020202020204" pitchFamily="34" charset="0"/>
            </a:rPr>
            <a:t>.</a:t>
          </a:r>
        </a:p>
        <a:p>
          <a:pPr algn="ctr"/>
          <a:r>
            <a:rPr lang="en-US" sz="2600" b="0" i="1" dirty="0">
              <a:latin typeface="Arial" panose="020B0604020202020204" pitchFamily="34" charset="0"/>
              <a:cs typeface="Arial" panose="020B0604020202020204" pitchFamily="34" charset="0"/>
            </a:rPr>
            <a:t>Con </a:t>
          </a:r>
          <a:r>
            <a:rPr lang="en-US" sz="2600" b="0" i="1" dirty="0" err="1">
              <a:latin typeface="Arial" panose="020B0604020202020204" pitchFamily="34" charset="0"/>
              <a:cs typeface="Arial" panose="020B0604020202020204" pitchFamily="34" charset="0"/>
            </a:rPr>
            <a:t>sông</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chảy</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có</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rặng</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dừa</a:t>
          </a:r>
          <a:r>
            <a:rPr lang="en-US" sz="2600" b="0" i="1" dirty="0">
              <a:latin typeface="Arial" panose="020B0604020202020204" pitchFamily="34" charset="0"/>
              <a:cs typeface="Arial" panose="020B0604020202020204" pitchFamily="34" charset="0"/>
            </a:rPr>
            <a:t> </a:t>
          </a:r>
          <a:r>
            <a:rPr lang="en-US" sz="2600" b="0" i="1" dirty="0" err="1">
              <a:latin typeface="Arial" panose="020B0604020202020204" pitchFamily="34" charset="0"/>
              <a:cs typeface="Arial" panose="020B0604020202020204" pitchFamily="34" charset="0"/>
            </a:rPr>
            <a:t>nghiêng</a:t>
          </a:r>
          <a:r>
            <a:rPr lang="en-US" sz="2600" b="0" i="1" dirty="0">
              <a:latin typeface="Arial" panose="020B0604020202020204" pitchFamily="34" charset="0"/>
              <a:cs typeface="Arial" panose="020B0604020202020204" pitchFamily="34" charset="0"/>
            </a:rPr>
            <a:t> soi.</a:t>
          </a:r>
          <a:endParaRPr lang="en-US" sz="2600" b="0" dirty="0">
            <a:latin typeface="Arial" panose="020B0604020202020204" pitchFamily="34" charset="0"/>
            <a:cs typeface="Arial" panose="020B0604020202020204" pitchFamily="34" charset="0"/>
          </a:endParaRPr>
        </a:p>
      </dgm:t>
    </dgm:pt>
    <dgm:pt modelId="{EB3991FD-0C3D-4F36-8E37-652AA9A5854A}" type="parTrans" cxnId="{BA08A28C-3177-4E1C-B693-C7CA484F50FF}">
      <dgm:prSet/>
      <dgm:spPr/>
      <dgm:t>
        <a:bodyPr/>
        <a:lstStyle/>
        <a:p>
          <a:endParaRPr lang="en-US"/>
        </a:p>
      </dgm:t>
    </dgm:pt>
    <dgm:pt modelId="{A6DE581F-292C-4424-8AF0-B82501E26819}" type="sibTrans" cxnId="{BA08A28C-3177-4E1C-B693-C7CA484F50FF}">
      <dgm:prSet/>
      <dgm:spPr/>
      <dgm:t>
        <a:bodyPr/>
        <a:lstStyle/>
        <a:p>
          <a:endParaRPr lang="en-US"/>
        </a:p>
      </dgm:t>
    </dgm:pt>
    <dgm:pt modelId="{BDCEA211-6A9B-4C11-8998-FADAC6F9E929}" type="pres">
      <dgm:prSet presAssocID="{6661BE21-7823-49E0-9656-4DF7E40E061D}" presName="vert0" presStyleCnt="0">
        <dgm:presLayoutVars>
          <dgm:dir/>
          <dgm:animOne val="branch"/>
          <dgm:animLvl val="lvl"/>
        </dgm:presLayoutVars>
      </dgm:prSet>
      <dgm:spPr/>
    </dgm:pt>
    <dgm:pt modelId="{D4472C7F-05EF-4F12-8548-E27947B90382}" type="pres">
      <dgm:prSet presAssocID="{B5A95E3E-24C5-4C28-863B-431780150B0A}" presName="thickLine" presStyleLbl="alignNode1" presStyleIdx="0" presStyleCnt="1"/>
      <dgm:spPr/>
    </dgm:pt>
    <dgm:pt modelId="{107A1773-09AD-4291-AC54-48725DF4E9AE}" type="pres">
      <dgm:prSet presAssocID="{B5A95E3E-24C5-4C28-863B-431780150B0A}" presName="horz1" presStyleCnt="0"/>
      <dgm:spPr/>
    </dgm:pt>
    <dgm:pt modelId="{565746B4-B818-41A1-B215-4ED735BBC58B}" type="pres">
      <dgm:prSet presAssocID="{B5A95E3E-24C5-4C28-863B-431780150B0A}" presName="tx1" presStyleLbl="revTx" presStyleIdx="0" presStyleCnt="3"/>
      <dgm:spPr/>
    </dgm:pt>
    <dgm:pt modelId="{25F18968-D8EE-4E27-A9E6-BEFC09632075}" type="pres">
      <dgm:prSet presAssocID="{B5A95E3E-24C5-4C28-863B-431780150B0A}" presName="vert1" presStyleCnt="0"/>
      <dgm:spPr/>
    </dgm:pt>
    <dgm:pt modelId="{85060388-3E27-4B0B-998F-76A088641BDD}" type="pres">
      <dgm:prSet presAssocID="{114E9FE6-17A1-4107-AFF4-AA685B2ED8E1}" presName="vertSpace2a" presStyleCnt="0"/>
      <dgm:spPr/>
    </dgm:pt>
    <dgm:pt modelId="{C2E4932C-EAF6-49AB-8032-2CB8C26FEDE1}" type="pres">
      <dgm:prSet presAssocID="{114E9FE6-17A1-4107-AFF4-AA685B2ED8E1}" presName="horz2" presStyleCnt="0"/>
      <dgm:spPr/>
    </dgm:pt>
    <dgm:pt modelId="{61B9D83B-F09A-4FFE-9A04-A105C0B56D49}" type="pres">
      <dgm:prSet presAssocID="{114E9FE6-17A1-4107-AFF4-AA685B2ED8E1}" presName="horzSpace2" presStyleCnt="0"/>
      <dgm:spPr/>
    </dgm:pt>
    <dgm:pt modelId="{B9C8B304-21D2-4014-BBD1-9C4C874995D2}" type="pres">
      <dgm:prSet presAssocID="{114E9FE6-17A1-4107-AFF4-AA685B2ED8E1}" presName="tx2" presStyleLbl="revTx" presStyleIdx="1" presStyleCnt="3" custScaleY="50277" custLinFactNeighborX="-52" custLinFactNeighborY="575"/>
      <dgm:spPr/>
    </dgm:pt>
    <dgm:pt modelId="{1403EAC6-55C9-4115-B229-02DE7C65DF79}" type="pres">
      <dgm:prSet presAssocID="{114E9FE6-17A1-4107-AFF4-AA685B2ED8E1}" presName="vert2" presStyleCnt="0"/>
      <dgm:spPr/>
    </dgm:pt>
    <dgm:pt modelId="{CFCE4F24-83AD-48CB-8174-187DEA72D792}" type="pres">
      <dgm:prSet presAssocID="{114E9FE6-17A1-4107-AFF4-AA685B2ED8E1}" presName="thinLine2b" presStyleLbl="callout" presStyleIdx="0" presStyleCnt="2"/>
      <dgm:spPr/>
    </dgm:pt>
    <dgm:pt modelId="{929127BD-3F87-4C65-8F06-69E96B58985B}" type="pres">
      <dgm:prSet presAssocID="{114E9FE6-17A1-4107-AFF4-AA685B2ED8E1}" presName="vertSpace2b" presStyleCnt="0"/>
      <dgm:spPr/>
    </dgm:pt>
    <dgm:pt modelId="{BA264210-12F4-4A2A-ACD9-2749E3F8E641}" type="pres">
      <dgm:prSet presAssocID="{1234039B-4634-4C02-8313-CE1F5E3BA96C}" presName="horz2" presStyleCnt="0"/>
      <dgm:spPr/>
    </dgm:pt>
    <dgm:pt modelId="{5BC5ABDC-2B94-4DFB-9DE3-7537744AD400}" type="pres">
      <dgm:prSet presAssocID="{1234039B-4634-4C02-8313-CE1F5E3BA96C}" presName="horzSpace2" presStyleCnt="0"/>
      <dgm:spPr/>
    </dgm:pt>
    <dgm:pt modelId="{015E6561-345E-4B74-8B6D-08DEE063A67F}" type="pres">
      <dgm:prSet presAssocID="{1234039B-4634-4C02-8313-CE1F5E3BA96C}" presName="tx2" presStyleLbl="revTx" presStyleIdx="2" presStyleCnt="3"/>
      <dgm:spPr/>
    </dgm:pt>
    <dgm:pt modelId="{D86084E9-853C-475A-AC0A-FA5637FDDCC7}" type="pres">
      <dgm:prSet presAssocID="{1234039B-4634-4C02-8313-CE1F5E3BA96C}" presName="vert2" presStyleCnt="0"/>
      <dgm:spPr/>
    </dgm:pt>
    <dgm:pt modelId="{AF242814-D926-4D2D-B345-53C5174D387B}" type="pres">
      <dgm:prSet presAssocID="{1234039B-4634-4C02-8313-CE1F5E3BA96C}" presName="thinLine2b" presStyleLbl="callout" presStyleIdx="1" presStyleCnt="2"/>
      <dgm:spPr/>
    </dgm:pt>
    <dgm:pt modelId="{76F4D486-4B92-4253-9236-56D868DBD093}" type="pres">
      <dgm:prSet presAssocID="{1234039B-4634-4C02-8313-CE1F5E3BA96C}" presName="vertSpace2b" presStyleCnt="0"/>
      <dgm:spPr/>
    </dgm:pt>
  </dgm:ptLst>
  <dgm:cxnLst>
    <dgm:cxn modelId="{EDC20805-1183-4D31-965B-CD8EC11784C6}" type="presOf" srcId="{114E9FE6-17A1-4107-AFF4-AA685B2ED8E1}" destId="{B9C8B304-21D2-4014-BBD1-9C4C874995D2}" srcOrd="0" destOrd="0" presId="urn:microsoft.com/office/officeart/2008/layout/LinedList"/>
    <dgm:cxn modelId="{7F161611-6BDB-4A34-BA11-FD2A989221B4}" type="presOf" srcId="{6661BE21-7823-49E0-9656-4DF7E40E061D}" destId="{BDCEA211-6A9B-4C11-8998-FADAC6F9E929}" srcOrd="0" destOrd="0" presId="urn:microsoft.com/office/officeart/2008/layout/LinedList"/>
    <dgm:cxn modelId="{9A0CE61C-F94C-44AB-9234-64336294C2E4}" srcId="{6661BE21-7823-49E0-9656-4DF7E40E061D}" destId="{B5A95E3E-24C5-4C28-863B-431780150B0A}" srcOrd="0" destOrd="0" parTransId="{AA696D31-0CE7-4932-9757-AFCEBB4FF607}" sibTransId="{B4DD4F16-CFDE-486D-8910-49A6A007DFE0}"/>
    <dgm:cxn modelId="{7B096B1E-146B-4FE4-92EF-CC97DE1CCC1D}" type="presOf" srcId="{B5A95E3E-24C5-4C28-863B-431780150B0A}" destId="{565746B4-B818-41A1-B215-4ED735BBC58B}" srcOrd="0" destOrd="0" presId="urn:microsoft.com/office/officeart/2008/layout/LinedList"/>
    <dgm:cxn modelId="{33D7EA76-0398-43EF-B709-B07B1037517F}" srcId="{B5A95E3E-24C5-4C28-863B-431780150B0A}" destId="{114E9FE6-17A1-4107-AFF4-AA685B2ED8E1}" srcOrd="0" destOrd="0" parTransId="{C89EE20F-03ED-4780-BBD7-62848782323B}" sibTransId="{9115D60B-6EC6-4B82-B766-72A7F83DB9D3}"/>
    <dgm:cxn modelId="{BA08A28C-3177-4E1C-B693-C7CA484F50FF}" srcId="{B5A95E3E-24C5-4C28-863B-431780150B0A}" destId="{1234039B-4634-4C02-8313-CE1F5E3BA96C}" srcOrd="1" destOrd="0" parTransId="{EB3991FD-0C3D-4F36-8E37-652AA9A5854A}" sibTransId="{A6DE581F-292C-4424-8AF0-B82501E26819}"/>
    <dgm:cxn modelId="{76322ADF-4FF4-4977-A01B-BC97F8D0B606}" type="presOf" srcId="{1234039B-4634-4C02-8313-CE1F5E3BA96C}" destId="{015E6561-345E-4B74-8B6D-08DEE063A67F}" srcOrd="0" destOrd="0" presId="urn:microsoft.com/office/officeart/2008/layout/LinedList"/>
    <dgm:cxn modelId="{C10EA9CC-9E9A-491A-8DEC-F51F330FAFB5}" type="presParOf" srcId="{BDCEA211-6A9B-4C11-8998-FADAC6F9E929}" destId="{D4472C7F-05EF-4F12-8548-E27947B90382}" srcOrd="0" destOrd="0" presId="urn:microsoft.com/office/officeart/2008/layout/LinedList"/>
    <dgm:cxn modelId="{21CF840D-3D66-4F24-AC7F-9E10A91F7F7F}" type="presParOf" srcId="{BDCEA211-6A9B-4C11-8998-FADAC6F9E929}" destId="{107A1773-09AD-4291-AC54-48725DF4E9AE}" srcOrd="1" destOrd="0" presId="urn:microsoft.com/office/officeart/2008/layout/LinedList"/>
    <dgm:cxn modelId="{CE026809-61AA-4542-87D9-DCBC5E9AFD0F}" type="presParOf" srcId="{107A1773-09AD-4291-AC54-48725DF4E9AE}" destId="{565746B4-B818-41A1-B215-4ED735BBC58B}" srcOrd="0" destOrd="0" presId="urn:microsoft.com/office/officeart/2008/layout/LinedList"/>
    <dgm:cxn modelId="{1C89428C-023F-4876-8E11-6F9D08BB8E68}" type="presParOf" srcId="{107A1773-09AD-4291-AC54-48725DF4E9AE}" destId="{25F18968-D8EE-4E27-A9E6-BEFC09632075}" srcOrd="1" destOrd="0" presId="urn:microsoft.com/office/officeart/2008/layout/LinedList"/>
    <dgm:cxn modelId="{DD282193-91F3-4523-A5D6-8B0B2554B1B1}" type="presParOf" srcId="{25F18968-D8EE-4E27-A9E6-BEFC09632075}" destId="{85060388-3E27-4B0B-998F-76A088641BDD}" srcOrd="0" destOrd="0" presId="urn:microsoft.com/office/officeart/2008/layout/LinedList"/>
    <dgm:cxn modelId="{A5343519-2835-45EC-BE5E-2BE2EC4492C6}" type="presParOf" srcId="{25F18968-D8EE-4E27-A9E6-BEFC09632075}" destId="{C2E4932C-EAF6-49AB-8032-2CB8C26FEDE1}" srcOrd="1" destOrd="0" presId="urn:microsoft.com/office/officeart/2008/layout/LinedList"/>
    <dgm:cxn modelId="{19168CA9-DB98-4F4C-8F86-669DFF7278D6}" type="presParOf" srcId="{C2E4932C-EAF6-49AB-8032-2CB8C26FEDE1}" destId="{61B9D83B-F09A-4FFE-9A04-A105C0B56D49}" srcOrd="0" destOrd="0" presId="urn:microsoft.com/office/officeart/2008/layout/LinedList"/>
    <dgm:cxn modelId="{F83814D9-CD07-4C6A-9CBF-7C9A764E8F8B}" type="presParOf" srcId="{C2E4932C-EAF6-49AB-8032-2CB8C26FEDE1}" destId="{B9C8B304-21D2-4014-BBD1-9C4C874995D2}" srcOrd="1" destOrd="0" presId="urn:microsoft.com/office/officeart/2008/layout/LinedList"/>
    <dgm:cxn modelId="{3763B53F-94FC-4913-9575-FDE227CB35AB}" type="presParOf" srcId="{C2E4932C-EAF6-49AB-8032-2CB8C26FEDE1}" destId="{1403EAC6-55C9-4115-B229-02DE7C65DF79}" srcOrd="2" destOrd="0" presId="urn:microsoft.com/office/officeart/2008/layout/LinedList"/>
    <dgm:cxn modelId="{585A0353-D4C0-4F34-9022-B318EEDA872A}" type="presParOf" srcId="{25F18968-D8EE-4E27-A9E6-BEFC09632075}" destId="{CFCE4F24-83AD-48CB-8174-187DEA72D792}" srcOrd="2" destOrd="0" presId="urn:microsoft.com/office/officeart/2008/layout/LinedList"/>
    <dgm:cxn modelId="{2E01561B-886E-4551-A6EA-499C10401410}" type="presParOf" srcId="{25F18968-D8EE-4E27-A9E6-BEFC09632075}" destId="{929127BD-3F87-4C65-8F06-69E96B58985B}" srcOrd="3" destOrd="0" presId="urn:microsoft.com/office/officeart/2008/layout/LinedList"/>
    <dgm:cxn modelId="{E4364D9E-2E9A-44C3-A1B3-1BA8D151853A}" type="presParOf" srcId="{25F18968-D8EE-4E27-A9E6-BEFC09632075}" destId="{BA264210-12F4-4A2A-ACD9-2749E3F8E641}" srcOrd="4" destOrd="0" presId="urn:microsoft.com/office/officeart/2008/layout/LinedList"/>
    <dgm:cxn modelId="{88C16BD5-CC90-4D4E-A054-157C12A9FD58}" type="presParOf" srcId="{BA264210-12F4-4A2A-ACD9-2749E3F8E641}" destId="{5BC5ABDC-2B94-4DFB-9DE3-7537744AD400}" srcOrd="0" destOrd="0" presId="urn:microsoft.com/office/officeart/2008/layout/LinedList"/>
    <dgm:cxn modelId="{7F0FA816-BB8D-4F0C-BD8B-D1037D5DF9EE}" type="presParOf" srcId="{BA264210-12F4-4A2A-ACD9-2749E3F8E641}" destId="{015E6561-345E-4B74-8B6D-08DEE063A67F}" srcOrd="1" destOrd="0" presId="urn:microsoft.com/office/officeart/2008/layout/LinedList"/>
    <dgm:cxn modelId="{96677FD0-FBBF-423B-9798-100842D94331}" type="presParOf" srcId="{BA264210-12F4-4A2A-ACD9-2749E3F8E641}" destId="{D86084E9-853C-475A-AC0A-FA5637FDDCC7}" srcOrd="2" destOrd="0" presId="urn:microsoft.com/office/officeart/2008/layout/LinedList"/>
    <dgm:cxn modelId="{9262BDC6-19E7-4F59-9287-4E06AE19246C}" type="presParOf" srcId="{25F18968-D8EE-4E27-A9E6-BEFC09632075}" destId="{AF242814-D926-4D2D-B345-53C5174D387B}" srcOrd="5" destOrd="0" presId="urn:microsoft.com/office/officeart/2008/layout/LinedList"/>
    <dgm:cxn modelId="{DE61AB9E-8DDD-4B1B-99ED-2EE8FEDF8A63}" type="presParOf" srcId="{25F18968-D8EE-4E27-A9E6-BEFC09632075}" destId="{76F4D486-4B92-4253-9236-56D868DBD09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130596-B53E-4C49-A114-370F48C39187}"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B64BB86A-2FDB-4EA3-B754-4CBFF8436632}">
      <dgm:prSet phldrT="[Text]" custT="1"/>
      <dgm:spPr/>
      <dgm:t>
        <a:bodyPr/>
        <a:lstStyle/>
        <a:p>
          <a:r>
            <a:rPr lang="vi-VN" sz="3200" b="1" dirty="0">
              <a:latin typeface="Arial" panose="020B0604020202020204" pitchFamily="34" charset="0"/>
              <a:cs typeface="Arial" panose="020B0604020202020204" pitchFamily="34" charset="0"/>
            </a:rPr>
            <a:t>Kết nối</a:t>
          </a:r>
        </a:p>
        <a:p>
          <a:r>
            <a:rPr lang="vi-VN" sz="1800" dirty="0">
              <a:latin typeface="Arial" panose="020B0604020202020204" pitchFamily="34" charset="0"/>
              <a:cs typeface="Arial" panose="020B0604020202020204" pitchFamily="34" charset="0"/>
            </a:rPr>
            <a:t>Quá khứ - hiện tại</a:t>
          </a:r>
          <a:endParaRPr lang="en-US" sz="1800" dirty="0">
            <a:latin typeface="Arial" panose="020B0604020202020204" pitchFamily="34" charset="0"/>
            <a:cs typeface="Arial" panose="020B0604020202020204" pitchFamily="34" charset="0"/>
          </a:endParaRPr>
        </a:p>
      </dgm:t>
    </dgm:pt>
    <dgm:pt modelId="{17CF7491-4919-4614-8753-ECEB460E7A27}" type="parTrans" cxnId="{A46796B7-DA1C-4D2C-A101-AE2A7001285F}">
      <dgm:prSet/>
      <dgm:spPr/>
      <dgm:t>
        <a:bodyPr/>
        <a:lstStyle/>
        <a:p>
          <a:endParaRPr lang="en-US"/>
        </a:p>
      </dgm:t>
    </dgm:pt>
    <dgm:pt modelId="{379E4154-E0E7-4E7D-9439-38CF923948AD}" type="sibTrans" cxnId="{A46796B7-DA1C-4D2C-A101-AE2A7001285F}">
      <dgm:prSet/>
      <dgm:spPr/>
      <dgm:t>
        <a:bodyPr/>
        <a:lstStyle/>
        <a:p>
          <a:endParaRPr lang="en-US"/>
        </a:p>
      </dgm:t>
    </dgm:pt>
    <dgm:pt modelId="{79E7D333-D385-497A-973C-5088E49EEEBE}">
      <dgm:prSet phldrT="[Text]" custT="1"/>
      <dgm:spPr/>
      <dgm:t>
        <a:bodyPr/>
        <a:lstStyle/>
        <a:p>
          <a:pPr algn="just"/>
          <a:r>
            <a:rPr lang="vi-VN"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Truyện cổ dân gian chính là nhịp cầu nối liền bao thế hệ</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đời</a:t>
          </a:r>
          <a:r>
            <a:rPr lang="en-US" sz="2400" i="1" dirty="0">
              <a:solidFill>
                <a:srgbClr val="7030A0"/>
              </a:solidFill>
              <a:latin typeface="Arial" panose="020B0604020202020204" pitchFamily="34" charset="0"/>
              <a:ea typeface="Times New Roman" panose="02020603050405020304" pitchFamily="18" charset="0"/>
              <a:cs typeface="Arial" panose="020B0604020202020204" pitchFamily="34" charset="0"/>
            </a:rPr>
            <a:t> cha </a:t>
          </a:r>
          <a:r>
            <a:rPr lang="en-US" sz="2400"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ông</a:t>
          </a:r>
          <a:r>
            <a:rPr lang="en-US" sz="2400"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với</a:t>
          </a:r>
          <a:r>
            <a:rPr lang="en-US" sz="2400"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đời</a:t>
          </a:r>
          <a:r>
            <a:rPr lang="en-US" sz="2400"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i="1" dirty="0" err="1">
              <a:solidFill>
                <a:srgbClr val="7030A0"/>
              </a:solidFill>
              <a:latin typeface="Arial" panose="020B0604020202020204" pitchFamily="34" charset="0"/>
              <a:ea typeface="Times New Roman" panose="02020603050405020304" pitchFamily="18" charset="0"/>
              <a:cs typeface="Arial" panose="020B0604020202020204" pitchFamily="34" charset="0"/>
            </a:rPr>
            <a:t>tôi</a:t>
          </a:r>
          <a:endParaRPr lang="en-US" sz="2400" dirty="0">
            <a:latin typeface="Arial" panose="020B0604020202020204" pitchFamily="34" charset="0"/>
            <a:cs typeface="Arial" panose="020B0604020202020204" pitchFamily="34" charset="0"/>
          </a:endParaRPr>
        </a:p>
      </dgm:t>
    </dgm:pt>
    <dgm:pt modelId="{94DEE293-3F38-443A-B986-177BF7CFC07B}" type="parTrans" cxnId="{18A2A26E-9359-40B0-9916-C0288AA08FA8}">
      <dgm:prSet/>
      <dgm:spPr/>
      <dgm:t>
        <a:bodyPr/>
        <a:lstStyle/>
        <a:p>
          <a:endParaRPr lang="en-US"/>
        </a:p>
      </dgm:t>
    </dgm:pt>
    <dgm:pt modelId="{1DCB2393-5866-41C5-8CB2-79B717D2C372}" type="sibTrans" cxnId="{18A2A26E-9359-40B0-9916-C0288AA08FA8}">
      <dgm:prSet/>
      <dgm:spPr/>
      <dgm:t>
        <a:bodyPr/>
        <a:lstStyle/>
        <a:p>
          <a:endParaRPr lang="en-US"/>
        </a:p>
      </dgm:t>
    </dgm:pt>
    <dgm:pt modelId="{6591C800-024B-40EE-BF04-ED3737F1AE9B}">
      <dgm:prSet phldrT="[Text]" custT="1"/>
      <dgm:spPr/>
      <dgm:t>
        <a:bodyPr/>
        <a:lstStyle/>
        <a:p>
          <a:pPr algn="just"/>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T</a:t>
          </a:r>
          <a:r>
            <a:rPr lang="vi-VN"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ruyện cổ dân gian kết tinh những vẻ đẹp tình</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vi-VN"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cảm, tư tưởng của người xưa (</a:t>
          </a:r>
          <a:r>
            <a:rPr lang="vi-VN" sz="2400" i="1" dirty="0">
              <a:solidFill>
                <a:srgbClr val="7030A0"/>
              </a:solidFill>
              <a:latin typeface="Arial" panose="020B0604020202020204" pitchFamily="34" charset="0"/>
              <a:ea typeface="Times New Roman" panose="02020603050405020304" pitchFamily="18" charset="0"/>
              <a:cs typeface="Arial" panose="020B0604020202020204" pitchFamily="34" charset="0"/>
            </a:rPr>
            <a:t>người thơm</a:t>
          </a:r>
          <a:r>
            <a:rPr lang="vi-VN"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người có phẩm chất t</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ố</a:t>
          </a:r>
          <a:r>
            <a:rPr lang="vi-VN"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t đẹp)</a:t>
          </a:r>
          <a:endParaRPr lang="en-US" sz="2400" dirty="0">
            <a:latin typeface="Arial" panose="020B0604020202020204" pitchFamily="34" charset="0"/>
            <a:cs typeface="Arial" panose="020B0604020202020204" pitchFamily="34" charset="0"/>
          </a:endParaRPr>
        </a:p>
      </dgm:t>
    </dgm:pt>
    <dgm:pt modelId="{53EC9981-3631-448C-B1BF-5259743C370F}" type="parTrans" cxnId="{22685994-84C0-4D27-854D-EDE16315760F}">
      <dgm:prSet/>
      <dgm:spPr/>
      <dgm:t>
        <a:bodyPr/>
        <a:lstStyle/>
        <a:p>
          <a:endParaRPr lang="en-US"/>
        </a:p>
      </dgm:t>
    </dgm:pt>
    <dgm:pt modelId="{B9D511B5-7C0E-4901-A9FB-C54AF9360F8E}" type="sibTrans" cxnId="{22685994-84C0-4D27-854D-EDE16315760F}">
      <dgm:prSet/>
      <dgm:spPr/>
      <dgm:t>
        <a:bodyPr/>
        <a:lstStyle/>
        <a:p>
          <a:endParaRPr lang="en-US"/>
        </a:p>
      </dgm:t>
    </dgm:pt>
    <dgm:pt modelId="{9591ABFE-4B7B-4974-9AA6-C5E39032022C}">
      <dgm:prSet phldrT="[Text]" custT="1"/>
      <dgm:spPr/>
      <dgm:t>
        <a:bodyPr/>
        <a:lstStyle/>
        <a:p>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Chứa</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đựng</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ông</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cha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dạy</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con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cháu</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cần</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sống</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hậu</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độ</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lượng</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công</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bằng</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chăm</a:t>
          </a:r>
          <a:r>
            <a:rPr lang="en-US"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vi-VN" sz="2400" dirty="0">
              <a:solidFill>
                <a:srgbClr val="7030A0"/>
              </a:solidFill>
              <a:latin typeface="Arial" panose="020B0604020202020204" pitchFamily="34" charset="0"/>
              <a:ea typeface="Times New Roman" panose="02020603050405020304" pitchFamily="18" charset="0"/>
              <a:cs typeface="Arial" panose="020B0604020202020204" pitchFamily="34" charset="0"/>
            </a:rPr>
            <a:t>chỉ.</a:t>
          </a:r>
          <a:endParaRPr lang="en-US" sz="2400" dirty="0">
            <a:latin typeface="Arial" panose="020B0604020202020204" pitchFamily="34" charset="0"/>
            <a:cs typeface="Arial" panose="020B0604020202020204" pitchFamily="34" charset="0"/>
          </a:endParaRPr>
        </a:p>
      </dgm:t>
    </dgm:pt>
    <dgm:pt modelId="{7A66FA0E-6F8D-4C44-A734-C424D0ECDF51}" type="parTrans" cxnId="{A2CD41BD-6911-46C2-8ABE-EAA744BD06AB}">
      <dgm:prSet/>
      <dgm:spPr/>
      <dgm:t>
        <a:bodyPr/>
        <a:lstStyle/>
        <a:p>
          <a:endParaRPr lang="en-US"/>
        </a:p>
      </dgm:t>
    </dgm:pt>
    <dgm:pt modelId="{A80DA39E-8303-423A-9922-9F61477D6714}" type="sibTrans" cxnId="{A2CD41BD-6911-46C2-8ABE-EAA744BD06AB}">
      <dgm:prSet/>
      <dgm:spPr/>
      <dgm:t>
        <a:bodyPr/>
        <a:lstStyle/>
        <a:p>
          <a:endParaRPr lang="en-US"/>
        </a:p>
      </dgm:t>
    </dgm:pt>
    <dgm:pt modelId="{0894EC73-960E-4A38-81FD-ED8EADC6010C}" type="pres">
      <dgm:prSet presAssocID="{B0130596-B53E-4C49-A114-370F48C39187}" presName="Name0" presStyleCnt="0">
        <dgm:presLayoutVars>
          <dgm:chMax val="1"/>
          <dgm:chPref val="1"/>
          <dgm:dir/>
          <dgm:resizeHandles/>
        </dgm:presLayoutVars>
      </dgm:prSet>
      <dgm:spPr/>
    </dgm:pt>
    <dgm:pt modelId="{CE8A27B8-8E4F-496F-AA22-9E1A4B2F7C01}" type="pres">
      <dgm:prSet presAssocID="{B64BB86A-2FDB-4EA3-B754-4CBFF8436632}" presName="Parent" presStyleLbl="node1" presStyleIdx="0" presStyleCnt="2" custScaleX="110314" custScaleY="110257" custLinFactNeighborX="-39052" custLinFactNeighborY="4040">
        <dgm:presLayoutVars>
          <dgm:chMax val="4"/>
          <dgm:chPref val="3"/>
        </dgm:presLayoutVars>
      </dgm:prSet>
      <dgm:spPr/>
    </dgm:pt>
    <dgm:pt modelId="{115CC181-1E28-43A4-8F73-A33BED7DDE20}" type="pres">
      <dgm:prSet presAssocID="{79E7D333-D385-497A-973C-5088E49EEEBE}" presName="Accent" presStyleLbl="node1" presStyleIdx="1" presStyleCnt="2" custLinFactNeighborX="-29580"/>
      <dgm:spPr/>
    </dgm:pt>
    <dgm:pt modelId="{11A1F076-4ABA-4371-89ED-0301469D3C39}" type="pres">
      <dgm:prSet presAssocID="{79E7D333-D385-497A-973C-5088E49EEEBE}" presName="Image1" presStyleLbl="fgImgPlace1" presStyleIdx="0" presStyleCnt="3" custLinFactX="-5570" custLinFactNeighborX="-100000"/>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1CEB3652-1415-40B6-AA88-F46AB3D5B9C1}" type="pres">
      <dgm:prSet presAssocID="{79E7D333-D385-497A-973C-5088E49EEEBE}" presName="Child1" presStyleLbl="revTx" presStyleIdx="0" presStyleCnt="3" custScaleX="332479" custScaleY="100287" custLinFactNeighborX="36307" custLinFactNeighborY="-10140">
        <dgm:presLayoutVars>
          <dgm:chMax val="0"/>
          <dgm:chPref val="0"/>
          <dgm:bulletEnabled val="1"/>
        </dgm:presLayoutVars>
      </dgm:prSet>
      <dgm:spPr/>
    </dgm:pt>
    <dgm:pt modelId="{9FB32510-2EC3-41E6-B464-83FC2DD3EE9E}" type="pres">
      <dgm:prSet presAssocID="{6591C800-024B-40EE-BF04-ED3737F1AE9B}" presName="Image2" presStyleCnt="0"/>
      <dgm:spPr/>
    </dgm:pt>
    <dgm:pt modelId="{34C2576E-7DC8-45D4-9E79-E0C82485E91B}" type="pres">
      <dgm:prSet presAssocID="{6591C800-024B-40EE-BF04-ED3737F1AE9B}" presName="Image" presStyleLbl="fgImgPlace1" presStyleIdx="1" presStyleCnt="3" custLinFactX="-5570" custLinFactNeighborX="-100000"/>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89D97350-04AA-4E57-B7E4-393079A94C67}" type="pres">
      <dgm:prSet presAssocID="{6591C800-024B-40EE-BF04-ED3737F1AE9B}" presName="Child2" presStyleLbl="revTx" presStyleIdx="1" presStyleCnt="3" custScaleX="317002" custLinFactNeighborX="31299" custLinFactNeighborY="1731">
        <dgm:presLayoutVars>
          <dgm:chMax val="0"/>
          <dgm:chPref val="0"/>
          <dgm:bulletEnabled val="1"/>
        </dgm:presLayoutVars>
      </dgm:prSet>
      <dgm:spPr/>
    </dgm:pt>
    <dgm:pt modelId="{F0920400-85CC-4744-A7F1-ADFF14583EDE}" type="pres">
      <dgm:prSet presAssocID="{9591ABFE-4B7B-4974-9AA6-C5E39032022C}" presName="Image3" presStyleCnt="0"/>
      <dgm:spPr/>
    </dgm:pt>
    <dgm:pt modelId="{E01A470D-07EC-496F-B5F4-DF5575B18480}" type="pres">
      <dgm:prSet presAssocID="{9591ABFE-4B7B-4974-9AA6-C5E39032022C}" presName="Image" presStyleLbl="fgImgPlace1" presStyleIdx="2" presStyleCnt="3" custLinFactX="-5570" custLinFactNeighborX="-100000"/>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8ABE3BF0-E1DD-474C-A6E0-14BEF121E84D}" type="pres">
      <dgm:prSet presAssocID="{9591ABFE-4B7B-4974-9AA6-C5E39032022C}" presName="Child3" presStyleLbl="revTx" presStyleIdx="2" presStyleCnt="3" custScaleX="330784" custLinFactNeighborX="52690" custLinFactNeighborY="7790">
        <dgm:presLayoutVars>
          <dgm:chMax val="0"/>
          <dgm:chPref val="0"/>
          <dgm:bulletEnabled val="1"/>
        </dgm:presLayoutVars>
      </dgm:prSet>
      <dgm:spPr/>
    </dgm:pt>
  </dgm:ptLst>
  <dgm:cxnLst>
    <dgm:cxn modelId="{18A2A26E-9359-40B0-9916-C0288AA08FA8}" srcId="{B64BB86A-2FDB-4EA3-B754-4CBFF8436632}" destId="{79E7D333-D385-497A-973C-5088E49EEEBE}" srcOrd="0" destOrd="0" parTransId="{94DEE293-3F38-443A-B986-177BF7CFC07B}" sibTransId="{1DCB2393-5866-41C5-8CB2-79B717D2C372}"/>
    <dgm:cxn modelId="{A6B2E57C-5A21-4413-83BF-0A80D0E920CF}" type="presOf" srcId="{9591ABFE-4B7B-4974-9AA6-C5E39032022C}" destId="{8ABE3BF0-E1DD-474C-A6E0-14BEF121E84D}" srcOrd="0" destOrd="0" presId="urn:microsoft.com/office/officeart/2011/layout/RadialPictureList"/>
    <dgm:cxn modelId="{65134680-7A6F-41CE-8D31-8F456116424B}" type="presOf" srcId="{B64BB86A-2FDB-4EA3-B754-4CBFF8436632}" destId="{CE8A27B8-8E4F-496F-AA22-9E1A4B2F7C01}" srcOrd="0" destOrd="0" presId="urn:microsoft.com/office/officeart/2011/layout/RadialPictureList"/>
    <dgm:cxn modelId="{22685994-84C0-4D27-854D-EDE16315760F}" srcId="{B64BB86A-2FDB-4EA3-B754-4CBFF8436632}" destId="{6591C800-024B-40EE-BF04-ED3737F1AE9B}" srcOrd="1" destOrd="0" parTransId="{53EC9981-3631-448C-B1BF-5259743C370F}" sibTransId="{B9D511B5-7C0E-4901-A9FB-C54AF9360F8E}"/>
    <dgm:cxn modelId="{2D41289A-BD23-4601-A630-0005A5B6B427}" type="presOf" srcId="{79E7D333-D385-497A-973C-5088E49EEEBE}" destId="{1CEB3652-1415-40B6-AA88-F46AB3D5B9C1}" srcOrd="0" destOrd="0" presId="urn:microsoft.com/office/officeart/2011/layout/RadialPictureList"/>
    <dgm:cxn modelId="{BFF022B0-350C-4C87-8EF3-BC8A948CB6C3}" type="presOf" srcId="{6591C800-024B-40EE-BF04-ED3737F1AE9B}" destId="{89D97350-04AA-4E57-B7E4-393079A94C67}" srcOrd="0" destOrd="0" presId="urn:microsoft.com/office/officeart/2011/layout/RadialPictureList"/>
    <dgm:cxn modelId="{A46796B7-DA1C-4D2C-A101-AE2A7001285F}" srcId="{B0130596-B53E-4C49-A114-370F48C39187}" destId="{B64BB86A-2FDB-4EA3-B754-4CBFF8436632}" srcOrd="0" destOrd="0" parTransId="{17CF7491-4919-4614-8753-ECEB460E7A27}" sibTransId="{379E4154-E0E7-4E7D-9439-38CF923948AD}"/>
    <dgm:cxn modelId="{F47A61B9-C39B-4B3E-84E4-4AEB50E26545}" type="presOf" srcId="{B0130596-B53E-4C49-A114-370F48C39187}" destId="{0894EC73-960E-4A38-81FD-ED8EADC6010C}" srcOrd="0" destOrd="0" presId="urn:microsoft.com/office/officeart/2011/layout/RadialPictureList"/>
    <dgm:cxn modelId="{A2CD41BD-6911-46C2-8ABE-EAA744BD06AB}" srcId="{B64BB86A-2FDB-4EA3-B754-4CBFF8436632}" destId="{9591ABFE-4B7B-4974-9AA6-C5E39032022C}" srcOrd="2" destOrd="0" parTransId="{7A66FA0E-6F8D-4C44-A734-C424D0ECDF51}" sibTransId="{A80DA39E-8303-423A-9922-9F61477D6714}"/>
    <dgm:cxn modelId="{294CD78D-4A29-4996-8123-4DC2D3765F7E}" type="presParOf" srcId="{0894EC73-960E-4A38-81FD-ED8EADC6010C}" destId="{CE8A27B8-8E4F-496F-AA22-9E1A4B2F7C01}" srcOrd="0" destOrd="0" presId="urn:microsoft.com/office/officeart/2011/layout/RadialPictureList"/>
    <dgm:cxn modelId="{F2F12D27-CCA6-49EE-9630-D6991D52CA3D}" type="presParOf" srcId="{0894EC73-960E-4A38-81FD-ED8EADC6010C}" destId="{115CC181-1E28-43A4-8F73-A33BED7DDE20}" srcOrd="1" destOrd="0" presId="urn:microsoft.com/office/officeart/2011/layout/RadialPictureList"/>
    <dgm:cxn modelId="{87510426-B231-4742-A029-3C4DED708F62}" type="presParOf" srcId="{0894EC73-960E-4A38-81FD-ED8EADC6010C}" destId="{11A1F076-4ABA-4371-89ED-0301469D3C39}" srcOrd="2" destOrd="0" presId="urn:microsoft.com/office/officeart/2011/layout/RadialPictureList"/>
    <dgm:cxn modelId="{C0785B10-C2E0-4CF6-B251-55899ABA7313}" type="presParOf" srcId="{0894EC73-960E-4A38-81FD-ED8EADC6010C}" destId="{1CEB3652-1415-40B6-AA88-F46AB3D5B9C1}" srcOrd="3" destOrd="0" presId="urn:microsoft.com/office/officeart/2011/layout/RadialPictureList"/>
    <dgm:cxn modelId="{8FAFC90D-C2DA-47F2-987D-F211C2D9041D}" type="presParOf" srcId="{0894EC73-960E-4A38-81FD-ED8EADC6010C}" destId="{9FB32510-2EC3-41E6-B464-83FC2DD3EE9E}" srcOrd="4" destOrd="0" presId="urn:microsoft.com/office/officeart/2011/layout/RadialPictureList"/>
    <dgm:cxn modelId="{AE72FEF6-6332-47D6-AF0D-907B48C7559E}" type="presParOf" srcId="{9FB32510-2EC3-41E6-B464-83FC2DD3EE9E}" destId="{34C2576E-7DC8-45D4-9E79-E0C82485E91B}" srcOrd="0" destOrd="0" presId="urn:microsoft.com/office/officeart/2011/layout/RadialPictureList"/>
    <dgm:cxn modelId="{18C2D254-17BE-421E-9478-4D3E7314AC25}" type="presParOf" srcId="{0894EC73-960E-4A38-81FD-ED8EADC6010C}" destId="{89D97350-04AA-4E57-B7E4-393079A94C67}" srcOrd="5" destOrd="0" presId="urn:microsoft.com/office/officeart/2011/layout/RadialPictureList"/>
    <dgm:cxn modelId="{7DA703DF-5593-4B0B-9427-ABF69408CE0A}" type="presParOf" srcId="{0894EC73-960E-4A38-81FD-ED8EADC6010C}" destId="{F0920400-85CC-4744-A7F1-ADFF14583EDE}" srcOrd="6" destOrd="0" presId="urn:microsoft.com/office/officeart/2011/layout/RadialPictureList"/>
    <dgm:cxn modelId="{72FE575E-B69B-4EF3-A606-FD0D045BE33D}" type="presParOf" srcId="{F0920400-85CC-4744-A7F1-ADFF14583EDE}" destId="{E01A470D-07EC-496F-B5F4-DF5575B18480}" srcOrd="0" destOrd="0" presId="urn:microsoft.com/office/officeart/2011/layout/RadialPictureList"/>
    <dgm:cxn modelId="{CB75106E-F734-42C1-83EA-8164BD465993}" type="presParOf" srcId="{0894EC73-960E-4A38-81FD-ED8EADC6010C}" destId="{8ABE3BF0-E1DD-474C-A6E0-14BEF121E84D}"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2B16B7-A85D-4884-A1CD-0324BB32C7A6}" type="doc">
      <dgm:prSet loTypeId="urn:microsoft.com/office/officeart/2011/layout/InterconnectedBlockProcess" loCatId="process" qsTypeId="urn:microsoft.com/office/officeart/2005/8/quickstyle/simple1" qsCatId="simple" csTypeId="urn:microsoft.com/office/officeart/2005/8/colors/colorful5" csCatId="colorful" phldr="1"/>
      <dgm:spPr/>
      <dgm:t>
        <a:bodyPr/>
        <a:lstStyle/>
        <a:p>
          <a:endParaRPr lang="en-US"/>
        </a:p>
      </dgm:t>
    </dgm:pt>
    <dgm:pt modelId="{A7D0B006-595F-4B0A-B80A-8166945BFCF0}">
      <dgm:prSet phldrT="[Text]"/>
      <dgm:spPr/>
      <dgm:t>
        <a:bodyPr/>
        <a:lstStyle/>
        <a:p>
          <a:r>
            <a:rPr lang="vi-VN" dirty="0">
              <a:latin typeface="Arial" panose="020B0604020202020204" pitchFamily="34" charset="0"/>
              <a:cs typeface="Arial" panose="020B0604020202020204" pitchFamily="34" charset="0"/>
            </a:rPr>
            <a:t>Nội dung</a:t>
          </a:r>
          <a:endParaRPr lang="en-US" dirty="0">
            <a:latin typeface="Arial" panose="020B0604020202020204" pitchFamily="34" charset="0"/>
            <a:cs typeface="Arial" panose="020B0604020202020204" pitchFamily="34" charset="0"/>
          </a:endParaRPr>
        </a:p>
      </dgm:t>
    </dgm:pt>
    <dgm:pt modelId="{72012F3A-22A0-4B98-A962-106AEE225C2E}" type="parTrans" cxnId="{BC034229-9634-4806-BDE3-0697692C24A9}">
      <dgm:prSet/>
      <dgm:spPr/>
      <dgm:t>
        <a:bodyPr/>
        <a:lstStyle/>
        <a:p>
          <a:endParaRPr lang="en-US"/>
        </a:p>
      </dgm:t>
    </dgm:pt>
    <dgm:pt modelId="{36F8D76B-C280-4B14-9A9D-006F1C4A6818}" type="sibTrans" cxnId="{BC034229-9634-4806-BDE3-0697692C24A9}">
      <dgm:prSet/>
      <dgm:spPr/>
      <dgm:t>
        <a:bodyPr/>
        <a:lstStyle/>
        <a:p>
          <a:endParaRPr lang="en-US"/>
        </a:p>
      </dgm:t>
    </dgm:pt>
    <dgm:pt modelId="{7A589F33-94AD-4425-9310-4BD1ECF388CF}">
      <dgm:prSet phldrT="[Text]" custT="1"/>
      <dgm:spPr/>
      <dgm:t>
        <a:bodyPr/>
        <a:lstStyle/>
        <a:p>
          <a:pPr algn="just"/>
          <a:r>
            <a:rPr lang="vi-VN" sz="2400" b="0">
              <a:latin typeface="Arial" panose="020B0604020202020204" pitchFamily="34" charset="0"/>
              <a:ea typeface="Times New Roman" panose="02020603050405020304" pitchFamily="18" charset="0"/>
              <a:cs typeface="Arial" panose="020B0604020202020204" pitchFamily="34" charset="0"/>
            </a:rPr>
            <a:t>- </a:t>
          </a:r>
          <a:r>
            <a:rPr lang="en-US" sz="2400" b="0">
              <a:latin typeface="Arial" panose="020B0604020202020204" pitchFamily="34" charset="0"/>
              <a:ea typeface="Times New Roman" panose="02020603050405020304" pitchFamily="18" charset="0"/>
              <a:cs typeface="Arial" panose="020B0604020202020204" pitchFamily="34" charset="0"/>
            </a:rPr>
            <a:t>Ngợi ca ý nghĩa to lớn và những bài học về đạo lí làm người chứa trong kho tàng chuyện cổ dân gian của nước nhà.</a:t>
          </a:r>
          <a:endParaRPr lang="en-US" sz="2400" b="0" dirty="0">
            <a:latin typeface="Arial" panose="020B0604020202020204" pitchFamily="34" charset="0"/>
            <a:cs typeface="Arial" panose="020B0604020202020204" pitchFamily="34" charset="0"/>
          </a:endParaRPr>
        </a:p>
      </dgm:t>
    </dgm:pt>
    <dgm:pt modelId="{4C05BE70-5DC8-4C15-A8C1-9DE16A5FB783}" type="parTrans" cxnId="{59EE214C-4E67-492C-9772-CEFCA3FA4764}">
      <dgm:prSet/>
      <dgm:spPr/>
      <dgm:t>
        <a:bodyPr/>
        <a:lstStyle/>
        <a:p>
          <a:endParaRPr lang="en-US"/>
        </a:p>
      </dgm:t>
    </dgm:pt>
    <dgm:pt modelId="{C03268BD-47C7-4A29-949B-4F147CF33CC7}" type="sibTrans" cxnId="{59EE214C-4E67-492C-9772-CEFCA3FA4764}">
      <dgm:prSet/>
      <dgm:spPr/>
      <dgm:t>
        <a:bodyPr/>
        <a:lstStyle/>
        <a:p>
          <a:endParaRPr lang="en-US"/>
        </a:p>
      </dgm:t>
    </dgm:pt>
    <dgm:pt modelId="{66137D4A-E01F-4343-B62B-461F637C42C5}">
      <dgm:prSet phldrT="[Text]"/>
      <dgm:spPr/>
      <dgm:t>
        <a:bodyPr/>
        <a:lstStyle/>
        <a:p>
          <a:r>
            <a:rPr lang="vi-VN" dirty="0">
              <a:latin typeface="Arial" panose="020B0604020202020204" pitchFamily="34" charset="0"/>
              <a:cs typeface="Arial" panose="020B0604020202020204" pitchFamily="34" charset="0"/>
            </a:rPr>
            <a:t>Nghệ thuật</a:t>
          </a:r>
          <a:endParaRPr lang="en-US" dirty="0">
            <a:latin typeface="Arial" panose="020B0604020202020204" pitchFamily="34" charset="0"/>
            <a:cs typeface="Arial" panose="020B0604020202020204" pitchFamily="34" charset="0"/>
          </a:endParaRPr>
        </a:p>
      </dgm:t>
    </dgm:pt>
    <dgm:pt modelId="{F1F683D9-35FF-4A6C-9E6E-0AAF7E9638C0}" type="parTrans" cxnId="{F56DD1C6-3CE7-47AE-8E6A-08134E42FFC3}">
      <dgm:prSet/>
      <dgm:spPr/>
      <dgm:t>
        <a:bodyPr/>
        <a:lstStyle/>
        <a:p>
          <a:endParaRPr lang="en-US"/>
        </a:p>
      </dgm:t>
    </dgm:pt>
    <dgm:pt modelId="{A72A42A3-FD21-4DFE-9C08-B79C64A17B08}" type="sibTrans" cxnId="{F56DD1C6-3CE7-47AE-8E6A-08134E42FFC3}">
      <dgm:prSet/>
      <dgm:spPr/>
      <dgm:t>
        <a:bodyPr/>
        <a:lstStyle/>
        <a:p>
          <a:endParaRPr lang="en-US"/>
        </a:p>
      </dgm:t>
    </dgm:pt>
    <dgm:pt modelId="{1D2F7F64-B4EF-4659-9F98-F18AACC1C180}">
      <dgm:prSet phldrT="[Text]"/>
      <dgm:spPr/>
      <dgm:t>
        <a:bodyPr/>
        <a:lstStyle/>
        <a:p>
          <a:pPr algn="just"/>
          <a:r>
            <a:rPr lang="en-US">
              <a:latin typeface="Arial" panose="020B0604020202020204" pitchFamily="34" charset="0"/>
              <a:ea typeface="Times New Roman" panose="02020603050405020304" pitchFamily="18" charset="0"/>
              <a:cs typeface="Arial" panose="020B0604020202020204" pitchFamily="34" charset="0"/>
            </a:rPr>
            <a:t>- </a:t>
          </a:r>
          <a:r>
            <a:rPr lang="vi-VN">
              <a:latin typeface="Arial" panose="020B0604020202020204" pitchFamily="34" charset="0"/>
              <a:ea typeface="Times New Roman" panose="02020603050405020304" pitchFamily="18" charset="0"/>
              <a:cs typeface="Arial" panose="020B0604020202020204" pitchFamily="34" charset="0"/>
            </a:rPr>
            <a:t>Truyện cổ tích về kiểu nhân vật thông minh, tình huống bất ngờ, gây cười.</a:t>
          </a:r>
          <a:endParaRPr lang="en-US" dirty="0">
            <a:latin typeface="Arial" panose="020B0604020202020204" pitchFamily="34" charset="0"/>
            <a:cs typeface="Arial" panose="020B0604020202020204" pitchFamily="34" charset="0"/>
          </a:endParaRPr>
        </a:p>
      </dgm:t>
    </dgm:pt>
    <dgm:pt modelId="{074EEC65-0000-4D5E-8006-CB2AD959157E}" type="parTrans" cxnId="{E02CDD3A-A08F-4053-922B-D25F28880C7C}">
      <dgm:prSet/>
      <dgm:spPr/>
      <dgm:t>
        <a:bodyPr/>
        <a:lstStyle/>
        <a:p>
          <a:endParaRPr lang="en-US"/>
        </a:p>
      </dgm:t>
    </dgm:pt>
    <dgm:pt modelId="{E151EDB5-78E8-4AD5-BA35-BA31286430F3}" type="sibTrans" cxnId="{E02CDD3A-A08F-4053-922B-D25F28880C7C}">
      <dgm:prSet/>
      <dgm:spPr/>
      <dgm:t>
        <a:bodyPr/>
        <a:lstStyle/>
        <a:p>
          <a:endParaRPr lang="en-US"/>
        </a:p>
      </dgm:t>
    </dgm:pt>
    <dgm:pt modelId="{76237534-F013-43E3-B30B-F17DD58A0895}">
      <dgm:prSet/>
      <dgm:spPr/>
      <dgm:t>
        <a:bodyPr/>
        <a:lstStyle/>
        <a:p>
          <a:pPr algn="just"/>
          <a:r>
            <a:rPr lang="en-US">
              <a:latin typeface="Arial" panose="020B0604020202020204" pitchFamily="34" charset="0"/>
              <a:ea typeface="Times New Roman" panose="02020603050405020304" pitchFamily="18" charset="0"/>
              <a:cs typeface="Arial" panose="020B0604020202020204" pitchFamily="34" charset="0"/>
            </a:rPr>
            <a:t>- Tác phẩm tạo được tình huống truyện độc đáo, sắp xếp trình tự các thử thách hợp lý.</a:t>
          </a:r>
          <a:endParaRPr lang="en-US" dirty="0">
            <a:latin typeface="Arial" panose="020B0604020202020204" pitchFamily="34" charset="0"/>
            <a:ea typeface="Calibri" panose="020F0502020204030204" pitchFamily="34" charset="0"/>
            <a:cs typeface="Arial" panose="020B0604020202020204" pitchFamily="34" charset="0"/>
          </a:endParaRPr>
        </a:p>
      </dgm:t>
    </dgm:pt>
    <dgm:pt modelId="{4D9D06E5-49D3-47D5-8BCE-5877F7BA003F}" type="parTrans" cxnId="{89A2B2D2-4C20-4D78-AB14-8165C6112854}">
      <dgm:prSet/>
      <dgm:spPr/>
      <dgm:t>
        <a:bodyPr/>
        <a:lstStyle/>
        <a:p>
          <a:endParaRPr lang="en-US"/>
        </a:p>
      </dgm:t>
    </dgm:pt>
    <dgm:pt modelId="{5A32AE6F-EC6A-454B-906F-FC9C09A38883}" type="sibTrans" cxnId="{89A2B2D2-4C20-4D78-AB14-8165C6112854}">
      <dgm:prSet/>
      <dgm:spPr/>
      <dgm:t>
        <a:bodyPr/>
        <a:lstStyle/>
        <a:p>
          <a:endParaRPr lang="en-US"/>
        </a:p>
      </dgm:t>
    </dgm:pt>
    <dgm:pt modelId="{5CF82736-CCB9-420B-AB20-6B234688CDBF}">
      <dgm:prSet/>
      <dgm:spPr/>
      <dgm:t>
        <a:bodyPr/>
        <a:lstStyle/>
        <a:p>
          <a:pPr algn="just"/>
          <a:r>
            <a:rPr lang="en-US">
              <a:latin typeface="Arial" panose="020B0604020202020204" pitchFamily="34" charset="0"/>
              <a:ea typeface="Times New Roman" panose="02020603050405020304" pitchFamily="18" charset="0"/>
              <a:cs typeface="Arial" panose="020B0604020202020204" pitchFamily="34" charset="0"/>
            </a:rPr>
            <a:t>- Sử dụng nghệ thuật so sánh.</a:t>
          </a:r>
          <a:endParaRPr lang="en-US" dirty="0">
            <a:effectLst/>
            <a:latin typeface="Arial" panose="020B0604020202020204" pitchFamily="34" charset="0"/>
            <a:ea typeface="Calibri" panose="020F0502020204030204" pitchFamily="34" charset="0"/>
            <a:cs typeface="Arial" panose="020B0604020202020204" pitchFamily="34" charset="0"/>
          </a:endParaRPr>
        </a:p>
      </dgm:t>
    </dgm:pt>
    <dgm:pt modelId="{D0569718-D34D-4A78-9471-D3A818600ECF}" type="parTrans" cxnId="{8441C9BC-DA56-4AA3-8EAB-5BDF6CEA1EB1}">
      <dgm:prSet/>
      <dgm:spPr/>
      <dgm:t>
        <a:bodyPr/>
        <a:lstStyle/>
        <a:p>
          <a:endParaRPr lang="en-US"/>
        </a:p>
      </dgm:t>
    </dgm:pt>
    <dgm:pt modelId="{1D9AC681-04ED-4382-BABE-FDE14F5C7384}" type="sibTrans" cxnId="{8441C9BC-DA56-4AA3-8EAB-5BDF6CEA1EB1}">
      <dgm:prSet/>
      <dgm:spPr/>
      <dgm:t>
        <a:bodyPr/>
        <a:lstStyle/>
        <a:p>
          <a:endParaRPr lang="en-US"/>
        </a:p>
      </dgm:t>
    </dgm:pt>
    <dgm:pt modelId="{9ACC5FD1-1C12-4D76-B9BF-FC6AEE49C3BA}">
      <dgm:prSet custT="1"/>
      <dgm:spPr/>
      <dgm:t>
        <a:bodyPr/>
        <a:lstStyle/>
        <a:p>
          <a:pPr algn="just"/>
          <a:r>
            <a:rPr lang="vi-VN"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Nhà</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thơ</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gián</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tiếp</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khẳng</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định</a:t>
          </a:r>
          <a:r>
            <a:rPr lang="en-US" sz="2400" b="0" dirty="0">
              <a:latin typeface="Arial" panose="020B0604020202020204" pitchFamily="34" charset="0"/>
              <a:ea typeface="MS Mincho"/>
              <a:cs typeface="Arial" panose="020B0604020202020204" pitchFamily="34" charset="0"/>
            </a:rPr>
            <a:t>: Kho </a:t>
          </a:r>
          <a:r>
            <a:rPr lang="en-US" sz="2400" b="0" dirty="0" err="1">
              <a:latin typeface="Arial" panose="020B0604020202020204" pitchFamily="34" charset="0"/>
              <a:ea typeface="MS Mincho"/>
              <a:cs typeface="Arial" panose="020B0604020202020204" pitchFamily="34" charset="0"/>
            </a:rPr>
            <a:t>tàng</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chuyện</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cổ</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nước</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nhà</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có</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giá</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trị</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vô</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cùng</a:t>
          </a:r>
          <a:r>
            <a:rPr lang="en-US" sz="2400" b="0" dirty="0">
              <a:latin typeface="Arial" panose="020B0604020202020204" pitchFamily="34" charset="0"/>
              <a:ea typeface="MS Mincho"/>
              <a:cs typeface="Arial" panose="020B0604020202020204" pitchFamily="34" charset="0"/>
            </a:rPr>
            <a:t> to </a:t>
          </a:r>
          <a:r>
            <a:rPr lang="en-US" sz="2400" b="0" dirty="0" err="1">
              <a:latin typeface="Arial" panose="020B0604020202020204" pitchFamily="34" charset="0"/>
              <a:ea typeface="MS Mincho"/>
              <a:cs typeface="Arial" panose="020B0604020202020204" pitchFamily="34" charset="0"/>
            </a:rPr>
            <a:t>lớn</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và</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sẽ</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tồn</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tại</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mãi</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muôn</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đời</a:t>
          </a:r>
          <a:r>
            <a:rPr lang="en-US" sz="2400" b="0" dirty="0">
              <a:latin typeface="Arial" panose="020B0604020202020204" pitchFamily="34" charset="0"/>
              <a:ea typeface="MS Mincho"/>
              <a:cs typeface="Arial" panose="020B0604020202020204" pitchFamily="34" charset="0"/>
            </a:rPr>
            <a:t> </a:t>
          </a:r>
          <a:r>
            <a:rPr lang="en-US" sz="2400" b="0" dirty="0" err="1">
              <a:latin typeface="Arial" panose="020B0604020202020204" pitchFamily="34" charset="0"/>
              <a:ea typeface="MS Mincho"/>
              <a:cs typeface="Arial" panose="020B0604020202020204" pitchFamily="34" charset="0"/>
            </a:rPr>
            <a:t>sau</a:t>
          </a:r>
          <a:r>
            <a:rPr lang="en-US" sz="2400" b="0" dirty="0">
              <a:latin typeface="Arial" panose="020B0604020202020204" pitchFamily="34" charset="0"/>
              <a:ea typeface="MS Mincho"/>
              <a:cs typeface="Arial" panose="020B0604020202020204" pitchFamily="34" charset="0"/>
            </a:rPr>
            <a:t>.</a:t>
          </a:r>
          <a:endParaRPr lang="en-US" sz="2400" b="0" dirty="0">
            <a:effectLst/>
            <a:latin typeface="Arial" panose="020B0604020202020204" pitchFamily="34" charset="0"/>
            <a:ea typeface="Calibri" panose="020F0502020204030204" pitchFamily="34" charset="0"/>
            <a:cs typeface="Arial" panose="020B0604020202020204" pitchFamily="34" charset="0"/>
          </a:endParaRPr>
        </a:p>
      </dgm:t>
    </dgm:pt>
    <dgm:pt modelId="{4F993810-2EF1-4DF6-8F18-E4F0D045BF49}" type="parTrans" cxnId="{FDEC1F4F-9F32-4AF4-AB2B-B6B9EFB8E354}">
      <dgm:prSet/>
      <dgm:spPr/>
      <dgm:t>
        <a:bodyPr/>
        <a:lstStyle/>
        <a:p>
          <a:endParaRPr lang="en-US"/>
        </a:p>
      </dgm:t>
    </dgm:pt>
    <dgm:pt modelId="{C0BCCB70-99F7-40B1-8367-3EC673D37E78}" type="sibTrans" cxnId="{FDEC1F4F-9F32-4AF4-AB2B-B6B9EFB8E354}">
      <dgm:prSet/>
      <dgm:spPr/>
      <dgm:t>
        <a:bodyPr/>
        <a:lstStyle/>
        <a:p>
          <a:endParaRPr lang="en-US"/>
        </a:p>
      </dgm:t>
    </dgm:pt>
    <dgm:pt modelId="{720029B0-C22B-4957-BDC8-CA7ACE05D2FD}" type="pres">
      <dgm:prSet presAssocID="{192B16B7-A85D-4884-A1CD-0324BB32C7A6}" presName="Name0" presStyleCnt="0">
        <dgm:presLayoutVars>
          <dgm:chMax val="7"/>
          <dgm:chPref val="5"/>
          <dgm:dir/>
          <dgm:animOne val="branch"/>
          <dgm:animLvl val="lvl"/>
        </dgm:presLayoutVars>
      </dgm:prSet>
      <dgm:spPr/>
    </dgm:pt>
    <dgm:pt modelId="{75B33448-6243-4261-860D-D1CB2B9AFB30}" type="pres">
      <dgm:prSet presAssocID="{66137D4A-E01F-4343-B62B-461F637C42C5}" presName="ChildAccent2" presStyleCnt="0"/>
      <dgm:spPr/>
    </dgm:pt>
    <dgm:pt modelId="{E311A864-C765-4F1F-8AF6-1A16289D88F8}" type="pres">
      <dgm:prSet presAssocID="{66137D4A-E01F-4343-B62B-461F637C42C5}" presName="ChildAccent" presStyleLbl="alignImgPlace1" presStyleIdx="0" presStyleCnt="2" custScaleX="196795" custLinFactNeighborX="13192" custLinFactNeighborY="1216"/>
      <dgm:spPr/>
    </dgm:pt>
    <dgm:pt modelId="{2557499D-600A-4E77-86F4-503069F0FABD}" type="pres">
      <dgm:prSet presAssocID="{66137D4A-E01F-4343-B62B-461F637C42C5}" presName="Child2" presStyleLbl="revTx" presStyleIdx="0" presStyleCnt="0">
        <dgm:presLayoutVars>
          <dgm:chMax val="0"/>
          <dgm:chPref val="0"/>
          <dgm:bulletEnabled val="1"/>
        </dgm:presLayoutVars>
      </dgm:prSet>
      <dgm:spPr/>
    </dgm:pt>
    <dgm:pt modelId="{BDB5EE4F-3505-49EA-9652-ED7AC93DB321}" type="pres">
      <dgm:prSet presAssocID="{66137D4A-E01F-4343-B62B-461F637C42C5}" presName="Parent2" presStyleLbl="node1" presStyleIdx="0" presStyleCnt="2" custScaleX="187548" custLinFactNeighborX="18999" custLinFactNeighborY="11839">
        <dgm:presLayoutVars>
          <dgm:chMax val="2"/>
          <dgm:chPref val="1"/>
          <dgm:bulletEnabled val="1"/>
        </dgm:presLayoutVars>
      </dgm:prSet>
      <dgm:spPr/>
    </dgm:pt>
    <dgm:pt modelId="{933D6FCC-2995-490A-9B0B-04D0D8FC7B4F}" type="pres">
      <dgm:prSet presAssocID="{A7D0B006-595F-4B0A-B80A-8166945BFCF0}" presName="ChildAccent1" presStyleCnt="0"/>
      <dgm:spPr/>
    </dgm:pt>
    <dgm:pt modelId="{AAF960FF-5810-4B4B-882F-6EA7BB2DA829}" type="pres">
      <dgm:prSet presAssocID="{A7D0B006-595F-4B0A-B80A-8166945BFCF0}" presName="ChildAccent" presStyleLbl="alignImgPlace1" presStyleIdx="1" presStyleCnt="2" custScaleX="174590" custScaleY="99525" custLinFactNeighborX="-60857" custLinFactNeighborY="4651"/>
      <dgm:spPr/>
    </dgm:pt>
    <dgm:pt modelId="{4E4BA46A-5462-4E06-B32D-3FD9A8185275}" type="pres">
      <dgm:prSet presAssocID="{A7D0B006-595F-4B0A-B80A-8166945BFCF0}" presName="Child1" presStyleLbl="revTx" presStyleIdx="0" presStyleCnt="0">
        <dgm:presLayoutVars>
          <dgm:chMax val="0"/>
          <dgm:chPref val="0"/>
          <dgm:bulletEnabled val="1"/>
        </dgm:presLayoutVars>
      </dgm:prSet>
      <dgm:spPr/>
    </dgm:pt>
    <dgm:pt modelId="{C57EDC8B-A67C-45C5-A7F9-9AD0398C70DE}" type="pres">
      <dgm:prSet presAssocID="{A7D0B006-595F-4B0A-B80A-8166945BFCF0}" presName="Parent1" presStyleLbl="node1" presStyleIdx="1" presStyleCnt="2" custScaleX="174590" custScaleY="99525" custLinFactNeighborX="-60857" custLinFactNeighborY="27913">
        <dgm:presLayoutVars>
          <dgm:chMax val="2"/>
          <dgm:chPref val="1"/>
          <dgm:bulletEnabled val="1"/>
        </dgm:presLayoutVars>
      </dgm:prSet>
      <dgm:spPr/>
    </dgm:pt>
  </dgm:ptLst>
  <dgm:cxnLst>
    <dgm:cxn modelId="{47F31203-D76A-49EE-9A06-2832DFDF0D7A}" type="presOf" srcId="{192B16B7-A85D-4884-A1CD-0324BB32C7A6}" destId="{720029B0-C22B-4957-BDC8-CA7ACE05D2FD}" srcOrd="0" destOrd="0" presId="urn:microsoft.com/office/officeart/2011/layout/InterconnectedBlockProcess"/>
    <dgm:cxn modelId="{9E734B05-7045-4E9D-8B8E-E1F68C4FE1ED}" type="presOf" srcId="{5CF82736-CCB9-420B-AB20-6B234688CDBF}" destId="{2557499D-600A-4E77-86F4-503069F0FABD}" srcOrd="1" destOrd="2" presId="urn:microsoft.com/office/officeart/2011/layout/InterconnectedBlockProcess"/>
    <dgm:cxn modelId="{79F35010-CFEB-481C-BB4E-E9BB2EA5D2EC}" type="presOf" srcId="{76237534-F013-43E3-B30B-F17DD58A0895}" destId="{2557499D-600A-4E77-86F4-503069F0FABD}" srcOrd="1" destOrd="1" presId="urn:microsoft.com/office/officeart/2011/layout/InterconnectedBlockProcess"/>
    <dgm:cxn modelId="{BC034229-9634-4806-BDE3-0697692C24A9}" srcId="{192B16B7-A85D-4884-A1CD-0324BB32C7A6}" destId="{A7D0B006-595F-4B0A-B80A-8166945BFCF0}" srcOrd="0" destOrd="0" parTransId="{72012F3A-22A0-4B98-A962-106AEE225C2E}" sibTransId="{36F8D76B-C280-4B14-9A9D-006F1C4A6818}"/>
    <dgm:cxn modelId="{E02CDD3A-A08F-4053-922B-D25F28880C7C}" srcId="{66137D4A-E01F-4343-B62B-461F637C42C5}" destId="{1D2F7F64-B4EF-4659-9F98-F18AACC1C180}" srcOrd="0" destOrd="0" parTransId="{074EEC65-0000-4D5E-8006-CB2AD959157E}" sibTransId="{E151EDB5-78E8-4AD5-BA35-BA31286430F3}"/>
    <dgm:cxn modelId="{49D6DA65-0500-4A54-8B92-DC8055ABA742}" type="presOf" srcId="{9ACC5FD1-1C12-4D76-B9BF-FC6AEE49C3BA}" destId="{4E4BA46A-5462-4E06-B32D-3FD9A8185275}" srcOrd="1" destOrd="1" presId="urn:microsoft.com/office/officeart/2011/layout/InterconnectedBlockProcess"/>
    <dgm:cxn modelId="{2B968E66-DA6A-47C8-A9B0-5384EF4CB5FC}" type="presOf" srcId="{7A589F33-94AD-4425-9310-4BD1ECF388CF}" destId="{4E4BA46A-5462-4E06-B32D-3FD9A8185275}" srcOrd="1" destOrd="0" presId="urn:microsoft.com/office/officeart/2011/layout/InterconnectedBlockProcess"/>
    <dgm:cxn modelId="{7CB1774A-543E-430B-A1C3-16B5E559E7FC}" type="presOf" srcId="{9ACC5FD1-1C12-4D76-B9BF-FC6AEE49C3BA}" destId="{AAF960FF-5810-4B4B-882F-6EA7BB2DA829}" srcOrd="0" destOrd="1" presId="urn:microsoft.com/office/officeart/2011/layout/InterconnectedBlockProcess"/>
    <dgm:cxn modelId="{59EE214C-4E67-492C-9772-CEFCA3FA4764}" srcId="{A7D0B006-595F-4B0A-B80A-8166945BFCF0}" destId="{7A589F33-94AD-4425-9310-4BD1ECF388CF}" srcOrd="0" destOrd="0" parTransId="{4C05BE70-5DC8-4C15-A8C1-9DE16A5FB783}" sibTransId="{C03268BD-47C7-4A29-949B-4F147CF33CC7}"/>
    <dgm:cxn modelId="{B8E9CA4E-75C4-4EA9-9AE5-07023C5CC9AE}" type="presOf" srcId="{1D2F7F64-B4EF-4659-9F98-F18AACC1C180}" destId="{E311A864-C765-4F1F-8AF6-1A16289D88F8}" srcOrd="0" destOrd="0" presId="urn:microsoft.com/office/officeart/2011/layout/InterconnectedBlockProcess"/>
    <dgm:cxn modelId="{FDEC1F4F-9F32-4AF4-AB2B-B6B9EFB8E354}" srcId="{A7D0B006-595F-4B0A-B80A-8166945BFCF0}" destId="{9ACC5FD1-1C12-4D76-B9BF-FC6AEE49C3BA}" srcOrd="1" destOrd="0" parTransId="{4F993810-2EF1-4DF6-8F18-E4F0D045BF49}" sibTransId="{C0BCCB70-99F7-40B1-8367-3EC673D37E78}"/>
    <dgm:cxn modelId="{4E3A5B5A-97CE-4EA2-8241-EC9A6AE8359E}" type="presOf" srcId="{7A589F33-94AD-4425-9310-4BD1ECF388CF}" destId="{AAF960FF-5810-4B4B-882F-6EA7BB2DA829}" srcOrd="0" destOrd="0" presId="urn:microsoft.com/office/officeart/2011/layout/InterconnectedBlockProcess"/>
    <dgm:cxn modelId="{D845F088-5BCD-4CE9-BCD1-C2BB3BF1E2C2}" type="presOf" srcId="{76237534-F013-43E3-B30B-F17DD58A0895}" destId="{E311A864-C765-4F1F-8AF6-1A16289D88F8}" srcOrd="0" destOrd="1" presId="urn:microsoft.com/office/officeart/2011/layout/InterconnectedBlockProcess"/>
    <dgm:cxn modelId="{C568699C-3184-44F0-9106-E24D21CD7944}" type="presOf" srcId="{66137D4A-E01F-4343-B62B-461F637C42C5}" destId="{BDB5EE4F-3505-49EA-9652-ED7AC93DB321}" srcOrd="0" destOrd="0" presId="urn:microsoft.com/office/officeart/2011/layout/InterconnectedBlockProcess"/>
    <dgm:cxn modelId="{8441C9BC-DA56-4AA3-8EAB-5BDF6CEA1EB1}" srcId="{66137D4A-E01F-4343-B62B-461F637C42C5}" destId="{5CF82736-CCB9-420B-AB20-6B234688CDBF}" srcOrd="2" destOrd="0" parTransId="{D0569718-D34D-4A78-9471-D3A818600ECF}" sibTransId="{1D9AC681-04ED-4382-BABE-FDE14F5C7384}"/>
    <dgm:cxn modelId="{F56DD1C6-3CE7-47AE-8E6A-08134E42FFC3}" srcId="{192B16B7-A85D-4884-A1CD-0324BB32C7A6}" destId="{66137D4A-E01F-4343-B62B-461F637C42C5}" srcOrd="1" destOrd="0" parTransId="{F1F683D9-35FF-4A6C-9E6E-0AAF7E9638C0}" sibTransId="{A72A42A3-FD21-4DFE-9C08-B79C64A17B08}"/>
    <dgm:cxn modelId="{89A2B2D2-4C20-4D78-AB14-8165C6112854}" srcId="{66137D4A-E01F-4343-B62B-461F637C42C5}" destId="{76237534-F013-43E3-B30B-F17DD58A0895}" srcOrd="1" destOrd="0" parTransId="{4D9D06E5-49D3-47D5-8BCE-5877F7BA003F}" sibTransId="{5A32AE6F-EC6A-454B-906F-FC9C09A38883}"/>
    <dgm:cxn modelId="{3E2BECE0-0794-424D-9FCD-6734E1B18BD0}" type="presOf" srcId="{A7D0B006-595F-4B0A-B80A-8166945BFCF0}" destId="{C57EDC8B-A67C-45C5-A7F9-9AD0398C70DE}" srcOrd="0" destOrd="0" presId="urn:microsoft.com/office/officeart/2011/layout/InterconnectedBlockProcess"/>
    <dgm:cxn modelId="{702351F6-E63C-4E54-966B-4BADA28F0105}" type="presOf" srcId="{1D2F7F64-B4EF-4659-9F98-F18AACC1C180}" destId="{2557499D-600A-4E77-86F4-503069F0FABD}" srcOrd="1" destOrd="0" presId="urn:microsoft.com/office/officeart/2011/layout/InterconnectedBlockProcess"/>
    <dgm:cxn modelId="{5FB251FB-3BF7-4C59-8532-2FACF3FCFF2D}" type="presOf" srcId="{5CF82736-CCB9-420B-AB20-6B234688CDBF}" destId="{E311A864-C765-4F1F-8AF6-1A16289D88F8}" srcOrd="0" destOrd="2" presId="urn:microsoft.com/office/officeart/2011/layout/InterconnectedBlockProcess"/>
    <dgm:cxn modelId="{F09E18E1-6950-42F7-B380-54A5530FBAFD}" type="presParOf" srcId="{720029B0-C22B-4957-BDC8-CA7ACE05D2FD}" destId="{75B33448-6243-4261-860D-D1CB2B9AFB30}" srcOrd="0" destOrd="0" presId="urn:microsoft.com/office/officeart/2011/layout/InterconnectedBlockProcess"/>
    <dgm:cxn modelId="{29021477-4556-4D7A-AAF2-95140F1B6B6E}" type="presParOf" srcId="{75B33448-6243-4261-860D-D1CB2B9AFB30}" destId="{E311A864-C765-4F1F-8AF6-1A16289D88F8}" srcOrd="0" destOrd="0" presId="urn:microsoft.com/office/officeart/2011/layout/InterconnectedBlockProcess"/>
    <dgm:cxn modelId="{B18F8B66-A6E9-41AC-B2F2-036EF8E62A7F}" type="presParOf" srcId="{720029B0-C22B-4957-BDC8-CA7ACE05D2FD}" destId="{2557499D-600A-4E77-86F4-503069F0FABD}" srcOrd="1" destOrd="0" presId="urn:microsoft.com/office/officeart/2011/layout/InterconnectedBlockProcess"/>
    <dgm:cxn modelId="{C0C68E93-6EB2-4F39-878C-F2003B38B09B}" type="presParOf" srcId="{720029B0-C22B-4957-BDC8-CA7ACE05D2FD}" destId="{BDB5EE4F-3505-49EA-9652-ED7AC93DB321}" srcOrd="2" destOrd="0" presId="urn:microsoft.com/office/officeart/2011/layout/InterconnectedBlockProcess"/>
    <dgm:cxn modelId="{11ABFE06-18EA-4081-9F1E-45B7D4F2C934}" type="presParOf" srcId="{720029B0-C22B-4957-BDC8-CA7ACE05D2FD}" destId="{933D6FCC-2995-490A-9B0B-04D0D8FC7B4F}" srcOrd="3" destOrd="0" presId="urn:microsoft.com/office/officeart/2011/layout/InterconnectedBlockProcess"/>
    <dgm:cxn modelId="{D3FDFD7D-C55C-4B9F-BCE1-54EDB3CCED2D}" type="presParOf" srcId="{933D6FCC-2995-490A-9B0B-04D0D8FC7B4F}" destId="{AAF960FF-5810-4B4B-882F-6EA7BB2DA829}" srcOrd="0" destOrd="0" presId="urn:microsoft.com/office/officeart/2011/layout/InterconnectedBlockProcess"/>
    <dgm:cxn modelId="{266C432C-ABD2-4329-8369-0173CA62565D}" type="presParOf" srcId="{720029B0-C22B-4957-BDC8-CA7ACE05D2FD}" destId="{4E4BA46A-5462-4E06-B32D-3FD9A8185275}" srcOrd="4" destOrd="0" presId="urn:microsoft.com/office/officeart/2011/layout/InterconnectedBlockProcess"/>
    <dgm:cxn modelId="{9B66279E-C8D5-4A8E-AEF0-8A3B4877421E}" type="presParOf" srcId="{720029B0-C22B-4957-BDC8-CA7ACE05D2FD}" destId="{C57EDC8B-A67C-45C5-A7F9-9AD0398C70DE}" srcOrd="5"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EEDC92-0AFF-40D6-B497-6E395B78D753}"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0E855EA6-2D22-41FC-8741-5A9AB54DF22C}">
      <dgm:prSet phldrT="[Text]" custT="1"/>
      <dgm:spPr/>
      <dgm:t>
        <a:bodyPr/>
        <a:lstStyle/>
        <a:p>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bước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hành</a:t>
          </a:r>
          <a:endParaRPr lang="en-US" sz="2400" dirty="0">
            <a:latin typeface="Arial" panose="020B0604020202020204" pitchFamily="34" charset="0"/>
            <a:cs typeface="Arial" panose="020B0604020202020204" pitchFamily="34" charset="0"/>
          </a:endParaRPr>
        </a:p>
      </dgm:t>
    </dgm:pt>
    <dgm:pt modelId="{3A9AA335-F061-4E1F-9944-2E25EFEF3CEC}" type="parTrans" cxnId="{FC00A616-D0DB-4F11-B387-768016CD94B2}">
      <dgm:prSet/>
      <dgm:spPr/>
      <dgm:t>
        <a:bodyPr/>
        <a:lstStyle/>
        <a:p>
          <a:endParaRPr lang="en-US"/>
        </a:p>
      </dgm:t>
    </dgm:pt>
    <dgm:pt modelId="{1265295A-82CB-48FC-B68A-A03B1B44318F}" type="sibTrans" cxnId="{FC00A616-D0DB-4F11-B387-768016CD94B2}">
      <dgm:prSet/>
      <dgm:spPr/>
      <dgm:t>
        <a:bodyPr/>
        <a:lstStyle/>
        <a:p>
          <a:endParaRPr lang="en-US"/>
        </a:p>
      </dgm:t>
    </dgm:pt>
    <dgm:pt modelId="{A897FEBA-8C47-4C12-AE8F-68C9223137C4}">
      <dgm:prSet phldrT="[Text]" custT="1"/>
      <dgm:spPr/>
      <dgm:t>
        <a:bodyPr/>
        <a:lstStyle/>
        <a:p>
          <a:pPr algn="ctr"/>
          <a:r>
            <a:rPr lang="en-US" sz="2400" dirty="0" err="1">
              <a:latin typeface="Arial" panose="020B0604020202020204" pitchFamily="34" charset="0"/>
              <a:cs typeface="Arial" panose="020B0604020202020204" pitchFamily="34" charset="0"/>
            </a:rPr>
            <a:t>Nêu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đề</a:t>
          </a:r>
          <a:r>
            <a:rPr lang="en-US" sz="2400" dirty="0">
              <a:latin typeface="Arial" panose="020B0604020202020204" pitchFamily="34" charset="0"/>
              <a:cs typeface="Arial" panose="020B0604020202020204" pitchFamily="34" charset="0"/>
            </a:rPr>
            <a:t>.</a:t>
          </a:r>
        </a:p>
      </dgm:t>
    </dgm:pt>
    <dgm:pt modelId="{BAC0672A-A443-421C-ADF6-DEB3CF286C6B}" type="parTrans" cxnId="{E487904E-26A8-4A86-86FC-862DF97B5B11}">
      <dgm:prSet/>
      <dgm:spPr/>
      <dgm:t>
        <a:bodyPr/>
        <a:lstStyle/>
        <a:p>
          <a:endParaRPr lang="en-US"/>
        </a:p>
      </dgm:t>
    </dgm:pt>
    <dgm:pt modelId="{9E85D274-FCB6-4F77-8631-EC893F22AA9E}" type="sibTrans" cxnId="{E487904E-26A8-4A86-86FC-862DF97B5B11}">
      <dgm:prSet/>
      <dgm:spPr/>
      <dgm:t>
        <a:bodyPr/>
        <a:lstStyle/>
        <a:p>
          <a:endParaRPr lang="en-US"/>
        </a:p>
      </dgm:t>
    </dgm:pt>
    <dgm:pt modelId="{E00A477A-F885-4244-BD67-2D78B6212B23}">
      <dgm:prSet phldrT="[Text]" custT="1"/>
      <dgm:spPr/>
      <dgm:t>
        <a:bodyPr/>
        <a:lstStyle/>
        <a:p>
          <a:pPr algn="ct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thích</a:t>
          </a:r>
          <a:r>
            <a:rPr lang="en-US" sz="2400" dirty="0">
              <a:latin typeface="Arial" panose="020B0604020202020204" pitchFamily="34" charset="0"/>
              <a:cs typeface="Arial" panose="020B0604020202020204" pitchFamily="34" charset="0"/>
            </a:rPr>
            <a:t>.</a:t>
          </a:r>
        </a:p>
      </dgm:t>
    </dgm:pt>
    <dgm:pt modelId="{F59BA306-01A6-4399-A77A-73AC0195BAA3}" type="parTrans" cxnId="{0F3FA66D-9EB8-472A-85E0-382547280A95}">
      <dgm:prSet/>
      <dgm:spPr/>
      <dgm:t>
        <a:bodyPr/>
        <a:lstStyle/>
        <a:p>
          <a:endParaRPr lang="en-US"/>
        </a:p>
      </dgm:t>
    </dgm:pt>
    <dgm:pt modelId="{032AB110-1E1E-4B90-9E9D-FB0F37454762}" type="sibTrans" cxnId="{0F3FA66D-9EB8-472A-85E0-382547280A95}">
      <dgm:prSet/>
      <dgm:spPr/>
      <dgm:t>
        <a:bodyPr/>
        <a:lstStyle/>
        <a:p>
          <a:endParaRPr lang="en-US"/>
        </a:p>
      </dgm:t>
    </dgm:pt>
    <dgm:pt modelId="{8465A08D-07EE-4D18-96CC-8CFAF937986C}">
      <dgm:prSet phldrT="[Text]" custT="1"/>
      <dgm:spPr/>
      <dgm:t>
        <a:bodyPr/>
        <a:lstStyle/>
        <a:p>
          <a:pPr algn="ctr"/>
          <a:r>
            <a:rPr lang="en-US" sz="2400" dirty="0" err="1">
              <a:latin typeface="Arial" panose="020B0604020202020204" pitchFamily="34" charset="0"/>
              <a:cs typeface="Arial" panose="020B0604020202020204" pitchFamily="34" charset="0"/>
            </a:rPr>
            <a:t>Bàn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endParaRPr lang="en-US" sz="2400" dirty="0">
            <a:latin typeface="Arial" panose="020B0604020202020204" pitchFamily="34" charset="0"/>
            <a:cs typeface="Arial" panose="020B0604020202020204" pitchFamily="34" charset="0"/>
          </a:endParaRPr>
        </a:p>
      </dgm:t>
    </dgm:pt>
    <dgm:pt modelId="{6F1E2E89-F83F-446F-AA03-E41FB7E7E233}" type="parTrans" cxnId="{B49865E3-4E27-459C-929C-14A65D32D669}">
      <dgm:prSet/>
      <dgm:spPr/>
      <dgm:t>
        <a:bodyPr/>
        <a:lstStyle/>
        <a:p>
          <a:endParaRPr lang="en-US"/>
        </a:p>
      </dgm:t>
    </dgm:pt>
    <dgm:pt modelId="{D42D6391-153C-4BB8-AB1A-1CD9B804D925}" type="sibTrans" cxnId="{B49865E3-4E27-459C-929C-14A65D32D669}">
      <dgm:prSet/>
      <dgm:spPr/>
      <dgm:t>
        <a:bodyPr/>
        <a:lstStyle/>
        <a:p>
          <a:endParaRPr lang="en-US"/>
        </a:p>
      </dgm:t>
    </dgm:pt>
    <dgm:pt modelId="{96090363-E075-4FBB-B9AF-F33987FC8008}">
      <dgm:prSet phldrT="[Text]" custT="1"/>
      <dgm:spPr/>
      <dgm:t>
        <a:bodyPr/>
        <a:lstStyle/>
        <a:p>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a:t>
          </a:r>
        </a:p>
      </dgm:t>
    </dgm:pt>
    <dgm:pt modelId="{3BAD0126-54CD-482E-A5F4-46B409DD53A0}" type="parTrans" cxnId="{8DABF9C1-F7BB-43F6-8144-9CF6EA0D7DF5}">
      <dgm:prSet/>
      <dgm:spPr/>
      <dgm:t>
        <a:bodyPr/>
        <a:lstStyle/>
        <a:p>
          <a:endParaRPr lang="en-US"/>
        </a:p>
      </dgm:t>
    </dgm:pt>
    <dgm:pt modelId="{5C3E43CD-83A6-4CC7-B1E0-A1AEA5E903D8}" type="sibTrans" cxnId="{8DABF9C1-F7BB-43F6-8144-9CF6EA0D7DF5}">
      <dgm:prSet/>
      <dgm:spPr/>
      <dgm:t>
        <a:bodyPr/>
        <a:lstStyle/>
        <a:p>
          <a:endParaRPr lang="en-US"/>
        </a:p>
      </dgm:t>
    </dgm:pt>
    <dgm:pt modelId="{CDC8C7DE-4B50-4076-AE02-2279DB36EEF2}">
      <dgm:prSet phldrT="[Text]" custT="1"/>
      <dgm:spPr/>
      <dgm:t>
        <a:bodyPr/>
        <a:lstStyle/>
        <a:p>
          <a:pPr algn="ct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chân</a:t>
          </a:r>
          <a:r>
            <a:rPr lang="en-US" sz="2400" dirty="0">
              <a:latin typeface="Arial" panose="020B0604020202020204" pitchFamily="34" charset="0"/>
              <a:cs typeface="Arial" panose="020B0604020202020204" pitchFamily="34" charset="0"/>
            </a:rPr>
            <a:t> 3 </a:t>
          </a:r>
          <a:r>
            <a:rPr lang="en-US" sz="2400" dirty="0" err="1">
              <a:latin typeface="Arial" panose="020B0604020202020204" pitchFamily="34" charset="0"/>
              <a:cs typeface="Arial" panose="020B0604020202020204" pitchFamily="34" charset="0"/>
            </a:rPr>
            <a:t>trạng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endParaRPr lang="en-US" sz="2400" dirty="0">
            <a:latin typeface="Arial" panose="020B0604020202020204" pitchFamily="34" charset="0"/>
            <a:cs typeface="Arial" panose="020B0604020202020204" pitchFamily="34" charset="0"/>
          </a:endParaRPr>
        </a:p>
      </dgm:t>
    </dgm:pt>
    <dgm:pt modelId="{EFB66E51-E46C-4E99-A743-6298EB1917AC}" type="parTrans" cxnId="{2BFB1AF7-8CE3-4322-AAF7-DA4FAFE14DEF}">
      <dgm:prSet/>
      <dgm:spPr/>
      <dgm:t>
        <a:bodyPr/>
        <a:lstStyle/>
        <a:p>
          <a:endParaRPr lang="en-US"/>
        </a:p>
      </dgm:t>
    </dgm:pt>
    <dgm:pt modelId="{E1A0C2A5-F083-4CEF-A657-B9396CEF904F}" type="sibTrans" cxnId="{2BFB1AF7-8CE3-4322-AAF7-DA4FAFE14DEF}">
      <dgm:prSet/>
      <dgm:spPr/>
      <dgm:t>
        <a:bodyPr/>
        <a:lstStyle/>
        <a:p>
          <a:endParaRPr lang="en-US"/>
        </a:p>
      </dgm:t>
    </dgm:pt>
    <dgm:pt modelId="{E28E2C03-BA92-47A1-9B78-14071D8ADCF6}" type="pres">
      <dgm:prSet presAssocID="{69EEDC92-0AFF-40D6-B497-6E395B78D753}" presName="hierChild1" presStyleCnt="0">
        <dgm:presLayoutVars>
          <dgm:orgChart val="1"/>
          <dgm:chPref val="1"/>
          <dgm:dir/>
          <dgm:animOne val="branch"/>
          <dgm:animLvl val="lvl"/>
          <dgm:resizeHandles/>
        </dgm:presLayoutVars>
      </dgm:prSet>
      <dgm:spPr/>
    </dgm:pt>
    <dgm:pt modelId="{5C114720-75F3-4482-86B4-89BEFFF09C88}" type="pres">
      <dgm:prSet presAssocID="{0E855EA6-2D22-41FC-8741-5A9AB54DF22C}" presName="hierRoot1" presStyleCnt="0">
        <dgm:presLayoutVars>
          <dgm:hierBranch val="init"/>
        </dgm:presLayoutVars>
      </dgm:prSet>
      <dgm:spPr/>
    </dgm:pt>
    <dgm:pt modelId="{83ED49E1-2C1E-471F-A0D1-84A318AABE5D}" type="pres">
      <dgm:prSet presAssocID="{0E855EA6-2D22-41FC-8741-5A9AB54DF22C}" presName="rootComposite1" presStyleCnt="0"/>
      <dgm:spPr/>
    </dgm:pt>
    <dgm:pt modelId="{44AD708C-65FD-427F-AD35-3BB4BB318C02}" type="pres">
      <dgm:prSet presAssocID="{0E855EA6-2D22-41FC-8741-5A9AB54DF22C}" presName="rootText1" presStyleLbl="node0" presStyleIdx="0" presStyleCnt="1" custScaleX="86432" custScaleY="96024">
        <dgm:presLayoutVars>
          <dgm:chPref val="3"/>
        </dgm:presLayoutVars>
      </dgm:prSet>
      <dgm:spPr/>
    </dgm:pt>
    <dgm:pt modelId="{B9AEBA1D-50AE-4102-99E5-509F95D3FC24}" type="pres">
      <dgm:prSet presAssocID="{0E855EA6-2D22-41FC-8741-5A9AB54DF22C}" presName="rootConnector1" presStyleLbl="node1" presStyleIdx="0" presStyleCnt="0"/>
      <dgm:spPr/>
    </dgm:pt>
    <dgm:pt modelId="{E19BAF32-1E52-4DF2-99CF-2B701393E9C6}" type="pres">
      <dgm:prSet presAssocID="{0E855EA6-2D22-41FC-8741-5A9AB54DF22C}" presName="hierChild2" presStyleCnt="0"/>
      <dgm:spPr/>
    </dgm:pt>
    <dgm:pt modelId="{6AF94E44-C58D-49A6-AB54-29428A1B3A87}" type="pres">
      <dgm:prSet presAssocID="{BAC0672A-A443-421C-ADF6-DEB3CF286C6B}" presName="Name37" presStyleLbl="parChTrans1D2" presStyleIdx="0" presStyleCnt="5"/>
      <dgm:spPr/>
    </dgm:pt>
    <dgm:pt modelId="{8542B3FC-50FC-476D-9F96-D807E910B3A8}" type="pres">
      <dgm:prSet presAssocID="{A897FEBA-8C47-4C12-AE8F-68C9223137C4}" presName="hierRoot2" presStyleCnt="0">
        <dgm:presLayoutVars>
          <dgm:hierBranch val="init"/>
        </dgm:presLayoutVars>
      </dgm:prSet>
      <dgm:spPr/>
    </dgm:pt>
    <dgm:pt modelId="{CD8A9CD9-4A13-49E9-93B0-8FAA44477A92}" type="pres">
      <dgm:prSet presAssocID="{A897FEBA-8C47-4C12-AE8F-68C9223137C4}" presName="rootComposite" presStyleCnt="0"/>
      <dgm:spPr/>
    </dgm:pt>
    <dgm:pt modelId="{04194F7B-C0C1-4B6F-8816-80A72C466A02}" type="pres">
      <dgm:prSet presAssocID="{A897FEBA-8C47-4C12-AE8F-68C9223137C4}" presName="rootText" presStyleLbl="node2" presStyleIdx="0" presStyleCnt="5" custScaleX="70925" custScaleY="95081">
        <dgm:presLayoutVars>
          <dgm:chPref val="3"/>
        </dgm:presLayoutVars>
      </dgm:prSet>
      <dgm:spPr/>
    </dgm:pt>
    <dgm:pt modelId="{20C84BA5-8782-43B3-9D60-2E824A3BDC5A}" type="pres">
      <dgm:prSet presAssocID="{A897FEBA-8C47-4C12-AE8F-68C9223137C4}" presName="rootConnector" presStyleLbl="node2" presStyleIdx="0" presStyleCnt="5"/>
      <dgm:spPr/>
    </dgm:pt>
    <dgm:pt modelId="{E3BD65B1-809E-49DE-AE76-984D8F71972B}" type="pres">
      <dgm:prSet presAssocID="{A897FEBA-8C47-4C12-AE8F-68C9223137C4}" presName="hierChild4" presStyleCnt="0"/>
      <dgm:spPr/>
    </dgm:pt>
    <dgm:pt modelId="{F0472F98-D856-4757-A09E-9333C35D302F}" type="pres">
      <dgm:prSet presAssocID="{A897FEBA-8C47-4C12-AE8F-68C9223137C4}" presName="hierChild5" presStyleCnt="0"/>
      <dgm:spPr/>
    </dgm:pt>
    <dgm:pt modelId="{E861BB46-407D-47EB-AB17-C544F5BD3D6F}" type="pres">
      <dgm:prSet presAssocID="{F59BA306-01A6-4399-A77A-73AC0195BAA3}" presName="Name37" presStyleLbl="parChTrans1D2" presStyleIdx="1" presStyleCnt="5"/>
      <dgm:spPr/>
    </dgm:pt>
    <dgm:pt modelId="{A44742A4-C15B-445F-B14E-9A643ED40ED9}" type="pres">
      <dgm:prSet presAssocID="{E00A477A-F885-4244-BD67-2D78B6212B23}" presName="hierRoot2" presStyleCnt="0">
        <dgm:presLayoutVars>
          <dgm:hierBranch val="init"/>
        </dgm:presLayoutVars>
      </dgm:prSet>
      <dgm:spPr/>
    </dgm:pt>
    <dgm:pt modelId="{FC2C3E75-5762-428B-9705-AB0C6E174787}" type="pres">
      <dgm:prSet presAssocID="{E00A477A-F885-4244-BD67-2D78B6212B23}" presName="rootComposite" presStyleCnt="0"/>
      <dgm:spPr/>
    </dgm:pt>
    <dgm:pt modelId="{30443EC1-E1A4-448E-BCB7-DAB6827A710D}" type="pres">
      <dgm:prSet presAssocID="{E00A477A-F885-4244-BD67-2D78B6212B23}" presName="rootText" presStyleLbl="node2" presStyleIdx="1" presStyleCnt="5" custScaleX="86432" custScaleY="96024">
        <dgm:presLayoutVars>
          <dgm:chPref val="3"/>
        </dgm:presLayoutVars>
      </dgm:prSet>
      <dgm:spPr/>
    </dgm:pt>
    <dgm:pt modelId="{36340E5F-E085-4939-9999-567200978BA0}" type="pres">
      <dgm:prSet presAssocID="{E00A477A-F885-4244-BD67-2D78B6212B23}" presName="rootConnector" presStyleLbl="node2" presStyleIdx="1" presStyleCnt="5"/>
      <dgm:spPr/>
    </dgm:pt>
    <dgm:pt modelId="{06729DD9-8786-4CDC-B784-E4FFDDB7EC41}" type="pres">
      <dgm:prSet presAssocID="{E00A477A-F885-4244-BD67-2D78B6212B23}" presName="hierChild4" presStyleCnt="0"/>
      <dgm:spPr/>
    </dgm:pt>
    <dgm:pt modelId="{EF354CFA-345D-4B71-A914-F1D16A45B7E9}" type="pres">
      <dgm:prSet presAssocID="{E00A477A-F885-4244-BD67-2D78B6212B23}" presName="hierChild5" presStyleCnt="0"/>
      <dgm:spPr/>
    </dgm:pt>
    <dgm:pt modelId="{84307571-ECE1-4901-B634-C241C660B7DE}" type="pres">
      <dgm:prSet presAssocID="{6F1E2E89-F83F-446F-AA03-E41FB7E7E233}" presName="Name37" presStyleLbl="parChTrans1D2" presStyleIdx="2" presStyleCnt="5"/>
      <dgm:spPr/>
    </dgm:pt>
    <dgm:pt modelId="{4F3E8813-9738-436C-BF98-6725EDD49A02}" type="pres">
      <dgm:prSet presAssocID="{8465A08D-07EE-4D18-96CC-8CFAF937986C}" presName="hierRoot2" presStyleCnt="0">
        <dgm:presLayoutVars>
          <dgm:hierBranch val="init"/>
        </dgm:presLayoutVars>
      </dgm:prSet>
      <dgm:spPr/>
    </dgm:pt>
    <dgm:pt modelId="{71431A28-7D77-4E22-9F48-726052ACF7FD}" type="pres">
      <dgm:prSet presAssocID="{8465A08D-07EE-4D18-96CC-8CFAF937986C}" presName="rootComposite" presStyleCnt="0"/>
      <dgm:spPr/>
    </dgm:pt>
    <dgm:pt modelId="{A6FC0BEA-C36A-4FC2-9F44-7AC2AF8510B7}" type="pres">
      <dgm:prSet presAssocID="{8465A08D-07EE-4D18-96CC-8CFAF937986C}" presName="rootText" presStyleLbl="node2" presStyleIdx="2" presStyleCnt="5" custScaleX="86432" custScaleY="96024">
        <dgm:presLayoutVars>
          <dgm:chPref val="3"/>
        </dgm:presLayoutVars>
      </dgm:prSet>
      <dgm:spPr/>
    </dgm:pt>
    <dgm:pt modelId="{FC3E2E26-E104-4E2D-81D4-FD516D0C6AF8}" type="pres">
      <dgm:prSet presAssocID="{8465A08D-07EE-4D18-96CC-8CFAF937986C}" presName="rootConnector" presStyleLbl="node2" presStyleIdx="2" presStyleCnt="5"/>
      <dgm:spPr/>
    </dgm:pt>
    <dgm:pt modelId="{3B8A77C6-C470-4C1F-A086-399488507960}" type="pres">
      <dgm:prSet presAssocID="{8465A08D-07EE-4D18-96CC-8CFAF937986C}" presName="hierChild4" presStyleCnt="0"/>
      <dgm:spPr/>
    </dgm:pt>
    <dgm:pt modelId="{0FDE70B0-2B98-4340-99D4-9312615731FE}" type="pres">
      <dgm:prSet presAssocID="{8465A08D-07EE-4D18-96CC-8CFAF937986C}" presName="hierChild5" presStyleCnt="0"/>
      <dgm:spPr/>
    </dgm:pt>
    <dgm:pt modelId="{DC2C6344-CFB7-46A7-B0C9-AC0F4E5CD083}" type="pres">
      <dgm:prSet presAssocID="{3BAD0126-54CD-482E-A5F4-46B409DD53A0}" presName="Name37" presStyleLbl="parChTrans1D2" presStyleIdx="3" presStyleCnt="5"/>
      <dgm:spPr/>
    </dgm:pt>
    <dgm:pt modelId="{8F3F5503-3E13-4F1F-9610-26944F1D741A}" type="pres">
      <dgm:prSet presAssocID="{96090363-E075-4FBB-B9AF-F33987FC8008}" presName="hierRoot2" presStyleCnt="0">
        <dgm:presLayoutVars>
          <dgm:hierBranch val="init"/>
        </dgm:presLayoutVars>
      </dgm:prSet>
      <dgm:spPr/>
    </dgm:pt>
    <dgm:pt modelId="{F0711632-A731-463A-99B2-D8F6FB4B69BE}" type="pres">
      <dgm:prSet presAssocID="{96090363-E075-4FBB-B9AF-F33987FC8008}" presName="rootComposite" presStyleCnt="0"/>
      <dgm:spPr/>
    </dgm:pt>
    <dgm:pt modelId="{BE640BE1-1608-4089-8294-94EB5FFD95FF}" type="pres">
      <dgm:prSet presAssocID="{96090363-E075-4FBB-B9AF-F33987FC8008}" presName="rootText" presStyleLbl="node2" presStyleIdx="3" presStyleCnt="5" custScaleX="86432" custScaleY="221654">
        <dgm:presLayoutVars>
          <dgm:chPref val="3"/>
        </dgm:presLayoutVars>
      </dgm:prSet>
      <dgm:spPr/>
    </dgm:pt>
    <dgm:pt modelId="{038F65D7-D741-45E4-BFDE-6926DF0084AB}" type="pres">
      <dgm:prSet presAssocID="{96090363-E075-4FBB-B9AF-F33987FC8008}" presName="rootConnector" presStyleLbl="node2" presStyleIdx="3" presStyleCnt="5"/>
      <dgm:spPr/>
    </dgm:pt>
    <dgm:pt modelId="{E09D357C-516D-4CB0-A3C8-1A9E8B2AA8A5}" type="pres">
      <dgm:prSet presAssocID="{96090363-E075-4FBB-B9AF-F33987FC8008}" presName="hierChild4" presStyleCnt="0"/>
      <dgm:spPr/>
    </dgm:pt>
    <dgm:pt modelId="{0299981A-D806-4379-87C8-2548360295A6}" type="pres">
      <dgm:prSet presAssocID="{96090363-E075-4FBB-B9AF-F33987FC8008}" presName="hierChild5" presStyleCnt="0"/>
      <dgm:spPr/>
    </dgm:pt>
    <dgm:pt modelId="{79909D3C-C918-4486-B19D-90C40B9E79ED}" type="pres">
      <dgm:prSet presAssocID="{EFB66E51-E46C-4E99-A743-6298EB1917AC}" presName="Name37" presStyleLbl="parChTrans1D2" presStyleIdx="4" presStyleCnt="5"/>
      <dgm:spPr/>
    </dgm:pt>
    <dgm:pt modelId="{91F185D6-82CA-4922-8A4A-59DC43038187}" type="pres">
      <dgm:prSet presAssocID="{CDC8C7DE-4B50-4076-AE02-2279DB36EEF2}" presName="hierRoot2" presStyleCnt="0">
        <dgm:presLayoutVars>
          <dgm:hierBranch val="init"/>
        </dgm:presLayoutVars>
      </dgm:prSet>
      <dgm:spPr/>
    </dgm:pt>
    <dgm:pt modelId="{6FC80B1B-2F29-4054-855F-671163F9DDE4}" type="pres">
      <dgm:prSet presAssocID="{CDC8C7DE-4B50-4076-AE02-2279DB36EEF2}" presName="rootComposite" presStyleCnt="0"/>
      <dgm:spPr/>
    </dgm:pt>
    <dgm:pt modelId="{E574BEE3-8B19-4076-8BF6-DA0901197F92}" type="pres">
      <dgm:prSet presAssocID="{CDC8C7DE-4B50-4076-AE02-2279DB36EEF2}" presName="rootText" presStyleLbl="node2" presStyleIdx="4" presStyleCnt="5" custScaleX="86432" custScaleY="201164">
        <dgm:presLayoutVars>
          <dgm:chPref val="3"/>
        </dgm:presLayoutVars>
      </dgm:prSet>
      <dgm:spPr/>
    </dgm:pt>
    <dgm:pt modelId="{1A9CB66E-A145-41AC-87FE-A45311F96B93}" type="pres">
      <dgm:prSet presAssocID="{CDC8C7DE-4B50-4076-AE02-2279DB36EEF2}" presName="rootConnector" presStyleLbl="node2" presStyleIdx="4" presStyleCnt="5"/>
      <dgm:spPr/>
    </dgm:pt>
    <dgm:pt modelId="{F86989C7-A433-413C-ACE0-C6BD48FE1AF5}" type="pres">
      <dgm:prSet presAssocID="{CDC8C7DE-4B50-4076-AE02-2279DB36EEF2}" presName="hierChild4" presStyleCnt="0"/>
      <dgm:spPr/>
    </dgm:pt>
    <dgm:pt modelId="{1982BFBC-4195-40C4-B4D2-F9B9B27AD8F3}" type="pres">
      <dgm:prSet presAssocID="{CDC8C7DE-4B50-4076-AE02-2279DB36EEF2}" presName="hierChild5" presStyleCnt="0"/>
      <dgm:spPr/>
    </dgm:pt>
    <dgm:pt modelId="{D85F299C-BD41-46CF-AC07-3A7CE80B451B}" type="pres">
      <dgm:prSet presAssocID="{0E855EA6-2D22-41FC-8741-5A9AB54DF22C}" presName="hierChild3" presStyleCnt="0"/>
      <dgm:spPr/>
    </dgm:pt>
  </dgm:ptLst>
  <dgm:cxnLst>
    <dgm:cxn modelId="{3BFE7300-810C-402A-9AEF-56F032187191}" type="presOf" srcId="{0E855EA6-2D22-41FC-8741-5A9AB54DF22C}" destId="{B9AEBA1D-50AE-4102-99E5-509F95D3FC24}" srcOrd="1" destOrd="0" presId="urn:microsoft.com/office/officeart/2005/8/layout/orgChart1"/>
    <dgm:cxn modelId="{FC00A616-D0DB-4F11-B387-768016CD94B2}" srcId="{69EEDC92-0AFF-40D6-B497-6E395B78D753}" destId="{0E855EA6-2D22-41FC-8741-5A9AB54DF22C}" srcOrd="0" destOrd="0" parTransId="{3A9AA335-F061-4E1F-9944-2E25EFEF3CEC}" sibTransId="{1265295A-82CB-48FC-B68A-A03B1B44318F}"/>
    <dgm:cxn modelId="{6BA66619-E1CE-46D7-BCAD-FA4467AA457D}" type="presOf" srcId="{0E855EA6-2D22-41FC-8741-5A9AB54DF22C}" destId="{44AD708C-65FD-427F-AD35-3BB4BB318C02}" srcOrd="0" destOrd="0" presId="urn:microsoft.com/office/officeart/2005/8/layout/orgChart1"/>
    <dgm:cxn modelId="{85965019-DBE8-4976-A78A-23EBCD6028C8}" type="presOf" srcId="{EFB66E51-E46C-4E99-A743-6298EB1917AC}" destId="{79909D3C-C918-4486-B19D-90C40B9E79ED}" srcOrd="0" destOrd="0" presId="urn:microsoft.com/office/officeart/2005/8/layout/orgChart1"/>
    <dgm:cxn modelId="{297DA119-4F0C-4C0D-B696-DA7BB3E616BD}" type="presOf" srcId="{BAC0672A-A443-421C-ADF6-DEB3CF286C6B}" destId="{6AF94E44-C58D-49A6-AB54-29428A1B3A87}" srcOrd="0" destOrd="0" presId="urn:microsoft.com/office/officeart/2005/8/layout/orgChart1"/>
    <dgm:cxn modelId="{8D70021B-23AD-46BF-84CD-47618BF0E0AB}" type="presOf" srcId="{A897FEBA-8C47-4C12-AE8F-68C9223137C4}" destId="{04194F7B-C0C1-4B6F-8816-80A72C466A02}" srcOrd="0" destOrd="0" presId="urn:microsoft.com/office/officeart/2005/8/layout/orgChart1"/>
    <dgm:cxn modelId="{95981929-DF32-46E2-87F6-044912D5EDCD}" type="presOf" srcId="{3BAD0126-54CD-482E-A5F4-46B409DD53A0}" destId="{DC2C6344-CFB7-46A7-B0C9-AC0F4E5CD083}" srcOrd="0" destOrd="0" presId="urn:microsoft.com/office/officeart/2005/8/layout/orgChart1"/>
    <dgm:cxn modelId="{D0F8E232-56AD-4FBF-B901-B4047AF13327}" type="presOf" srcId="{8465A08D-07EE-4D18-96CC-8CFAF937986C}" destId="{FC3E2E26-E104-4E2D-81D4-FD516D0C6AF8}" srcOrd="1" destOrd="0" presId="urn:microsoft.com/office/officeart/2005/8/layout/orgChart1"/>
    <dgm:cxn modelId="{0F3FA66D-9EB8-472A-85E0-382547280A95}" srcId="{0E855EA6-2D22-41FC-8741-5A9AB54DF22C}" destId="{E00A477A-F885-4244-BD67-2D78B6212B23}" srcOrd="1" destOrd="0" parTransId="{F59BA306-01A6-4399-A77A-73AC0195BAA3}" sibTransId="{032AB110-1E1E-4B90-9E9D-FB0F37454762}"/>
    <dgm:cxn modelId="{E487904E-26A8-4A86-86FC-862DF97B5B11}" srcId="{0E855EA6-2D22-41FC-8741-5A9AB54DF22C}" destId="{A897FEBA-8C47-4C12-AE8F-68C9223137C4}" srcOrd="0" destOrd="0" parTransId="{BAC0672A-A443-421C-ADF6-DEB3CF286C6B}" sibTransId="{9E85D274-FCB6-4F77-8631-EC893F22AA9E}"/>
    <dgm:cxn modelId="{FB75D156-BA7C-46FF-B2E2-C08ADD0715FF}" type="presOf" srcId="{E00A477A-F885-4244-BD67-2D78B6212B23}" destId="{30443EC1-E1A4-448E-BCB7-DAB6827A710D}" srcOrd="0" destOrd="0" presId="urn:microsoft.com/office/officeart/2005/8/layout/orgChart1"/>
    <dgm:cxn modelId="{7B254D7F-500C-46F4-BC12-D091E541243B}" type="presOf" srcId="{96090363-E075-4FBB-B9AF-F33987FC8008}" destId="{BE640BE1-1608-4089-8294-94EB5FFD95FF}" srcOrd="0" destOrd="0" presId="urn:microsoft.com/office/officeart/2005/8/layout/orgChart1"/>
    <dgm:cxn modelId="{82CFE486-0EDE-494D-99C5-FE310D6E4DB6}" type="presOf" srcId="{A897FEBA-8C47-4C12-AE8F-68C9223137C4}" destId="{20C84BA5-8782-43B3-9D60-2E824A3BDC5A}" srcOrd="1" destOrd="0" presId="urn:microsoft.com/office/officeart/2005/8/layout/orgChart1"/>
    <dgm:cxn modelId="{547EFB9F-6DF8-406E-B159-1B36B3FA5978}" type="presOf" srcId="{CDC8C7DE-4B50-4076-AE02-2279DB36EEF2}" destId="{1A9CB66E-A145-41AC-87FE-A45311F96B93}" srcOrd="1" destOrd="0" presId="urn:microsoft.com/office/officeart/2005/8/layout/orgChart1"/>
    <dgm:cxn modelId="{633F4AA3-7CFA-424E-B19C-64E880F320D9}" type="presOf" srcId="{F59BA306-01A6-4399-A77A-73AC0195BAA3}" destId="{E861BB46-407D-47EB-AB17-C544F5BD3D6F}" srcOrd="0" destOrd="0" presId="urn:microsoft.com/office/officeart/2005/8/layout/orgChart1"/>
    <dgm:cxn modelId="{33B47DA9-90FB-4D94-B97A-27BF4A6DAEF8}" type="presOf" srcId="{8465A08D-07EE-4D18-96CC-8CFAF937986C}" destId="{A6FC0BEA-C36A-4FC2-9F44-7AC2AF8510B7}" srcOrd="0" destOrd="0" presId="urn:microsoft.com/office/officeart/2005/8/layout/orgChart1"/>
    <dgm:cxn modelId="{B3D796B7-68BC-41B1-8EC3-0464D13CEDAA}" type="presOf" srcId="{69EEDC92-0AFF-40D6-B497-6E395B78D753}" destId="{E28E2C03-BA92-47A1-9B78-14071D8ADCF6}" srcOrd="0" destOrd="0" presId="urn:microsoft.com/office/officeart/2005/8/layout/orgChart1"/>
    <dgm:cxn modelId="{07B486BF-54C6-4C63-89CD-999C9C5343A7}" type="presOf" srcId="{96090363-E075-4FBB-B9AF-F33987FC8008}" destId="{038F65D7-D741-45E4-BFDE-6926DF0084AB}" srcOrd="1" destOrd="0" presId="urn:microsoft.com/office/officeart/2005/8/layout/orgChart1"/>
    <dgm:cxn modelId="{8DABF9C1-F7BB-43F6-8144-9CF6EA0D7DF5}" srcId="{0E855EA6-2D22-41FC-8741-5A9AB54DF22C}" destId="{96090363-E075-4FBB-B9AF-F33987FC8008}" srcOrd="3" destOrd="0" parTransId="{3BAD0126-54CD-482E-A5F4-46B409DD53A0}" sibTransId="{5C3E43CD-83A6-4CC7-B1E0-A1AEA5E903D8}"/>
    <dgm:cxn modelId="{40ED8BC9-57BC-47BE-B3F8-1955C887F063}" type="presOf" srcId="{E00A477A-F885-4244-BD67-2D78B6212B23}" destId="{36340E5F-E085-4939-9999-567200978BA0}" srcOrd="1" destOrd="0" presId="urn:microsoft.com/office/officeart/2005/8/layout/orgChart1"/>
    <dgm:cxn modelId="{B49865E3-4E27-459C-929C-14A65D32D669}" srcId="{0E855EA6-2D22-41FC-8741-5A9AB54DF22C}" destId="{8465A08D-07EE-4D18-96CC-8CFAF937986C}" srcOrd="2" destOrd="0" parTransId="{6F1E2E89-F83F-446F-AA03-E41FB7E7E233}" sibTransId="{D42D6391-153C-4BB8-AB1A-1CD9B804D925}"/>
    <dgm:cxn modelId="{DB59A0E5-E3D9-4FE8-9892-CC43B9826D87}" type="presOf" srcId="{CDC8C7DE-4B50-4076-AE02-2279DB36EEF2}" destId="{E574BEE3-8B19-4076-8BF6-DA0901197F92}" srcOrd="0" destOrd="0" presId="urn:microsoft.com/office/officeart/2005/8/layout/orgChart1"/>
    <dgm:cxn modelId="{BFE45EE7-C50A-4917-9DF5-F46CE6912FCD}" type="presOf" srcId="{6F1E2E89-F83F-446F-AA03-E41FB7E7E233}" destId="{84307571-ECE1-4901-B634-C241C660B7DE}" srcOrd="0" destOrd="0" presId="urn:microsoft.com/office/officeart/2005/8/layout/orgChart1"/>
    <dgm:cxn modelId="{2BFB1AF7-8CE3-4322-AAF7-DA4FAFE14DEF}" srcId="{0E855EA6-2D22-41FC-8741-5A9AB54DF22C}" destId="{CDC8C7DE-4B50-4076-AE02-2279DB36EEF2}" srcOrd="4" destOrd="0" parTransId="{EFB66E51-E46C-4E99-A743-6298EB1917AC}" sibTransId="{E1A0C2A5-F083-4CEF-A657-B9396CEF904F}"/>
    <dgm:cxn modelId="{9C5C2760-A3AB-404A-A568-BCAA8B287B8A}" type="presParOf" srcId="{E28E2C03-BA92-47A1-9B78-14071D8ADCF6}" destId="{5C114720-75F3-4482-86B4-89BEFFF09C88}" srcOrd="0" destOrd="0" presId="urn:microsoft.com/office/officeart/2005/8/layout/orgChart1"/>
    <dgm:cxn modelId="{3927A995-1EDA-4312-A004-587BD2A88999}" type="presParOf" srcId="{5C114720-75F3-4482-86B4-89BEFFF09C88}" destId="{83ED49E1-2C1E-471F-A0D1-84A318AABE5D}" srcOrd="0" destOrd="0" presId="urn:microsoft.com/office/officeart/2005/8/layout/orgChart1"/>
    <dgm:cxn modelId="{DDC6CDFD-AA15-4657-A261-A634E8E2B5B9}" type="presParOf" srcId="{83ED49E1-2C1E-471F-A0D1-84A318AABE5D}" destId="{44AD708C-65FD-427F-AD35-3BB4BB318C02}" srcOrd="0" destOrd="0" presId="urn:microsoft.com/office/officeart/2005/8/layout/orgChart1"/>
    <dgm:cxn modelId="{24BC35CE-9DF4-4E00-84AD-6955C6DCE302}" type="presParOf" srcId="{83ED49E1-2C1E-471F-A0D1-84A318AABE5D}" destId="{B9AEBA1D-50AE-4102-99E5-509F95D3FC24}" srcOrd="1" destOrd="0" presId="urn:microsoft.com/office/officeart/2005/8/layout/orgChart1"/>
    <dgm:cxn modelId="{9619F71E-196A-4836-B119-FE47B6FFB057}" type="presParOf" srcId="{5C114720-75F3-4482-86B4-89BEFFF09C88}" destId="{E19BAF32-1E52-4DF2-99CF-2B701393E9C6}" srcOrd="1" destOrd="0" presId="urn:microsoft.com/office/officeart/2005/8/layout/orgChart1"/>
    <dgm:cxn modelId="{571E5472-3A83-4042-9D1C-84ED7EB4BDA9}" type="presParOf" srcId="{E19BAF32-1E52-4DF2-99CF-2B701393E9C6}" destId="{6AF94E44-C58D-49A6-AB54-29428A1B3A87}" srcOrd="0" destOrd="0" presId="urn:microsoft.com/office/officeart/2005/8/layout/orgChart1"/>
    <dgm:cxn modelId="{F9197A02-0ABA-4D10-9416-EC7DDF7D1045}" type="presParOf" srcId="{E19BAF32-1E52-4DF2-99CF-2B701393E9C6}" destId="{8542B3FC-50FC-476D-9F96-D807E910B3A8}" srcOrd="1" destOrd="0" presId="urn:microsoft.com/office/officeart/2005/8/layout/orgChart1"/>
    <dgm:cxn modelId="{087E32ED-CEAC-45EA-85DF-DA2AD5741020}" type="presParOf" srcId="{8542B3FC-50FC-476D-9F96-D807E910B3A8}" destId="{CD8A9CD9-4A13-49E9-93B0-8FAA44477A92}" srcOrd="0" destOrd="0" presId="urn:microsoft.com/office/officeart/2005/8/layout/orgChart1"/>
    <dgm:cxn modelId="{B31C70CF-4A91-4234-80FD-B7ED93B8C7D6}" type="presParOf" srcId="{CD8A9CD9-4A13-49E9-93B0-8FAA44477A92}" destId="{04194F7B-C0C1-4B6F-8816-80A72C466A02}" srcOrd="0" destOrd="0" presId="urn:microsoft.com/office/officeart/2005/8/layout/orgChart1"/>
    <dgm:cxn modelId="{978F3E4F-5670-4E3C-9CDC-62ABEB08EC40}" type="presParOf" srcId="{CD8A9CD9-4A13-49E9-93B0-8FAA44477A92}" destId="{20C84BA5-8782-43B3-9D60-2E824A3BDC5A}" srcOrd="1" destOrd="0" presId="urn:microsoft.com/office/officeart/2005/8/layout/orgChart1"/>
    <dgm:cxn modelId="{D7AAEE3D-B6C9-4BC7-B325-0A8192A538B1}" type="presParOf" srcId="{8542B3FC-50FC-476D-9F96-D807E910B3A8}" destId="{E3BD65B1-809E-49DE-AE76-984D8F71972B}" srcOrd="1" destOrd="0" presId="urn:microsoft.com/office/officeart/2005/8/layout/orgChart1"/>
    <dgm:cxn modelId="{056D9D17-60FB-491A-9FCD-1A59D265B07E}" type="presParOf" srcId="{8542B3FC-50FC-476D-9F96-D807E910B3A8}" destId="{F0472F98-D856-4757-A09E-9333C35D302F}" srcOrd="2" destOrd="0" presId="urn:microsoft.com/office/officeart/2005/8/layout/orgChart1"/>
    <dgm:cxn modelId="{A0C00902-F9B6-4857-8214-D7755C6118F1}" type="presParOf" srcId="{E19BAF32-1E52-4DF2-99CF-2B701393E9C6}" destId="{E861BB46-407D-47EB-AB17-C544F5BD3D6F}" srcOrd="2" destOrd="0" presId="urn:microsoft.com/office/officeart/2005/8/layout/orgChart1"/>
    <dgm:cxn modelId="{F9832E42-7946-4499-9CED-CFC8FD2680D6}" type="presParOf" srcId="{E19BAF32-1E52-4DF2-99CF-2B701393E9C6}" destId="{A44742A4-C15B-445F-B14E-9A643ED40ED9}" srcOrd="3" destOrd="0" presId="urn:microsoft.com/office/officeart/2005/8/layout/orgChart1"/>
    <dgm:cxn modelId="{9238EEE8-D8F6-4609-AFAE-D6DCD16FABFE}" type="presParOf" srcId="{A44742A4-C15B-445F-B14E-9A643ED40ED9}" destId="{FC2C3E75-5762-428B-9705-AB0C6E174787}" srcOrd="0" destOrd="0" presId="urn:microsoft.com/office/officeart/2005/8/layout/orgChart1"/>
    <dgm:cxn modelId="{2E09D2CA-A45E-4B42-A7D0-84E35180D1E3}" type="presParOf" srcId="{FC2C3E75-5762-428B-9705-AB0C6E174787}" destId="{30443EC1-E1A4-448E-BCB7-DAB6827A710D}" srcOrd="0" destOrd="0" presId="urn:microsoft.com/office/officeart/2005/8/layout/orgChart1"/>
    <dgm:cxn modelId="{95F06ADC-23A9-4BED-A1B0-50B178A2699E}" type="presParOf" srcId="{FC2C3E75-5762-428B-9705-AB0C6E174787}" destId="{36340E5F-E085-4939-9999-567200978BA0}" srcOrd="1" destOrd="0" presId="urn:microsoft.com/office/officeart/2005/8/layout/orgChart1"/>
    <dgm:cxn modelId="{4FFE24D9-6DF8-4C46-BC79-706FF0383212}" type="presParOf" srcId="{A44742A4-C15B-445F-B14E-9A643ED40ED9}" destId="{06729DD9-8786-4CDC-B784-E4FFDDB7EC41}" srcOrd="1" destOrd="0" presId="urn:microsoft.com/office/officeart/2005/8/layout/orgChart1"/>
    <dgm:cxn modelId="{51681E2D-B2BD-470A-9FB9-BEDFB37DE8FB}" type="presParOf" srcId="{A44742A4-C15B-445F-B14E-9A643ED40ED9}" destId="{EF354CFA-345D-4B71-A914-F1D16A45B7E9}" srcOrd="2" destOrd="0" presId="urn:microsoft.com/office/officeart/2005/8/layout/orgChart1"/>
    <dgm:cxn modelId="{14810AE2-7E9D-4CF4-9917-065B4CD152CF}" type="presParOf" srcId="{E19BAF32-1E52-4DF2-99CF-2B701393E9C6}" destId="{84307571-ECE1-4901-B634-C241C660B7DE}" srcOrd="4" destOrd="0" presId="urn:microsoft.com/office/officeart/2005/8/layout/orgChart1"/>
    <dgm:cxn modelId="{44BBE9F0-3C50-49AB-AE5D-1B4A1B30A687}" type="presParOf" srcId="{E19BAF32-1E52-4DF2-99CF-2B701393E9C6}" destId="{4F3E8813-9738-436C-BF98-6725EDD49A02}" srcOrd="5" destOrd="0" presId="urn:microsoft.com/office/officeart/2005/8/layout/orgChart1"/>
    <dgm:cxn modelId="{B29426B8-7E46-4C85-9597-5C09456DA4DA}" type="presParOf" srcId="{4F3E8813-9738-436C-BF98-6725EDD49A02}" destId="{71431A28-7D77-4E22-9F48-726052ACF7FD}" srcOrd="0" destOrd="0" presId="urn:microsoft.com/office/officeart/2005/8/layout/orgChart1"/>
    <dgm:cxn modelId="{B27FC9E3-6617-4B18-8729-9D63970D3418}" type="presParOf" srcId="{71431A28-7D77-4E22-9F48-726052ACF7FD}" destId="{A6FC0BEA-C36A-4FC2-9F44-7AC2AF8510B7}" srcOrd="0" destOrd="0" presId="urn:microsoft.com/office/officeart/2005/8/layout/orgChart1"/>
    <dgm:cxn modelId="{53749625-0878-46DF-AF53-F481223360D9}" type="presParOf" srcId="{71431A28-7D77-4E22-9F48-726052ACF7FD}" destId="{FC3E2E26-E104-4E2D-81D4-FD516D0C6AF8}" srcOrd="1" destOrd="0" presId="urn:microsoft.com/office/officeart/2005/8/layout/orgChart1"/>
    <dgm:cxn modelId="{3798F1FD-02D5-4C54-A3FA-B0A5ECDFF738}" type="presParOf" srcId="{4F3E8813-9738-436C-BF98-6725EDD49A02}" destId="{3B8A77C6-C470-4C1F-A086-399488507960}" srcOrd="1" destOrd="0" presId="urn:microsoft.com/office/officeart/2005/8/layout/orgChart1"/>
    <dgm:cxn modelId="{010217A6-91E9-42E8-8F3B-DF19CE36EAEF}" type="presParOf" srcId="{4F3E8813-9738-436C-BF98-6725EDD49A02}" destId="{0FDE70B0-2B98-4340-99D4-9312615731FE}" srcOrd="2" destOrd="0" presId="urn:microsoft.com/office/officeart/2005/8/layout/orgChart1"/>
    <dgm:cxn modelId="{AD8F58C8-9304-4079-8C48-49FAAFD7F4C8}" type="presParOf" srcId="{E19BAF32-1E52-4DF2-99CF-2B701393E9C6}" destId="{DC2C6344-CFB7-46A7-B0C9-AC0F4E5CD083}" srcOrd="6" destOrd="0" presId="urn:microsoft.com/office/officeart/2005/8/layout/orgChart1"/>
    <dgm:cxn modelId="{FB8CD863-2C9E-4763-AA05-BFC55FBABBCA}" type="presParOf" srcId="{E19BAF32-1E52-4DF2-99CF-2B701393E9C6}" destId="{8F3F5503-3E13-4F1F-9610-26944F1D741A}" srcOrd="7" destOrd="0" presId="urn:microsoft.com/office/officeart/2005/8/layout/orgChart1"/>
    <dgm:cxn modelId="{EEDDBB71-ED2A-4ED2-8499-9E66BAA2C6AA}" type="presParOf" srcId="{8F3F5503-3E13-4F1F-9610-26944F1D741A}" destId="{F0711632-A731-463A-99B2-D8F6FB4B69BE}" srcOrd="0" destOrd="0" presId="urn:microsoft.com/office/officeart/2005/8/layout/orgChart1"/>
    <dgm:cxn modelId="{5AA56644-657C-43B5-9484-6B4320826BD3}" type="presParOf" srcId="{F0711632-A731-463A-99B2-D8F6FB4B69BE}" destId="{BE640BE1-1608-4089-8294-94EB5FFD95FF}" srcOrd="0" destOrd="0" presId="urn:microsoft.com/office/officeart/2005/8/layout/orgChart1"/>
    <dgm:cxn modelId="{0EA92525-7B57-4FC3-8267-8A44135AFA3F}" type="presParOf" srcId="{F0711632-A731-463A-99B2-D8F6FB4B69BE}" destId="{038F65D7-D741-45E4-BFDE-6926DF0084AB}" srcOrd="1" destOrd="0" presId="urn:microsoft.com/office/officeart/2005/8/layout/orgChart1"/>
    <dgm:cxn modelId="{09B5DB89-C093-4F60-8EF3-FB08AFED3428}" type="presParOf" srcId="{8F3F5503-3E13-4F1F-9610-26944F1D741A}" destId="{E09D357C-516D-4CB0-A3C8-1A9E8B2AA8A5}" srcOrd="1" destOrd="0" presId="urn:microsoft.com/office/officeart/2005/8/layout/orgChart1"/>
    <dgm:cxn modelId="{7FBF1F5B-10AA-40AF-A409-536A5BFD539F}" type="presParOf" srcId="{8F3F5503-3E13-4F1F-9610-26944F1D741A}" destId="{0299981A-D806-4379-87C8-2548360295A6}" srcOrd="2" destOrd="0" presId="urn:microsoft.com/office/officeart/2005/8/layout/orgChart1"/>
    <dgm:cxn modelId="{E6899C0D-1681-4ABA-8AEF-5AA349364B74}" type="presParOf" srcId="{E19BAF32-1E52-4DF2-99CF-2B701393E9C6}" destId="{79909D3C-C918-4486-B19D-90C40B9E79ED}" srcOrd="8" destOrd="0" presId="urn:microsoft.com/office/officeart/2005/8/layout/orgChart1"/>
    <dgm:cxn modelId="{D90014FC-D2E5-4340-A52E-365A635029A1}" type="presParOf" srcId="{E19BAF32-1E52-4DF2-99CF-2B701393E9C6}" destId="{91F185D6-82CA-4922-8A4A-59DC43038187}" srcOrd="9" destOrd="0" presId="urn:microsoft.com/office/officeart/2005/8/layout/orgChart1"/>
    <dgm:cxn modelId="{51416A3A-B0AF-4E14-A3C7-F996FAFCFD26}" type="presParOf" srcId="{91F185D6-82CA-4922-8A4A-59DC43038187}" destId="{6FC80B1B-2F29-4054-855F-671163F9DDE4}" srcOrd="0" destOrd="0" presId="urn:microsoft.com/office/officeart/2005/8/layout/orgChart1"/>
    <dgm:cxn modelId="{42EA6D72-E086-4218-92F9-033252A6A9F8}" type="presParOf" srcId="{6FC80B1B-2F29-4054-855F-671163F9DDE4}" destId="{E574BEE3-8B19-4076-8BF6-DA0901197F92}" srcOrd="0" destOrd="0" presId="urn:microsoft.com/office/officeart/2005/8/layout/orgChart1"/>
    <dgm:cxn modelId="{104CEE1B-EEF9-45E6-AFB9-71D975B0D623}" type="presParOf" srcId="{6FC80B1B-2F29-4054-855F-671163F9DDE4}" destId="{1A9CB66E-A145-41AC-87FE-A45311F96B93}" srcOrd="1" destOrd="0" presId="urn:microsoft.com/office/officeart/2005/8/layout/orgChart1"/>
    <dgm:cxn modelId="{7CC79B73-55D8-4B9F-8023-BC7873B91450}" type="presParOf" srcId="{91F185D6-82CA-4922-8A4A-59DC43038187}" destId="{F86989C7-A433-413C-ACE0-C6BD48FE1AF5}" srcOrd="1" destOrd="0" presId="urn:microsoft.com/office/officeart/2005/8/layout/orgChart1"/>
    <dgm:cxn modelId="{A036A62F-841A-4B79-8F10-32F08FE5ECFF}" type="presParOf" srcId="{91F185D6-82CA-4922-8A4A-59DC43038187}" destId="{1982BFBC-4195-40C4-B4D2-F9B9B27AD8F3}" srcOrd="2" destOrd="0" presId="urn:microsoft.com/office/officeart/2005/8/layout/orgChart1"/>
    <dgm:cxn modelId="{70B66C2B-AB9E-4EE6-B239-D4301A36EE74}" type="presParOf" srcId="{5C114720-75F3-4482-86B4-89BEFFF09C88}" destId="{D85F299C-BD41-46CF-AC07-3A7CE80B451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495A2-5CFA-4D3E-B2D9-9F99BBBE7050}">
      <dsp:nvSpPr>
        <dsp:cNvPr id="0" name=""/>
        <dsp:cNvSpPr/>
      </dsp:nvSpPr>
      <dsp:spPr>
        <a:xfrm>
          <a:off x="0" y="128"/>
          <a:ext cx="8737354" cy="7293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kern="1200" dirty="0">
              <a:latin typeface="Arial" panose="020B0604020202020204" pitchFamily="34" charset="0"/>
              <a:cs typeface="Arial" panose="020B0604020202020204" pitchFamily="34" charset="0"/>
            </a:rPr>
            <a:t>I. Tìm hiểu chung </a:t>
          </a:r>
          <a:endParaRPr lang="en-US" sz="2600" kern="1200" dirty="0">
            <a:latin typeface="Arial" panose="020B0604020202020204" pitchFamily="34" charset="0"/>
            <a:cs typeface="Arial" panose="020B0604020202020204" pitchFamily="34" charset="0"/>
          </a:endParaRPr>
        </a:p>
      </dsp:txBody>
      <dsp:txXfrm>
        <a:off x="35605" y="35733"/>
        <a:ext cx="8666144" cy="658157"/>
      </dsp:txXfrm>
    </dsp:sp>
    <dsp:sp modelId="{CFA50237-4D84-47E4-B304-7AE06BAFD050}">
      <dsp:nvSpPr>
        <dsp:cNvPr id="0" name=""/>
        <dsp:cNvSpPr/>
      </dsp:nvSpPr>
      <dsp:spPr>
        <a:xfrm>
          <a:off x="0" y="729495"/>
          <a:ext cx="8737354" cy="154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41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Tác giả</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Tác phẩm</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Đọc văn bản</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Bố cục</a:t>
          </a:r>
          <a:endParaRPr lang="en-US" sz="2400" kern="1200" dirty="0">
            <a:latin typeface="Arial" panose="020B0604020202020204" pitchFamily="34" charset="0"/>
            <a:cs typeface="Arial" panose="020B0604020202020204" pitchFamily="34" charset="0"/>
          </a:endParaRPr>
        </a:p>
      </dsp:txBody>
      <dsp:txXfrm>
        <a:off x="0" y="729495"/>
        <a:ext cx="8737354" cy="1540080"/>
      </dsp:txXfrm>
    </dsp:sp>
    <dsp:sp modelId="{B1D3D596-73F5-4D18-9B73-38063C34F7EA}">
      <dsp:nvSpPr>
        <dsp:cNvPr id="0" name=""/>
        <dsp:cNvSpPr/>
      </dsp:nvSpPr>
      <dsp:spPr>
        <a:xfrm>
          <a:off x="0" y="2269575"/>
          <a:ext cx="8737354" cy="7293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b="1" kern="1200" dirty="0">
              <a:latin typeface="Arial" panose="020B0604020202020204" pitchFamily="34" charset="0"/>
              <a:cs typeface="Arial" panose="020B0604020202020204" pitchFamily="34" charset="0"/>
            </a:rPr>
            <a:t>II. Đọc văn bản</a:t>
          </a:r>
          <a:endParaRPr lang="en-US" sz="2600" b="1" kern="1200" dirty="0">
            <a:latin typeface="Arial" panose="020B0604020202020204" pitchFamily="34" charset="0"/>
            <a:cs typeface="Arial" panose="020B0604020202020204" pitchFamily="34" charset="0"/>
          </a:endParaRPr>
        </a:p>
      </dsp:txBody>
      <dsp:txXfrm>
        <a:off x="35605" y="2305180"/>
        <a:ext cx="8666144" cy="658157"/>
      </dsp:txXfrm>
    </dsp:sp>
    <dsp:sp modelId="{134B9B13-25BE-442C-B0FE-B841011ACC28}">
      <dsp:nvSpPr>
        <dsp:cNvPr id="0" name=""/>
        <dsp:cNvSpPr/>
      </dsp:nvSpPr>
      <dsp:spPr>
        <a:xfrm>
          <a:off x="0" y="2998943"/>
          <a:ext cx="8737354" cy="77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41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Vẻ đẹp chuyện cổ nước mình</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Ý nghĩa chuyện cổ nước mình</a:t>
          </a:r>
          <a:endParaRPr lang="en-US" sz="2400" kern="1200" dirty="0">
            <a:latin typeface="Arial" panose="020B0604020202020204" pitchFamily="34" charset="0"/>
            <a:cs typeface="Arial" panose="020B0604020202020204" pitchFamily="34" charset="0"/>
          </a:endParaRPr>
        </a:p>
      </dsp:txBody>
      <dsp:txXfrm>
        <a:off x="0" y="2998943"/>
        <a:ext cx="8737354" cy="770040"/>
      </dsp:txXfrm>
    </dsp:sp>
    <dsp:sp modelId="{59EEEAA8-EF79-4FB0-8B48-28972EE2D16B}">
      <dsp:nvSpPr>
        <dsp:cNvPr id="0" name=""/>
        <dsp:cNvSpPr/>
      </dsp:nvSpPr>
      <dsp:spPr>
        <a:xfrm>
          <a:off x="0" y="3768983"/>
          <a:ext cx="8737354" cy="7293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b="1" kern="1200" dirty="0">
              <a:latin typeface="Arial" panose="020B0604020202020204" pitchFamily="34" charset="0"/>
              <a:cs typeface="Arial" panose="020B0604020202020204" pitchFamily="34" charset="0"/>
            </a:rPr>
            <a:t>III. Tổng kết </a:t>
          </a:r>
          <a:endParaRPr lang="en-US" sz="3100" b="1" kern="1200" dirty="0">
            <a:latin typeface="Arial" panose="020B0604020202020204" pitchFamily="34" charset="0"/>
            <a:cs typeface="Arial" panose="020B0604020202020204" pitchFamily="34" charset="0"/>
          </a:endParaRPr>
        </a:p>
      </dsp:txBody>
      <dsp:txXfrm>
        <a:off x="35605" y="3804588"/>
        <a:ext cx="8666144" cy="658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F9B9-C596-4D72-9DC5-A0B113DC4999}">
      <dsp:nvSpPr>
        <dsp:cNvPr id="0" name=""/>
        <dsp:cNvSpPr/>
      </dsp:nvSpPr>
      <dsp:spPr>
        <a:xfrm>
          <a:off x="1016" y="33543"/>
          <a:ext cx="3567923" cy="22656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DBE80-2A23-4B36-AC3F-C87F9FFF4DB0}">
      <dsp:nvSpPr>
        <dsp:cNvPr id="0" name=""/>
        <dsp:cNvSpPr/>
      </dsp:nvSpPr>
      <dsp:spPr>
        <a:xfrm>
          <a:off x="397452" y="410157"/>
          <a:ext cx="3567923" cy="22656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pt-BR" sz="2600" i="1" kern="1200" dirty="0">
              <a:latin typeface="Arial" panose="020B0604020202020204" pitchFamily="34" charset="0"/>
              <a:cs typeface="Arial" panose="020B0604020202020204" pitchFamily="34" charset="0"/>
            </a:rPr>
            <a:t>Phần 1. </a:t>
          </a:r>
          <a:r>
            <a:rPr lang="en-US" sz="2600" kern="1200" dirty="0" err="1">
              <a:latin typeface="Arial" panose="020B0604020202020204" pitchFamily="34" charset="0"/>
              <a:cs typeface="Arial" panose="020B0604020202020204" pitchFamily="34" charset="0"/>
            </a:rPr>
            <a:t>Vẻ</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đẹp</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chuyện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cổ</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nước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mình</a:t>
          </a:r>
          <a:r>
            <a:rPr lang="en-US" sz="2600" kern="1200" dirty="0">
              <a:latin typeface="Arial" panose="020B0604020202020204" pitchFamily="34" charset="0"/>
              <a:cs typeface="Arial" panose="020B0604020202020204" pitchFamily="34" charset="0"/>
            </a:rPr>
            <a:t>.</a:t>
          </a:r>
        </a:p>
      </dsp:txBody>
      <dsp:txXfrm>
        <a:off x="463810" y="476515"/>
        <a:ext cx="3435207" cy="2132915"/>
      </dsp:txXfrm>
    </dsp:sp>
    <dsp:sp modelId="{5CA009CB-A500-4B53-A64E-6A7A0C8DA49D}">
      <dsp:nvSpPr>
        <dsp:cNvPr id="0" name=""/>
        <dsp:cNvSpPr/>
      </dsp:nvSpPr>
      <dsp:spPr>
        <a:xfrm>
          <a:off x="4361812" y="33543"/>
          <a:ext cx="3567923" cy="22656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27B80-8B8C-40BA-B697-43839821ADF5}">
      <dsp:nvSpPr>
        <dsp:cNvPr id="0" name=""/>
        <dsp:cNvSpPr/>
      </dsp:nvSpPr>
      <dsp:spPr>
        <a:xfrm>
          <a:off x="4758248" y="410157"/>
          <a:ext cx="3567923" cy="226563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i="1" kern="1200" dirty="0" err="1">
              <a:latin typeface="Arial" panose="020B0604020202020204" pitchFamily="34" charset="0"/>
              <a:cs typeface="Arial" panose="020B0604020202020204" pitchFamily="34" charset="0"/>
            </a:rPr>
            <a:t>Phần</a:t>
          </a:r>
          <a:r>
            <a:rPr lang="en-US" sz="2600" i="1" kern="1200" dirty="0">
              <a:latin typeface="Arial" panose="020B0604020202020204" pitchFamily="34" charset="0"/>
              <a:cs typeface="Arial" panose="020B0604020202020204" pitchFamily="34" charset="0"/>
            </a:rPr>
            <a:t> 2</a:t>
          </a:r>
          <a:r>
            <a:rPr lang="en-US" sz="2600" kern="1200" dirty="0">
              <a:latin typeface="Arial" panose="020B0604020202020204" pitchFamily="34" charset="0"/>
              <a:cs typeface="Arial" panose="020B0604020202020204" pitchFamily="34" charset="0"/>
            </a:rPr>
            <a:t>. Ý </a:t>
          </a:r>
          <a:r>
            <a:rPr lang="en-US" sz="2600" kern="1200" dirty="0" err="1">
              <a:latin typeface="Arial" panose="020B0604020202020204" pitchFamily="34" charset="0"/>
              <a:cs typeface="Arial" panose="020B0604020202020204" pitchFamily="34" charset="0"/>
            </a:rPr>
            <a:t>nghĩa</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chuyện</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cổ</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nước</a:t>
          </a:r>
          <a:r>
            <a:rPr lang="en-US" sz="2600" kern="1200" dirty="0">
              <a:latin typeface="Arial" panose="020B0604020202020204" pitchFamily="34" charset="0"/>
              <a:cs typeface="Arial" panose="020B0604020202020204" pitchFamily="34" charset="0"/>
            </a:rPr>
            <a:t> </a:t>
          </a:r>
          <a:r>
            <a:rPr lang="en-US" sz="2600" kern="1200" dirty="0" err="1">
              <a:latin typeface="Arial" panose="020B0604020202020204" pitchFamily="34" charset="0"/>
              <a:cs typeface="Arial" panose="020B0604020202020204" pitchFamily="34" charset="0"/>
            </a:rPr>
            <a:t>mình</a:t>
          </a:r>
          <a:r>
            <a:rPr lang="en-US" sz="2600" kern="1200" dirty="0">
              <a:latin typeface="Arial" panose="020B0604020202020204" pitchFamily="34" charset="0"/>
              <a:cs typeface="Arial" panose="020B0604020202020204" pitchFamily="34" charset="0"/>
            </a:rPr>
            <a:t>.</a:t>
          </a:r>
        </a:p>
      </dsp:txBody>
      <dsp:txXfrm>
        <a:off x="4824606" y="476515"/>
        <a:ext cx="3435207" cy="2132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B294A-A4A0-4AA9-AA60-BD098DF50FB2}">
      <dsp:nvSpPr>
        <dsp:cNvPr id="0" name=""/>
        <dsp:cNvSpPr/>
      </dsp:nvSpPr>
      <dsp:spPr>
        <a:xfrm>
          <a:off x="2818188" y="2377152"/>
          <a:ext cx="91440" cy="880257"/>
        </a:xfrm>
        <a:custGeom>
          <a:avLst/>
          <a:gdLst/>
          <a:ahLst/>
          <a:cxnLst/>
          <a:rect l="0" t="0" r="0" b="0"/>
          <a:pathLst>
            <a:path>
              <a:moveTo>
                <a:pt x="45720" y="0"/>
              </a:moveTo>
              <a:lnTo>
                <a:pt x="45720" y="880257"/>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41137" y="2812726"/>
        <a:ext cx="45542" cy="9108"/>
      </dsp:txXfrm>
    </dsp:sp>
    <dsp:sp modelId="{60DE6E67-1DBA-4F4C-ACE5-02ACB434BE2F}">
      <dsp:nvSpPr>
        <dsp:cNvPr id="0" name=""/>
        <dsp:cNvSpPr/>
      </dsp:nvSpPr>
      <dsp:spPr>
        <a:xfrm>
          <a:off x="883784" y="2803"/>
          <a:ext cx="3960248" cy="23761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55" tIns="203695" rIns="194055" bIns="203695" numCol="1" spcCol="1270" anchor="ctr" anchorCtr="0">
          <a:noAutofit/>
        </a:bodyPr>
        <a:lstStyle/>
        <a:p>
          <a:pPr marL="0" lvl="0" indent="0" algn="ctr" defTabSz="1955800">
            <a:lnSpc>
              <a:spcPct val="90000"/>
            </a:lnSpc>
            <a:spcBef>
              <a:spcPct val="0"/>
            </a:spcBef>
            <a:spcAft>
              <a:spcPct val="35000"/>
            </a:spcAft>
            <a:buNone/>
          </a:pPr>
          <a:r>
            <a:rPr lang="vi-VN" sz="4400" b="1" kern="1200" dirty="0">
              <a:latin typeface="Arial" panose="020B0604020202020204" pitchFamily="34" charset="0"/>
              <a:cs typeface="Arial" panose="020B0604020202020204" pitchFamily="34" charset="0"/>
            </a:rPr>
            <a:t>THẢO LUẬN CẶP ĐÔI</a:t>
          </a:r>
          <a:endParaRPr lang="en-US" sz="4400" kern="1200" dirty="0">
            <a:latin typeface="Arial" panose="020B0604020202020204" pitchFamily="34" charset="0"/>
            <a:cs typeface="Arial" panose="020B0604020202020204" pitchFamily="34" charset="0"/>
          </a:endParaRPr>
        </a:p>
      </dsp:txBody>
      <dsp:txXfrm>
        <a:off x="883784" y="2803"/>
        <a:ext cx="3960248" cy="2376149"/>
      </dsp:txXfrm>
    </dsp:sp>
    <dsp:sp modelId="{E4421B33-9629-4094-B948-4FEE6FD41698}">
      <dsp:nvSpPr>
        <dsp:cNvPr id="0" name=""/>
        <dsp:cNvSpPr/>
      </dsp:nvSpPr>
      <dsp:spPr>
        <a:xfrm>
          <a:off x="883784" y="3289809"/>
          <a:ext cx="3960248" cy="23761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055" tIns="203695" rIns="194055" bIns="203695"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Vì</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sao</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tác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giả</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yêu</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chuyện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cổ</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nước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mình</a:t>
          </a:r>
          <a:r>
            <a:rPr lang="en-US" sz="2800" kern="1200" dirty="0">
              <a:latin typeface="Arial" panose="020B0604020202020204" pitchFamily="34" charset="0"/>
              <a:cs typeface="Arial" panose="020B0604020202020204" pitchFamily="34" charset="0"/>
            </a:rPr>
            <a:t> ? </a:t>
          </a:r>
          <a:r>
            <a:rPr lang="en-US" sz="2800" kern="1200" dirty="0" err="1">
              <a:latin typeface="Arial" panose="020B0604020202020204" pitchFamily="34" charset="0"/>
              <a:cs typeface="Arial" panose="020B0604020202020204" pitchFamily="34" charset="0"/>
            </a:rPr>
            <a:t>Thông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điệp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nhà</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thơ</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muốn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gửi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gắm</a:t>
          </a:r>
          <a:r>
            <a:rPr lang="en-US" sz="2800" kern="1200" dirty="0">
              <a:latin typeface="Arial" panose="020B0604020202020204" pitchFamily="34" charset="0"/>
              <a:cs typeface="Arial" panose="020B0604020202020204" pitchFamily="34" charset="0"/>
            </a:rPr>
            <a:t> qua </a:t>
          </a:r>
          <a:r>
            <a:rPr lang="en-US" sz="2800" kern="1200" dirty="0" err="1">
              <a:latin typeface="Arial" panose="020B0604020202020204" pitchFamily="34" charset="0"/>
              <a:cs typeface="Arial" panose="020B0604020202020204" pitchFamily="34" charset="0"/>
            </a:rPr>
            <a:t>văn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bản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là</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gì</a:t>
          </a:r>
          <a:r>
            <a:rPr lang="en-US" sz="2800" kern="1200" dirty="0">
              <a:latin typeface="Arial" panose="020B0604020202020204" pitchFamily="34" charset="0"/>
              <a:cs typeface="Arial" panose="020B0604020202020204" pitchFamily="34" charset="0"/>
            </a:rPr>
            <a:t>?</a:t>
          </a:r>
        </a:p>
      </dsp:txBody>
      <dsp:txXfrm>
        <a:off x="883784" y="3289809"/>
        <a:ext cx="3960248" cy="2376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E2135-4F42-4EDD-BB54-D21E2017B9AA}">
      <dsp:nvSpPr>
        <dsp:cNvPr id="0" name=""/>
        <dsp:cNvSpPr/>
      </dsp:nvSpPr>
      <dsp:spPr>
        <a:xfrm>
          <a:off x="0" y="0"/>
          <a:ext cx="8783112" cy="1148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b="0" kern="1200">
              <a:latin typeface="Arial" panose="020B0604020202020204" pitchFamily="34" charset="0"/>
              <a:cs typeface="Arial" panose="020B0604020202020204" pitchFamily="34" charset="0"/>
            </a:rPr>
            <a:t>Các câu chuyện giàu lòng nhân ái và ý nghĩa phản ánh cuộc sống rất sâu xa. </a:t>
          </a:r>
          <a:endParaRPr lang="en-US" sz="2200" kern="1200">
            <a:latin typeface="Arial" panose="020B0604020202020204" pitchFamily="34" charset="0"/>
            <a:cs typeface="Arial" panose="020B0604020202020204" pitchFamily="34" charset="0"/>
          </a:endParaRPr>
        </a:p>
      </dsp:txBody>
      <dsp:txXfrm>
        <a:off x="33633" y="33633"/>
        <a:ext cx="7543989" cy="1081050"/>
      </dsp:txXfrm>
    </dsp:sp>
    <dsp:sp modelId="{AF38A4B6-6551-473C-8223-0957CC956A8E}">
      <dsp:nvSpPr>
        <dsp:cNvPr id="0" name=""/>
        <dsp:cNvSpPr/>
      </dsp:nvSpPr>
      <dsp:spPr>
        <a:xfrm>
          <a:off x="774980" y="1339702"/>
          <a:ext cx="8783112" cy="1148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b="0" kern="1200">
              <a:latin typeface="Arial" panose="020B0604020202020204" pitchFamily="34" charset="0"/>
              <a:cs typeface="Arial" panose="020B0604020202020204" pitchFamily="34" charset="0"/>
            </a:rPr>
            <a:t>Giúp thế hệ đời sau tiếp nhận được những phẩm chất quý báu của cha ông như lẽ công bằng, sự thông minh, lòng độ lượng tình nhân ái bao la… </a:t>
          </a:r>
          <a:endParaRPr lang="en-US" sz="2200" kern="1200">
            <a:latin typeface="Arial" panose="020B0604020202020204" pitchFamily="34" charset="0"/>
            <a:cs typeface="Arial" panose="020B0604020202020204" pitchFamily="34" charset="0"/>
          </a:endParaRPr>
        </a:p>
      </dsp:txBody>
      <dsp:txXfrm>
        <a:off x="808613" y="1373335"/>
        <a:ext cx="7194460" cy="1081050"/>
      </dsp:txXfrm>
    </dsp:sp>
    <dsp:sp modelId="{F1FF9D35-FF60-419D-807C-1F68271C4299}">
      <dsp:nvSpPr>
        <dsp:cNvPr id="0" name=""/>
        <dsp:cNvSpPr/>
      </dsp:nvSpPr>
      <dsp:spPr>
        <a:xfrm>
          <a:off x="1549961" y="2679405"/>
          <a:ext cx="8783112" cy="11483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vi-VN" sz="2200" b="0" kern="1200">
              <a:latin typeface="Arial" panose="020B0604020202020204" pitchFamily="34" charset="0"/>
              <a:cs typeface="Arial" panose="020B0604020202020204" pitchFamily="34" charset="0"/>
            </a:rPr>
            <a:t>Răn dạy những phẩm chất tốt đẹp cần có trong cuộc sống: lòng nhân hậu vị tha, lòng độ lượng bao dung, chăm chỉ, chuyên cần và ăn ở hiền lành phúc đức.</a:t>
          </a:r>
          <a:endParaRPr lang="en-US" sz="2200" kern="1200">
            <a:latin typeface="Arial" panose="020B0604020202020204" pitchFamily="34" charset="0"/>
            <a:cs typeface="Arial" panose="020B0604020202020204" pitchFamily="34" charset="0"/>
          </a:endParaRPr>
        </a:p>
      </dsp:txBody>
      <dsp:txXfrm>
        <a:off x="1583594" y="2713038"/>
        <a:ext cx="7194460" cy="1081050"/>
      </dsp:txXfrm>
    </dsp:sp>
    <dsp:sp modelId="{A4558F8A-2611-4F7C-A6BB-4DE1C1FDB3C4}">
      <dsp:nvSpPr>
        <dsp:cNvPr id="0" name=""/>
        <dsp:cNvSpPr/>
      </dsp:nvSpPr>
      <dsp:spPr>
        <a:xfrm>
          <a:off x="8036707" y="870806"/>
          <a:ext cx="746405" cy="74640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204648" y="870806"/>
        <a:ext cx="410523" cy="561670"/>
      </dsp:txXfrm>
    </dsp:sp>
    <dsp:sp modelId="{807F299B-2F64-4CF4-973F-D5FCAF6BBA17}">
      <dsp:nvSpPr>
        <dsp:cNvPr id="0" name=""/>
        <dsp:cNvSpPr/>
      </dsp:nvSpPr>
      <dsp:spPr>
        <a:xfrm>
          <a:off x="8811687" y="2202854"/>
          <a:ext cx="746405" cy="74640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979628" y="2202854"/>
        <a:ext cx="410523" cy="561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8F19A-5DCE-463C-BE16-4CF958D2B05C}">
      <dsp:nvSpPr>
        <dsp:cNvPr id="0" name=""/>
        <dsp:cNvSpPr/>
      </dsp:nvSpPr>
      <dsp:spPr>
        <a:xfrm>
          <a:off x="0" y="1650"/>
          <a:ext cx="680987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8BB4CA6-EDC6-4D7E-9172-00E3ECF8AAD7}">
      <dsp:nvSpPr>
        <dsp:cNvPr id="0" name=""/>
        <dsp:cNvSpPr/>
      </dsp:nvSpPr>
      <dsp:spPr>
        <a:xfrm>
          <a:off x="0" y="1650"/>
          <a:ext cx="6809874" cy="112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vi-VN" sz="2000" b="0" kern="1200">
              <a:latin typeface="Arial" panose="020B0604020202020204" pitchFamily="34" charset="0"/>
              <a:cs typeface="Arial" panose="020B0604020202020204" pitchFamily="34" charset="0"/>
            </a:rPr>
            <a:t>Các câu chuyện giàu lòng nhân ái và ý nghĩa phản ánh cuộc sống rất sâu xa. </a:t>
          </a:r>
          <a:endParaRPr lang="en-US" sz="2000" kern="1200">
            <a:latin typeface="Arial" panose="020B0604020202020204" pitchFamily="34" charset="0"/>
            <a:cs typeface="Arial" panose="020B0604020202020204" pitchFamily="34" charset="0"/>
          </a:endParaRPr>
        </a:p>
      </dsp:txBody>
      <dsp:txXfrm>
        <a:off x="0" y="1650"/>
        <a:ext cx="6809874" cy="1125502"/>
      </dsp:txXfrm>
    </dsp:sp>
    <dsp:sp modelId="{E51C5DB1-F1D9-4ADB-81F2-BD37E829D70B}">
      <dsp:nvSpPr>
        <dsp:cNvPr id="0" name=""/>
        <dsp:cNvSpPr/>
      </dsp:nvSpPr>
      <dsp:spPr>
        <a:xfrm>
          <a:off x="0" y="1127152"/>
          <a:ext cx="680987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BAF42A0-E571-4570-ADE4-807DD12800A7}">
      <dsp:nvSpPr>
        <dsp:cNvPr id="0" name=""/>
        <dsp:cNvSpPr/>
      </dsp:nvSpPr>
      <dsp:spPr>
        <a:xfrm>
          <a:off x="0" y="1127152"/>
          <a:ext cx="6809874" cy="112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vi-VN" sz="2000" b="0" kern="1200">
              <a:latin typeface="Arial" panose="020B0604020202020204" pitchFamily="34" charset="0"/>
              <a:cs typeface="Arial" panose="020B0604020202020204" pitchFamily="34" charset="0"/>
            </a:rPr>
            <a:t>Giúp thế hệ đời sau tiếp nhận được những phẩm chất quý báu của cha ông như lẽ công bằng, sự thông minh, lòng độ lượng tình nhân ái bao la… </a:t>
          </a:r>
          <a:endParaRPr lang="en-US" sz="2000" kern="1200">
            <a:latin typeface="Arial" panose="020B0604020202020204" pitchFamily="34" charset="0"/>
            <a:cs typeface="Arial" panose="020B0604020202020204" pitchFamily="34" charset="0"/>
          </a:endParaRPr>
        </a:p>
      </dsp:txBody>
      <dsp:txXfrm>
        <a:off x="0" y="1127152"/>
        <a:ext cx="6809874" cy="1125502"/>
      </dsp:txXfrm>
    </dsp:sp>
    <dsp:sp modelId="{8AF177D7-DD3B-4AC2-9807-B6CF628C08D3}">
      <dsp:nvSpPr>
        <dsp:cNvPr id="0" name=""/>
        <dsp:cNvSpPr/>
      </dsp:nvSpPr>
      <dsp:spPr>
        <a:xfrm>
          <a:off x="0" y="2252655"/>
          <a:ext cx="680987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0400622-2E73-4028-B75F-07849F76E6E2}">
      <dsp:nvSpPr>
        <dsp:cNvPr id="0" name=""/>
        <dsp:cNvSpPr/>
      </dsp:nvSpPr>
      <dsp:spPr>
        <a:xfrm>
          <a:off x="0" y="2252655"/>
          <a:ext cx="6809874" cy="112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vi-VN" sz="2000" b="0" kern="1200" dirty="0">
              <a:latin typeface="Arial" panose="020B0604020202020204" pitchFamily="34" charset="0"/>
              <a:cs typeface="Arial" panose="020B0604020202020204" pitchFamily="34" charset="0"/>
            </a:rPr>
            <a:t>Răn dạy những phẩm chất tốt đẹp cần có trong cuộc sống: lòng nhân hậu vị tha, lòng độ lượng bao dung, chăm chỉ, chuyên cần và ăn ở hiền lành phúc đức.</a:t>
          </a:r>
          <a:endParaRPr lang="en-US" sz="2000" kern="1200" dirty="0">
            <a:latin typeface="Arial" panose="020B0604020202020204" pitchFamily="34" charset="0"/>
            <a:cs typeface="Arial" panose="020B0604020202020204" pitchFamily="34" charset="0"/>
          </a:endParaRPr>
        </a:p>
      </dsp:txBody>
      <dsp:txXfrm>
        <a:off x="0" y="2252655"/>
        <a:ext cx="6809874" cy="1125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72C7F-05EF-4F12-8548-E27947B90382}">
      <dsp:nvSpPr>
        <dsp:cNvPr id="0" name=""/>
        <dsp:cNvSpPr/>
      </dsp:nvSpPr>
      <dsp:spPr>
        <a:xfrm>
          <a:off x="0" y="2115"/>
          <a:ext cx="1179460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5746B4-B818-41A1-B215-4ED735BBC58B}">
      <dsp:nvSpPr>
        <dsp:cNvPr id="0" name=""/>
        <dsp:cNvSpPr/>
      </dsp:nvSpPr>
      <dsp:spPr>
        <a:xfrm>
          <a:off x="0" y="2115"/>
          <a:ext cx="2358920" cy="4327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90000"/>
            </a:lnSpc>
            <a:spcBef>
              <a:spcPct val="0"/>
            </a:spcBef>
            <a:spcAft>
              <a:spcPct val="35000"/>
            </a:spcAft>
            <a:buNone/>
          </a:pPr>
          <a:r>
            <a:rPr lang="vi-VN" sz="3200" kern="1200" dirty="0">
              <a:latin typeface="Arial" panose="020B0604020202020204" pitchFamily="34" charset="0"/>
              <a:cs typeface="Arial" panose="020B0604020202020204" pitchFamily="34" charset="0"/>
            </a:rPr>
            <a:t>Hành trang tinh thần</a:t>
          </a:r>
          <a:endParaRPr lang="en-US" sz="3200" kern="1200" dirty="0">
            <a:latin typeface="Arial" panose="020B0604020202020204" pitchFamily="34" charset="0"/>
            <a:cs typeface="Arial" panose="020B0604020202020204" pitchFamily="34" charset="0"/>
          </a:endParaRPr>
        </a:p>
      </dsp:txBody>
      <dsp:txXfrm>
        <a:off x="0" y="2115"/>
        <a:ext cx="2358920" cy="4327346"/>
      </dsp:txXfrm>
    </dsp:sp>
    <dsp:sp modelId="{B9C8B304-21D2-4014-BBD1-9C4C874995D2}">
      <dsp:nvSpPr>
        <dsp:cNvPr id="0" name=""/>
        <dsp:cNvSpPr/>
      </dsp:nvSpPr>
      <dsp:spPr>
        <a:xfrm>
          <a:off x="2531024" y="147948"/>
          <a:ext cx="9258762" cy="131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latin typeface="Arial" panose="020B0604020202020204" pitchFamily="34" charset="0"/>
              <a:cs typeface="Arial" panose="020B0604020202020204" pitchFamily="34" charset="0"/>
            </a:rPr>
            <a:t>Chuyện</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cổ</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nước</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mình</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đã</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trở</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thành</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hành</a:t>
          </a:r>
          <a:r>
            <a:rPr lang="en-US" sz="2800" b="1" kern="1200" dirty="0">
              <a:latin typeface="Arial" panose="020B0604020202020204" pitchFamily="34" charset="0"/>
              <a:cs typeface="Arial" panose="020B0604020202020204" pitchFamily="34" charset="0"/>
            </a:rPr>
            <a:t> </a:t>
          </a:r>
          <a:r>
            <a:rPr lang="vi-VN"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trang</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tinh</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thần</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sức</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mạnh</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để</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vượt</a:t>
          </a:r>
          <a:r>
            <a:rPr lang="en-US" sz="2800" b="1" kern="1200" dirty="0">
              <a:latin typeface="Arial" panose="020B0604020202020204" pitchFamily="34" charset="0"/>
              <a:cs typeface="Arial" panose="020B0604020202020204" pitchFamily="34" charset="0"/>
            </a:rPr>
            <a:t> </a:t>
          </a:r>
          <a:r>
            <a:rPr lang="vi-VN" sz="2800" b="1" kern="1200" dirty="0">
              <a:latin typeface="Arial" panose="020B0604020202020204" pitchFamily="34" charset="0"/>
              <a:cs typeface="Arial" panose="020B0604020202020204" pitchFamily="34" charset="0"/>
            </a:rPr>
            <a:t> </a:t>
          </a:r>
          <a:r>
            <a:rPr lang="en-US" sz="2800" b="1" kern="1200" dirty="0">
              <a:latin typeface="Arial" panose="020B0604020202020204" pitchFamily="34" charset="0"/>
              <a:cs typeface="Arial" panose="020B0604020202020204" pitchFamily="34" charset="0"/>
            </a:rPr>
            <a:t>qua </a:t>
          </a:r>
          <a:r>
            <a:rPr lang="en-US" sz="2800" b="1" kern="1200" dirty="0" err="1">
              <a:latin typeface="Arial" panose="020B0604020202020204" pitchFamily="34" charset="0"/>
              <a:cs typeface="Arial" panose="020B0604020202020204" pitchFamily="34" charset="0"/>
            </a:rPr>
            <a:t>mọi</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thử</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thách</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đi</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tới</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mọi</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miền</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quê</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xa</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xôi</a:t>
          </a:r>
          <a:r>
            <a:rPr lang="en-US" sz="2800" b="1" kern="1200" dirty="0">
              <a:latin typeface="Arial" panose="020B0604020202020204" pitchFamily="34" charset="0"/>
              <a:cs typeface="Arial" panose="020B0604020202020204" pitchFamily="34" charset="0"/>
            </a:rPr>
            <a:t>…</a:t>
          </a:r>
        </a:p>
      </dsp:txBody>
      <dsp:txXfrm>
        <a:off x="2531024" y="147948"/>
        <a:ext cx="9258762" cy="1315169"/>
      </dsp:txXfrm>
    </dsp:sp>
    <dsp:sp modelId="{CFCE4F24-83AD-48CB-8174-187DEA72D792}">
      <dsp:nvSpPr>
        <dsp:cNvPr id="0" name=""/>
        <dsp:cNvSpPr/>
      </dsp:nvSpPr>
      <dsp:spPr>
        <a:xfrm>
          <a:off x="2358920" y="1448077"/>
          <a:ext cx="9435681"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5E6561-345E-4B74-8B6D-08DEE063A67F}">
      <dsp:nvSpPr>
        <dsp:cNvPr id="0" name=""/>
        <dsp:cNvSpPr/>
      </dsp:nvSpPr>
      <dsp:spPr>
        <a:xfrm>
          <a:off x="2535839" y="1578869"/>
          <a:ext cx="9258762" cy="2615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0" i="1" kern="1200" dirty="0" err="1">
              <a:latin typeface="Arial" panose="020B0604020202020204" pitchFamily="34" charset="0"/>
              <a:cs typeface="Arial" panose="020B0604020202020204" pitchFamily="34" charset="0"/>
            </a:rPr>
            <a:t>Mang</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theo</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chuyện</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cổ</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tôi</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đi</a:t>
          </a:r>
          <a:endParaRPr lang="en-US" sz="2600" b="0" i="1" kern="1200" dirty="0">
            <a:latin typeface="Arial" panose="020B0604020202020204" pitchFamily="34" charset="0"/>
            <a:cs typeface="Arial" panose="020B0604020202020204" pitchFamily="34" charset="0"/>
          </a:endParaRPr>
        </a:p>
        <a:p>
          <a:pPr marL="0" lvl="0" indent="0" algn="ctr" defTabSz="1155700">
            <a:lnSpc>
              <a:spcPct val="90000"/>
            </a:lnSpc>
            <a:spcBef>
              <a:spcPct val="0"/>
            </a:spcBef>
            <a:spcAft>
              <a:spcPct val="35000"/>
            </a:spcAft>
            <a:buNone/>
          </a:pPr>
          <a:r>
            <a:rPr lang="en-US" sz="2600" b="0" i="1" kern="1200" dirty="0">
              <a:latin typeface="Arial" panose="020B0604020202020204" pitchFamily="34" charset="0"/>
              <a:cs typeface="Arial" panose="020B0604020202020204" pitchFamily="34" charset="0"/>
            </a:rPr>
            <a:t>Nghe </a:t>
          </a:r>
          <a:r>
            <a:rPr lang="en-US" sz="2600" b="0" i="1" kern="1200" dirty="0" err="1">
              <a:latin typeface="Arial" panose="020B0604020202020204" pitchFamily="34" charset="0"/>
              <a:cs typeface="Arial" panose="020B0604020202020204" pitchFamily="34" charset="0"/>
            </a:rPr>
            <a:t>trong</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cuộc</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sống</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thầm</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thì</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tiếng</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xưa</a:t>
          </a:r>
          <a:r>
            <a:rPr lang="en-US" sz="2600" b="0" i="1" kern="1200" dirty="0">
              <a:latin typeface="Arial" panose="020B0604020202020204" pitchFamily="34" charset="0"/>
              <a:cs typeface="Arial" panose="020B0604020202020204" pitchFamily="34" charset="0"/>
            </a:rPr>
            <a:t>.</a:t>
          </a:r>
        </a:p>
        <a:p>
          <a:pPr marL="0" lvl="0" indent="0" algn="ctr" defTabSz="1155700">
            <a:lnSpc>
              <a:spcPct val="90000"/>
            </a:lnSpc>
            <a:spcBef>
              <a:spcPct val="0"/>
            </a:spcBef>
            <a:spcAft>
              <a:spcPct val="35000"/>
            </a:spcAft>
            <a:buNone/>
          </a:pPr>
          <a:r>
            <a:rPr lang="en-US" sz="2600" b="0" i="1" kern="1200" dirty="0" err="1">
              <a:latin typeface="Arial" panose="020B0604020202020204" pitchFamily="34" charset="0"/>
              <a:cs typeface="Arial" panose="020B0604020202020204" pitchFamily="34" charset="0"/>
            </a:rPr>
            <a:t>Vàng</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cơn</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nắng</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trắng</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cơn</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mưa</a:t>
          </a:r>
          <a:r>
            <a:rPr lang="en-US" sz="2600" b="0" i="1" kern="1200" dirty="0">
              <a:latin typeface="Arial" panose="020B0604020202020204" pitchFamily="34" charset="0"/>
              <a:cs typeface="Arial" panose="020B0604020202020204" pitchFamily="34" charset="0"/>
            </a:rPr>
            <a:t>.</a:t>
          </a:r>
        </a:p>
        <a:p>
          <a:pPr marL="0" lvl="0" indent="0" algn="ctr" defTabSz="1155700">
            <a:lnSpc>
              <a:spcPct val="90000"/>
            </a:lnSpc>
            <a:spcBef>
              <a:spcPct val="0"/>
            </a:spcBef>
            <a:spcAft>
              <a:spcPct val="35000"/>
            </a:spcAft>
            <a:buNone/>
          </a:pPr>
          <a:r>
            <a:rPr lang="en-US" sz="2600" b="0" i="1" kern="1200" dirty="0">
              <a:latin typeface="Arial" panose="020B0604020202020204" pitchFamily="34" charset="0"/>
              <a:cs typeface="Arial" panose="020B0604020202020204" pitchFamily="34" charset="0"/>
            </a:rPr>
            <a:t>Con </a:t>
          </a:r>
          <a:r>
            <a:rPr lang="en-US" sz="2600" b="0" i="1" kern="1200" dirty="0" err="1">
              <a:latin typeface="Arial" panose="020B0604020202020204" pitchFamily="34" charset="0"/>
              <a:cs typeface="Arial" panose="020B0604020202020204" pitchFamily="34" charset="0"/>
            </a:rPr>
            <a:t>sông</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chảy</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có</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rặng</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dừa</a:t>
          </a:r>
          <a:r>
            <a:rPr lang="en-US" sz="2600" b="0" i="1" kern="1200" dirty="0">
              <a:latin typeface="Arial" panose="020B0604020202020204" pitchFamily="34" charset="0"/>
              <a:cs typeface="Arial" panose="020B0604020202020204" pitchFamily="34" charset="0"/>
            </a:rPr>
            <a:t> </a:t>
          </a:r>
          <a:r>
            <a:rPr lang="en-US" sz="2600" b="0" i="1" kern="1200" dirty="0" err="1">
              <a:latin typeface="Arial" panose="020B0604020202020204" pitchFamily="34" charset="0"/>
              <a:cs typeface="Arial" panose="020B0604020202020204" pitchFamily="34" charset="0"/>
            </a:rPr>
            <a:t>nghiêng</a:t>
          </a:r>
          <a:r>
            <a:rPr lang="en-US" sz="2600" b="0" i="1" kern="1200" dirty="0">
              <a:latin typeface="Arial" panose="020B0604020202020204" pitchFamily="34" charset="0"/>
              <a:cs typeface="Arial" panose="020B0604020202020204" pitchFamily="34" charset="0"/>
            </a:rPr>
            <a:t> soi.</a:t>
          </a:r>
          <a:endParaRPr lang="en-US" sz="2600" b="0" kern="1200" dirty="0">
            <a:latin typeface="Arial" panose="020B0604020202020204" pitchFamily="34" charset="0"/>
            <a:cs typeface="Arial" panose="020B0604020202020204" pitchFamily="34" charset="0"/>
          </a:endParaRPr>
        </a:p>
      </dsp:txBody>
      <dsp:txXfrm>
        <a:off x="2535839" y="1578869"/>
        <a:ext cx="9258762" cy="2615847"/>
      </dsp:txXfrm>
    </dsp:sp>
    <dsp:sp modelId="{AF242814-D926-4D2D-B345-53C5174D387B}">
      <dsp:nvSpPr>
        <dsp:cNvPr id="0" name=""/>
        <dsp:cNvSpPr/>
      </dsp:nvSpPr>
      <dsp:spPr>
        <a:xfrm>
          <a:off x="2358920" y="4194716"/>
          <a:ext cx="9435681"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A27B8-8E4F-496F-AA22-9E1A4B2F7C01}">
      <dsp:nvSpPr>
        <dsp:cNvPr id="0" name=""/>
        <dsp:cNvSpPr/>
      </dsp:nvSpPr>
      <dsp:spPr>
        <a:xfrm>
          <a:off x="899178" y="1405709"/>
          <a:ext cx="2844574" cy="28432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Arial" panose="020B0604020202020204" pitchFamily="34" charset="0"/>
              <a:cs typeface="Arial" panose="020B0604020202020204" pitchFamily="34" charset="0"/>
            </a:rPr>
            <a:t>Kết nối</a:t>
          </a:r>
        </a:p>
        <a:p>
          <a:pPr marL="0" lvl="0" indent="0" algn="ctr" defTabSz="1422400">
            <a:lnSpc>
              <a:spcPct val="90000"/>
            </a:lnSpc>
            <a:spcBef>
              <a:spcPct val="0"/>
            </a:spcBef>
            <a:spcAft>
              <a:spcPct val="35000"/>
            </a:spcAft>
            <a:buNone/>
          </a:pPr>
          <a:r>
            <a:rPr lang="vi-VN" sz="1800" kern="1200" dirty="0">
              <a:latin typeface="Arial" panose="020B0604020202020204" pitchFamily="34" charset="0"/>
              <a:cs typeface="Arial" panose="020B0604020202020204" pitchFamily="34" charset="0"/>
            </a:rPr>
            <a:t>Quá khứ - hiện tại</a:t>
          </a:r>
          <a:endParaRPr lang="en-US" sz="1800" kern="1200" dirty="0">
            <a:latin typeface="Arial" panose="020B0604020202020204" pitchFamily="34" charset="0"/>
            <a:cs typeface="Arial" panose="020B0604020202020204" pitchFamily="34" charset="0"/>
          </a:endParaRPr>
        </a:p>
      </dsp:txBody>
      <dsp:txXfrm>
        <a:off x="1315756" y="1822093"/>
        <a:ext cx="2011418" cy="2010477"/>
      </dsp:txXfrm>
    </dsp:sp>
    <dsp:sp modelId="{115CC181-1E28-43A4-8F73-A33BED7DDE20}">
      <dsp:nvSpPr>
        <dsp:cNvPr id="0" name=""/>
        <dsp:cNvSpPr/>
      </dsp:nvSpPr>
      <dsp:spPr>
        <a:xfrm>
          <a:off x="-828184" y="0"/>
          <a:ext cx="5198064" cy="5418667"/>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1F076-4ABA-4371-89ED-0301469D3C39}">
      <dsp:nvSpPr>
        <dsp:cNvPr id="0" name=""/>
        <dsp:cNvSpPr/>
      </dsp:nvSpPr>
      <dsp:spPr>
        <a:xfrm>
          <a:off x="3078563" y="456793"/>
          <a:ext cx="1381373" cy="13817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EB3652-1415-40B6-AA88-F46AB3D5B9C1}">
      <dsp:nvSpPr>
        <dsp:cNvPr id="0" name=""/>
        <dsp:cNvSpPr/>
      </dsp:nvSpPr>
      <dsp:spPr>
        <a:xfrm>
          <a:off x="4545061" y="341486"/>
          <a:ext cx="6147611" cy="1341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just" defTabSz="1066800">
            <a:lnSpc>
              <a:spcPct val="90000"/>
            </a:lnSpc>
            <a:spcBef>
              <a:spcPct val="0"/>
            </a:spcBef>
            <a:spcAft>
              <a:spcPct val="10000"/>
            </a:spcAft>
            <a:buNone/>
          </a:pPr>
          <a:r>
            <a:rPr lang="vi-VN"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Truyện cổ dân gian chính là nhịp cầu nối liền bao thế hệ</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i="1"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đời</a:t>
          </a:r>
          <a:r>
            <a:rPr lang="en-US" sz="2400" i="1"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cha </a:t>
          </a:r>
          <a:r>
            <a:rPr lang="en-US" sz="2400" i="1"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ông</a:t>
          </a:r>
          <a:r>
            <a:rPr lang="en-US" sz="2400" i="1"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i="1"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với</a:t>
          </a:r>
          <a:r>
            <a:rPr lang="en-US" sz="2400" i="1"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i="1"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đời</a:t>
          </a:r>
          <a:r>
            <a:rPr lang="en-US" sz="2400" i="1"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i="1"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tôi</a:t>
          </a:r>
          <a:endParaRPr lang="en-US" sz="2400" kern="1200" dirty="0">
            <a:latin typeface="Arial" panose="020B0604020202020204" pitchFamily="34" charset="0"/>
            <a:cs typeface="Arial" panose="020B0604020202020204" pitchFamily="34" charset="0"/>
          </a:endParaRPr>
        </a:p>
      </dsp:txBody>
      <dsp:txXfrm>
        <a:off x="4545061" y="341486"/>
        <a:ext cx="6147611" cy="1341165"/>
      </dsp:txXfrm>
    </dsp:sp>
    <dsp:sp modelId="{34C2576E-7DC8-45D4-9E79-E0C82485E91B}">
      <dsp:nvSpPr>
        <dsp:cNvPr id="0" name=""/>
        <dsp:cNvSpPr/>
      </dsp:nvSpPr>
      <dsp:spPr>
        <a:xfrm>
          <a:off x="3612468" y="2028748"/>
          <a:ext cx="1381373" cy="13817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97350-04AA-4E57-B7E4-393079A94C67}">
      <dsp:nvSpPr>
        <dsp:cNvPr id="0" name=""/>
        <dsp:cNvSpPr/>
      </dsp:nvSpPr>
      <dsp:spPr>
        <a:xfrm>
          <a:off x="5137158" y="2071405"/>
          <a:ext cx="5861438"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just" defTabSz="1066800">
            <a:lnSpc>
              <a:spcPct val="90000"/>
            </a:lnSpc>
            <a:spcBef>
              <a:spcPct val="0"/>
            </a:spcBef>
            <a:spcAft>
              <a:spcPct val="10000"/>
            </a:spcAft>
            <a:buNone/>
          </a:pP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T</a:t>
          </a:r>
          <a:r>
            <a:rPr lang="vi-VN"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ruyện cổ dân gian kết tinh những vẻ đẹp tình</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vi-VN"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cảm, tư tưởng của người xưa (</a:t>
          </a:r>
          <a:r>
            <a:rPr lang="vi-VN" sz="2400" i="1"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người thơm</a:t>
          </a:r>
          <a:r>
            <a:rPr lang="vi-VN"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người có phẩm chất t</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ố</a:t>
          </a:r>
          <a:r>
            <a:rPr lang="vi-VN"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t đẹp)</a:t>
          </a:r>
          <a:endParaRPr lang="en-US" sz="2400" kern="1200" dirty="0">
            <a:latin typeface="Arial" panose="020B0604020202020204" pitchFamily="34" charset="0"/>
            <a:cs typeface="Arial" panose="020B0604020202020204" pitchFamily="34" charset="0"/>
          </a:endParaRPr>
        </a:p>
      </dsp:txBody>
      <dsp:txXfrm>
        <a:off x="5137158" y="2071405"/>
        <a:ext cx="5861438" cy="1337327"/>
      </dsp:txXfrm>
    </dsp:sp>
    <dsp:sp modelId="{E01A470D-07EC-496F-B5F4-DF5575B18480}">
      <dsp:nvSpPr>
        <dsp:cNvPr id="0" name=""/>
        <dsp:cNvSpPr/>
      </dsp:nvSpPr>
      <dsp:spPr>
        <a:xfrm>
          <a:off x="3078563" y="3622920"/>
          <a:ext cx="1381373" cy="13817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E3BF0-E1DD-474C-A6E0-14BEF121E84D}">
      <dsp:nvSpPr>
        <dsp:cNvPr id="0" name=""/>
        <dsp:cNvSpPr/>
      </dsp:nvSpPr>
      <dsp:spPr>
        <a:xfrm>
          <a:off x="4863657" y="3755275"/>
          <a:ext cx="6116270"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Chứa</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đựng</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bài</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học</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ông</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cha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dạy</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con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cháu</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cần</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sống</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nhân</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hậu</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độ</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lượng</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công</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bằng</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US" sz="2400" kern="12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chăm</a:t>
          </a:r>
          <a:r>
            <a:rPr lang="en-US"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vi-VN" sz="2400" kern="1200" dirty="0">
              <a:solidFill>
                <a:srgbClr val="7030A0"/>
              </a:solidFill>
              <a:latin typeface="Arial" panose="020B0604020202020204" pitchFamily="34" charset="0"/>
              <a:ea typeface="Times New Roman" panose="02020603050405020304" pitchFamily="18" charset="0"/>
              <a:cs typeface="Arial" panose="020B0604020202020204" pitchFamily="34" charset="0"/>
            </a:rPr>
            <a:t>chỉ.</a:t>
          </a:r>
          <a:endParaRPr lang="en-US" sz="2400" kern="1200" dirty="0">
            <a:latin typeface="Arial" panose="020B0604020202020204" pitchFamily="34" charset="0"/>
            <a:cs typeface="Arial" panose="020B0604020202020204" pitchFamily="34" charset="0"/>
          </a:endParaRPr>
        </a:p>
      </dsp:txBody>
      <dsp:txXfrm>
        <a:off x="4863657" y="3755275"/>
        <a:ext cx="6116270" cy="13373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1A864-C765-4F1F-8AF6-1A16289D88F8}">
      <dsp:nvSpPr>
        <dsp:cNvPr id="0" name=""/>
        <dsp:cNvSpPr/>
      </dsp:nvSpPr>
      <dsp:spPr>
        <a:xfrm>
          <a:off x="4608730" y="802808"/>
          <a:ext cx="3981060" cy="4174305"/>
        </a:xfrm>
        <a:prstGeom prst="wedgeRectCallout">
          <a:avLst>
            <a:gd name="adj1" fmla="val 0"/>
            <a:gd name="adj2" fmla="val 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375" tIns="79375" rIns="79375" bIns="79375" numCol="1" spcCol="1270" anchor="t" anchorCtr="0">
          <a:noAutofit/>
        </a:bodyPr>
        <a:lstStyle/>
        <a:p>
          <a:pPr marL="0" lvl="0" indent="0" algn="just" defTabSz="1111250">
            <a:lnSpc>
              <a:spcPct val="90000"/>
            </a:lnSpc>
            <a:spcBef>
              <a:spcPct val="0"/>
            </a:spcBef>
            <a:spcAft>
              <a:spcPct val="35000"/>
            </a:spcAft>
            <a:buNone/>
          </a:pPr>
          <a:r>
            <a:rPr lang="en-US" sz="2500" kern="1200">
              <a:latin typeface="Arial" panose="020B0604020202020204" pitchFamily="34" charset="0"/>
              <a:ea typeface="Times New Roman" panose="02020603050405020304" pitchFamily="18" charset="0"/>
              <a:cs typeface="Arial" panose="020B0604020202020204" pitchFamily="34" charset="0"/>
            </a:rPr>
            <a:t>- </a:t>
          </a:r>
          <a:r>
            <a:rPr lang="vi-VN" sz="2500" kern="1200">
              <a:latin typeface="Arial" panose="020B0604020202020204" pitchFamily="34" charset="0"/>
              <a:ea typeface="Times New Roman" panose="02020603050405020304" pitchFamily="18" charset="0"/>
              <a:cs typeface="Arial" panose="020B0604020202020204" pitchFamily="34" charset="0"/>
            </a:rPr>
            <a:t>Truyện cổ tích về kiểu nhân vật thông minh, tình huống bất ngờ, gây cười.</a:t>
          </a:r>
          <a:endParaRPr lang="en-US" sz="2500" kern="1200" dirty="0">
            <a:latin typeface="Arial" panose="020B0604020202020204" pitchFamily="34" charset="0"/>
            <a:cs typeface="Arial" panose="020B0604020202020204" pitchFamily="34" charset="0"/>
          </a:endParaRPr>
        </a:p>
        <a:p>
          <a:pPr marL="0" lvl="0" indent="0" algn="just" defTabSz="1111250">
            <a:lnSpc>
              <a:spcPct val="90000"/>
            </a:lnSpc>
            <a:spcBef>
              <a:spcPct val="0"/>
            </a:spcBef>
            <a:spcAft>
              <a:spcPct val="35000"/>
            </a:spcAft>
            <a:buNone/>
          </a:pPr>
          <a:r>
            <a:rPr lang="en-US" sz="2500" kern="1200">
              <a:latin typeface="Arial" panose="020B0604020202020204" pitchFamily="34" charset="0"/>
              <a:ea typeface="Times New Roman" panose="02020603050405020304" pitchFamily="18" charset="0"/>
              <a:cs typeface="Arial" panose="020B0604020202020204" pitchFamily="34" charset="0"/>
            </a:rPr>
            <a:t>- Tác phẩm tạo được tình huống truyện độc đáo, sắp xếp trình tự các thử thách hợp lý.</a:t>
          </a:r>
          <a:endParaRPr lang="en-US" sz="2500" kern="1200" dirty="0">
            <a:latin typeface="Arial" panose="020B0604020202020204" pitchFamily="34" charset="0"/>
            <a:ea typeface="Calibri" panose="020F0502020204030204" pitchFamily="34" charset="0"/>
            <a:cs typeface="Arial" panose="020B0604020202020204" pitchFamily="34" charset="0"/>
          </a:endParaRPr>
        </a:p>
        <a:p>
          <a:pPr marL="0" lvl="0" indent="0" algn="just" defTabSz="1111250">
            <a:lnSpc>
              <a:spcPct val="90000"/>
            </a:lnSpc>
            <a:spcBef>
              <a:spcPct val="0"/>
            </a:spcBef>
            <a:spcAft>
              <a:spcPct val="35000"/>
            </a:spcAft>
            <a:buNone/>
          </a:pPr>
          <a:r>
            <a:rPr lang="en-US" sz="2500" kern="1200">
              <a:latin typeface="Arial" panose="020B0604020202020204" pitchFamily="34" charset="0"/>
              <a:ea typeface="Times New Roman" panose="02020603050405020304" pitchFamily="18" charset="0"/>
              <a:cs typeface="Arial" panose="020B0604020202020204" pitchFamily="34" charset="0"/>
            </a:rPr>
            <a:t>- Sử dụng nghệ thuật so sánh.</a:t>
          </a:r>
          <a:endParaRPr lang="en-US" sz="2500" kern="1200" dirty="0">
            <a:effectLst/>
            <a:latin typeface="Arial" panose="020B0604020202020204" pitchFamily="34" charset="0"/>
            <a:ea typeface="Calibri" panose="020F0502020204030204" pitchFamily="34" charset="0"/>
            <a:cs typeface="Arial" panose="020B0604020202020204" pitchFamily="34" charset="0"/>
          </a:endParaRPr>
        </a:p>
      </dsp:txBody>
      <dsp:txXfrm>
        <a:off x="5114325" y="802808"/>
        <a:ext cx="3475465" cy="4174305"/>
      </dsp:txXfrm>
    </dsp:sp>
    <dsp:sp modelId="{BDB5EE4F-3505-49EA-9652-ED7AC93DB321}">
      <dsp:nvSpPr>
        <dsp:cNvPr id="0" name=""/>
        <dsp:cNvSpPr/>
      </dsp:nvSpPr>
      <dsp:spPr>
        <a:xfrm>
          <a:off x="4819734" y="95044"/>
          <a:ext cx="3793998" cy="8028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425" tIns="98425" rIns="98425" bIns="98425" numCol="1" spcCol="1270" anchor="ctr" anchorCtr="0">
          <a:noAutofit/>
        </a:bodyPr>
        <a:lstStyle/>
        <a:p>
          <a:pPr marL="0" lvl="0" indent="0" algn="ctr" defTabSz="1377950">
            <a:lnSpc>
              <a:spcPct val="90000"/>
            </a:lnSpc>
            <a:spcBef>
              <a:spcPct val="0"/>
            </a:spcBef>
            <a:spcAft>
              <a:spcPct val="35000"/>
            </a:spcAft>
            <a:buNone/>
          </a:pPr>
          <a:r>
            <a:rPr lang="vi-VN" sz="3100" kern="1200" dirty="0">
              <a:latin typeface="Arial" panose="020B0604020202020204" pitchFamily="34" charset="0"/>
              <a:cs typeface="Arial" panose="020B0604020202020204" pitchFamily="34" charset="0"/>
            </a:rPr>
            <a:t>Nghệ thuật</a:t>
          </a:r>
          <a:endParaRPr lang="en-US" sz="3100" kern="1200" dirty="0">
            <a:latin typeface="Arial" panose="020B0604020202020204" pitchFamily="34" charset="0"/>
            <a:cs typeface="Arial" panose="020B0604020202020204" pitchFamily="34" charset="0"/>
          </a:endParaRPr>
        </a:p>
      </dsp:txBody>
      <dsp:txXfrm>
        <a:off x="4819734" y="95044"/>
        <a:ext cx="3793998" cy="802808"/>
      </dsp:txXfrm>
    </dsp:sp>
    <dsp:sp modelId="{AAF960FF-5810-4B4B-882F-6EA7BB2DA829}">
      <dsp:nvSpPr>
        <dsp:cNvPr id="0" name=""/>
        <dsp:cNvSpPr/>
      </dsp:nvSpPr>
      <dsp:spPr>
        <a:xfrm>
          <a:off x="1312407" y="991176"/>
          <a:ext cx="3531864" cy="3834978"/>
        </a:xfrm>
        <a:prstGeom prst="wedgeRectCallout">
          <a:avLst>
            <a:gd name="adj1" fmla="val 62500"/>
            <a:gd name="adj2" fmla="val 20830"/>
          </a:avLst>
        </a:prstGeom>
        <a:solidFill>
          <a:schemeClr val="accent5">
            <a:tint val="50000"/>
            <a:hueOff val="-15188076"/>
            <a:satOff val="-34639"/>
            <a:lumOff val="8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1066800">
            <a:lnSpc>
              <a:spcPct val="90000"/>
            </a:lnSpc>
            <a:spcBef>
              <a:spcPct val="0"/>
            </a:spcBef>
            <a:spcAft>
              <a:spcPct val="35000"/>
            </a:spcAft>
            <a:buNone/>
          </a:pPr>
          <a:r>
            <a:rPr lang="vi-VN" sz="2400" b="0" kern="1200">
              <a:latin typeface="Arial" panose="020B0604020202020204" pitchFamily="34" charset="0"/>
              <a:ea typeface="Times New Roman" panose="02020603050405020304" pitchFamily="18" charset="0"/>
              <a:cs typeface="Arial" panose="020B0604020202020204" pitchFamily="34" charset="0"/>
            </a:rPr>
            <a:t>- </a:t>
          </a:r>
          <a:r>
            <a:rPr lang="en-US" sz="2400" b="0" kern="1200">
              <a:latin typeface="Arial" panose="020B0604020202020204" pitchFamily="34" charset="0"/>
              <a:ea typeface="Times New Roman" panose="02020603050405020304" pitchFamily="18" charset="0"/>
              <a:cs typeface="Arial" panose="020B0604020202020204" pitchFamily="34" charset="0"/>
            </a:rPr>
            <a:t>Ngợi ca ý nghĩa to lớn và những bài học về đạo lí làm người chứa trong kho tàng chuyện cổ dân gian của nước nhà.</a:t>
          </a:r>
          <a:endParaRPr lang="en-US" sz="2400" b="0" kern="1200" dirty="0">
            <a:latin typeface="Arial" panose="020B0604020202020204" pitchFamily="34" charset="0"/>
            <a:cs typeface="Arial" panose="020B0604020202020204" pitchFamily="34" charset="0"/>
          </a:endParaRPr>
        </a:p>
        <a:p>
          <a:pPr marL="0" lvl="0" indent="0" algn="just" defTabSz="1066800">
            <a:lnSpc>
              <a:spcPct val="90000"/>
            </a:lnSpc>
            <a:spcBef>
              <a:spcPct val="0"/>
            </a:spcBef>
            <a:spcAft>
              <a:spcPct val="35000"/>
            </a:spcAft>
            <a:buNone/>
          </a:pPr>
          <a:r>
            <a:rPr lang="vi-VN"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Nhà</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thơ</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gián</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tiếp</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khẳng</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định</a:t>
          </a:r>
          <a:r>
            <a:rPr lang="en-US" sz="2400" b="0" kern="1200" dirty="0">
              <a:latin typeface="Arial" panose="020B0604020202020204" pitchFamily="34" charset="0"/>
              <a:ea typeface="MS Mincho"/>
              <a:cs typeface="Arial" panose="020B0604020202020204" pitchFamily="34" charset="0"/>
            </a:rPr>
            <a:t>: Kho </a:t>
          </a:r>
          <a:r>
            <a:rPr lang="en-US" sz="2400" b="0" kern="1200" dirty="0" err="1">
              <a:latin typeface="Arial" panose="020B0604020202020204" pitchFamily="34" charset="0"/>
              <a:ea typeface="MS Mincho"/>
              <a:cs typeface="Arial" panose="020B0604020202020204" pitchFamily="34" charset="0"/>
            </a:rPr>
            <a:t>tàng</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chuyện</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cổ</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nước</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nhà</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có</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giá</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trị</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vô</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cùng</a:t>
          </a:r>
          <a:r>
            <a:rPr lang="en-US" sz="2400" b="0" kern="1200" dirty="0">
              <a:latin typeface="Arial" panose="020B0604020202020204" pitchFamily="34" charset="0"/>
              <a:ea typeface="MS Mincho"/>
              <a:cs typeface="Arial" panose="020B0604020202020204" pitchFamily="34" charset="0"/>
            </a:rPr>
            <a:t> to </a:t>
          </a:r>
          <a:r>
            <a:rPr lang="en-US" sz="2400" b="0" kern="1200" dirty="0" err="1">
              <a:latin typeface="Arial" panose="020B0604020202020204" pitchFamily="34" charset="0"/>
              <a:ea typeface="MS Mincho"/>
              <a:cs typeface="Arial" panose="020B0604020202020204" pitchFamily="34" charset="0"/>
            </a:rPr>
            <a:t>lớn</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và</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sẽ</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tồn</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tại</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mãi</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muôn</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đời</a:t>
          </a:r>
          <a:r>
            <a:rPr lang="en-US" sz="2400" b="0" kern="1200" dirty="0">
              <a:latin typeface="Arial" panose="020B0604020202020204" pitchFamily="34" charset="0"/>
              <a:ea typeface="MS Mincho"/>
              <a:cs typeface="Arial" panose="020B0604020202020204" pitchFamily="34" charset="0"/>
            </a:rPr>
            <a:t> </a:t>
          </a:r>
          <a:r>
            <a:rPr lang="en-US" sz="2400" b="0" kern="1200" dirty="0" err="1">
              <a:latin typeface="Arial" panose="020B0604020202020204" pitchFamily="34" charset="0"/>
              <a:ea typeface="MS Mincho"/>
              <a:cs typeface="Arial" panose="020B0604020202020204" pitchFamily="34" charset="0"/>
            </a:rPr>
            <a:t>sau</a:t>
          </a:r>
          <a:r>
            <a:rPr lang="en-US" sz="2400" b="0" kern="1200" dirty="0">
              <a:latin typeface="Arial" panose="020B0604020202020204" pitchFamily="34" charset="0"/>
              <a:ea typeface="MS Mincho"/>
              <a:cs typeface="Arial" panose="020B0604020202020204" pitchFamily="34" charset="0"/>
            </a:rPr>
            <a:t>.</a:t>
          </a:r>
          <a:endParaRPr lang="en-US" sz="2400" b="0" kern="1200" dirty="0">
            <a:effectLst/>
            <a:latin typeface="Arial" panose="020B0604020202020204" pitchFamily="34" charset="0"/>
            <a:ea typeface="Calibri" panose="020F0502020204030204" pitchFamily="34" charset="0"/>
            <a:cs typeface="Arial" panose="020B0604020202020204" pitchFamily="34" charset="0"/>
          </a:endParaRPr>
        </a:p>
      </dsp:txBody>
      <dsp:txXfrm>
        <a:off x="1760954" y="991176"/>
        <a:ext cx="3083318" cy="3834978"/>
      </dsp:txXfrm>
    </dsp:sp>
    <dsp:sp modelId="{C57EDC8B-A67C-45C5-A7F9-9AD0398C70DE}">
      <dsp:nvSpPr>
        <dsp:cNvPr id="0" name=""/>
        <dsp:cNvSpPr/>
      </dsp:nvSpPr>
      <dsp:spPr>
        <a:xfrm>
          <a:off x="1312407" y="341500"/>
          <a:ext cx="3531864" cy="638997"/>
        </a:xfrm>
        <a:prstGeom prst="rect">
          <a:avLst/>
        </a:prstGeom>
        <a:solidFill>
          <a:schemeClr val="accent5">
            <a:hueOff val="-15238314"/>
            <a:satOff val="-22588"/>
            <a:lumOff val="-9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425" tIns="98425" rIns="98425" bIns="98425" numCol="1" spcCol="1270" anchor="ctr" anchorCtr="0">
          <a:noAutofit/>
        </a:bodyPr>
        <a:lstStyle/>
        <a:p>
          <a:pPr marL="0" lvl="0" indent="0" algn="ctr" defTabSz="1377950">
            <a:lnSpc>
              <a:spcPct val="90000"/>
            </a:lnSpc>
            <a:spcBef>
              <a:spcPct val="0"/>
            </a:spcBef>
            <a:spcAft>
              <a:spcPct val="35000"/>
            </a:spcAft>
            <a:buNone/>
          </a:pPr>
          <a:r>
            <a:rPr lang="vi-VN" sz="3100" kern="1200" dirty="0">
              <a:latin typeface="Arial" panose="020B0604020202020204" pitchFamily="34" charset="0"/>
              <a:cs typeface="Arial" panose="020B0604020202020204" pitchFamily="34" charset="0"/>
            </a:rPr>
            <a:t>Nội dung</a:t>
          </a:r>
          <a:endParaRPr lang="en-US" sz="3100" kern="1200" dirty="0">
            <a:latin typeface="Arial" panose="020B0604020202020204" pitchFamily="34" charset="0"/>
            <a:cs typeface="Arial" panose="020B0604020202020204" pitchFamily="34" charset="0"/>
          </a:endParaRPr>
        </a:p>
      </dsp:txBody>
      <dsp:txXfrm>
        <a:off x="1312407" y="341500"/>
        <a:ext cx="3531864" cy="6389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09D3C-C918-4486-B19D-90C40B9E79ED}">
      <dsp:nvSpPr>
        <dsp:cNvPr id="0" name=""/>
        <dsp:cNvSpPr/>
      </dsp:nvSpPr>
      <dsp:spPr>
        <a:xfrm>
          <a:off x="5839096" y="1790269"/>
          <a:ext cx="4827314" cy="489466"/>
        </a:xfrm>
        <a:custGeom>
          <a:avLst/>
          <a:gdLst/>
          <a:ahLst/>
          <a:cxnLst/>
          <a:rect l="0" t="0" r="0" b="0"/>
          <a:pathLst>
            <a:path>
              <a:moveTo>
                <a:pt x="0" y="0"/>
              </a:moveTo>
              <a:lnTo>
                <a:pt x="0" y="244733"/>
              </a:lnTo>
              <a:lnTo>
                <a:pt x="4827314" y="244733"/>
              </a:lnTo>
              <a:lnTo>
                <a:pt x="4827314" y="48946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2C6344-CFB7-46A7-B0C9-AC0F4E5CD083}">
      <dsp:nvSpPr>
        <dsp:cNvPr id="0" name=""/>
        <dsp:cNvSpPr/>
      </dsp:nvSpPr>
      <dsp:spPr>
        <a:xfrm>
          <a:off x="5839096" y="1790269"/>
          <a:ext cx="2323298" cy="489466"/>
        </a:xfrm>
        <a:custGeom>
          <a:avLst/>
          <a:gdLst/>
          <a:ahLst/>
          <a:cxnLst/>
          <a:rect l="0" t="0" r="0" b="0"/>
          <a:pathLst>
            <a:path>
              <a:moveTo>
                <a:pt x="0" y="0"/>
              </a:moveTo>
              <a:lnTo>
                <a:pt x="0" y="244733"/>
              </a:lnTo>
              <a:lnTo>
                <a:pt x="2323298" y="244733"/>
              </a:lnTo>
              <a:lnTo>
                <a:pt x="2323298" y="48946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307571-ECE1-4901-B634-C241C660B7DE}">
      <dsp:nvSpPr>
        <dsp:cNvPr id="0" name=""/>
        <dsp:cNvSpPr/>
      </dsp:nvSpPr>
      <dsp:spPr>
        <a:xfrm>
          <a:off x="5658378" y="1790269"/>
          <a:ext cx="180717" cy="489466"/>
        </a:xfrm>
        <a:custGeom>
          <a:avLst/>
          <a:gdLst/>
          <a:ahLst/>
          <a:cxnLst/>
          <a:rect l="0" t="0" r="0" b="0"/>
          <a:pathLst>
            <a:path>
              <a:moveTo>
                <a:pt x="180717" y="0"/>
              </a:moveTo>
              <a:lnTo>
                <a:pt x="180717" y="244733"/>
              </a:lnTo>
              <a:lnTo>
                <a:pt x="0" y="244733"/>
              </a:lnTo>
              <a:lnTo>
                <a:pt x="0" y="48946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1BB46-407D-47EB-AB17-C544F5BD3D6F}">
      <dsp:nvSpPr>
        <dsp:cNvPr id="0" name=""/>
        <dsp:cNvSpPr/>
      </dsp:nvSpPr>
      <dsp:spPr>
        <a:xfrm>
          <a:off x="3154362" y="1790269"/>
          <a:ext cx="2684734" cy="489466"/>
        </a:xfrm>
        <a:custGeom>
          <a:avLst/>
          <a:gdLst/>
          <a:ahLst/>
          <a:cxnLst/>
          <a:rect l="0" t="0" r="0" b="0"/>
          <a:pathLst>
            <a:path>
              <a:moveTo>
                <a:pt x="2684734" y="0"/>
              </a:moveTo>
              <a:lnTo>
                <a:pt x="2684734" y="244733"/>
              </a:lnTo>
              <a:lnTo>
                <a:pt x="0" y="244733"/>
              </a:lnTo>
              <a:lnTo>
                <a:pt x="0" y="48946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F94E44-C58D-49A6-AB54-29428A1B3A87}">
      <dsp:nvSpPr>
        <dsp:cNvPr id="0" name=""/>
        <dsp:cNvSpPr/>
      </dsp:nvSpPr>
      <dsp:spPr>
        <a:xfrm>
          <a:off x="831064" y="1790269"/>
          <a:ext cx="5008032" cy="489466"/>
        </a:xfrm>
        <a:custGeom>
          <a:avLst/>
          <a:gdLst/>
          <a:ahLst/>
          <a:cxnLst/>
          <a:rect l="0" t="0" r="0" b="0"/>
          <a:pathLst>
            <a:path>
              <a:moveTo>
                <a:pt x="5008032" y="0"/>
              </a:moveTo>
              <a:lnTo>
                <a:pt x="5008032" y="244733"/>
              </a:lnTo>
              <a:lnTo>
                <a:pt x="0" y="244733"/>
              </a:lnTo>
              <a:lnTo>
                <a:pt x="0" y="48946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AD708C-65FD-427F-AD35-3BB4BB318C02}">
      <dsp:nvSpPr>
        <dsp:cNvPr id="0" name=""/>
        <dsp:cNvSpPr/>
      </dsp:nvSpPr>
      <dsp:spPr>
        <a:xfrm>
          <a:off x="4831821" y="671210"/>
          <a:ext cx="2014549" cy="111905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Arial" panose="020B0604020202020204" pitchFamily="34" charset="0"/>
              <a:cs typeface="Arial" panose="020B0604020202020204" pitchFamily="34" charset="0"/>
            </a:rPr>
            <a:t>Các</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bước</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tiến</a:t>
          </a:r>
          <a:r>
            <a:rPr lang="en-US" sz="2400" b="1" kern="1200" dirty="0">
              <a:latin typeface="Arial" panose="020B0604020202020204" pitchFamily="34" charset="0"/>
              <a:cs typeface="Arial" panose="020B0604020202020204" pitchFamily="34" charset="0"/>
            </a:rPr>
            <a:t> </a:t>
          </a:r>
          <a:r>
            <a:rPr lang="en-US" sz="2400" b="1" kern="1200" dirty="0" err="1">
              <a:latin typeface="Arial" panose="020B0604020202020204" pitchFamily="34" charset="0"/>
              <a:cs typeface="Arial" panose="020B0604020202020204" pitchFamily="34" charset="0"/>
            </a:rPr>
            <a:t>hành</a:t>
          </a:r>
          <a:endParaRPr lang="en-US" sz="2400" kern="1200" dirty="0">
            <a:latin typeface="Arial" panose="020B0604020202020204" pitchFamily="34" charset="0"/>
            <a:cs typeface="Arial" panose="020B0604020202020204" pitchFamily="34" charset="0"/>
          </a:endParaRPr>
        </a:p>
      </dsp:txBody>
      <dsp:txXfrm>
        <a:off x="4831821" y="671210"/>
        <a:ext cx="2014549" cy="1119059"/>
      </dsp:txXfrm>
    </dsp:sp>
    <dsp:sp modelId="{04194F7B-C0C1-4B6F-8816-80A72C466A02}">
      <dsp:nvSpPr>
        <dsp:cNvPr id="0" name=""/>
        <dsp:cNvSpPr/>
      </dsp:nvSpPr>
      <dsp:spPr>
        <a:xfrm>
          <a:off x="4507" y="2279736"/>
          <a:ext cx="1653114" cy="11080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Nêu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vấn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đề</a:t>
          </a:r>
          <a:r>
            <a:rPr lang="en-US" sz="2400" kern="1200" dirty="0">
              <a:latin typeface="Arial" panose="020B0604020202020204" pitchFamily="34" charset="0"/>
              <a:cs typeface="Arial" panose="020B0604020202020204" pitchFamily="34" charset="0"/>
            </a:rPr>
            <a:t>.</a:t>
          </a:r>
        </a:p>
      </dsp:txBody>
      <dsp:txXfrm>
        <a:off x="4507" y="2279736"/>
        <a:ext cx="1653114" cy="1108070"/>
      </dsp:txXfrm>
    </dsp:sp>
    <dsp:sp modelId="{30443EC1-E1A4-448E-BCB7-DAB6827A710D}">
      <dsp:nvSpPr>
        <dsp:cNvPr id="0" name=""/>
        <dsp:cNvSpPr/>
      </dsp:nvSpPr>
      <dsp:spPr>
        <a:xfrm>
          <a:off x="2147087" y="2279736"/>
          <a:ext cx="2014549" cy="11190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Giải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thích</a:t>
          </a:r>
          <a:r>
            <a:rPr lang="en-US" sz="2400" kern="1200" dirty="0">
              <a:latin typeface="Arial" panose="020B0604020202020204" pitchFamily="34" charset="0"/>
              <a:cs typeface="Arial" panose="020B0604020202020204" pitchFamily="34" charset="0"/>
            </a:rPr>
            <a:t>.</a:t>
          </a:r>
        </a:p>
      </dsp:txBody>
      <dsp:txXfrm>
        <a:off x="2147087" y="2279736"/>
        <a:ext cx="2014549" cy="1119059"/>
      </dsp:txXfrm>
    </dsp:sp>
    <dsp:sp modelId="{A6FC0BEA-C36A-4FC2-9F44-7AC2AF8510B7}">
      <dsp:nvSpPr>
        <dsp:cNvPr id="0" name=""/>
        <dsp:cNvSpPr/>
      </dsp:nvSpPr>
      <dsp:spPr>
        <a:xfrm>
          <a:off x="4651103" y="2279736"/>
          <a:ext cx="2014549" cy="11190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Bàn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luận</a:t>
          </a:r>
          <a:endParaRPr lang="en-US" sz="2400" kern="1200" dirty="0">
            <a:latin typeface="Arial" panose="020B0604020202020204" pitchFamily="34" charset="0"/>
            <a:cs typeface="Arial" panose="020B0604020202020204" pitchFamily="34" charset="0"/>
          </a:endParaRPr>
        </a:p>
      </dsp:txBody>
      <dsp:txXfrm>
        <a:off x="4651103" y="2279736"/>
        <a:ext cx="2014549" cy="1119059"/>
      </dsp:txXfrm>
    </dsp:sp>
    <dsp:sp modelId="{BE640BE1-1608-4089-8294-94EB5FFD95FF}">
      <dsp:nvSpPr>
        <dsp:cNvPr id="0" name=""/>
        <dsp:cNvSpPr/>
      </dsp:nvSpPr>
      <dsp:spPr>
        <a:xfrm>
          <a:off x="7155119" y="2279736"/>
          <a:ext cx="2014549" cy="25831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Bài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học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nhận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thức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sau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khi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đọc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truyện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cổ</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tích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đó</a:t>
          </a:r>
          <a:r>
            <a:rPr lang="en-US" sz="2400" kern="1200" dirty="0">
              <a:latin typeface="Arial" panose="020B0604020202020204" pitchFamily="34" charset="0"/>
              <a:cs typeface="Arial" panose="020B0604020202020204" pitchFamily="34" charset="0"/>
            </a:rPr>
            <a:t>).</a:t>
          </a:r>
        </a:p>
      </dsp:txBody>
      <dsp:txXfrm>
        <a:off x="7155119" y="2279736"/>
        <a:ext cx="2014549" cy="2583146"/>
      </dsp:txXfrm>
    </dsp:sp>
    <dsp:sp modelId="{E574BEE3-8B19-4076-8BF6-DA0901197F92}">
      <dsp:nvSpPr>
        <dsp:cNvPr id="0" name=""/>
        <dsp:cNvSpPr/>
      </dsp:nvSpPr>
      <dsp:spPr>
        <a:xfrm>
          <a:off x="9659135" y="2279736"/>
          <a:ext cx="2014549" cy="23443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Gạch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chân</a:t>
          </a:r>
          <a:r>
            <a:rPr lang="en-US" sz="2400" kern="1200" dirty="0">
              <a:latin typeface="Arial" panose="020B0604020202020204" pitchFamily="34" charset="0"/>
              <a:cs typeface="Arial" panose="020B0604020202020204" pitchFamily="34" charset="0"/>
            </a:rPr>
            <a:t> 3 </a:t>
          </a:r>
          <a:r>
            <a:rPr lang="en-US" sz="2400" kern="1200" dirty="0" err="1">
              <a:latin typeface="Arial" panose="020B0604020202020204" pitchFamily="34" charset="0"/>
              <a:cs typeface="Arial" panose="020B0604020202020204" pitchFamily="34" charset="0"/>
            </a:rPr>
            <a:t>trạng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ngữ</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trong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đoạn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văn</a:t>
          </a:r>
          <a:endParaRPr lang="en-US" sz="2400" kern="1200" dirty="0">
            <a:latin typeface="Arial" panose="020B0604020202020204" pitchFamily="34" charset="0"/>
            <a:cs typeface="Arial" panose="020B0604020202020204" pitchFamily="34" charset="0"/>
          </a:endParaRPr>
        </a:p>
      </dsp:txBody>
      <dsp:txXfrm>
        <a:off x="9659135" y="2279736"/>
        <a:ext cx="2014549" cy="23443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9034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68325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11304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2619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94561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7946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04739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73660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3063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25521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8/4/2021</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65663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8/4/2021</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1300024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slide" Target="slide22.xml"/><Relationship Id="rId12" Type="http://schemas.openxmlformats.org/officeDocument/2006/relationships/image" Target="../media/image14.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1.xml"/><Relationship Id="rId11" Type="http://schemas.openxmlformats.org/officeDocument/2006/relationships/image" Target="../media/image13.gif"/><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image" Target="../media/image12.png"/><Relationship Id="rId9" Type="http://schemas.openxmlformats.org/officeDocument/2006/relationships/slide" Target="slide24.xml"/><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293528E-0CA3-4E56-B7A0-091C0AB0C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3F2EC-225A-4EBD-8BCD-5CD2392CB995}"/>
              </a:ext>
            </a:extLst>
          </p:cNvPr>
          <p:cNvSpPr>
            <a:spLocks noGrp="1"/>
          </p:cNvSpPr>
          <p:nvPr>
            <p:ph type="ctrTitle"/>
          </p:nvPr>
        </p:nvSpPr>
        <p:spPr>
          <a:xfrm>
            <a:off x="510136" y="5331798"/>
            <a:ext cx="10658121" cy="875980"/>
          </a:xfrm>
        </p:spPr>
        <p:txBody>
          <a:bodyPr anchor="ctr">
            <a:normAutofit/>
          </a:bodyPr>
          <a:lstStyle/>
          <a:p>
            <a:r>
              <a:rPr lang="vi-VN">
                <a:latin typeface="Arial" panose="020B0604020202020204" pitchFamily="34" charset="0"/>
                <a:cs typeface="Arial" panose="020B0604020202020204" pitchFamily="34" charset="0"/>
              </a:rPr>
              <a:t>CHUYỆN CỔ NƯỚC MÌNH</a:t>
            </a:r>
            <a:endParaRPr lang="en-US" dirty="0">
              <a:latin typeface="Arial" panose="020B0604020202020204" pitchFamily="34" charset="0"/>
              <a:cs typeface="Arial" panose="020B0604020202020204" pitchFamily="34" charset="0"/>
            </a:endParaRPr>
          </a:p>
        </p:txBody>
      </p:sp>
      <p:pic>
        <p:nvPicPr>
          <p:cNvPr id="1026" name="Picture 2" descr="Sức hấp dẫn của truyện cổ tích đối với trẻ em">
            <a:extLst>
              <a:ext uri="{FF2B5EF4-FFF2-40B4-BE49-F238E27FC236}">
                <a16:creationId xmlns:a16="http://schemas.microsoft.com/office/drawing/2014/main" id="{E3A6AFBC-8E5A-4EBC-8D78-B32C742F98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37" r="-1" b="29238"/>
          <a:stretch/>
        </p:blipFill>
        <p:spPr bwMode="auto">
          <a:xfrm>
            <a:off x="283466" y="285712"/>
            <a:ext cx="11603736" cy="4395865"/>
          </a:xfrm>
          <a:custGeom>
            <a:avLst/>
            <a:gdLst/>
            <a:ahLst/>
            <a:cxnLst/>
            <a:rect l="l" t="t" r="r" b="b"/>
            <a:pathLst>
              <a:path w="11349765" h="3938796">
                <a:moveTo>
                  <a:pt x="795037" y="22"/>
                </a:moveTo>
                <a:cubicBezTo>
                  <a:pt x="1053021" y="260"/>
                  <a:pt x="1376279" y="2487"/>
                  <a:pt x="1664950" y="5593"/>
                </a:cubicBezTo>
                <a:lnTo>
                  <a:pt x="9880140" y="24285"/>
                </a:lnTo>
                <a:lnTo>
                  <a:pt x="11338315" y="41907"/>
                </a:lnTo>
                <a:cubicBezTo>
                  <a:pt x="11379783" y="1357543"/>
                  <a:pt x="11296845" y="2623418"/>
                  <a:pt x="11276110" y="3914173"/>
                </a:cubicBezTo>
                <a:lnTo>
                  <a:pt x="10993203" y="3938796"/>
                </a:lnTo>
                <a:lnTo>
                  <a:pt x="1844326" y="3921552"/>
                </a:lnTo>
                <a:cubicBezTo>
                  <a:pt x="1106127" y="3902860"/>
                  <a:pt x="578842" y="3921553"/>
                  <a:pt x="72649" y="3902860"/>
                </a:cubicBezTo>
                <a:cubicBezTo>
                  <a:pt x="-82021" y="2638039"/>
                  <a:pt x="37496" y="877883"/>
                  <a:pt x="178107" y="80361"/>
                </a:cubicBezTo>
                <a:cubicBezTo>
                  <a:pt x="190197" y="-17618"/>
                  <a:pt x="180177" y="14441"/>
                  <a:pt x="422727" y="1980"/>
                </a:cubicBezTo>
                <a:cubicBezTo>
                  <a:pt x="508953" y="452"/>
                  <a:pt x="640245" y="-121"/>
                  <a:pt x="795037" y="22"/>
                </a:cubicBezTo>
                <a:close/>
              </a:path>
            </a:pathLst>
          </a:cu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779175D0-CA1C-4103-A2F3-CBE7A2E3A386}"/>
              </a:ext>
            </a:extLst>
          </p:cNvPr>
          <p:cNvSpPr>
            <a:spLocks noGrp="1"/>
          </p:cNvSpPr>
          <p:nvPr>
            <p:ph type="subTitle" idx="1"/>
          </p:nvPr>
        </p:nvSpPr>
        <p:spPr>
          <a:xfrm>
            <a:off x="-182880" y="4681577"/>
            <a:ext cx="5398834" cy="737666"/>
          </a:xfrm>
        </p:spPr>
        <p:txBody>
          <a:bodyPr anchor="ctr">
            <a:normAutofit/>
          </a:bodyPr>
          <a:lstStyle/>
          <a:p>
            <a:pPr algn="ctr"/>
            <a:r>
              <a:rPr lang="vi-VN" dirty="0">
                <a:latin typeface="Arial" panose="020B0604020202020204" pitchFamily="34" charset="0"/>
                <a:cs typeface="Arial" panose="020B0604020202020204" pitchFamily="34" charset="0"/>
              </a:rPr>
              <a:t>Đoc kết nối chủ điểm</a:t>
            </a:r>
            <a:endParaRPr lang="en-US" dirty="0">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83465" y="285712"/>
            <a:ext cx="11603735" cy="4395864"/>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0 w 7680682"/>
              <a:gd name="connsiteY4" fmla="*/ 60538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42138 w 7680682"/>
              <a:gd name="connsiteY4" fmla="*/ 40219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9875 w 7688439"/>
              <a:gd name="connsiteY0" fmla="*/ 6433518 h 6433552"/>
              <a:gd name="connsiteX1" fmla="*/ 6560587 w 7688439"/>
              <a:gd name="connsiteY1" fmla="*/ 6424418 h 6433552"/>
              <a:gd name="connsiteX2" fmla="*/ 995539 w 7688439"/>
              <a:gd name="connsiteY2" fmla="*/ 6393888 h 6433552"/>
              <a:gd name="connsiteX3" fmla="*/ 7757 w 7688439"/>
              <a:gd name="connsiteY3" fmla="*/ 6365104 h 6433552"/>
              <a:gd name="connsiteX4" fmla="*/ 49895 w 7688439"/>
              <a:gd name="connsiteY4" fmla="*/ 40219 h 6433552"/>
              <a:gd name="connsiteX5" fmla="*/ 241539 w 7688439"/>
              <a:gd name="connsiteY5" fmla="*/ 0 h 6433552"/>
              <a:gd name="connsiteX6" fmla="*/ 6439076 w 7688439"/>
              <a:gd name="connsiteY6" fmla="*/ 28166 h 6433552"/>
              <a:gd name="connsiteX7" fmla="*/ 7639227 w 7688439"/>
              <a:gd name="connsiteY7" fmla="*/ 58697 h 6433552"/>
              <a:gd name="connsiteX8" fmla="*/ 7567789 w 7688439"/>
              <a:gd name="connsiteY8" fmla="*/ 6302294 h 6433552"/>
              <a:gd name="connsiteX9" fmla="*/ 7402081 w 7688439"/>
              <a:gd name="connsiteY9" fmla="*/ 6430320 h 6433552"/>
              <a:gd name="connsiteX10" fmla="*/ 7149875 w 7688439"/>
              <a:gd name="connsiteY10" fmla="*/ 6433518 h 643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8439" h="6433552">
                <a:moveTo>
                  <a:pt x="7149875" y="6433518"/>
                </a:moveTo>
                <a:cubicBezTo>
                  <a:pt x="6975114" y="6433129"/>
                  <a:pt x="6756136" y="6429491"/>
                  <a:pt x="6560587" y="6424418"/>
                </a:cubicBezTo>
                <a:lnTo>
                  <a:pt x="995539" y="6393888"/>
                </a:lnTo>
                <a:lnTo>
                  <a:pt x="7757" y="6365104"/>
                </a:lnTo>
                <a:cubicBezTo>
                  <a:pt x="-20334" y="4216169"/>
                  <a:pt x="35849" y="2148514"/>
                  <a:pt x="49895" y="40219"/>
                </a:cubicBezTo>
                <a:lnTo>
                  <a:pt x="241539" y="0"/>
                </a:lnTo>
                <a:lnTo>
                  <a:pt x="6439076" y="28166"/>
                </a:lnTo>
                <a:cubicBezTo>
                  <a:pt x="6939139" y="58697"/>
                  <a:pt x="7296327" y="28165"/>
                  <a:pt x="7639227" y="58697"/>
                </a:cubicBezTo>
                <a:cubicBezTo>
                  <a:pt x="7744002" y="2124631"/>
                  <a:pt x="7663040" y="4999637"/>
                  <a:pt x="7567789" y="6302294"/>
                </a:cubicBezTo>
                <a:cubicBezTo>
                  <a:pt x="7559599" y="6462331"/>
                  <a:pt x="7566387" y="6409966"/>
                  <a:pt x="7402081" y="6430320"/>
                </a:cubicBezTo>
                <a:cubicBezTo>
                  <a:pt x="7343671" y="6432816"/>
                  <a:pt x="7254732" y="6433752"/>
                  <a:pt x="7149875" y="6433518"/>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467A5CF-53BA-460D-BDF5-9EE4E999516C}"/>
              </a:ext>
            </a:extLst>
          </p:cNvPr>
          <p:cNvSpPr txBox="1"/>
          <p:nvPr/>
        </p:nvSpPr>
        <p:spPr>
          <a:xfrm>
            <a:off x="7754112" y="6205728"/>
            <a:ext cx="4303776" cy="461665"/>
          </a:xfrm>
          <a:prstGeom prst="rect">
            <a:avLst/>
          </a:prstGeom>
          <a:noFill/>
        </p:spPr>
        <p:txBody>
          <a:bodyPr wrap="square" rtlCol="0">
            <a:spAutoFit/>
          </a:bodyPr>
          <a:lstStyle/>
          <a:p>
            <a:r>
              <a:rPr lang="vi-VN" sz="2400" i="1" dirty="0">
                <a:latin typeface="Arial" panose="020B0604020202020204" pitchFamily="34" charset="0"/>
                <a:cs typeface="Arial" panose="020B0604020202020204" pitchFamily="34" charset="0"/>
              </a:rPr>
              <a:t>___Lâm Thị Mỹ Dạ___</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11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28787951-008D-4939-B47D-577E8D333EAB}"/>
              </a:ext>
            </a:extLst>
          </p:cNvPr>
          <p:cNvSpPr/>
          <p:nvPr/>
        </p:nvSpPr>
        <p:spPr>
          <a:xfrm>
            <a:off x="734775" y="686155"/>
            <a:ext cx="6210123" cy="699911"/>
          </a:xfrm>
          <a:prstGeom prst="plaqu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1. </a:t>
            </a:r>
            <a:r>
              <a:rPr lang="en-US" sz="2800" b="1" dirty="0" err="1">
                <a:solidFill>
                  <a:schemeClr val="tx1"/>
                </a:solidFill>
                <a:latin typeface="Arial" panose="020B0604020202020204" pitchFamily="34" charset="0"/>
                <a:ea typeface="Times New Roman" panose="02020603050405020304" pitchFamily="18" charset="0"/>
                <a:cs typeface="Arial" panose="020B0604020202020204" pitchFamily="34" charset="0"/>
              </a:rPr>
              <a:t>Vẻ</a:t>
            </a:r>
            <a:r>
              <a:rPr lang="en-US"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chemeClr val="tx1"/>
                </a:solidFill>
                <a:latin typeface="Arial" panose="020B0604020202020204" pitchFamily="34" charset="0"/>
                <a:ea typeface="Times New Roman" panose="02020603050405020304" pitchFamily="18" charset="0"/>
                <a:cs typeface="Arial" panose="020B0604020202020204" pitchFamily="34" charset="0"/>
              </a:rPr>
              <a:t>đẹp</a:t>
            </a:r>
            <a:r>
              <a:rPr lang="en-US"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chemeClr val="tx1"/>
                </a:solidFill>
                <a:latin typeface="Arial" panose="020B0604020202020204" pitchFamily="34" charset="0"/>
                <a:ea typeface="Times New Roman" panose="02020603050405020304" pitchFamily="18" charset="0"/>
                <a:cs typeface="Arial" panose="020B0604020202020204" pitchFamily="34" charset="0"/>
              </a:rPr>
              <a:t>chuyện</a:t>
            </a:r>
            <a:r>
              <a:rPr lang="en-US"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chemeClr val="tx1"/>
                </a:solidFill>
                <a:latin typeface="Arial" panose="020B0604020202020204" pitchFamily="34" charset="0"/>
                <a:ea typeface="Times New Roman" panose="02020603050405020304" pitchFamily="18" charset="0"/>
                <a:cs typeface="Arial" panose="020B0604020202020204" pitchFamily="34" charset="0"/>
              </a:rPr>
              <a:t>cổ</a:t>
            </a:r>
            <a:r>
              <a:rPr lang="en-US"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chemeClr val="tx1"/>
                </a:solidFill>
                <a:latin typeface="Arial" panose="020B0604020202020204" pitchFamily="34" charset="0"/>
                <a:ea typeface="Times New Roman" panose="02020603050405020304" pitchFamily="18" charset="0"/>
                <a:cs typeface="Arial" panose="020B0604020202020204" pitchFamily="34" charset="0"/>
              </a:rPr>
              <a:t>nước</a:t>
            </a:r>
            <a:r>
              <a:rPr lang="en-US"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chemeClr val="tx1"/>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hought Bubble: Cloud 4">
            <a:extLst>
              <a:ext uri="{FF2B5EF4-FFF2-40B4-BE49-F238E27FC236}">
                <a16:creationId xmlns:a16="http://schemas.microsoft.com/office/drawing/2014/main" id="{6D982D78-056D-4893-96F0-C8AF59586B54}"/>
              </a:ext>
            </a:extLst>
          </p:cNvPr>
          <p:cNvSpPr/>
          <p:nvPr/>
        </p:nvSpPr>
        <p:spPr>
          <a:xfrm>
            <a:off x="5324354" y="1597306"/>
            <a:ext cx="6210123" cy="285894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i="1" dirty="0" err="1">
                <a:latin typeface="Arial" panose="020B0604020202020204" pitchFamily="34" charset="0"/>
                <a:ea typeface="Times New Roman" panose="02020603050405020304" pitchFamily="18" charset="0"/>
                <a:cs typeface="Arial" panose="020B0604020202020204" pitchFamily="34" charset="0"/>
              </a:rPr>
              <a:t>Vẻ</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đẹp</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chuyện</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cổ</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nước</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mình</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thể</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hiện</a:t>
            </a:r>
            <a:r>
              <a:rPr lang="en-US" sz="2400" i="1" dirty="0">
                <a:latin typeface="Arial" panose="020B0604020202020204" pitchFamily="34" charset="0"/>
                <a:ea typeface="Times New Roman" panose="02020603050405020304" pitchFamily="18" charset="0"/>
                <a:cs typeface="Arial" panose="020B0604020202020204" pitchFamily="34" charset="0"/>
              </a:rPr>
              <a:t> ở </a:t>
            </a:r>
            <a:r>
              <a:rPr lang="en-US" sz="2400" i="1" dirty="0" err="1">
                <a:latin typeface="Arial" panose="020B0604020202020204" pitchFamily="34" charset="0"/>
                <a:ea typeface="Times New Roman" panose="02020603050405020304" pitchFamily="18" charset="0"/>
                <a:cs typeface="Arial" panose="020B0604020202020204" pitchFamily="34" charset="0"/>
              </a:rPr>
              <a:t>những</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nội</a:t>
            </a:r>
            <a:r>
              <a:rPr lang="en-US" sz="2400" i="1" dirty="0">
                <a:latin typeface="Arial" panose="020B0604020202020204" pitchFamily="34" charset="0"/>
                <a:ea typeface="Times New Roman" panose="02020603050405020304" pitchFamily="18" charset="0"/>
                <a:cs typeface="Arial" panose="020B0604020202020204" pitchFamily="34" charset="0"/>
              </a:rPr>
              <a:t> dung </a:t>
            </a:r>
            <a:r>
              <a:rPr lang="en-US" sz="2400" i="1" dirty="0" err="1">
                <a:latin typeface="Arial" panose="020B0604020202020204" pitchFamily="34" charset="0"/>
                <a:ea typeface="Times New Roman" panose="02020603050405020304" pitchFamily="18" charset="0"/>
                <a:cs typeface="Arial" panose="020B0604020202020204" pitchFamily="34" charset="0"/>
              </a:rPr>
              <a:t>nào</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vi-VN"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Những</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câu</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thơ</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nào</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thể</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hiện</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điều</a:t>
            </a:r>
            <a:r>
              <a:rPr lang="en-US" sz="2400" i="1" dirty="0">
                <a:latin typeface="Arial" panose="020B0604020202020204" pitchFamily="34" charset="0"/>
                <a:ea typeface="Times New Roman" panose="02020603050405020304" pitchFamily="18" charset="0"/>
                <a:cs typeface="Arial" panose="020B0604020202020204" pitchFamily="34" charset="0"/>
              </a:rPr>
              <a:t> </a:t>
            </a:r>
            <a:r>
              <a:rPr lang="en-US" sz="2400" i="1" dirty="0" err="1">
                <a:latin typeface="Arial" panose="020B0604020202020204" pitchFamily="34" charset="0"/>
                <a:ea typeface="Times New Roman" panose="02020603050405020304" pitchFamily="18" charset="0"/>
                <a:cs typeface="Arial" panose="020B0604020202020204" pitchFamily="34" charset="0"/>
              </a:rPr>
              <a:t>đó</a:t>
            </a:r>
            <a:r>
              <a:rPr lang="en-US" sz="2400" i="1" dirty="0">
                <a:latin typeface="Arial" panose="020B0604020202020204" pitchFamily="34" charset="0"/>
                <a:ea typeface="Times New Roman" panose="02020603050405020304" pitchFamily="18" charset="0"/>
                <a:cs typeface="Arial" panose="020B0604020202020204" pitchFamily="34" charset="0"/>
              </a:rPr>
              <a:t>?</a:t>
            </a:r>
            <a:endParaRPr lang="en-US" sz="24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579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76">
            <a:extLst>
              <a:ext uri="{FF2B5EF4-FFF2-40B4-BE49-F238E27FC236}">
                <a16:creationId xmlns:a16="http://schemas.microsoft.com/office/drawing/2014/main" id="{369226B0-CD1A-4DC3-9385-C668B386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8179" flipH="1">
            <a:off x="523218" y="407131"/>
            <a:ext cx="7484484" cy="584374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05831"/>
              <a:gd name="connsiteY0" fmla="*/ 731902 h 758856"/>
              <a:gd name="connsiteX1" fmla="*/ 373741 w 805831"/>
              <a:gd name="connsiteY1" fmla="*/ 757848 h 758856"/>
              <a:gd name="connsiteX2" fmla="*/ 683896 w 805831"/>
              <a:gd name="connsiteY2" fmla="*/ 696479 h 758856"/>
              <a:gd name="connsiteX3" fmla="*/ 803316 w 805831"/>
              <a:gd name="connsiteY3" fmla="*/ 453428 h 758856"/>
              <a:gd name="connsiteX4" fmla="*/ 588282 w 805831"/>
              <a:gd name="connsiteY4" fmla="*/ 3537 h 758856"/>
              <a:gd name="connsiteX5" fmla="*/ 59263 w 805831"/>
              <a:gd name="connsiteY5" fmla="*/ 319863 h 758856"/>
              <a:gd name="connsiteX6" fmla="*/ 56596 w 805831"/>
              <a:gd name="connsiteY6" fmla="*/ 630854 h 758856"/>
              <a:gd name="connsiteX7" fmla="*/ 0 w 805831"/>
              <a:gd name="connsiteY7" fmla="*/ 731902 h 758856"/>
              <a:gd name="connsiteX0" fmla="*/ 0 w 822941"/>
              <a:gd name="connsiteY0" fmla="*/ 731902 h 758856"/>
              <a:gd name="connsiteX1" fmla="*/ 373741 w 822941"/>
              <a:gd name="connsiteY1" fmla="*/ 757848 h 758856"/>
              <a:gd name="connsiteX2" fmla="*/ 683896 w 822941"/>
              <a:gd name="connsiteY2" fmla="*/ 696479 h 758856"/>
              <a:gd name="connsiteX3" fmla="*/ 820887 w 822941"/>
              <a:gd name="connsiteY3" fmla="*/ 468892 h 758856"/>
              <a:gd name="connsiteX4" fmla="*/ 588282 w 822941"/>
              <a:gd name="connsiteY4" fmla="*/ 3537 h 758856"/>
              <a:gd name="connsiteX5" fmla="*/ 59263 w 822941"/>
              <a:gd name="connsiteY5" fmla="*/ 319863 h 758856"/>
              <a:gd name="connsiteX6" fmla="*/ 56596 w 822941"/>
              <a:gd name="connsiteY6" fmla="*/ 630854 h 758856"/>
              <a:gd name="connsiteX7" fmla="*/ 0 w 822941"/>
              <a:gd name="connsiteY7" fmla="*/ 731902 h 758856"/>
              <a:gd name="connsiteX0" fmla="*/ 0 w 823675"/>
              <a:gd name="connsiteY0" fmla="*/ 731902 h 760400"/>
              <a:gd name="connsiteX1" fmla="*/ 373741 w 823675"/>
              <a:gd name="connsiteY1" fmla="*/ 757848 h 760400"/>
              <a:gd name="connsiteX2" fmla="*/ 695077 w 823675"/>
              <a:gd name="connsiteY2" fmla="*/ 729340 h 760400"/>
              <a:gd name="connsiteX3" fmla="*/ 820887 w 823675"/>
              <a:gd name="connsiteY3" fmla="*/ 468892 h 760400"/>
              <a:gd name="connsiteX4" fmla="*/ 588282 w 823675"/>
              <a:gd name="connsiteY4" fmla="*/ 3537 h 760400"/>
              <a:gd name="connsiteX5" fmla="*/ 59263 w 823675"/>
              <a:gd name="connsiteY5" fmla="*/ 319863 h 760400"/>
              <a:gd name="connsiteX6" fmla="*/ 56596 w 823675"/>
              <a:gd name="connsiteY6" fmla="*/ 630854 h 760400"/>
              <a:gd name="connsiteX7" fmla="*/ 0 w 823675"/>
              <a:gd name="connsiteY7" fmla="*/ 731902 h 760400"/>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86869"/>
              <a:gd name="connsiteX1" fmla="*/ 166906 w 823675"/>
              <a:gd name="connsiteY1" fmla="*/ 737073 h 786869"/>
              <a:gd name="connsiteX2" fmla="*/ 381728 w 823675"/>
              <a:gd name="connsiteY2" fmla="*/ 786843 h 786869"/>
              <a:gd name="connsiteX3" fmla="*/ 695077 w 823675"/>
              <a:gd name="connsiteY3" fmla="*/ 729340 h 786869"/>
              <a:gd name="connsiteX4" fmla="*/ 820887 w 823675"/>
              <a:gd name="connsiteY4" fmla="*/ 468892 h 786869"/>
              <a:gd name="connsiteX5" fmla="*/ 588282 w 823675"/>
              <a:gd name="connsiteY5" fmla="*/ 3537 h 786869"/>
              <a:gd name="connsiteX6" fmla="*/ 59263 w 823675"/>
              <a:gd name="connsiteY6" fmla="*/ 319863 h 786869"/>
              <a:gd name="connsiteX7" fmla="*/ 56596 w 823675"/>
              <a:gd name="connsiteY7" fmla="*/ 630854 h 786869"/>
              <a:gd name="connsiteX8" fmla="*/ 0 w 823675"/>
              <a:gd name="connsiteY8" fmla="*/ 731902 h 786869"/>
              <a:gd name="connsiteX0" fmla="*/ 0 w 823675"/>
              <a:gd name="connsiteY0" fmla="*/ 731902 h 792665"/>
              <a:gd name="connsiteX1" fmla="*/ 166906 w 823675"/>
              <a:gd name="connsiteY1" fmla="*/ 737073 h 792665"/>
              <a:gd name="connsiteX2" fmla="*/ 391312 w 823675"/>
              <a:gd name="connsiteY2" fmla="*/ 792642 h 792665"/>
              <a:gd name="connsiteX3" fmla="*/ 695077 w 823675"/>
              <a:gd name="connsiteY3" fmla="*/ 729340 h 792665"/>
              <a:gd name="connsiteX4" fmla="*/ 820887 w 823675"/>
              <a:gd name="connsiteY4" fmla="*/ 468892 h 792665"/>
              <a:gd name="connsiteX5" fmla="*/ 588282 w 823675"/>
              <a:gd name="connsiteY5" fmla="*/ 3537 h 792665"/>
              <a:gd name="connsiteX6" fmla="*/ 59263 w 823675"/>
              <a:gd name="connsiteY6" fmla="*/ 319863 h 792665"/>
              <a:gd name="connsiteX7" fmla="*/ 56596 w 823675"/>
              <a:gd name="connsiteY7" fmla="*/ 630854 h 792665"/>
              <a:gd name="connsiteX8" fmla="*/ 0 w 823675"/>
              <a:gd name="connsiteY8" fmla="*/ 731902 h 792665"/>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6596 w 823675"/>
              <a:gd name="connsiteY7" fmla="*/ 630854 h 777210"/>
              <a:gd name="connsiteX8" fmla="*/ 0 w 823675"/>
              <a:gd name="connsiteY8" fmla="*/ 731902 h 777210"/>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1617 w 823675"/>
              <a:gd name="connsiteY7" fmla="*/ 627352 h 777210"/>
              <a:gd name="connsiteX8" fmla="*/ 0 w 823675"/>
              <a:gd name="connsiteY8" fmla="*/ 731902 h 777210"/>
              <a:gd name="connsiteX0" fmla="*/ 0 w 823675"/>
              <a:gd name="connsiteY0" fmla="*/ 732801 h 778109"/>
              <a:gd name="connsiteX1" fmla="*/ 166906 w 823675"/>
              <a:gd name="connsiteY1" fmla="*/ 737972 h 778109"/>
              <a:gd name="connsiteX2" fmla="*/ 391312 w 823675"/>
              <a:gd name="connsiteY2" fmla="*/ 778077 h 778109"/>
              <a:gd name="connsiteX3" fmla="*/ 695077 w 823675"/>
              <a:gd name="connsiteY3" fmla="*/ 730239 h 778109"/>
              <a:gd name="connsiteX4" fmla="*/ 820887 w 823675"/>
              <a:gd name="connsiteY4" fmla="*/ 469791 h 778109"/>
              <a:gd name="connsiteX5" fmla="*/ 588282 w 823675"/>
              <a:gd name="connsiteY5" fmla="*/ 4436 h 778109"/>
              <a:gd name="connsiteX6" fmla="*/ 39641 w 823675"/>
              <a:gd name="connsiteY6" fmla="*/ 312540 h 778109"/>
              <a:gd name="connsiteX7" fmla="*/ 51617 w 823675"/>
              <a:gd name="connsiteY7" fmla="*/ 628251 h 778109"/>
              <a:gd name="connsiteX8" fmla="*/ 0 w 823675"/>
              <a:gd name="connsiteY8" fmla="*/ 732801 h 778109"/>
              <a:gd name="connsiteX0" fmla="*/ 0 w 823675"/>
              <a:gd name="connsiteY0" fmla="*/ 732965 h 778273"/>
              <a:gd name="connsiteX1" fmla="*/ 166906 w 823675"/>
              <a:gd name="connsiteY1" fmla="*/ 738136 h 778273"/>
              <a:gd name="connsiteX2" fmla="*/ 391312 w 823675"/>
              <a:gd name="connsiteY2" fmla="*/ 778241 h 778273"/>
              <a:gd name="connsiteX3" fmla="*/ 695077 w 823675"/>
              <a:gd name="connsiteY3" fmla="*/ 730403 h 778273"/>
              <a:gd name="connsiteX4" fmla="*/ 820887 w 823675"/>
              <a:gd name="connsiteY4" fmla="*/ 469955 h 778273"/>
              <a:gd name="connsiteX5" fmla="*/ 588282 w 823675"/>
              <a:gd name="connsiteY5" fmla="*/ 4600 h 778273"/>
              <a:gd name="connsiteX6" fmla="*/ 31572 w 823675"/>
              <a:gd name="connsiteY6" fmla="*/ 311368 h 778273"/>
              <a:gd name="connsiteX7" fmla="*/ 51617 w 823675"/>
              <a:gd name="connsiteY7" fmla="*/ 628415 h 778273"/>
              <a:gd name="connsiteX8" fmla="*/ 0 w 823675"/>
              <a:gd name="connsiteY8" fmla="*/ 732965 h 7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675" h="778273">
                <a:moveTo>
                  <a:pt x="0" y="732965"/>
                </a:moveTo>
                <a:cubicBezTo>
                  <a:pt x="17853" y="736493"/>
                  <a:pt x="104616" y="733812"/>
                  <a:pt x="166906" y="738136"/>
                </a:cubicBezTo>
                <a:cubicBezTo>
                  <a:pt x="229196" y="742460"/>
                  <a:pt x="303284" y="779530"/>
                  <a:pt x="391312" y="778241"/>
                </a:cubicBezTo>
                <a:cubicBezTo>
                  <a:pt x="479340" y="776952"/>
                  <a:pt x="621884" y="774696"/>
                  <a:pt x="695077" y="730403"/>
                </a:cubicBezTo>
                <a:cubicBezTo>
                  <a:pt x="768270" y="686110"/>
                  <a:pt x="838686" y="590922"/>
                  <a:pt x="820887" y="469955"/>
                </a:cubicBezTo>
                <a:cubicBezTo>
                  <a:pt x="803088" y="348988"/>
                  <a:pt x="795207" y="48292"/>
                  <a:pt x="588282" y="4600"/>
                </a:cubicBezTo>
                <a:cubicBezTo>
                  <a:pt x="492555" y="-2543"/>
                  <a:pt x="66148" y="-39533"/>
                  <a:pt x="31572" y="311368"/>
                </a:cubicBezTo>
                <a:cubicBezTo>
                  <a:pt x="15666" y="420334"/>
                  <a:pt x="51617" y="565074"/>
                  <a:pt x="51617" y="628415"/>
                </a:cubicBezTo>
                <a:cubicBezTo>
                  <a:pt x="52094" y="700138"/>
                  <a:pt x="0" y="732965"/>
                  <a:pt x="0" y="732965"/>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69DEE82-3660-4567-AFEC-8989D8B0BD3C}"/>
              </a:ext>
            </a:extLst>
          </p:cNvPr>
          <p:cNvSpPr>
            <a:spLocks noGrp="1"/>
          </p:cNvSpPr>
          <p:nvPr>
            <p:ph type="title"/>
          </p:nvPr>
        </p:nvSpPr>
        <p:spPr>
          <a:xfrm>
            <a:off x="1480640" y="1330480"/>
            <a:ext cx="5467001" cy="630667"/>
          </a:xfrm>
          <a:solidFill>
            <a:schemeClr val="bg2">
              <a:lumMod val="75000"/>
            </a:schemeClr>
          </a:solidFill>
        </p:spPr>
        <p:txBody>
          <a:bodyPr>
            <a:noAutofit/>
          </a:bodyPr>
          <a:lstStyle/>
          <a:p>
            <a:pPr algn="ctr">
              <a:lnSpc>
                <a:spcPct val="90000"/>
              </a:lnSpc>
            </a:pPr>
            <a:r>
              <a:rPr lang="en-US" sz="2400" b="1" dirty="0">
                <a:latin typeface="Arial" panose="020B0604020202020204" pitchFamily="34" charset="0"/>
                <a:ea typeface="Times New Roman" panose="02020603050405020304" pitchFamily="18" charset="0"/>
                <a:cs typeface="Arial" panose="020B0604020202020204" pitchFamily="34" charset="0"/>
              </a:rPr>
              <a:t>1. </a:t>
            </a:r>
            <a:r>
              <a:rPr lang="en-US" sz="2400" b="1" dirty="0" err="1">
                <a:latin typeface="Arial" panose="020B0604020202020204" pitchFamily="34" charset="0"/>
                <a:ea typeface="Times New Roman" panose="02020603050405020304" pitchFamily="18" charset="0"/>
                <a:cs typeface="Arial" panose="020B0604020202020204" pitchFamily="34" charset="0"/>
              </a:rPr>
              <a:t>Vẻ</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đẹp</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chuyện</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cổ</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nước</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err="1">
                <a:latin typeface="Arial" panose="020B0604020202020204" pitchFamily="34" charset="0"/>
                <a:ea typeface="Times New Roman" panose="02020603050405020304" pitchFamily="18" charset="0"/>
                <a:cs typeface="Arial" panose="020B0604020202020204" pitchFamily="34" charset="0"/>
              </a:rPr>
              <a:t>mình</a:t>
            </a:r>
            <a:r>
              <a:rPr lang="en-US" sz="2400" b="1" dirty="0">
                <a:latin typeface="Arial" panose="020B0604020202020204" pitchFamily="34" charset="0"/>
                <a:ea typeface="Times New Roman" panose="02020603050405020304" pitchFamily="18" charset="0"/>
                <a:cs typeface="Arial" panose="020B0604020202020204" pitchFamily="34" charset="0"/>
              </a:rPr>
              <a:t>.</a:t>
            </a:r>
            <a:br>
              <a:rPr lang="en-US" sz="2400" dirty="0">
                <a:effectLst/>
                <a:latin typeface="Arial" panose="020B0604020202020204" pitchFamily="34" charset="0"/>
                <a:ea typeface="Calibri" panose="020F0502020204030204" pitchFamily="34" charset="0"/>
                <a:cs typeface="Arial" panose="020B0604020202020204" pitchFamily="34" charset="0"/>
              </a:rPr>
            </a:br>
            <a:endParaRPr lang="en-US" sz="2400" dirty="0"/>
          </a:p>
        </p:txBody>
      </p:sp>
      <p:pic>
        <p:nvPicPr>
          <p:cNvPr id="1026" name="Picture 2" descr="Truyện cổ tích: TẤM CÁM (BẢN GỐC) | Thiên Hương">
            <a:extLst>
              <a:ext uri="{FF2B5EF4-FFF2-40B4-BE49-F238E27FC236}">
                <a16:creationId xmlns:a16="http://schemas.microsoft.com/office/drawing/2014/main" id="{E239A70A-E8FF-433B-BA08-3F732D8423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56768" y="1548421"/>
            <a:ext cx="3299844" cy="3671657"/>
          </a:xfrm>
          <a:prstGeom prst="rect">
            <a:avLst/>
          </a:prstGeom>
          <a:noFill/>
          <a:extLst>
            <a:ext uri="{909E8E84-426E-40DD-AFC4-6F175D3DCCD1}">
              <a14:hiddenFill xmlns:a14="http://schemas.microsoft.com/office/drawing/2010/main">
                <a:solidFill>
                  <a:srgbClr val="FFFFFF"/>
                </a:solidFill>
              </a14:hiddenFill>
            </a:ext>
          </a:extLst>
        </p:spPr>
      </p:pic>
      <p:sp>
        <p:nvSpPr>
          <p:cNvPr id="1034" name="Freeform: Shape 78">
            <a:extLst>
              <a:ext uri="{FF2B5EF4-FFF2-40B4-BE49-F238E27FC236}">
                <a16:creationId xmlns:a16="http://schemas.microsoft.com/office/drawing/2014/main" id="{6F7FF329-CA33-4304-B33D-1E52A8B67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8179" flipH="1">
            <a:off x="451704" y="462379"/>
            <a:ext cx="7484484" cy="584374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05831"/>
              <a:gd name="connsiteY0" fmla="*/ 731902 h 758856"/>
              <a:gd name="connsiteX1" fmla="*/ 373741 w 805831"/>
              <a:gd name="connsiteY1" fmla="*/ 757848 h 758856"/>
              <a:gd name="connsiteX2" fmla="*/ 683896 w 805831"/>
              <a:gd name="connsiteY2" fmla="*/ 696479 h 758856"/>
              <a:gd name="connsiteX3" fmla="*/ 803316 w 805831"/>
              <a:gd name="connsiteY3" fmla="*/ 453428 h 758856"/>
              <a:gd name="connsiteX4" fmla="*/ 588282 w 805831"/>
              <a:gd name="connsiteY4" fmla="*/ 3537 h 758856"/>
              <a:gd name="connsiteX5" fmla="*/ 59263 w 805831"/>
              <a:gd name="connsiteY5" fmla="*/ 319863 h 758856"/>
              <a:gd name="connsiteX6" fmla="*/ 56596 w 805831"/>
              <a:gd name="connsiteY6" fmla="*/ 630854 h 758856"/>
              <a:gd name="connsiteX7" fmla="*/ 0 w 805831"/>
              <a:gd name="connsiteY7" fmla="*/ 731902 h 758856"/>
              <a:gd name="connsiteX0" fmla="*/ 0 w 822941"/>
              <a:gd name="connsiteY0" fmla="*/ 731902 h 758856"/>
              <a:gd name="connsiteX1" fmla="*/ 373741 w 822941"/>
              <a:gd name="connsiteY1" fmla="*/ 757848 h 758856"/>
              <a:gd name="connsiteX2" fmla="*/ 683896 w 822941"/>
              <a:gd name="connsiteY2" fmla="*/ 696479 h 758856"/>
              <a:gd name="connsiteX3" fmla="*/ 820887 w 822941"/>
              <a:gd name="connsiteY3" fmla="*/ 468892 h 758856"/>
              <a:gd name="connsiteX4" fmla="*/ 588282 w 822941"/>
              <a:gd name="connsiteY4" fmla="*/ 3537 h 758856"/>
              <a:gd name="connsiteX5" fmla="*/ 59263 w 822941"/>
              <a:gd name="connsiteY5" fmla="*/ 319863 h 758856"/>
              <a:gd name="connsiteX6" fmla="*/ 56596 w 822941"/>
              <a:gd name="connsiteY6" fmla="*/ 630854 h 758856"/>
              <a:gd name="connsiteX7" fmla="*/ 0 w 822941"/>
              <a:gd name="connsiteY7" fmla="*/ 731902 h 758856"/>
              <a:gd name="connsiteX0" fmla="*/ 0 w 823675"/>
              <a:gd name="connsiteY0" fmla="*/ 731902 h 760400"/>
              <a:gd name="connsiteX1" fmla="*/ 373741 w 823675"/>
              <a:gd name="connsiteY1" fmla="*/ 757848 h 760400"/>
              <a:gd name="connsiteX2" fmla="*/ 695077 w 823675"/>
              <a:gd name="connsiteY2" fmla="*/ 729340 h 760400"/>
              <a:gd name="connsiteX3" fmla="*/ 820887 w 823675"/>
              <a:gd name="connsiteY3" fmla="*/ 468892 h 760400"/>
              <a:gd name="connsiteX4" fmla="*/ 588282 w 823675"/>
              <a:gd name="connsiteY4" fmla="*/ 3537 h 760400"/>
              <a:gd name="connsiteX5" fmla="*/ 59263 w 823675"/>
              <a:gd name="connsiteY5" fmla="*/ 319863 h 760400"/>
              <a:gd name="connsiteX6" fmla="*/ 56596 w 823675"/>
              <a:gd name="connsiteY6" fmla="*/ 630854 h 760400"/>
              <a:gd name="connsiteX7" fmla="*/ 0 w 823675"/>
              <a:gd name="connsiteY7" fmla="*/ 731902 h 760400"/>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86869"/>
              <a:gd name="connsiteX1" fmla="*/ 166906 w 823675"/>
              <a:gd name="connsiteY1" fmla="*/ 737073 h 786869"/>
              <a:gd name="connsiteX2" fmla="*/ 381728 w 823675"/>
              <a:gd name="connsiteY2" fmla="*/ 786843 h 786869"/>
              <a:gd name="connsiteX3" fmla="*/ 695077 w 823675"/>
              <a:gd name="connsiteY3" fmla="*/ 729340 h 786869"/>
              <a:gd name="connsiteX4" fmla="*/ 820887 w 823675"/>
              <a:gd name="connsiteY4" fmla="*/ 468892 h 786869"/>
              <a:gd name="connsiteX5" fmla="*/ 588282 w 823675"/>
              <a:gd name="connsiteY5" fmla="*/ 3537 h 786869"/>
              <a:gd name="connsiteX6" fmla="*/ 59263 w 823675"/>
              <a:gd name="connsiteY6" fmla="*/ 319863 h 786869"/>
              <a:gd name="connsiteX7" fmla="*/ 56596 w 823675"/>
              <a:gd name="connsiteY7" fmla="*/ 630854 h 786869"/>
              <a:gd name="connsiteX8" fmla="*/ 0 w 823675"/>
              <a:gd name="connsiteY8" fmla="*/ 731902 h 786869"/>
              <a:gd name="connsiteX0" fmla="*/ 0 w 823675"/>
              <a:gd name="connsiteY0" fmla="*/ 731902 h 792665"/>
              <a:gd name="connsiteX1" fmla="*/ 166906 w 823675"/>
              <a:gd name="connsiteY1" fmla="*/ 737073 h 792665"/>
              <a:gd name="connsiteX2" fmla="*/ 391312 w 823675"/>
              <a:gd name="connsiteY2" fmla="*/ 792642 h 792665"/>
              <a:gd name="connsiteX3" fmla="*/ 695077 w 823675"/>
              <a:gd name="connsiteY3" fmla="*/ 729340 h 792665"/>
              <a:gd name="connsiteX4" fmla="*/ 820887 w 823675"/>
              <a:gd name="connsiteY4" fmla="*/ 468892 h 792665"/>
              <a:gd name="connsiteX5" fmla="*/ 588282 w 823675"/>
              <a:gd name="connsiteY5" fmla="*/ 3537 h 792665"/>
              <a:gd name="connsiteX6" fmla="*/ 59263 w 823675"/>
              <a:gd name="connsiteY6" fmla="*/ 319863 h 792665"/>
              <a:gd name="connsiteX7" fmla="*/ 56596 w 823675"/>
              <a:gd name="connsiteY7" fmla="*/ 630854 h 792665"/>
              <a:gd name="connsiteX8" fmla="*/ 0 w 823675"/>
              <a:gd name="connsiteY8" fmla="*/ 731902 h 792665"/>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6596 w 823675"/>
              <a:gd name="connsiteY7" fmla="*/ 630854 h 777210"/>
              <a:gd name="connsiteX8" fmla="*/ 0 w 823675"/>
              <a:gd name="connsiteY8" fmla="*/ 731902 h 777210"/>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1617 w 823675"/>
              <a:gd name="connsiteY7" fmla="*/ 627352 h 777210"/>
              <a:gd name="connsiteX8" fmla="*/ 0 w 823675"/>
              <a:gd name="connsiteY8" fmla="*/ 731902 h 777210"/>
              <a:gd name="connsiteX0" fmla="*/ 0 w 823675"/>
              <a:gd name="connsiteY0" fmla="*/ 732801 h 778109"/>
              <a:gd name="connsiteX1" fmla="*/ 166906 w 823675"/>
              <a:gd name="connsiteY1" fmla="*/ 737972 h 778109"/>
              <a:gd name="connsiteX2" fmla="*/ 391312 w 823675"/>
              <a:gd name="connsiteY2" fmla="*/ 778077 h 778109"/>
              <a:gd name="connsiteX3" fmla="*/ 695077 w 823675"/>
              <a:gd name="connsiteY3" fmla="*/ 730239 h 778109"/>
              <a:gd name="connsiteX4" fmla="*/ 820887 w 823675"/>
              <a:gd name="connsiteY4" fmla="*/ 469791 h 778109"/>
              <a:gd name="connsiteX5" fmla="*/ 588282 w 823675"/>
              <a:gd name="connsiteY5" fmla="*/ 4436 h 778109"/>
              <a:gd name="connsiteX6" fmla="*/ 39641 w 823675"/>
              <a:gd name="connsiteY6" fmla="*/ 312540 h 778109"/>
              <a:gd name="connsiteX7" fmla="*/ 51617 w 823675"/>
              <a:gd name="connsiteY7" fmla="*/ 628251 h 778109"/>
              <a:gd name="connsiteX8" fmla="*/ 0 w 823675"/>
              <a:gd name="connsiteY8" fmla="*/ 732801 h 778109"/>
              <a:gd name="connsiteX0" fmla="*/ 0 w 823675"/>
              <a:gd name="connsiteY0" fmla="*/ 732965 h 778273"/>
              <a:gd name="connsiteX1" fmla="*/ 166906 w 823675"/>
              <a:gd name="connsiteY1" fmla="*/ 738136 h 778273"/>
              <a:gd name="connsiteX2" fmla="*/ 391312 w 823675"/>
              <a:gd name="connsiteY2" fmla="*/ 778241 h 778273"/>
              <a:gd name="connsiteX3" fmla="*/ 695077 w 823675"/>
              <a:gd name="connsiteY3" fmla="*/ 730403 h 778273"/>
              <a:gd name="connsiteX4" fmla="*/ 820887 w 823675"/>
              <a:gd name="connsiteY4" fmla="*/ 469955 h 778273"/>
              <a:gd name="connsiteX5" fmla="*/ 588282 w 823675"/>
              <a:gd name="connsiteY5" fmla="*/ 4600 h 778273"/>
              <a:gd name="connsiteX6" fmla="*/ 31572 w 823675"/>
              <a:gd name="connsiteY6" fmla="*/ 311368 h 778273"/>
              <a:gd name="connsiteX7" fmla="*/ 51617 w 823675"/>
              <a:gd name="connsiteY7" fmla="*/ 628415 h 778273"/>
              <a:gd name="connsiteX8" fmla="*/ 0 w 823675"/>
              <a:gd name="connsiteY8" fmla="*/ 732965 h 7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675" h="778273">
                <a:moveTo>
                  <a:pt x="0" y="732965"/>
                </a:moveTo>
                <a:cubicBezTo>
                  <a:pt x="17853" y="736493"/>
                  <a:pt x="104616" y="733812"/>
                  <a:pt x="166906" y="738136"/>
                </a:cubicBezTo>
                <a:cubicBezTo>
                  <a:pt x="229196" y="742460"/>
                  <a:pt x="303284" y="779530"/>
                  <a:pt x="391312" y="778241"/>
                </a:cubicBezTo>
                <a:cubicBezTo>
                  <a:pt x="479340" y="776952"/>
                  <a:pt x="621884" y="774696"/>
                  <a:pt x="695077" y="730403"/>
                </a:cubicBezTo>
                <a:cubicBezTo>
                  <a:pt x="768270" y="686110"/>
                  <a:pt x="838686" y="590922"/>
                  <a:pt x="820887" y="469955"/>
                </a:cubicBezTo>
                <a:cubicBezTo>
                  <a:pt x="803088" y="348988"/>
                  <a:pt x="795207" y="48292"/>
                  <a:pt x="588282" y="4600"/>
                </a:cubicBezTo>
                <a:cubicBezTo>
                  <a:pt x="492555" y="-2543"/>
                  <a:pt x="66148" y="-39533"/>
                  <a:pt x="31572" y="311368"/>
                </a:cubicBezTo>
                <a:cubicBezTo>
                  <a:pt x="15666" y="420334"/>
                  <a:pt x="51617" y="565074"/>
                  <a:pt x="51617" y="628415"/>
                </a:cubicBezTo>
                <a:cubicBezTo>
                  <a:pt x="52094" y="700138"/>
                  <a:pt x="0" y="732965"/>
                  <a:pt x="0" y="732965"/>
                </a:cubicBezTo>
                <a:close/>
              </a:path>
            </a:pathLst>
          </a:custGeom>
          <a:noFill/>
          <a:ln w="19050" cap="flat">
            <a:solidFill>
              <a:schemeClr val="tx1"/>
            </a:solidFill>
            <a:prstDash val="solid"/>
            <a:miter/>
          </a:ln>
        </p:spPr>
        <p:txBody>
          <a:bodyPr rtlCol="0" anchor="ctr"/>
          <a:lstStyle/>
          <a:p>
            <a:endParaRPr lang="en-US"/>
          </a:p>
        </p:txBody>
      </p:sp>
      <p:graphicFrame>
        <p:nvGraphicFramePr>
          <p:cNvPr id="17" name="Content Placeholder 2">
            <a:extLst>
              <a:ext uri="{FF2B5EF4-FFF2-40B4-BE49-F238E27FC236}">
                <a16:creationId xmlns:a16="http://schemas.microsoft.com/office/drawing/2014/main" id="{33316346-A319-4BC0-948E-FFD67960B8A1}"/>
              </a:ext>
            </a:extLst>
          </p:cNvPr>
          <p:cNvGraphicFramePr>
            <a:graphicFrameLocks noGrp="1"/>
          </p:cNvGraphicFramePr>
          <p:nvPr>
            <p:ph idx="1"/>
            <p:extLst>
              <p:ext uri="{D42A27DB-BD31-4B8C-83A1-F6EECF244321}">
                <p14:modId xmlns:p14="http://schemas.microsoft.com/office/powerpoint/2010/main" val="3238764890"/>
              </p:ext>
            </p:extLst>
          </p:nvPr>
        </p:nvGraphicFramePr>
        <p:xfrm>
          <a:off x="878305" y="2303362"/>
          <a:ext cx="6809874" cy="3379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774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Ý nghĩa truyện sọ dừa, bài học rút ra từ truyện Sọ Dừa | VFO.VN">
            <a:extLst>
              <a:ext uri="{FF2B5EF4-FFF2-40B4-BE49-F238E27FC236}">
                <a16:creationId xmlns:a16="http://schemas.microsoft.com/office/drawing/2014/main" id="{72E47C56-2A1F-4907-A637-205811A3D3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82" r="19877" b="-4"/>
          <a:stretch/>
        </p:blipFill>
        <p:spPr bwMode="auto">
          <a:xfrm>
            <a:off x="1005662" y="2426050"/>
            <a:ext cx="4063240" cy="3647107"/>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a:noFill/>
          <a:extLst>
            <a:ext uri="{909E8E84-426E-40DD-AFC4-6F175D3DCCD1}">
              <a14:hiddenFill xmlns:a14="http://schemas.microsoft.com/office/drawing/2010/main">
                <a:solidFill>
                  <a:srgbClr val="FFFFFF"/>
                </a:solidFill>
              </a14:hiddenFill>
            </a:ext>
          </a:extLst>
        </p:spPr>
      </p:pic>
      <p:sp>
        <p:nvSpPr>
          <p:cNvPr id="2053" name="Freeform: Shape 72">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5664" y="2426051"/>
            <a:ext cx="4063238" cy="364710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4E32690-5C3A-4CE8-BBD8-869AB2E3506F}"/>
              </a:ext>
            </a:extLst>
          </p:cNvPr>
          <p:cNvSpPr>
            <a:spLocks noGrp="1"/>
          </p:cNvSpPr>
          <p:nvPr>
            <p:ph idx="1"/>
          </p:nvPr>
        </p:nvSpPr>
        <p:spPr>
          <a:xfrm>
            <a:off x="5824497" y="2189828"/>
            <a:ext cx="6367503" cy="3988012"/>
          </a:xfrm>
        </p:spPr>
        <p:txBody>
          <a:bodyPr anchor="ctr">
            <a:normAutofit/>
          </a:bodyPr>
          <a:lstStyle/>
          <a:p>
            <a:pPr algn="ctr">
              <a:spcAft>
                <a:spcPts val="800"/>
              </a:spcAft>
            </a:pPr>
            <a:r>
              <a:rPr lang="en-US" sz="2800" b="0" i="1" dirty="0" err="1">
                <a:latin typeface="Arial" panose="020B0604020202020204" pitchFamily="34" charset="0"/>
                <a:ea typeface="Times New Roman" panose="02020603050405020304" pitchFamily="18" charset="0"/>
                <a:cs typeface="Arial" panose="020B0604020202020204" pitchFamily="34" charset="0"/>
              </a:rPr>
              <a:t>Vừa</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nhân</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hậu</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lại</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tuyệt</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vời</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sâu</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xa</a:t>
            </a:r>
            <a:endParaRPr lang="en-US" sz="2800" b="0" dirty="0">
              <a:latin typeface="Arial" panose="020B0604020202020204" pitchFamily="34" charset="0"/>
              <a:ea typeface="Calibri" panose="020F0502020204030204" pitchFamily="34" charset="0"/>
              <a:cs typeface="Arial" panose="020B0604020202020204" pitchFamily="34" charset="0"/>
            </a:endParaRPr>
          </a:p>
          <a:p>
            <a:pPr algn="ctr">
              <a:spcAft>
                <a:spcPts val="800"/>
              </a:spcAft>
            </a:pPr>
            <a:r>
              <a:rPr lang="en-US" sz="2800" b="0" i="1" dirty="0" err="1">
                <a:latin typeface="Arial" panose="020B0604020202020204" pitchFamily="34" charset="0"/>
                <a:ea typeface="Times New Roman" panose="02020603050405020304" pitchFamily="18" charset="0"/>
                <a:cs typeface="Arial" panose="020B0604020202020204" pitchFamily="34" charset="0"/>
              </a:rPr>
              <a:t>Thương</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mình</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rồi</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mới</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thương</a:t>
            </a:r>
            <a:r>
              <a:rPr lang="en-US" sz="2800" b="0" i="1" dirty="0">
                <a:latin typeface="Arial" panose="020B0604020202020204" pitchFamily="34" charset="0"/>
                <a:ea typeface="Times New Roman" panose="02020603050405020304" pitchFamily="18" charset="0"/>
                <a:cs typeface="Arial" panose="020B0604020202020204" pitchFamily="34" charset="0"/>
              </a:rPr>
              <a:t> ta</a:t>
            </a:r>
            <a:endParaRPr lang="en-US" sz="2800" b="0" dirty="0">
              <a:latin typeface="Arial" panose="020B0604020202020204" pitchFamily="34" charset="0"/>
              <a:ea typeface="Calibri" panose="020F0502020204030204" pitchFamily="34" charset="0"/>
              <a:cs typeface="Arial" panose="020B0604020202020204" pitchFamily="34" charset="0"/>
            </a:endParaRPr>
          </a:p>
          <a:p>
            <a:pPr algn="ctr">
              <a:spcAft>
                <a:spcPts val="800"/>
              </a:spcAft>
            </a:pPr>
            <a:r>
              <a:rPr lang="en-US" sz="2800" b="0" i="1" dirty="0" err="1">
                <a:latin typeface="Arial" panose="020B0604020202020204" pitchFamily="34" charset="0"/>
                <a:ea typeface="Times New Roman" panose="02020603050405020304" pitchFamily="18" charset="0"/>
                <a:cs typeface="Arial" panose="020B0604020202020204" pitchFamily="34" charset="0"/>
              </a:rPr>
              <a:t>Yêu</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nhau</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dù</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mấy</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cách</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xa</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cũng</a:t>
            </a:r>
            <a:r>
              <a:rPr lang="en-US" sz="2800" b="0" i="1" dirty="0">
                <a:latin typeface="Arial" panose="020B0604020202020204" pitchFamily="34" charset="0"/>
                <a:ea typeface="Times New Roman" panose="02020603050405020304" pitchFamily="18" charset="0"/>
                <a:cs typeface="Arial" panose="020B0604020202020204" pitchFamily="34" charset="0"/>
              </a:rPr>
              <a:t> </a:t>
            </a:r>
            <a:r>
              <a:rPr lang="en-US" sz="2800" b="0" i="1" dirty="0" err="1">
                <a:latin typeface="Arial" panose="020B0604020202020204" pitchFamily="34" charset="0"/>
                <a:ea typeface="Times New Roman" panose="02020603050405020304" pitchFamily="18" charset="0"/>
                <a:cs typeface="Arial" panose="020B0604020202020204" pitchFamily="34" charset="0"/>
              </a:rPr>
              <a:t>tìm</a:t>
            </a:r>
            <a:endParaRPr lang="en-US" sz="2800" b="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7C9A55C6-D394-409F-BF2D-B9A43C2F4BA9}"/>
              </a:ext>
            </a:extLst>
          </p:cNvPr>
          <p:cNvSpPr/>
          <p:nvPr/>
        </p:nvSpPr>
        <p:spPr>
          <a:xfrm>
            <a:off x="2933926" y="698823"/>
            <a:ext cx="6775558" cy="1028405"/>
          </a:xfrm>
          <a:custGeom>
            <a:avLst/>
            <a:gdLst>
              <a:gd name="connsiteX0" fmla="*/ 0 w 6775558"/>
              <a:gd name="connsiteY0" fmla="*/ 171404 h 1028405"/>
              <a:gd name="connsiteX1" fmla="*/ 171404 w 6775558"/>
              <a:gd name="connsiteY1" fmla="*/ 0 h 1028405"/>
              <a:gd name="connsiteX2" fmla="*/ 563217 w 6775558"/>
              <a:gd name="connsiteY2" fmla="*/ 0 h 1028405"/>
              <a:gd name="connsiteX3" fmla="*/ 1276667 w 6775558"/>
              <a:gd name="connsiteY3" fmla="*/ 0 h 1028405"/>
              <a:gd name="connsiteX4" fmla="*/ 1668480 w 6775558"/>
              <a:gd name="connsiteY4" fmla="*/ 0 h 1028405"/>
              <a:gd name="connsiteX5" fmla="*/ 2253276 w 6775558"/>
              <a:gd name="connsiteY5" fmla="*/ 0 h 1028405"/>
              <a:gd name="connsiteX6" fmla="*/ 2902399 w 6775558"/>
              <a:gd name="connsiteY6" fmla="*/ 0 h 1028405"/>
              <a:gd name="connsiteX7" fmla="*/ 3294212 w 6775558"/>
              <a:gd name="connsiteY7" fmla="*/ 0 h 1028405"/>
              <a:gd name="connsiteX8" fmla="*/ 4007662 w 6775558"/>
              <a:gd name="connsiteY8" fmla="*/ 0 h 1028405"/>
              <a:gd name="connsiteX9" fmla="*/ 4399475 w 6775558"/>
              <a:gd name="connsiteY9" fmla="*/ 0 h 1028405"/>
              <a:gd name="connsiteX10" fmla="*/ 4984271 w 6775558"/>
              <a:gd name="connsiteY10" fmla="*/ 0 h 1028405"/>
              <a:gd name="connsiteX11" fmla="*/ 5440411 w 6775558"/>
              <a:gd name="connsiteY11" fmla="*/ 0 h 1028405"/>
              <a:gd name="connsiteX12" fmla="*/ 6089534 w 6775558"/>
              <a:gd name="connsiteY12" fmla="*/ 0 h 1028405"/>
              <a:gd name="connsiteX13" fmla="*/ 6604154 w 6775558"/>
              <a:gd name="connsiteY13" fmla="*/ 0 h 1028405"/>
              <a:gd name="connsiteX14" fmla="*/ 6775558 w 6775558"/>
              <a:gd name="connsiteY14" fmla="*/ 171404 h 1028405"/>
              <a:gd name="connsiteX15" fmla="*/ 6775558 w 6775558"/>
              <a:gd name="connsiteY15" fmla="*/ 527914 h 1028405"/>
              <a:gd name="connsiteX16" fmla="*/ 6775558 w 6775558"/>
              <a:gd name="connsiteY16" fmla="*/ 857001 h 1028405"/>
              <a:gd name="connsiteX17" fmla="*/ 6604154 w 6775558"/>
              <a:gd name="connsiteY17" fmla="*/ 1028405 h 1028405"/>
              <a:gd name="connsiteX18" fmla="*/ 6212341 w 6775558"/>
              <a:gd name="connsiteY18" fmla="*/ 1028405 h 1028405"/>
              <a:gd name="connsiteX19" fmla="*/ 5691873 w 6775558"/>
              <a:gd name="connsiteY19" fmla="*/ 1028405 h 1028405"/>
              <a:gd name="connsiteX20" fmla="*/ 4978423 w 6775558"/>
              <a:gd name="connsiteY20" fmla="*/ 1028405 h 1028405"/>
              <a:gd name="connsiteX21" fmla="*/ 4457955 w 6775558"/>
              <a:gd name="connsiteY21" fmla="*/ 1028405 h 1028405"/>
              <a:gd name="connsiteX22" fmla="*/ 3873159 w 6775558"/>
              <a:gd name="connsiteY22" fmla="*/ 1028405 h 1028405"/>
              <a:gd name="connsiteX23" fmla="*/ 3352691 w 6775558"/>
              <a:gd name="connsiteY23" fmla="*/ 1028405 h 1028405"/>
              <a:gd name="connsiteX24" fmla="*/ 2960878 w 6775558"/>
              <a:gd name="connsiteY24" fmla="*/ 1028405 h 1028405"/>
              <a:gd name="connsiteX25" fmla="*/ 2440410 w 6775558"/>
              <a:gd name="connsiteY25" fmla="*/ 1028405 h 1028405"/>
              <a:gd name="connsiteX26" fmla="*/ 1984270 w 6775558"/>
              <a:gd name="connsiteY26" fmla="*/ 1028405 h 1028405"/>
              <a:gd name="connsiteX27" fmla="*/ 1335147 w 6775558"/>
              <a:gd name="connsiteY27" fmla="*/ 1028405 h 1028405"/>
              <a:gd name="connsiteX28" fmla="*/ 171404 w 6775558"/>
              <a:gd name="connsiteY28" fmla="*/ 1028405 h 1028405"/>
              <a:gd name="connsiteX29" fmla="*/ 0 w 6775558"/>
              <a:gd name="connsiteY29" fmla="*/ 857001 h 1028405"/>
              <a:gd name="connsiteX30" fmla="*/ 0 w 6775558"/>
              <a:gd name="connsiteY30" fmla="*/ 514203 h 1028405"/>
              <a:gd name="connsiteX31" fmla="*/ 0 w 6775558"/>
              <a:gd name="connsiteY31" fmla="*/ 171404 h 102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75558" h="1028405" fill="none" extrusionOk="0">
                <a:moveTo>
                  <a:pt x="0" y="171404"/>
                </a:moveTo>
                <a:cubicBezTo>
                  <a:pt x="-5883" y="62398"/>
                  <a:pt x="75275" y="-2355"/>
                  <a:pt x="171404" y="0"/>
                </a:cubicBezTo>
                <a:cubicBezTo>
                  <a:pt x="290730" y="-27479"/>
                  <a:pt x="423259" y="46951"/>
                  <a:pt x="563217" y="0"/>
                </a:cubicBezTo>
                <a:cubicBezTo>
                  <a:pt x="703175" y="-46951"/>
                  <a:pt x="959558" y="70164"/>
                  <a:pt x="1276667" y="0"/>
                </a:cubicBezTo>
                <a:cubicBezTo>
                  <a:pt x="1593776" y="-70164"/>
                  <a:pt x="1497786" y="3764"/>
                  <a:pt x="1668480" y="0"/>
                </a:cubicBezTo>
                <a:cubicBezTo>
                  <a:pt x="1839174" y="-3764"/>
                  <a:pt x="2002517" y="7780"/>
                  <a:pt x="2253276" y="0"/>
                </a:cubicBezTo>
                <a:cubicBezTo>
                  <a:pt x="2504035" y="-7780"/>
                  <a:pt x="2645822" y="53361"/>
                  <a:pt x="2902399" y="0"/>
                </a:cubicBezTo>
                <a:cubicBezTo>
                  <a:pt x="3158976" y="-53361"/>
                  <a:pt x="3207460" y="28621"/>
                  <a:pt x="3294212" y="0"/>
                </a:cubicBezTo>
                <a:cubicBezTo>
                  <a:pt x="3380964" y="-28621"/>
                  <a:pt x="3783434" y="70756"/>
                  <a:pt x="4007662" y="0"/>
                </a:cubicBezTo>
                <a:cubicBezTo>
                  <a:pt x="4231890" y="-70756"/>
                  <a:pt x="4309058" y="18870"/>
                  <a:pt x="4399475" y="0"/>
                </a:cubicBezTo>
                <a:cubicBezTo>
                  <a:pt x="4489892" y="-18870"/>
                  <a:pt x="4735274" y="13506"/>
                  <a:pt x="4984271" y="0"/>
                </a:cubicBezTo>
                <a:cubicBezTo>
                  <a:pt x="5233268" y="-13506"/>
                  <a:pt x="5342442" y="45540"/>
                  <a:pt x="5440411" y="0"/>
                </a:cubicBezTo>
                <a:cubicBezTo>
                  <a:pt x="5538380" y="-45540"/>
                  <a:pt x="5852569" y="22082"/>
                  <a:pt x="6089534" y="0"/>
                </a:cubicBezTo>
                <a:cubicBezTo>
                  <a:pt x="6326499" y="-22082"/>
                  <a:pt x="6454827" y="15430"/>
                  <a:pt x="6604154" y="0"/>
                </a:cubicBezTo>
                <a:cubicBezTo>
                  <a:pt x="6702422" y="-18949"/>
                  <a:pt x="6767420" y="85772"/>
                  <a:pt x="6775558" y="171404"/>
                </a:cubicBezTo>
                <a:cubicBezTo>
                  <a:pt x="6789790" y="243511"/>
                  <a:pt x="6755069" y="445591"/>
                  <a:pt x="6775558" y="527914"/>
                </a:cubicBezTo>
                <a:cubicBezTo>
                  <a:pt x="6796047" y="610237"/>
                  <a:pt x="6759089" y="772367"/>
                  <a:pt x="6775558" y="857001"/>
                </a:cubicBezTo>
                <a:cubicBezTo>
                  <a:pt x="6790946" y="974776"/>
                  <a:pt x="6686638" y="1008368"/>
                  <a:pt x="6604154" y="1028405"/>
                </a:cubicBezTo>
                <a:cubicBezTo>
                  <a:pt x="6427963" y="1056468"/>
                  <a:pt x="6382517" y="993983"/>
                  <a:pt x="6212341" y="1028405"/>
                </a:cubicBezTo>
                <a:cubicBezTo>
                  <a:pt x="6042165" y="1062827"/>
                  <a:pt x="5862482" y="1020532"/>
                  <a:pt x="5691873" y="1028405"/>
                </a:cubicBezTo>
                <a:cubicBezTo>
                  <a:pt x="5521264" y="1036278"/>
                  <a:pt x="5325733" y="997039"/>
                  <a:pt x="4978423" y="1028405"/>
                </a:cubicBezTo>
                <a:cubicBezTo>
                  <a:pt x="4631113" y="1059771"/>
                  <a:pt x="4592028" y="999242"/>
                  <a:pt x="4457955" y="1028405"/>
                </a:cubicBezTo>
                <a:cubicBezTo>
                  <a:pt x="4323882" y="1057568"/>
                  <a:pt x="4078189" y="960588"/>
                  <a:pt x="3873159" y="1028405"/>
                </a:cubicBezTo>
                <a:cubicBezTo>
                  <a:pt x="3668129" y="1096222"/>
                  <a:pt x="3610190" y="999982"/>
                  <a:pt x="3352691" y="1028405"/>
                </a:cubicBezTo>
                <a:cubicBezTo>
                  <a:pt x="3095192" y="1056828"/>
                  <a:pt x="3096232" y="994522"/>
                  <a:pt x="2960878" y="1028405"/>
                </a:cubicBezTo>
                <a:cubicBezTo>
                  <a:pt x="2825524" y="1062288"/>
                  <a:pt x="2672979" y="992745"/>
                  <a:pt x="2440410" y="1028405"/>
                </a:cubicBezTo>
                <a:cubicBezTo>
                  <a:pt x="2207841" y="1064065"/>
                  <a:pt x="2091419" y="988361"/>
                  <a:pt x="1984270" y="1028405"/>
                </a:cubicBezTo>
                <a:cubicBezTo>
                  <a:pt x="1877121" y="1068449"/>
                  <a:pt x="1492899" y="977630"/>
                  <a:pt x="1335147" y="1028405"/>
                </a:cubicBezTo>
                <a:cubicBezTo>
                  <a:pt x="1177395" y="1079180"/>
                  <a:pt x="657673" y="912771"/>
                  <a:pt x="171404" y="1028405"/>
                </a:cubicBezTo>
                <a:cubicBezTo>
                  <a:pt x="80155" y="1039407"/>
                  <a:pt x="-2955" y="952348"/>
                  <a:pt x="0" y="857001"/>
                </a:cubicBezTo>
                <a:cubicBezTo>
                  <a:pt x="-23632" y="715512"/>
                  <a:pt x="29586" y="677290"/>
                  <a:pt x="0" y="514203"/>
                </a:cubicBezTo>
                <a:cubicBezTo>
                  <a:pt x="-29586" y="351116"/>
                  <a:pt x="9041" y="258723"/>
                  <a:pt x="0" y="171404"/>
                </a:cubicBezTo>
                <a:close/>
              </a:path>
              <a:path w="6775558" h="1028405" stroke="0" extrusionOk="0">
                <a:moveTo>
                  <a:pt x="0" y="171404"/>
                </a:moveTo>
                <a:cubicBezTo>
                  <a:pt x="-19922" y="89755"/>
                  <a:pt x="68973" y="-10028"/>
                  <a:pt x="171404" y="0"/>
                </a:cubicBezTo>
                <a:cubicBezTo>
                  <a:pt x="416048" y="-53542"/>
                  <a:pt x="517197" y="3878"/>
                  <a:pt x="756199" y="0"/>
                </a:cubicBezTo>
                <a:cubicBezTo>
                  <a:pt x="995202" y="-3878"/>
                  <a:pt x="1249508" y="317"/>
                  <a:pt x="1469650" y="0"/>
                </a:cubicBezTo>
                <a:cubicBezTo>
                  <a:pt x="1689792" y="-317"/>
                  <a:pt x="2007916" y="28477"/>
                  <a:pt x="2183100" y="0"/>
                </a:cubicBezTo>
                <a:cubicBezTo>
                  <a:pt x="2358284" y="-28477"/>
                  <a:pt x="2481462" y="46197"/>
                  <a:pt x="2574913" y="0"/>
                </a:cubicBezTo>
                <a:cubicBezTo>
                  <a:pt x="2668364" y="-46197"/>
                  <a:pt x="2998306" y="38261"/>
                  <a:pt x="3224036" y="0"/>
                </a:cubicBezTo>
                <a:cubicBezTo>
                  <a:pt x="3449766" y="-38261"/>
                  <a:pt x="3519466" y="14172"/>
                  <a:pt x="3744504" y="0"/>
                </a:cubicBezTo>
                <a:cubicBezTo>
                  <a:pt x="3969542" y="-14172"/>
                  <a:pt x="4184442" y="55463"/>
                  <a:pt x="4329300" y="0"/>
                </a:cubicBezTo>
                <a:cubicBezTo>
                  <a:pt x="4474158" y="-55463"/>
                  <a:pt x="4738066" y="68627"/>
                  <a:pt x="5042750" y="0"/>
                </a:cubicBezTo>
                <a:cubicBezTo>
                  <a:pt x="5347434" y="-68627"/>
                  <a:pt x="5457088" y="57467"/>
                  <a:pt x="5691873" y="0"/>
                </a:cubicBezTo>
                <a:cubicBezTo>
                  <a:pt x="5926658" y="-57467"/>
                  <a:pt x="6296888" y="89905"/>
                  <a:pt x="6604154" y="0"/>
                </a:cubicBezTo>
                <a:cubicBezTo>
                  <a:pt x="6712636" y="-14510"/>
                  <a:pt x="6772460" y="50298"/>
                  <a:pt x="6775558" y="171404"/>
                </a:cubicBezTo>
                <a:cubicBezTo>
                  <a:pt x="6785062" y="288995"/>
                  <a:pt x="6761125" y="396896"/>
                  <a:pt x="6775558" y="521058"/>
                </a:cubicBezTo>
                <a:cubicBezTo>
                  <a:pt x="6789991" y="645220"/>
                  <a:pt x="6751978" y="759710"/>
                  <a:pt x="6775558" y="857001"/>
                </a:cubicBezTo>
                <a:cubicBezTo>
                  <a:pt x="6771895" y="934378"/>
                  <a:pt x="6687008" y="1022080"/>
                  <a:pt x="6604154" y="1028405"/>
                </a:cubicBezTo>
                <a:cubicBezTo>
                  <a:pt x="6412968" y="1076956"/>
                  <a:pt x="6217127" y="969537"/>
                  <a:pt x="5955031" y="1028405"/>
                </a:cubicBezTo>
                <a:cubicBezTo>
                  <a:pt x="5692935" y="1087273"/>
                  <a:pt x="5480933" y="986371"/>
                  <a:pt x="5305908" y="1028405"/>
                </a:cubicBezTo>
                <a:cubicBezTo>
                  <a:pt x="5130883" y="1070439"/>
                  <a:pt x="4851386" y="952174"/>
                  <a:pt x="4656785" y="1028405"/>
                </a:cubicBezTo>
                <a:cubicBezTo>
                  <a:pt x="4462184" y="1104636"/>
                  <a:pt x="4354771" y="1001491"/>
                  <a:pt x="4264972" y="1028405"/>
                </a:cubicBezTo>
                <a:cubicBezTo>
                  <a:pt x="4175173" y="1055319"/>
                  <a:pt x="3825212" y="1012257"/>
                  <a:pt x="3615849" y="1028405"/>
                </a:cubicBezTo>
                <a:cubicBezTo>
                  <a:pt x="3406486" y="1044553"/>
                  <a:pt x="3404555" y="990198"/>
                  <a:pt x="3224036" y="1028405"/>
                </a:cubicBezTo>
                <a:cubicBezTo>
                  <a:pt x="3043517" y="1066612"/>
                  <a:pt x="2888938" y="1023782"/>
                  <a:pt x="2767896" y="1028405"/>
                </a:cubicBezTo>
                <a:cubicBezTo>
                  <a:pt x="2646854" y="1033028"/>
                  <a:pt x="2446532" y="991346"/>
                  <a:pt x="2311755" y="1028405"/>
                </a:cubicBezTo>
                <a:cubicBezTo>
                  <a:pt x="2176978" y="1065464"/>
                  <a:pt x="1932973" y="971287"/>
                  <a:pt x="1726960" y="1028405"/>
                </a:cubicBezTo>
                <a:cubicBezTo>
                  <a:pt x="1520948" y="1085523"/>
                  <a:pt x="1308156" y="985458"/>
                  <a:pt x="1142164" y="1028405"/>
                </a:cubicBezTo>
                <a:cubicBezTo>
                  <a:pt x="976172" y="1071352"/>
                  <a:pt x="464880" y="994696"/>
                  <a:pt x="171404" y="1028405"/>
                </a:cubicBezTo>
                <a:cubicBezTo>
                  <a:pt x="63346" y="1030843"/>
                  <a:pt x="-1920" y="978126"/>
                  <a:pt x="0" y="857001"/>
                </a:cubicBezTo>
                <a:cubicBezTo>
                  <a:pt x="-30979" y="701217"/>
                  <a:pt x="4512" y="604258"/>
                  <a:pt x="0" y="527914"/>
                </a:cubicBezTo>
                <a:cubicBezTo>
                  <a:pt x="-4512" y="451570"/>
                  <a:pt x="26898" y="266729"/>
                  <a:pt x="0" y="171404"/>
                </a:cubicBezTo>
                <a:close/>
              </a:path>
            </a:pathLst>
          </a:custGeom>
          <a:solidFill>
            <a:schemeClr val="bg2">
              <a:lumMod val="75000"/>
            </a:schemeClr>
          </a:solidFill>
          <a:ln w="38100">
            <a:solidFill>
              <a:schemeClr val="bg1"/>
            </a:solidFill>
            <a:extLst>
              <a:ext uri="{C807C97D-BFC1-408E-A445-0C87EB9F89A2}">
                <ask:lineSketchStyleProps xmlns:ask="http://schemas.microsoft.com/office/drawing/2018/sketchyshapes" sd="38639173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Arial" panose="020B0604020202020204" pitchFamily="34" charset="0"/>
                <a:cs typeface="Arial" panose="020B0604020202020204" pitchFamily="34" charset="0"/>
              </a:rPr>
              <a:t>Những câu thơ tiêu biểu trong bài </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34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449D184-9D1F-4194-967E-2078F06C0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Ăn khế trả vàng - Truyện cổ hay">
            <a:extLst>
              <a:ext uri="{FF2B5EF4-FFF2-40B4-BE49-F238E27FC236}">
                <a16:creationId xmlns:a16="http://schemas.microsoft.com/office/drawing/2014/main" id="{EA38780B-D360-40CD-93D9-5879001241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7" r="17085" b="2"/>
          <a:stretch/>
        </p:blipFill>
        <p:spPr bwMode="auto">
          <a:xfrm>
            <a:off x="5623249" y="484454"/>
            <a:ext cx="5993465" cy="5736874"/>
          </a:xfrm>
          <a:custGeom>
            <a:avLst/>
            <a:gdLst/>
            <a:ahLst/>
            <a:cxnLst/>
            <a:rect l="l" t="t" r="r" b="b"/>
            <a:pathLst>
              <a:path w="7040677" h="6180550">
                <a:moveTo>
                  <a:pt x="493688" y="34"/>
                </a:moveTo>
                <a:cubicBezTo>
                  <a:pt x="653887" y="409"/>
                  <a:pt x="854619" y="3920"/>
                  <a:pt x="1033873" y="8815"/>
                </a:cubicBezTo>
                <a:lnTo>
                  <a:pt x="6135204" y="38273"/>
                </a:lnTo>
                <a:lnTo>
                  <a:pt x="7040677" y="66047"/>
                </a:lnTo>
                <a:lnTo>
                  <a:pt x="7040677" y="6149315"/>
                </a:lnTo>
                <a:lnTo>
                  <a:pt x="6895903" y="6148904"/>
                </a:lnTo>
                <a:cubicBezTo>
                  <a:pt x="5164050" y="6146027"/>
                  <a:pt x="2763280" y="6180550"/>
                  <a:pt x="1145259" y="6180550"/>
                </a:cubicBezTo>
                <a:cubicBezTo>
                  <a:pt x="686865" y="6151091"/>
                  <a:pt x="359440" y="6180551"/>
                  <a:pt x="45113" y="6151091"/>
                </a:cubicBezTo>
                <a:cubicBezTo>
                  <a:pt x="-50932" y="4157674"/>
                  <a:pt x="23284" y="1383584"/>
                  <a:pt x="110598" y="126652"/>
                </a:cubicBezTo>
                <a:cubicBezTo>
                  <a:pt x="118105" y="-27768"/>
                  <a:pt x="111883" y="22759"/>
                  <a:pt x="262498" y="3120"/>
                </a:cubicBezTo>
                <a:cubicBezTo>
                  <a:pt x="316041" y="711"/>
                  <a:pt x="397569" y="-192"/>
                  <a:pt x="493688" y="34"/>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CD0A91AB-7772-469C-ADBF-6BA8D81AE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623249" y="484449"/>
            <a:ext cx="5993464" cy="573687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Freeform: Shape 138">
            <a:extLst>
              <a:ext uri="{FF2B5EF4-FFF2-40B4-BE49-F238E27FC236}">
                <a16:creationId xmlns:a16="http://schemas.microsoft.com/office/drawing/2014/main" id="{1AA0020E-FB7B-4A05-91FF-2F596CD42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286" y="2745855"/>
            <a:ext cx="5477840" cy="3586841"/>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3388" h="3586841">
                <a:moveTo>
                  <a:pt x="3179526" y="13"/>
                </a:moveTo>
                <a:cubicBezTo>
                  <a:pt x="3444613" y="-566"/>
                  <a:pt x="3679907" y="17682"/>
                  <a:pt x="3853899" y="59918"/>
                </a:cubicBezTo>
                <a:cubicBezTo>
                  <a:pt x="4549870" y="228866"/>
                  <a:pt x="4853437" y="892015"/>
                  <a:pt x="4979444" y="1297670"/>
                </a:cubicBezTo>
                <a:cubicBezTo>
                  <a:pt x="5074752" y="1604495"/>
                  <a:pt x="4991037" y="1905799"/>
                  <a:pt x="4900974" y="2238338"/>
                </a:cubicBezTo>
                <a:cubicBezTo>
                  <a:pt x="4857647" y="2399931"/>
                  <a:pt x="4844465" y="2511282"/>
                  <a:pt x="4816211" y="2647754"/>
                </a:cubicBezTo>
                <a:cubicBezTo>
                  <a:pt x="4976943" y="2876684"/>
                  <a:pt x="5360348" y="2761778"/>
                  <a:pt x="5255498" y="2851226"/>
                </a:cubicBezTo>
                <a:cubicBezTo>
                  <a:pt x="5245669" y="2859612"/>
                  <a:pt x="5233931" y="2868400"/>
                  <a:pt x="5220201" y="2877530"/>
                </a:cubicBezTo>
                <a:lnTo>
                  <a:pt x="5204187" y="2887142"/>
                </a:lnTo>
                <a:lnTo>
                  <a:pt x="5200798" y="2891560"/>
                </a:lnTo>
                <a:cubicBezTo>
                  <a:pt x="5103263" y="2968778"/>
                  <a:pt x="4651695" y="3064064"/>
                  <a:pt x="4206951" y="3179220"/>
                </a:cubicBezTo>
                <a:cubicBezTo>
                  <a:pt x="3762207" y="3294376"/>
                  <a:pt x="3183970" y="3565765"/>
                  <a:pt x="2532332" y="3582499"/>
                </a:cubicBezTo>
                <a:cubicBezTo>
                  <a:pt x="1880694" y="3599233"/>
                  <a:pt x="944237" y="3591689"/>
                  <a:pt x="628718" y="3098753"/>
                </a:cubicBezTo>
                <a:cubicBezTo>
                  <a:pt x="132988" y="2481745"/>
                  <a:pt x="-39735" y="2302466"/>
                  <a:pt x="7478" y="1669984"/>
                </a:cubicBezTo>
                <a:cubicBezTo>
                  <a:pt x="96120" y="1140683"/>
                  <a:pt x="199000" y="642541"/>
                  <a:pt x="840070" y="374196"/>
                </a:cubicBezTo>
                <a:cubicBezTo>
                  <a:pt x="1320873" y="172938"/>
                  <a:pt x="2384267" y="1752"/>
                  <a:pt x="3179526" y="13"/>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A410F52-E76D-4FE8-BFE0-7A8224CC79FB}"/>
              </a:ext>
            </a:extLst>
          </p:cNvPr>
          <p:cNvSpPr>
            <a:spLocks noGrp="1"/>
          </p:cNvSpPr>
          <p:nvPr>
            <p:ph idx="1"/>
          </p:nvPr>
        </p:nvSpPr>
        <p:spPr>
          <a:xfrm>
            <a:off x="360348" y="3160417"/>
            <a:ext cx="5477840" cy="2757715"/>
          </a:xfrm>
        </p:spPr>
        <p:txBody>
          <a:bodyPr anchor="ctr">
            <a:normAutofit/>
          </a:bodyPr>
          <a:lstStyle/>
          <a:p>
            <a:pPr algn="ctr">
              <a:spcAft>
                <a:spcPts val="800"/>
              </a:spcAft>
            </a:pPr>
            <a:r>
              <a:rPr lang="en-US" sz="2400" b="0" i="1" dirty="0">
                <a:effectLst/>
                <a:latin typeface="Arial" panose="020B0604020202020204" pitchFamily="34" charset="0"/>
                <a:ea typeface="Times New Roman" panose="02020603050405020304" pitchFamily="18" charset="0"/>
                <a:cs typeface="Arial" panose="020B0604020202020204" pitchFamily="34" charset="0"/>
              </a:rPr>
              <a:t>Ở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hiền</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thì</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lại</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gặp</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hiền</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ctr">
              <a:spcAft>
                <a:spcPts val="800"/>
              </a:spcAft>
            </a:pPr>
            <a:r>
              <a:rPr lang="en-US" sz="2400" b="0" i="1"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ngay</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thì</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gặp</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tiên</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độ</a:t>
            </a:r>
            <a:r>
              <a:rPr lang="en-US" sz="2400" b="0" i="1" dirty="0">
                <a:effectLst/>
                <a:latin typeface="Arial" panose="020B0604020202020204" pitchFamily="34" charset="0"/>
                <a:ea typeface="Times New Roman" panose="02020603050405020304" pitchFamily="18" charset="0"/>
                <a:cs typeface="Arial" panose="020B0604020202020204" pitchFamily="34" charset="0"/>
              </a:rPr>
              <a:t> </a:t>
            </a:r>
            <a:r>
              <a:rPr lang="en-US" sz="2400" b="0" i="1" dirty="0" err="1">
                <a:effectLst/>
                <a:latin typeface="Arial" panose="020B0604020202020204" pitchFamily="34" charset="0"/>
                <a:ea typeface="Times New Roman" panose="02020603050405020304" pitchFamily="18" charset="0"/>
                <a:cs typeface="Arial" panose="020B0604020202020204" pitchFamily="34" charset="0"/>
              </a:rPr>
              <a:t>trì</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p>
            <a:pPr algn="ctr"/>
            <a:endParaRPr lang="en-US" sz="2800" b="0" dirty="0"/>
          </a:p>
        </p:txBody>
      </p:sp>
      <p:sp>
        <p:nvSpPr>
          <p:cNvPr id="141" name="Freeform: Shape 140">
            <a:extLst>
              <a:ext uri="{FF2B5EF4-FFF2-40B4-BE49-F238E27FC236}">
                <a16:creationId xmlns:a16="http://schemas.microsoft.com/office/drawing/2014/main" id="{9352FC5B-DB82-4476-A73C-D8B8D940F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633" y="2760799"/>
            <a:ext cx="5477840" cy="3586841"/>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3388" h="3586841">
                <a:moveTo>
                  <a:pt x="3179526" y="13"/>
                </a:moveTo>
                <a:cubicBezTo>
                  <a:pt x="3444613" y="-566"/>
                  <a:pt x="3679907" y="17682"/>
                  <a:pt x="3853899" y="59918"/>
                </a:cubicBezTo>
                <a:cubicBezTo>
                  <a:pt x="4549870" y="228866"/>
                  <a:pt x="4853437" y="892015"/>
                  <a:pt x="4979444" y="1297670"/>
                </a:cubicBezTo>
                <a:cubicBezTo>
                  <a:pt x="5074752" y="1604495"/>
                  <a:pt x="4991037" y="1905799"/>
                  <a:pt x="4900974" y="2238338"/>
                </a:cubicBezTo>
                <a:cubicBezTo>
                  <a:pt x="4857647" y="2399931"/>
                  <a:pt x="4844465" y="2511282"/>
                  <a:pt x="4816211" y="2647754"/>
                </a:cubicBezTo>
                <a:cubicBezTo>
                  <a:pt x="4976943" y="2876684"/>
                  <a:pt x="5360348" y="2761778"/>
                  <a:pt x="5255498" y="2851226"/>
                </a:cubicBezTo>
                <a:cubicBezTo>
                  <a:pt x="5245669" y="2859612"/>
                  <a:pt x="5233931" y="2868400"/>
                  <a:pt x="5220201" y="2877530"/>
                </a:cubicBezTo>
                <a:lnTo>
                  <a:pt x="5204187" y="2887142"/>
                </a:lnTo>
                <a:lnTo>
                  <a:pt x="5200798" y="2891560"/>
                </a:lnTo>
                <a:cubicBezTo>
                  <a:pt x="5103263" y="2968778"/>
                  <a:pt x="4651695" y="3064064"/>
                  <a:pt x="4206951" y="3179220"/>
                </a:cubicBezTo>
                <a:cubicBezTo>
                  <a:pt x="3762207" y="3294376"/>
                  <a:pt x="3183970" y="3565765"/>
                  <a:pt x="2532332" y="3582499"/>
                </a:cubicBezTo>
                <a:cubicBezTo>
                  <a:pt x="1880694" y="3599233"/>
                  <a:pt x="944237" y="3591689"/>
                  <a:pt x="628718" y="3098753"/>
                </a:cubicBezTo>
                <a:cubicBezTo>
                  <a:pt x="132988" y="2481745"/>
                  <a:pt x="-39735" y="2302466"/>
                  <a:pt x="7478" y="1669984"/>
                </a:cubicBezTo>
                <a:cubicBezTo>
                  <a:pt x="96120" y="1140683"/>
                  <a:pt x="199000" y="642541"/>
                  <a:pt x="840070" y="374196"/>
                </a:cubicBezTo>
                <a:cubicBezTo>
                  <a:pt x="1320873" y="172938"/>
                  <a:pt x="2384267" y="1752"/>
                  <a:pt x="3179526" y="1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Rounded Corners 7">
            <a:extLst>
              <a:ext uri="{FF2B5EF4-FFF2-40B4-BE49-F238E27FC236}">
                <a16:creationId xmlns:a16="http://schemas.microsoft.com/office/drawing/2014/main" id="{4A0199DD-E4B4-4DD2-BA9F-DC46F69C89C0}"/>
              </a:ext>
            </a:extLst>
          </p:cNvPr>
          <p:cNvSpPr/>
          <p:nvPr/>
        </p:nvSpPr>
        <p:spPr>
          <a:xfrm>
            <a:off x="3837397" y="0"/>
            <a:ext cx="5574757" cy="646430"/>
          </a:xfrm>
          <a:custGeom>
            <a:avLst/>
            <a:gdLst>
              <a:gd name="connsiteX0" fmla="*/ 0 w 5574757"/>
              <a:gd name="connsiteY0" fmla="*/ 107740 h 646430"/>
              <a:gd name="connsiteX1" fmla="*/ 107740 w 5574757"/>
              <a:gd name="connsiteY1" fmla="*/ 0 h 646430"/>
              <a:gd name="connsiteX2" fmla="*/ 596030 w 5574757"/>
              <a:gd name="connsiteY2" fmla="*/ 0 h 646430"/>
              <a:gd name="connsiteX3" fmla="*/ 1137912 w 5574757"/>
              <a:gd name="connsiteY3" fmla="*/ 0 h 646430"/>
              <a:gd name="connsiteX4" fmla="*/ 1733387 w 5574757"/>
              <a:gd name="connsiteY4" fmla="*/ 0 h 646430"/>
              <a:gd name="connsiteX5" fmla="*/ 2168084 w 5574757"/>
              <a:gd name="connsiteY5" fmla="*/ 0 h 646430"/>
              <a:gd name="connsiteX6" fmla="*/ 2817152 w 5574757"/>
              <a:gd name="connsiteY6" fmla="*/ 0 h 646430"/>
              <a:gd name="connsiteX7" fmla="*/ 3359035 w 5574757"/>
              <a:gd name="connsiteY7" fmla="*/ 0 h 646430"/>
              <a:gd name="connsiteX8" fmla="*/ 3793732 w 5574757"/>
              <a:gd name="connsiteY8" fmla="*/ 0 h 646430"/>
              <a:gd name="connsiteX9" fmla="*/ 4496392 w 5574757"/>
              <a:gd name="connsiteY9" fmla="*/ 0 h 646430"/>
              <a:gd name="connsiteX10" fmla="*/ 4931089 w 5574757"/>
              <a:gd name="connsiteY10" fmla="*/ 0 h 646430"/>
              <a:gd name="connsiteX11" fmla="*/ 5467017 w 5574757"/>
              <a:gd name="connsiteY11" fmla="*/ 0 h 646430"/>
              <a:gd name="connsiteX12" fmla="*/ 5574757 w 5574757"/>
              <a:gd name="connsiteY12" fmla="*/ 107740 h 646430"/>
              <a:gd name="connsiteX13" fmla="*/ 5574757 w 5574757"/>
              <a:gd name="connsiteY13" fmla="*/ 538690 h 646430"/>
              <a:gd name="connsiteX14" fmla="*/ 5467017 w 5574757"/>
              <a:gd name="connsiteY14" fmla="*/ 646430 h 646430"/>
              <a:gd name="connsiteX15" fmla="*/ 4978727 w 5574757"/>
              <a:gd name="connsiteY15" fmla="*/ 646430 h 646430"/>
              <a:gd name="connsiteX16" fmla="*/ 4329659 w 5574757"/>
              <a:gd name="connsiteY16" fmla="*/ 646430 h 646430"/>
              <a:gd name="connsiteX17" fmla="*/ 3841370 w 5574757"/>
              <a:gd name="connsiteY17" fmla="*/ 646430 h 646430"/>
              <a:gd name="connsiteX18" fmla="*/ 3406673 w 5574757"/>
              <a:gd name="connsiteY18" fmla="*/ 646430 h 646430"/>
              <a:gd name="connsiteX19" fmla="*/ 2811198 w 5574757"/>
              <a:gd name="connsiteY19" fmla="*/ 646430 h 646430"/>
              <a:gd name="connsiteX20" fmla="*/ 2322908 w 5574757"/>
              <a:gd name="connsiteY20" fmla="*/ 646430 h 646430"/>
              <a:gd name="connsiteX21" fmla="*/ 1781025 w 5574757"/>
              <a:gd name="connsiteY21" fmla="*/ 646430 h 646430"/>
              <a:gd name="connsiteX22" fmla="*/ 1346328 w 5574757"/>
              <a:gd name="connsiteY22" fmla="*/ 646430 h 646430"/>
              <a:gd name="connsiteX23" fmla="*/ 911632 w 5574757"/>
              <a:gd name="connsiteY23" fmla="*/ 646430 h 646430"/>
              <a:gd name="connsiteX24" fmla="*/ 107740 w 5574757"/>
              <a:gd name="connsiteY24" fmla="*/ 646430 h 646430"/>
              <a:gd name="connsiteX25" fmla="*/ 0 w 5574757"/>
              <a:gd name="connsiteY25" fmla="*/ 538690 h 646430"/>
              <a:gd name="connsiteX26" fmla="*/ 0 w 5574757"/>
              <a:gd name="connsiteY26" fmla="*/ 107740 h 64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74757" h="646430" fill="none" extrusionOk="0">
                <a:moveTo>
                  <a:pt x="0" y="107740"/>
                </a:moveTo>
                <a:cubicBezTo>
                  <a:pt x="2070" y="43409"/>
                  <a:pt x="44163" y="-1675"/>
                  <a:pt x="107740" y="0"/>
                </a:cubicBezTo>
                <a:cubicBezTo>
                  <a:pt x="220585" y="-22431"/>
                  <a:pt x="479115" y="18826"/>
                  <a:pt x="596030" y="0"/>
                </a:cubicBezTo>
                <a:cubicBezTo>
                  <a:pt x="712945" y="-18826"/>
                  <a:pt x="1005386" y="42207"/>
                  <a:pt x="1137912" y="0"/>
                </a:cubicBezTo>
                <a:cubicBezTo>
                  <a:pt x="1270438" y="-42207"/>
                  <a:pt x="1484835" y="55900"/>
                  <a:pt x="1733387" y="0"/>
                </a:cubicBezTo>
                <a:cubicBezTo>
                  <a:pt x="1981939" y="-55900"/>
                  <a:pt x="2061824" y="925"/>
                  <a:pt x="2168084" y="0"/>
                </a:cubicBezTo>
                <a:cubicBezTo>
                  <a:pt x="2274344" y="-925"/>
                  <a:pt x="2546965" y="62715"/>
                  <a:pt x="2817152" y="0"/>
                </a:cubicBezTo>
                <a:cubicBezTo>
                  <a:pt x="3087339" y="-62715"/>
                  <a:pt x="3182412" y="4482"/>
                  <a:pt x="3359035" y="0"/>
                </a:cubicBezTo>
                <a:cubicBezTo>
                  <a:pt x="3535658" y="-4482"/>
                  <a:pt x="3596227" y="15680"/>
                  <a:pt x="3793732" y="0"/>
                </a:cubicBezTo>
                <a:cubicBezTo>
                  <a:pt x="3991237" y="-15680"/>
                  <a:pt x="4355737" y="62035"/>
                  <a:pt x="4496392" y="0"/>
                </a:cubicBezTo>
                <a:cubicBezTo>
                  <a:pt x="4637047" y="-62035"/>
                  <a:pt x="4733321" y="51323"/>
                  <a:pt x="4931089" y="0"/>
                </a:cubicBezTo>
                <a:cubicBezTo>
                  <a:pt x="5128857" y="-51323"/>
                  <a:pt x="5250033" y="15618"/>
                  <a:pt x="5467017" y="0"/>
                </a:cubicBezTo>
                <a:cubicBezTo>
                  <a:pt x="5538978" y="11744"/>
                  <a:pt x="5588111" y="38959"/>
                  <a:pt x="5574757" y="107740"/>
                </a:cubicBezTo>
                <a:cubicBezTo>
                  <a:pt x="5587934" y="195789"/>
                  <a:pt x="5545875" y="381852"/>
                  <a:pt x="5574757" y="538690"/>
                </a:cubicBezTo>
                <a:cubicBezTo>
                  <a:pt x="5585142" y="583847"/>
                  <a:pt x="5527361" y="650312"/>
                  <a:pt x="5467017" y="646430"/>
                </a:cubicBezTo>
                <a:cubicBezTo>
                  <a:pt x="5318924" y="670992"/>
                  <a:pt x="5180530" y="596200"/>
                  <a:pt x="4978727" y="646430"/>
                </a:cubicBezTo>
                <a:cubicBezTo>
                  <a:pt x="4776924" y="696660"/>
                  <a:pt x="4462152" y="589928"/>
                  <a:pt x="4329659" y="646430"/>
                </a:cubicBezTo>
                <a:cubicBezTo>
                  <a:pt x="4197166" y="702932"/>
                  <a:pt x="4046420" y="608364"/>
                  <a:pt x="3841370" y="646430"/>
                </a:cubicBezTo>
                <a:cubicBezTo>
                  <a:pt x="3636320" y="684496"/>
                  <a:pt x="3594765" y="606701"/>
                  <a:pt x="3406673" y="646430"/>
                </a:cubicBezTo>
                <a:cubicBezTo>
                  <a:pt x="3218581" y="686159"/>
                  <a:pt x="2962905" y="625083"/>
                  <a:pt x="2811198" y="646430"/>
                </a:cubicBezTo>
                <a:cubicBezTo>
                  <a:pt x="2659491" y="667777"/>
                  <a:pt x="2451175" y="598710"/>
                  <a:pt x="2322908" y="646430"/>
                </a:cubicBezTo>
                <a:cubicBezTo>
                  <a:pt x="2194641" y="694150"/>
                  <a:pt x="2009628" y="587455"/>
                  <a:pt x="1781025" y="646430"/>
                </a:cubicBezTo>
                <a:cubicBezTo>
                  <a:pt x="1552422" y="705405"/>
                  <a:pt x="1556092" y="605281"/>
                  <a:pt x="1346328" y="646430"/>
                </a:cubicBezTo>
                <a:cubicBezTo>
                  <a:pt x="1136564" y="687579"/>
                  <a:pt x="1049490" y="614365"/>
                  <a:pt x="911632" y="646430"/>
                </a:cubicBezTo>
                <a:cubicBezTo>
                  <a:pt x="773774" y="678495"/>
                  <a:pt x="363478" y="555814"/>
                  <a:pt x="107740" y="646430"/>
                </a:cubicBezTo>
                <a:cubicBezTo>
                  <a:pt x="31924" y="649937"/>
                  <a:pt x="11789" y="589918"/>
                  <a:pt x="0" y="538690"/>
                </a:cubicBezTo>
                <a:cubicBezTo>
                  <a:pt x="-47302" y="413134"/>
                  <a:pt x="3623" y="259645"/>
                  <a:pt x="0" y="107740"/>
                </a:cubicBezTo>
                <a:close/>
              </a:path>
              <a:path w="5574757" h="646430" stroke="0" extrusionOk="0">
                <a:moveTo>
                  <a:pt x="0" y="107740"/>
                </a:moveTo>
                <a:cubicBezTo>
                  <a:pt x="-13234" y="56883"/>
                  <a:pt x="43301" y="-6373"/>
                  <a:pt x="107740" y="0"/>
                </a:cubicBezTo>
                <a:cubicBezTo>
                  <a:pt x="247428" y="-4380"/>
                  <a:pt x="467452" y="18033"/>
                  <a:pt x="703215" y="0"/>
                </a:cubicBezTo>
                <a:cubicBezTo>
                  <a:pt x="938978" y="-18033"/>
                  <a:pt x="1185940" y="26088"/>
                  <a:pt x="1405876" y="0"/>
                </a:cubicBezTo>
                <a:cubicBezTo>
                  <a:pt x="1625812" y="-26088"/>
                  <a:pt x="1781232" y="29366"/>
                  <a:pt x="2108537" y="0"/>
                </a:cubicBezTo>
                <a:cubicBezTo>
                  <a:pt x="2435842" y="-29366"/>
                  <a:pt x="2330568" y="12930"/>
                  <a:pt x="2543234" y="0"/>
                </a:cubicBezTo>
                <a:cubicBezTo>
                  <a:pt x="2755900" y="-12930"/>
                  <a:pt x="3030284" y="73254"/>
                  <a:pt x="3192302" y="0"/>
                </a:cubicBezTo>
                <a:cubicBezTo>
                  <a:pt x="3354320" y="-73254"/>
                  <a:pt x="3495956" y="37082"/>
                  <a:pt x="3734184" y="0"/>
                </a:cubicBezTo>
                <a:cubicBezTo>
                  <a:pt x="3972412" y="-37082"/>
                  <a:pt x="4051693" y="20142"/>
                  <a:pt x="4329659" y="0"/>
                </a:cubicBezTo>
                <a:cubicBezTo>
                  <a:pt x="4607625" y="-20142"/>
                  <a:pt x="5196268" y="51407"/>
                  <a:pt x="5467017" y="0"/>
                </a:cubicBezTo>
                <a:cubicBezTo>
                  <a:pt x="5523082" y="12713"/>
                  <a:pt x="5564225" y="58064"/>
                  <a:pt x="5574757" y="107740"/>
                </a:cubicBezTo>
                <a:cubicBezTo>
                  <a:pt x="5584078" y="241693"/>
                  <a:pt x="5525117" y="377543"/>
                  <a:pt x="5574757" y="538690"/>
                </a:cubicBezTo>
                <a:cubicBezTo>
                  <a:pt x="5568010" y="595197"/>
                  <a:pt x="5525854" y="639057"/>
                  <a:pt x="5467017" y="646430"/>
                </a:cubicBezTo>
                <a:cubicBezTo>
                  <a:pt x="5285000" y="663833"/>
                  <a:pt x="5199887" y="638544"/>
                  <a:pt x="4978727" y="646430"/>
                </a:cubicBezTo>
                <a:cubicBezTo>
                  <a:pt x="4757567" y="654316"/>
                  <a:pt x="4680806" y="604868"/>
                  <a:pt x="4490438" y="646430"/>
                </a:cubicBezTo>
                <a:cubicBezTo>
                  <a:pt x="4300070" y="687992"/>
                  <a:pt x="4060771" y="585228"/>
                  <a:pt x="3841370" y="646430"/>
                </a:cubicBezTo>
                <a:cubicBezTo>
                  <a:pt x="3621969" y="707632"/>
                  <a:pt x="3395707" y="623595"/>
                  <a:pt x="3245894" y="646430"/>
                </a:cubicBezTo>
                <a:cubicBezTo>
                  <a:pt x="3096081" y="669265"/>
                  <a:pt x="2768589" y="613235"/>
                  <a:pt x="2596826" y="646430"/>
                </a:cubicBezTo>
                <a:cubicBezTo>
                  <a:pt x="2425063" y="679625"/>
                  <a:pt x="2171678" y="643321"/>
                  <a:pt x="1947758" y="646430"/>
                </a:cubicBezTo>
                <a:cubicBezTo>
                  <a:pt x="1723838" y="649539"/>
                  <a:pt x="1612512" y="644192"/>
                  <a:pt x="1513062" y="646430"/>
                </a:cubicBezTo>
                <a:cubicBezTo>
                  <a:pt x="1413612" y="648668"/>
                  <a:pt x="996175" y="629569"/>
                  <a:pt x="863994" y="646430"/>
                </a:cubicBezTo>
                <a:cubicBezTo>
                  <a:pt x="731813" y="663291"/>
                  <a:pt x="362113" y="600887"/>
                  <a:pt x="107740" y="646430"/>
                </a:cubicBezTo>
                <a:cubicBezTo>
                  <a:pt x="44263" y="659599"/>
                  <a:pt x="-83" y="601170"/>
                  <a:pt x="0" y="538690"/>
                </a:cubicBezTo>
                <a:cubicBezTo>
                  <a:pt x="-42375" y="347620"/>
                  <a:pt x="13778" y="298511"/>
                  <a:pt x="0" y="107740"/>
                </a:cubicBezTo>
                <a:close/>
              </a:path>
            </a:pathLst>
          </a:custGeom>
          <a:solidFill>
            <a:schemeClr val="bg2">
              <a:lumMod val="75000"/>
            </a:schemeClr>
          </a:solidFill>
          <a:ln w="38100">
            <a:solidFill>
              <a:schemeClr val="bg1"/>
            </a:solidFill>
            <a:extLst>
              <a:ext uri="{C807C97D-BFC1-408E-A445-0C87EB9F89A2}">
                <ask:lineSketchStyleProps xmlns:ask="http://schemas.microsoft.com/office/drawing/2018/sketchyshapes" sd="38639173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vi-VN" sz="2600" dirty="0">
                <a:solidFill>
                  <a:schemeClr val="tx1"/>
                </a:solidFill>
                <a:latin typeface="Arial" panose="020B0604020202020204" pitchFamily="34" charset="0"/>
                <a:cs typeface="Arial" panose="020B0604020202020204" pitchFamily="34" charset="0"/>
              </a:rPr>
              <a:t>Những câu thơ tiêu biểu trong bài </a:t>
            </a:r>
            <a:endParaRPr lang="en-US" sz="2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30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BC74B838-ABF0-43DE-92D8-365B99886C0A}"/>
              </a:ext>
            </a:extLst>
          </p:cNvPr>
          <p:cNvSpPr/>
          <p:nvPr/>
        </p:nvSpPr>
        <p:spPr>
          <a:xfrm>
            <a:off x="843212" y="707483"/>
            <a:ext cx="5576711" cy="699911"/>
          </a:xfrm>
          <a:prstGeom prst="plaqu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nghĩa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chuyện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cổ</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nước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mình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Cloud 4">
            <a:extLst>
              <a:ext uri="{FF2B5EF4-FFF2-40B4-BE49-F238E27FC236}">
                <a16:creationId xmlns:a16="http://schemas.microsoft.com/office/drawing/2014/main" id="{BAD56DC2-95A2-4350-BE44-077935C64559}"/>
              </a:ext>
            </a:extLst>
          </p:cNvPr>
          <p:cNvSpPr/>
          <p:nvPr/>
        </p:nvSpPr>
        <p:spPr>
          <a:xfrm>
            <a:off x="1701478" y="2847372"/>
            <a:ext cx="8171727" cy="2164466"/>
          </a:xfrm>
          <a:prstGeom prst="clou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600" i="1">
                <a:solidFill>
                  <a:schemeClr val="tx1"/>
                </a:solidFill>
                <a:latin typeface="Arial" panose="020B0604020202020204" pitchFamily="34" charset="0"/>
                <a:ea typeface="Times New Roman" panose="02020603050405020304" pitchFamily="18" charset="0"/>
                <a:cs typeface="Arial" panose="020B0604020202020204" pitchFamily="34" charset="0"/>
              </a:rPr>
              <a:t>Qua câu thơ: “Tôi nghe chuyện cổ thầm thì/Lời cha ông dạy cũng vì đời sau”, tác giả muốn gửi đến người đọc thông điệp gì?</a:t>
            </a:r>
            <a:endParaRPr lang="en-US" sz="26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AD5F5CB-A152-4789-987B-4D2AC667E405}"/>
              </a:ext>
            </a:extLst>
          </p:cNvPr>
          <p:cNvSpPr txBox="1"/>
          <p:nvPr/>
        </p:nvSpPr>
        <p:spPr>
          <a:xfrm>
            <a:off x="3912243" y="1782501"/>
            <a:ext cx="4236334" cy="492443"/>
          </a:xfrm>
          <a:prstGeom prst="rect">
            <a:avLst/>
          </a:prstGeom>
          <a:noFill/>
        </p:spPr>
        <p:txBody>
          <a:bodyPr wrap="square" rtlCol="0">
            <a:spAutoFit/>
          </a:bodyPr>
          <a:lstStyle/>
          <a:p>
            <a:pPr algn="ctr"/>
            <a:r>
              <a:rPr lang="vi-VN" sz="2600" b="1" dirty="0">
                <a:latin typeface="Arial" panose="020B0604020202020204" pitchFamily="34" charset="0"/>
                <a:cs typeface="Arial" panose="020B0604020202020204" pitchFamily="34" charset="0"/>
              </a:rPr>
              <a:t>THẢO LUẬN NHÓM</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78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055989-5D24-488B-A657-98D2A9322392}"/>
              </a:ext>
            </a:extLst>
          </p:cNvPr>
          <p:cNvGrpSpPr/>
          <p:nvPr/>
        </p:nvGrpSpPr>
        <p:grpSpPr>
          <a:xfrm>
            <a:off x="759536" y="637792"/>
            <a:ext cx="4515196" cy="790498"/>
            <a:chOff x="1823843" y="234660"/>
            <a:chExt cx="4515196" cy="790498"/>
          </a:xfrm>
        </p:grpSpPr>
        <p:sp>
          <p:nvSpPr>
            <p:cNvPr id="5" name="Rectangle: Rounded Corners 4">
              <a:extLst>
                <a:ext uri="{FF2B5EF4-FFF2-40B4-BE49-F238E27FC236}">
                  <a16:creationId xmlns:a16="http://schemas.microsoft.com/office/drawing/2014/main" id="{C339EECA-AA54-4C9C-9420-244DFCE2AD31}"/>
                </a:ext>
              </a:extLst>
            </p:cNvPr>
            <p:cNvSpPr/>
            <p:nvPr/>
          </p:nvSpPr>
          <p:spPr>
            <a:xfrm>
              <a:off x="1823843" y="234660"/>
              <a:ext cx="4515196" cy="790498"/>
            </a:xfrm>
            <a:prstGeom prst="roundRect">
              <a:avLst>
                <a:gd name="adj" fmla="val 10000"/>
              </a:avLst>
            </a:prstGeom>
            <a:solidFill>
              <a:schemeClr val="accent4">
                <a:lumMod val="40000"/>
                <a:lumOff val="6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85EAF895-A50F-4525-808B-16A90D88C8E1}"/>
                </a:ext>
              </a:extLst>
            </p:cNvPr>
            <p:cNvSpPr txBox="1"/>
            <p:nvPr/>
          </p:nvSpPr>
          <p:spPr>
            <a:xfrm>
              <a:off x="1846996" y="257813"/>
              <a:ext cx="4468890" cy="7441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a. </a:t>
              </a:r>
              <a:r>
                <a:rPr lang="en-US" sz="2800" b="1" kern="1200" dirty="0" err="1">
                  <a:latin typeface="Times New Roman" panose="02020603050405020304" pitchFamily="18" charset="0"/>
                  <a:cs typeface="Times New Roman" panose="02020603050405020304" pitchFamily="18" charset="0"/>
                </a:rPr>
                <a:t>Hành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trang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tinh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thần</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p:txBody>
        </p:sp>
      </p:grpSp>
      <p:graphicFrame>
        <p:nvGraphicFramePr>
          <p:cNvPr id="8" name="Diagram 7">
            <a:extLst>
              <a:ext uri="{FF2B5EF4-FFF2-40B4-BE49-F238E27FC236}">
                <a16:creationId xmlns:a16="http://schemas.microsoft.com/office/drawing/2014/main" id="{047E97EE-6445-49F5-A961-DB8DD2FDBCC7}"/>
              </a:ext>
            </a:extLst>
          </p:cNvPr>
          <p:cNvGraphicFramePr/>
          <p:nvPr>
            <p:extLst>
              <p:ext uri="{D42A27DB-BD31-4B8C-83A1-F6EECF244321}">
                <p14:modId xmlns:p14="http://schemas.microsoft.com/office/powerpoint/2010/main" val="1300961712"/>
              </p:ext>
            </p:extLst>
          </p:nvPr>
        </p:nvGraphicFramePr>
        <p:xfrm>
          <a:off x="532435" y="1888631"/>
          <a:ext cx="11794602" cy="4331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39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2FC0DBA-E1AA-4C78-9E79-A20C841AE6E5}"/>
              </a:ext>
            </a:extLst>
          </p:cNvPr>
          <p:cNvSpPr/>
          <p:nvPr/>
        </p:nvSpPr>
        <p:spPr>
          <a:xfrm>
            <a:off x="628032" y="595031"/>
            <a:ext cx="6863644" cy="6829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nối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khứ</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4597F9E7-B6F8-49B7-8A7E-A7315901873E}"/>
              </a:ext>
            </a:extLst>
          </p:cNvPr>
          <p:cNvGraphicFramePr/>
          <p:nvPr>
            <p:extLst>
              <p:ext uri="{D42A27DB-BD31-4B8C-83A1-F6EECF244321}">
                <p14:modId xmlns:p14="http://schemas.microsoft.com/office/powerpoint/2010/main" val="3357985650"/>
              </p:ext>
            </p:extLst>
          </p:nvPr>
        </p:nvGraphicFramePr>
        <p:xfrm>
          <a:off x="-294512" y="1191162"/>
          <a:ext cx="111292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74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C2B7-9F6D-4F71-AEB0-95A1DA8F5AA0}"/>
              </a:ext>
            </a:extLst>
          </p:cNvPr>
          <p:cNvSpPr>
            <a:spLocks noGrp="1"/>
          </p:cNvSpPr>
          <p:nvPr>
            <p:ph type="title"/>
          </p:nvPr>
        </p:nvSpPr>
        <p:spPr/>
        <p:txBody>
          <a:bodyPr/>
          <a:lstStyle/>
          <a:p>
            <a:pPr algn="ctr"/>
            <a:r>
              <a:rPr lang="vi-VN" dirty="0">
                <a:latin typeface="Arial" panose="020B0604020202020204" pitchFamily="34" charset="0"/>
                <a:cs typeface="Arial" panose="020B0604020202020204" pitchFamily="34" charset="0"/>
              </a:rPr>
              <a:t>THẢO LUẬN CẶP ĐÔI</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D6AD13B-18EE-4E3B-95A1-E09D1BC67E70}"/>
              </a:ext>
            </a:extLst>
          </p:cNvPr>
          <p:cNvSpPr>
            <a:spLocks noGrp="1"/>
          </p:cNvSpPr>
          <p:nvPr>
            <p:ph idx="1"/>
          </p:nvPr>
        </p:nvSpPr>
        <p:spPr>
          <a:xfrm>
            <a:off x="1020726" y="2089298"/>
            <a:ext cx="10333074" cy="1197912"/>
          </a:xfrm>
        </p:spPr>
        <p:txBody>
          <a:bodyPr/>
          <a:lstStyle/>
          <a:p>
            <a:pPr marL="457200" indent="-457200">
              <a:buFont typeface="Arial" panose="020B0604020202020204" pitchFamily="34" charset="0"/>
              <a:buChar char="•"/>
            </a:pPr>
            <a:r>
              <a:rPr kumimoji="0" lang="vi-VN" sz="3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Nét đặc sắc về nghệ thuật của </a:t>
            </a:r>
            <a:r>
              <a:rPr lang="en-US" sz="3200" b="0" dirty="0" err="1">
                <a:latin typeface="Arial" panose="020B0604020202020204" pitchFamily="34" charset="0"/>
                <a:ea typeface="Times New Roman" panose="02020603050405020304" pitchFamily="18" charset="0"/>
                <a:cs typeface="Arial" panose="020B0604020202020204" pitchFamily="34" charset="0"/>
              </a:rPr>
              <a:t>bài</a:t>
            </a:r>
            <a:r>
              <a:rPr lang="en-US" sz="3200" b="0" dirty="0">
                <a:latin typeface="Arial" panose="020B0604020202020204" pitchFamily="34" charset="0"/>
                <a:ea typeface="Times New Roman" panose="02020603050405020304" pitchFamily="18" charset="0"/>
                <a:cs typeface="Arial" panose="020B0604020202020204" pitchFamily="34" charset="0"/>
              </a:rPr>
              <a:t> </a:t>
            </a:r>
            <a:r>
              <a:rPr lang="en-US" sz="3200" b="0" dirty="0" err="1">
                <a:latin typeface="Arial" panose="020B0604020202020204" pitchFamily="34" charset="0"/>
                <a:ea typeface="Times New Roman" panose="02020603050405020304" pitchFamily="18" charset="0"/>
                <a:cs typeface="Arial" panose="020B0604020202020204" pitchFamily="34" charset="0"/>
              </a:rPr>
              <a:t>thơ</a:t>
            </a:r>
            <a:r>
              <a:rPr kumimoji="0" lang="vi-VN" sz="3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vi-VN" b="0" dirty="0">
                <a:latin typeface="Arial" panose="020B0604020202020204" pitchFamily="34" charset="0"/>
                <a:cs typeface="Arial" panose="020B0604020202020204" pitchFamily="34" charset="0"/>
              </a:rPr>
              <a:t>Bài thơ có </a:t>
            </a:r>
            <a:r>
              <a:rPr kumimoji="0" lang="vi-VN" sz="32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ý nghĩa như thế nào với chúng ta?</a:t>
            </a:r>
            <a:r>
              <a:rPr kumimoji="0" lang="en-US" sz="3200" b="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a:t>
            </a: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43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80D3D9-B3FF-469E-A993-09A4C96C6277}"/>
              </a:ext>
            </a:extLst>
          </p:cNvPr>
          <p:cNvGraphicFramePr>
            <a:graphicFrameLocks noGrp="1"/>
          </p:cNvGraphicFramePr>
          <p:nvPr>
            <p:ph idx="1"/>
            <p:extLst>
              <p:ext uri="{D42A27DB-BD31-4B8C-83A1-F6EECF244321}">
                <p14:modId xmlns:p14="http://schemas.microsoft.com/office/powerpoint/2010/main" val="3979576347"/>
              </p:ext>
            </p:extLst>
          </p:nvPr>
        </p:nvGraphicFramePr>
        <p:xfrm>
          <a:off x="766119" y="1238492"/>
          <a:ext cx="10866437" cy="4977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B5D818B-FEE5-4E9A-B7D1-8455751855A9}"/>
              </a:ext>
            </a:extLst>
          </p:cNvPr>
          <p:cNvSpPr txBox="1"/>
          <p:nvPr/>
        </p:nvSpPr>
        <p:spPr>
          <a:xfrm>
            <a:off x="766119" y="592161"/>
            <a:ext cx="3692324" cy="646331"/>
          </a:xfrm>
          <a:prstGeom prst="rect">
            <a:avLst/>
          </a:prstGeom>
          <a:noFill/>
        </p:spPr>
        <p:txBody>
          <a:bodyPr wrap="square" rtlCol="0">
            <a:spAutoFit/>
          </a:bodyPr>
          <a:lstStyle/>
          <a:p>
            <a:r>
              <a:rPr lang="vi-VN" sz="3600" b="1" dirty="0">
                <a:latin typeface="Arial" panose="020B0604020202020204" pitchFamily="34" charset="0"/>
                <a:cs typeface="Arial" panose="020B0604020202020204" pitchFamily="34" charset="0"/>
              </a:rPr>
              <a:t>III. Tổng kết</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65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799858" y="462610"/>
            <a:ext cx="5042125" cy="5036855"/>
            <a:chOff x="5425622" y="292790"/>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340513"/>
              <a:ext cx="2025648" cy="534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Bim</a:t>
              </a:r>
              <a:r>
                <a:rPr kumimoji="0" lang="en-GB"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4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bim</a:t>
              </a:r>
              <a:endParaRPr kumimoji="0" lang="vi-VN"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13644"/>
              <a:ext cx="2025648" cy="8191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May </a:t>
              </a:r>
              <a:r>
                <a:rPr kumimoji="0" lang="en-GB" sz="2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mắn</a:t>
              </a:r>
              <a:r>
                <a:rPr kumimoji="0" lang="en-GB"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lần</a:t>
              </a:r>
              <a:r>
                <a:rPr kumimoji="0" lang="en-GB"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sau</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373200"/>
              <a:ext cx="2025648" cy="4629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Thêm</a:t>
              </a:r>
              <a:r>
                <a:rPr kumimoji="0" lang="en-GB"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0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lượt</a:t>
              </a:r>
              <a:endParaRPr kumimoji="0" lang="vi-VN"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60279"/>
              <a:ext cx="2025648" cy="6054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Kẹo</a:t>
              </a:r>
              <a:r>
                <a:rPr kumimoji="0" lang="en-GB"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mút</a:t>
              </a:r>
              <a:endPar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Bút</a:t>
              </a: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bi</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413720"/>
              <a:ext cx="2025648" cy="9615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Quả</a:t>
              </a: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bóng</a:t>
              </a: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bay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9" action="ppaction://hlinksldjump"/>
          </p:cNvPr>
          <p:cNvSpPr/>
          <p:nvPr/>
        </p:nvSpPr>
        <p:spPr>
          <a:xfrm>
            <a:off x="2356480"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0" action="ppaction://hlinksldjump"/>
          </p:cNvPr>
          <p:cNvSpPr/>
          <p:nvPr/>
        </p:nvSpPr>
        <p:spPr>
          <a:xfrm>
            <a:off x="3854396"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365795" y="498851"/>
            <a:ext cx="6187413"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6600">
                  <a:solidFill>
                    <a:srgbClr val="ED7D31"/>
                  </a:solidFill>
                  <a:prstDash val="solid"/>
                </a:ln>
                <a:solidFill>
                  <a:srgbClr val="00B05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6600">
                  <a:solidFill>
                    <a:srgbClr val="ED7D31"/>
                  </a:solidFill>
                  <a:prstDash val="solid"/>
                </a:ln>
                <a:solidFill>
                  <a:srgbClr val="00B05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37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2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75" name="Rectangle 74">
            <a:extLst>
              <a:ext uri="{FF2B5EF4-FFF2-40B4-BE49-F238E27FC236}">
                <a16:creationId xmlns:a16="http://schemas.microsoft.com/office/drawing/2014/main" id="{83AF9C6E-31D5-480C-AE10-9BA3E4ED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Sự tích cây Khế - Kho Tàng Truyện Cổ Tích Chọn Lọc">
            <a:extLst>
              <a:ext uri="{FF2B5EF4-FFF2-40B4-BE49-F238E27FC236}">
                <a16:creationId xmlns:a16="http://schemas.microsoft.com/office/drawing/2014/main" id="{939D6FD7-A10F-4E1E-B294-E47B54AF0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13" r="3" b="13232"/>
          <a:stretch/>
        </p:blipFill>
        <p:spPr bwMode="auto">
          <a:xfrm>
            <a:off x="6277801" y="615782"/>
            <a:ext cx="5103448" cy="2635208"/>
          </a:xfrm>
          <a:custGeom>
            <a:avLst/>
            <a:gdLst/>
            <a:ahLst/>
            <a:cxnLst/>
            <a:rect l="l" t="t" r="r" b="b"/>
            <a:pathLst>
              <a:path w="6316920" h="2935301">
                <a:moveTo>
                  <a:pt x="1481762" y="181"/>
                </a:moveTo>
                <a:cubicBezTo>
                  <a:pt x="2471794" y="45308"/>
                  <a:pt x="4150138" y="24142"/>
                  <a:pt x="5484325" y="36123"/>
                </a:cubicBezTo>
                <a:cubicBezTo>
                  <a:pt x="5754302" y="40474"/>
                  <a:pt x="6152107" y="11678"/>
                  <a:pt x="6313921" y="49176"/>
                </a:cubicBezTo>
                <a:cubicBezTo>
                  <a:pt x="6294254" y="725937"/>
                  <a:pt x="6343418" y="2021434"/>
                  <a:pt x="6294254" y="2908125"/>
                </a:cubicBezTo>
                <a:lnTo>
                  <a:pt x="6164757" y="2907932"/>
                </a:lnTo>
                <a:cubicBezTo>
                  <a:pt x="4528806" y="2946036"/>
                  <a:pt x="2735527" y="2917847"/>
                  <a:pt x="1020913" y="2922804"/>
                </a:cubicBezTo>
                <a:cubicBezTo>
                  <a:pt x="610888" y="2908959"/>
                  <a:pt x="72187" y="2966999"/>
                  <a:pt x="36853" y="2908959"/>
                </a:cubicBezTo>
                <a:cubicBezTo>
                  <a:pt x="-49057" y="1972115"/>
                  <a:pt x="36993" y="933549"/>
                  <a:pt x="75762" y="55561"/>
                </a:cubicBezTo>
                <a:cubicBezTo>
                  <a:pt x="82477" y="-17012"/>
                  <a:pt x="96578" y="28832"/>
                  <a:pt x="231300" y="19602"/>
                </a:cubicBezTo>
                <a:cubicBezTo>
                  <a:pt x="279193" y="18470"/>
                  <a:pt x="352118" y="18046"/>
                  <a:pt x="438096" y="18152"/>
                </a:cubicBezTo>
                <a:cubicBezTo>
                  <a:pt x="581390" y="18328"/>
                  <a:pt x="1321422" y="-2119"/>
                  <a:pt x="1481762" y="181"/>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31139EDA-9FCD-4FD3-9B08-FB9334D6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277808" y="615777"/>
            <a:ext cx="5103449" cy="2635208"/>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68766 w 7707330"/>
              <a:gd name="connsiteY0" fmla="*/ 6405352 h 6405386"/>
              <a:gd name="connsiteX1" fmla="*/ 6579478 w 7707330"/>
              <a:gd name="connsiteY1" fmla="*/ 6396252 h 6405386"/>
              <a:gd name="connsiteX2" fmla="*/ 1014430 w 7707330"/>
              <a:gd name="connsiteY2" fmla="*/ 6365722 h 6405386"/>
              <a:gd name="connsiteX3" fmla="*/ 26648 w 7707330"/>
              <a:gd name="connsiteY3" fmla="*/ 6336938 h 6405386"/>
              <a:gd name="connsiteX4" fmla="*/ 26648 w 7707330"/>
              <a:gd name="connsiteY4" fmla="*/ 32372 h 6405386"/>
              <a:gd name="connsiteX5" fmla="*/ 184582 w 7707330"/>
              <a:gd name="connsiteY5" fmla="*/ 32797 h 6405386"/>
              <a:gd name="connsiteX6" fmla="*/ 6457967 w 7707330"/>
              <a:gd name="connsiteY6" fmla="*/ 0 h 6405386"/>
              <a:gd name="connsiteX7" fmla="*/ 7658118 w 7707330"/>
              <a:gd name="connsiteY7" fmla="*/ 30531 h 6405386"/>
              <a:gd name="connsiteX8" fmla="*/ 7586680 w 7707330"/>
              <a:gd name="connsiteY8" fmla="*/ 6274128 h 6405386"/>
              <a:gd name="connsiteX9" fmla="*/ 7420972 w 7707330"/>
              <a:gd name="connsiteY9" fmla="*/ 6402154 h 6405386"/>
              <a:gd name="connsiteX10" fmla="*/ 7168766 w 7707330"/>
              <a:gd name="connsiteY10" fmla="*/ 6405352 h 6405386"/>
              <a:gd name="connsiteX0" fmla="*/ 7191687 w 7730251"/>
              <a:gd name="connsiteY0" fmla="*/ 6405352 h 6405386"/>
              <a:gd name="connsiteX1" fmla="*/ 6602399 w 7730251"/>
              <a:gd name="connsiteY1" fmla="*/ 6396252 h 6405386"/>
              <a:gd name="connsiteX2" fmla="*/ 1037351 w 7730251"/>
              <a:gd name="connsiteY2" fmla="*/ 6365722 h 6405386"/>
              <a:gd name="connsiteX3" fmla="*/ 49569 w 7730251"/>
              <a:gd name="connsiteY3" fmla="*/ 6336938 h 6405386"/>
              <a:gd name="connsiteX4" fmla="*/ 49569 w 7730251"/>
              <a:gd name="connsiteY4" fmla="*/ 32372 h 6405386"/>
              <a:gd name="connsiteX5" fmla="*/ 207503 w 7730251"/>
              <a:gd name="connsiteY5" fmla="*/ 32797 h 6405386"/>
              <a:gd name="connsiteX6" fmla="*/ 6480888 w 7730251"/>
              <a:gd name="connsiteY6" fmla="*/ 0 h 6405386"/>
              <a:gd name="connsiteX7" fmla="*/ 7681039 w 7730251"/>
              <a:gd name="connsiteY7" fmla="*/ 30531 h 6405386"/>
              <a:gd name="connsiteX8" fmla="*/ 7609601 w 7730251"/>
              <a:gd name="connsiteY8" fmla="*/ 6274128 h 6405386"/>
              <a:gd name="connsiteX9" fmla="*/ 7443893 w 7730251"/>
              <a:gd name="connsiteY9" fmla="*/ 6402154 h 6405386"/>
              <a:gd name="connsiteX10" fmla="*/ 7191687 w 7730251"/>
              <a:gd name="connsiteY10" fmla="*/ 6405352 h 6405386"/>
              <a:gd name="connsiteX0" fmla="*/ 7164175 w 7702739"/>
              <a:gd name="connsiteY0" fmla="*/ 6405352 h 6405386"/>
              <a:gd name="connsiteX1" fmla="*/ 6574887 w 7702739"/>
              <a:gd name="connsiteY1" fmla="*/ 6396252 h 6405386"/>
              <a:gd name="connsiteX2" fmla="*/ 1009839 w 7702739"/>
              <a:gd name="connsiteY2" fmla="*/ 6365722 h 6405386"/>
              <a:gd name="connsiteX3" fmla="*/ 22057 w 7702739"/>
              <a:gd name="connsiteY3" fmla="*/ 6336938 h 6405386"/>
              <a:gd name="connsiteX4" fmla="*/ 22057 w 7702739"/>
              <a:gd name="connsiteY4" fmla="*/ 32372 h 6405386"/>
              <a:gd name="connsiteX5" fmla="*/ 179991 w 7702739"/>
              <a:gd name="connsiteY5" fmla="*/ 32797 h 6405386"/>
              <a:gd name="connsiteX6" fmla="*/ 6453376 w 7702739"/>
              <a:gd name="connsiteY6" fmla="*/ 0 h 6405386"/>
              <a:gd name="connsiteX7" fmla="*/ 7653527 w 7702739"/>
              <a:gd name="connsiteY7" fmla="*/ 30531 h 6405386"/>
              <a:gd name="connsiteX8" fmla="*/ 7582089 w 7702739"/>
              <a:gd name="connsiteY8" fmla="*/ 6274128 h 6405386"/>
              <a:gd name="connsiteX9" fmla="*/ 7416381 w 7702739"/>
              <a:gd name="connsiteY9" fmla="*/ 6402154 h 6405386"/>
              <a:gd name="connsiteX10" fmla="*/ 7164175 w 7702739"/>
              <a:gd name="connsiteY10" fmla="*/ 6405352 h 6405386"/>
              <a:gd name="connsiteX0" fmla="*/ 7164174 w 7702738"/>
              <a:gd name="connsiteY0" fmla="*/ 6405352 h 6405386"/>
              <a:gd name="connsiteX1" fmla="*/ 6574886 w 7702738"/>
              <a:gd name="connsiteY1" fmla="*/ 6396252 h 6405386"/>
              <a:gd name="connsiteX2" fmla="*/ 1009838 w 7702738"/>
              <a:gd name="connsiteY2" fmla="*/ 6365722 h 6405386"/>
              <a:gd name="connsiteX3" fmla="*/ 22056 w 7702738"/>
              <a:gd name="connsiteY3" fmla="*/ 6336938 h 6405386"/>
              <a:gd name="connsiteX4" fmla="*/ 22056 w 7702738"/>
              <a:gd name="connsiteY4" fmla="*/ 32372 h 6405386"/>
              <a:gd name="connsiteX5" fmla="*/ 179990 w 7702738"/>
              <a:gd name="connsiteY5" fmla="*/ 32797 h 6405386"/>
              <a:gd name="connsiteX6" fmla="*/ 6453375 w 7702738"/>
              <a:gd name="connsiteY6" fmla="*/ 0 h 6405386"/>
              <a:gd name="connsiteX7" fmla="*/ 7653526 w 7702738"/>
              <a:gd name="connsiteY7" fmla="*/ 30531 h 6405386"/>
              <a:gd name="connsiteX8" fmla="*/ 7582088 w 7702738"/>
              <a:gd name="connsiteY8" fmla="*/ 6274128 h 6405386"/>
              <a:gd name="connsiteX9" fmla="*/ 7416380 w 7702738"/>
              <a:gd name="connsiteY9" fmla="*/ 6402154 h 6405386"/>
              <a:gd name="connsiteX10" fmla="*/ 7164174 w 7702738"/>
              <a:gd name="connsiteY10" fmla="*/ 6405352 h 6405386"/>
              <a:gd name="connsiteX0" fmla="*/ 7169762 w 7708326"/>
              <a:gd name="connsiteY0" fmla="*/ 6405352 h 6405386"/>
              <a:gd name="connsiteX1" fmla="*/ 6580474 w 7708326"/>
              <a:gd name="connsiteY1" fmla="*/ 6396252 h 6405386"/>
              <a:gd name="connsiteX2" fmla="*/ 1015426 w 7708326"/>
              <a:gd name="connsiteY2" fmla="*/ 6365722 h 6405386"/>
              <a:gd name="connsiteX3" fmla="*/ 3659 w 7708326"/>
              <a:gd name="connsiteY3" fmla="*/ 6336938 h 6405386"/>
              <a:gd name="connsiteX4" fmla="*/ 27644 w 7708326"/>
              <a:gd name="connsiteY4" fmla="*/ 32372 h 6405386"/>
              <a:gd name="connsiteX5" fmla="*/ 185578 w 7708326"/>
              <a:gd name="connsiteY5" fmla="*/ 32797 h 6405386"/>
              <a:gd name="connsiteX6" fmla="*/ 6458963 w 7708326"/>
              <a:gd name="connsiteY6" fmla="*/ 0 h 6405386"/>
              <a:gd name="connsiteX7" fmla="*/ 7659114 w 7708326"/>
              <a:gd name="connsiteY7" fmla="*/ 30531 h 6405386"/>
              <a:gd name="connsiteX8" fmla="*/ 7587676 w 7708326"/>
              <a:gd name="connsiteY8" fmla="*/ 6274128 h 6405386"/>
              <a:gd name="connsiteX9" fmla="*/ 7421968 w 7708326"/>
              <a:gd name="connsiteY9" fmla="*/ 6402154 h 6405386"/>
              <a:gd name="connsiteX10" fmla="*/ 7169762 w 7708326"/>
              <a:gd name="connsiteY10" fmla="*/ 6405352 h 6405386"/>
              <a:gd name="connsiteX0" fmla="*/ 7169762 w 7708326"/>
              <a:gd name="connsiteY0" fmla="*/ 6432910 h 6432944"/>
              <a:gd name="connsiteX1" fmla="*/ 6580474 w 7708326"/>
              <a:gd name="connsiteY1" fmla="*/ 6423810 h 6432944"/>
              <a:gd name="connsiteX2" fmla="*/ 1015426 w 7708326"/>
              <a:gd name="connsiteY2" fmla="*/ 6393280 h 6432944"/>
              <a:gd name="connsiteX3" fmla="*/ 3659 w 7708326"/>
              <a:gd name="connsiteY3" fmla="*/ 6364496 h 6432944"/>
              <a:gd name="connsiteX4" fmla="*/ 27644 w 7708326"/>
              <a:gd name="connsiteY4" fmla="*/ 59930 h 6432944"/>
              <a:gd name="connsiteX5" fmla="*/ 185578 w 7708326"/>
              <a:gd name="connsiteY5" fmla="*/ 60355 h 6432944"/>
              <a:gd name="connsiteX6" fmla="*/ 6458963 w 7708326"/>
              <a:gd name="connsiteY6" fmla="*/ 27558 h 6432944"/>
              <a:gd name="connsiteX7" fmla="*/ 7659114 w 7708326"/>
              <a:gd name="connsiteY7" fmla="*/ 58089 h 6432944"/>
              <a:gd name="connsiteX8" fmla="*/ 7587676 w 7708326"/>
              <a:gd name="connsiteY8" fmla="*/ 6301686 h 6432944"/>
              <a:gd name="connsiteX9" fmla="*/ 7421968 w 7708326"/>
              <a:gd name="connsiteY9" fmla="*/ 6429712 h 6432944"/>
              <a:gd name="connsiteX10" fmla="*/ 7169762 w 7708326"/>
              <a:gd name="connsiteY10" fmla="*/ 6432910 h 6432944"/>
              <a:gd name="connsiteX0" fmla="*/ 7169762 w 7715262"/>
              <a:gd name="connsiteY0" fmla="*/ 6432910 h 6442745"/>
              <a:gd name="connsiteX1" fmla="*/ 6580474 w 7715262"/>
              <a:gd name="connsiteY1" fmla="*/ 6423810 h 6442745"/>
              <a:gd name="connsiteX2" fmla="*/ 1015426 w 7715262"/>
              <a:gd name="connsiteY2" fmla="*/ 6393280 h 6442745"/>
              <a:gd name="connsiteX3" fmla="*/ 3659 w 7715262"/>
              <a:gd name="connsiteY3" fmla="*/ 6364496 h 6442745"/>
              <a:gd name="connsiteX4" fmla="*/ 27644 w 7715262"/>
              <a:gd name="connsiteY4" fmla="*/ 59930 h 6442745"/>
              <a:gd name="connsiteX5" fmla="*/ 185578 w 7715262"/>
              <a:gd name="connsiteY5" fmla="*/ 60355 h 6442745"/>
              <a:gd name="connsiteX6" fmla="*/ 6458963 w 7715262"/>
              <a:gd name="connsiteY6" fmla="*/ 27558 h 6442745"/>
              <a:gd name="connsiteX7" fmla="*/ 7659114 w 7715262"/>
              <a:gd name="connsiteY7" fmla="*/ 58089 h 6442745"/>
              <a:gd name="connsiteX8" fmla="*/ 7611661 w 7715262"/>
              <a:gd name="connsiteY8" fmla="*/ 6350416 h 6442745"/>
              <a:gd name="connsiteX9" fmla="*/ 7421968 w 7715262"/>
              <a:gd name="connsiteY9" fmla="*/ 6429712 h 6442745"/>
              <a:gd name="connsiteX10" fmla="*/ 7169762 w 7715262"/>
              <a:gd name="connsiteY10" fmla="*/ 6432910 h 6442745"/>
              <a:gd name="connsiteX0" fmla="*/ 7169762 w 7704059"/>
              <a:gd name="connsiteY0" fmla="*/ 6432910 h 6442745"/>
              <a:gd name="connsiteX1" fmla="*/ 6580474 w 7704059"/>
              <a:gd name="connsiteY1" fmla="*/ 6423810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42745"/>
              <a:gd name="connsiteX1" fmla="*/ 6556490 w 7704059"/>
              <a:gd name="connsiteY1" fmla="*/ 6350714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72938"/>
              <a:gd name="connsiteX1" fmla="*/ 5896915 w 7704059"/>
              <a:gd name="connsiteY1" fmla="*/ 6472540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4059" h="6472938">
                <a:moveTo>
                  <a:pt x="7169762" y="6432910"/>
                </a:moveTo>
                <a:cubicBezTo>
                  <a:pt x="6995001" y="6432521"/>
                  <a:pt x="6092465" y="6477612"/>
                  <a:pt x="5896916" y="6472539"/>
                </a:cubicBezTo>
                <a:cubicBezTo>
                  <a:pt x="4689482" y="6373025"/>
                  <a:pt x="2642589" y="6419700"/>
                  <a:pt x="1015426" y="6393280"/>
                </a:cubicBezTo>
                <a:cubicBezTo>
                  <a:pt x="686165" y="6383685"/>
                  <a:pt x="201006" y="6447186"/>
                  <a:pt x="3659" y="6364496"/>
                </a:cubicBezTo>
                <a:cubicBezTo>
                  <a:pt x="27645" y="4872098"/>
                  <a:pt x="-32316" y="2015263"/>
                  <a:pt x="27644" y="59930"/>
                </a:cubicBezTo>
                <a:lnTo>
                  <a:pt x="185578" y="60355"/>
                </a:lnTo>
                <a:cubicBezTo>
                  <a:pt x="2180768" y="-23672"/>
                  <a:pt x="4367835" y="38490"/>
                  <a:pt x="6458963" y="27558"/>
                </a:cubicBezTo>
                <a:cubicBezTo>
                  <a:pt x="6959026" y="58089"/>
                  <a:pt x="7616021" y="-69901"/>
                  <a:pt x="7659114" y="58089"/>
                </a:cubicBezTo>
                <a:cubicBezTo>
                  <a:pt x="7763889" y="2124023"/>
                  <a:pt x="7658943" y="4414271"/>
                  <a:pt x="7611661" y="6350416"/>
                </a:cubicBezTo>
                <a:cubicBezTo>
                  <a:pt x="7603471" y="6510453"/>
                  <a:pt x="7586274" y="6409358"/>
                  <a:pt x="7421968" y="6429712"/>
                </a:cubicBezTo>
                <a:cubicBezTo>
                  <a:pt x="7363558" y="6432208"/>
                  <a:pt x="7274619" y="6433144"/>
                  <a:pt x="7169762" y="643291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Tấm cám - Đọc truyện Online">
            <a:extLst>
              <a:ext uri="{FF2B5EF4-FFF2-40B4-BE49-F238E27FC236}">
                <a16:creationId xmlns:a16="http://schemas.microsoft.com/office/drawing/2014/main" id="{4A3A4348-19D9-4E7F-BAB6-876D0A2D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11" r="-2" b="35352"/>
          <a:stretch/>
        </p:blipFill>
        <p:spPr bwMode="auto">
          <a:xfrm>
            <a:off x="6271145" y="3540695"/>
            <a:ext cx="5103447" cy="2635208"/>
          </a:xfrm>
          <a:custGeom>
            <a:avLst/>
            <a:gdLst/>
            <a:ahLst/>
            <a:cxnLst/>
            <a:rect l="l" t="t" r="r" b="b"/>
            <a:pathLst>
              <a:path w="6316919" h="2935301">
                <a:moveTo>
                  <a:pt x="6061289" y="107"/>
                </a:moveTo>
                <a:cubicBezTo>
                  <a:pt x="6182781" y="-863"/>
                  <a:pt x="6266817" y="4578"/>
                  <a:pt x="6280067" y="26343"/>
                </a:cubicBezTo>
                <a:cubicBezTo>
                  <a:pt x="6365977" y="963188"/>
                  <a:pt x="6279927" y="2001753"/>
                  <a:pt x="6241159" y="2879742"/>
                </a:cubicBezTo>
                <a:cubicBezTo>
                  <a:pt x="6234443" y="2952314"/>
                  <a:pt x="6220343" y="2906470"/>
                  <a:pt x="6085621" y="2915700"/>
                </a:cubicBezTo>
                <a:cubicBezTo>
                  <a:pt x="6037727" y="2916832"/>
                  <a:pt x="5964802" y="2917257"/>
                  <a:pt x="5878825" y="2917151"/>
                </a:cubicBezTo>
                <a:cubicBezTo>
                  <a:pt x="5735530" y="2916974"/>
                  <a:pt x="4995498" y="2937422"/>
                  <a:pt x="4835159" y="2935121"/>
                </a:cubicBezTo>
                <a:cubicBezTo>
                  <a:pt x="3845126" y="2889994"/>
                  <a:pt x="2166782" y="2911160"/>
                  <a:pt x="832595" y="2899179"/>
                </a:cubicBezTo>
                <a:cubicBezTo>
                  <a:pt x="562618" y="2894828"/>
                  <a:pt x="164814" y="2923624"/>
                  <a:pt x="2999" y="2886127"/>
                </a:cubicBezTo>
                <a:cubicBezTo>
                  <a:pt x="22667" y="2209365"/>
                  <a:pt x="-26498" y="913868"/>
                  <a:pt x="22666" y="27178"/>
                </a:cubicBezTo>
                <a:lnTo>
                  <a:pt x="152163" y="27370"/>
                </a:lnTo>
                <a:cubicBezTo>
                  <a:pt x="1788114" y="-10733"/>
                  <a:pt x="3581393" y="17455"/>
                  <a:pt x="5296007" y="12498"/>
                </a:cubicBezTo>
                <a:cubicBezTo>
                  <a:pt x="5552273" y="21151"/>
                  <a:pt x="5858803" y="1724"/>
                  <a:pt x="6061289" y="107"/>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B7D6BE33-321E-4441-B77F-E78853B4E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1133" y="3540695"/>
            <a:ext cx="5103449" cy="2635208"/>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68766 w 7707330"/>
              <a:gd name="connsiteY0" fmla="*/ 6405352 h 6405386"/>
              <a:gd name="connsiteX1" fmla="*/ 6579478 w 7707330"/>
              <a:gd name="connsiteY1" fmla="*/ 6396252 h 6405386"/>
              <a:gd name="connsiteX2" fmla="*/ 1014430 w 7707330"/>
              <a:gd name="connsiteY2" fmla="*/ 6365722 h 6405386"/>
              <a:gd name="connsiteX3" fmla="*/ 26648 w 7707330"/>
              <a:gd name="connsiteY3" fmla="*/ 6336938 h 6405386"/>
              <a:gd name="connsiteX4" fmla="*/ 26648 w 7707330"/>
              <a:gd name="connsiteY4" fmla="*/ 32372 h 6405386"/>
              <a:gd name="connsiteX5" fmla="*/ 184582 w 7707330"/>
              <a:gd name="connsiteY5" fmla="*/ 32797 h 6405386"/>
              <a:gd name="connsiteX6" fmla="*/ 6457967 w 7707330"/>
              <a:gd name="connsiteY6" fmla="*/ 0 h 6405386"/>
              <a:gd name="connsiteX7" fmla="*/ 7658118 w 7707330"/>
              <a:gd name="connsiteY7" fmla="*/ 30531 h 6405386"/>
              <a:gd name="connsiteX8" fmla="*/ 7586680 w 7707330"/>
              <a:gd name="connsiteY8" fmla="*/ 6274128 h 6405386"/>
              <a:gd name="connsiteX9" fmla="*/ 7420972 w 7707330"/>
              <a:gd name="connsiteY9" fmla="*/ 6402154 h 6405386"/>
              <a:gd name="connsiteX10" fmla="*/ 7168766 w 7707330"/>
              <a:gd name="connsiteY10" fmla="*/ 6405352 h 6405386"/>
              <a:gd name="connsiteX0" fmla="*/ 7191687 w 7730251"/>
              <a:gd name="connsiteY0" fmla="*/ 6405352 h 6405386"/>
              <a:gd name="connsiteX1" fmla="*/ 6602399 w 7730251"/>
              <a:gd name="connsiteY1" fmla="*/ 6396252 h 6405386"/>
              <a:gd name="connsiteX2" fmla="*/ 1037351 w 7730251"/>
              <a:gd name="connsiteY2" fmla="*/ 6365722 h 6405386"/>
              <a:gd name="connsiteX3" fmla="*/ 49569 w 7730251"/>
              <a:gd name="connsiteY3" fmla="*/ 6336938 h 6405386"/>
              <a:gd name="connsiteX4" fmla="*/ 49569 w 7730251"/>
              <a:gd name="connsiteY4" fmla="*/ 32372 h 6405386"/>
              <a:gd name="connsiteX5" fmla="*/ 207503 w 7730251"/>
              <a:gd name="connsiteY5" fmla="*/ 32797 h 6405386"/>
              <a:gd name="connsiteX6" fmla="*/ 6480888 w 7730251"/>
              <a:gd name="connsiteY6" fmla="*/ 0 h 6405386"/>
              <a:gd name="connsiteX7" fmla="*/ 7681039 w 7730251"/>
              <a:gd name="connsiteY7" fmla="*/ 30531 h 6405386"/>
              <a:gd name="connsiteX8" fmla="*/ 7609601 w 7730251"/>
              <a:gd name="connsiteY8" fmla="*/ 6274128 h 6405386"/>
              <a:gd name="connsiteX9" fmla="*/ 7443893 w 7730251"/>
              <a:gd name="connsiteY9" fmla="*/ 6402154 h 6405386"/>
              <a:gd name="connsiteX10" fmla="*/ 7191687 w 7730251"/>
              <a:gd name="connsiteY10" fmla="*/ 6405352 h 6405386"/>
              <a:gd name="connsiteX0" fmla="*/ 7164175 w 7702739"/>
              <a:gd name="connsiteY0" fmla="*/ 6405352 h 6405386"/>
              <a:gd name="connsiteX1" fmla="*/ 6574887 w 7702739"/>
              <a:gd name="connsiteY1" fmla="*/ 6396252 h 6405386"/>
              <a:gd name="connsiteX2" fmla="*/ 1009839 w 7702739"/>
              <a:gd name="connsiteY2" fmla="*/ 6365722 h 6405386"/>
              <a:gd name="connsiteX3" fmla="*/ 22057 w 7702739"/>
              <a:gd name="connsiteY3" fmla="*/ 6336938 h 6405386"/>
              <a:gd name="connsiteX4" fmla="*/ 22057 w 7702739"/>
              <a:gd name="connsiteY4" fmla="*/ 32372 h 6405386"/>
              <a:gd name="connsiteX5" fmla="*/ 179991 w 7702739"/>
              <a:gd name="connsiteY5" fmla="*/ 32797 h 6405386"/>
              <a:gd name="connsiteX6" fmla="*/ 6453376 w 7702739"/>
              <a:gd name="connsiteY6" fmla="*/ 0 h 6405386"/>
              <a:gd name="connsiteX7" fmla="*/ 7653527 w 7702739"/>
              <a:gd name="connsiteY7" fmla="*/ 30531 h 6405386"/>
              <a:gd name="connsiteX8" fmla="*/ 7582089 w 7702739"/>
              <a:gd name="connsiteY8" fmla="*/ 6274128 h 6405386"/>
              <a:gd name="connsiteX9" fmla="*/ 7416381 w 7702739"/>
              <a:gd name="connsiteY9" fmla="*/ 6402154 h 6405386"/>
              <a:gd name="connsiteX10" fmla="*/ 7164175 w 7702739"/>
              <a:gd name="connsiteY10" fmla="*/ 6405352 h 6405386"/>
              <a:gd name="connsiteX0" fmla="*/ 7164174 w 7702738"/>
              <a:gd name="connsiteY0" fmla="*/ 6405352 h 6405386"/>
              <a:gd name="connsiteX1" fmla="*/ 6574886 w 7702738"/>
              <a:gd name="connsiteY1" fmla="*/ 6396252 h 6405386"/>
              <a:gd name="connsiteX2" fmla="*/ 1009838 w 7702738"/>
              <a:gd name="connsiteY2" fmla="*/ 6365722 h 6405386"/>
              <a:gd name="connsiteX3" fmla="*/ 22056 w 7702738"/>
              <a:gd name="connsiteY3" fmla="*/ 6336938 h 6405386"/>
              <a:gd name="connsiteX4" fmla="*/ 22056 w 7702738"/>
              <a:gd name="connsiteY4" fmla="*/ 32372 h 6405386"/>
              <a:gd name="connsiteX5" fmla="*/ 179990 w 7702738"/>
              <a:gd name="connsiteY5" fmla="*/ 32797 h 6405386"/>
              <a:gd name="connsiteX6" fmla="*/ 6453375 w 7702738"/>
              <a:gd name="connsiteY6" fmla="*/ 0 h 6405386"/>
              <a:gd name="connsiteX7" fmla="*/ 7653526 w 7702738"/>
              <a:gd name="connsiteY7" fmla="*/ 30531 h 6405386"/>
              <a:gd name="connsiteX8" fmla="*/ 7582088 w 7702738"/>
              <a:gd name="connsiteY8" fmla="*/ 6274128 h 6405386"/>
              <a:gd name="connsiteX9" fmla="*/ 7416380 w 7702738"/>
              <a:gd name="connsiteY9" fmla="*/ 6402154 h 6405386"/>
              <a:gd name="connsiteX10" fmla="*/ 7164174 w 7702738"/>
              <a:gd name="connsiteY10" fmla="*/ 6405352 h 6405386"/>
              <a:gd name="connsiteX0" fmla="*/ 7169762 w 7708326"/>
              <a:gd name="connsiteY0" fmla="*/ 6405352 h 6405386"/>
              <a:gd name="connsiteX1" fmla="*/ 6580474 w 7708326"/>
              <a:gd name="connsiteY1" fmla="*/ 6396252 h 6405386"/>
              <a:gd name="connsiteX2" fmla="*/ 1015426 w 7708326"/>
              <a:gd name="connsiteY2" fmla="*/ 6365722 h 6405386"/>
              <a:gd name="connsiteX3" fmla="*/ 3659 w 7708326"/>
              <a:gd name="connsiteY3" fmla="*/ 6336938 h 6405386"/>
              <a:gd name="connsiteX4" fmla="*/ 27644 w 7708326"/>
              <a:gd name="connsiteY4" fmla="*/ 32372 h 6405386"/>
              <a:gd name="connsiteX5" fmla="*/ 185578 w 7708326"/>
              <a:gd name="connsiteY5" fmla="*/ 32797 h 6405386"/>
              <a:gd name="connsiteX6" fmla="*/ 6458963 w 7708326"/>
              <a:gd name="connsiteY6" fmla="*/ 0 h 6405386"/>
              <a:gd name="connsiteX7" fmla="*/ 7659114 w 7708326"/>
              <a:gd name="connsiteY7" fmla="*/ 30531 h 6405386"/>
              <a:gd name="connsiteX8" fmla="*/ 7587676 w 7708326"/>
              <a:gd name="connsiteY8" fmla="*/ 6274128 h 6405386"/>
              <a:gd name="connsiteX9" fmla="*/ 7421968 w 7708326"/>
              <a:gd name="connsiteY9" fmla="*/ 6402154 h 6405386"/>
              <a:gd name="connsiteX10" fmla="*/ 7169762 w 7708326"/>
              <a:gd name="connsiteY10" fmla="*/ 6405352 h 6405386"/>
              <a:gd name="connsiteX0" fmla="*/ 7169762 w 7708326"/>
              <a:gd name="connsiteY0" fmla="*/ 6432910 h 6432944"/>
              <a:gd name="connsiteX1" fmla="*/ 6580474 w 7708326"/>
              <a:gd name="connsiteY1" fmla="*/ 6423810 h 6432944"/>
              <a:gd name="connsiteX2" fmla="*/ 1015426 w 7708326"/>
              <a:gd name="connsiteY2" fmla="*/ 6393280 h 6432944"/>
              <a:gd name="connsiteX3" fmla="*/ 3659 w 7708326"/>
              <a:gd name="connsiteY3" fmla="*/ 6364496 h 6432944"/>
              <a:gd name="connsiteX4" fmla="*/ 27644 w 7708326"/>
              <a:gd name="connsiteY4" fmla="*/ 59930 h 6432944"/>
              <a:gd name="connsiteX5" fmla="*/ 185578 w 7708326"/>
              <a:gd name="connsiteY5" fmla="*/ 60355 h 6432944"/>
              <a:gd name="connsiteX6" fmla="*/ 6458963 w 7708326"/>
              <a:gd name="connsiteY6" fmla="*/ 27558 h 6432944"/>
              <a:gd name="connsiteX7" fmla="*/ 7659114 w 7708326"/>
              <a:gd name="connsiteY7" fmla="*/ 58089 h 6432944"/>
              <a:gd name="connsiteX8" fmla="*/ 7587676 w 7708326"/>
              <a:gd name="connsiteY8" fmla="*/ 6301686 h 6432944"/>
              <a:gd name="connsiteX9" fmla="*/ 7421968 w 7708326"/>
              <a:gd name="connsiteY9" fmla="*/ 6429712 h 6432944"/>
              <a:gd name="connsiteX10" fmla="*/ 7169762 w 7708326"/>
              <a:gd name="connsiteY10" fmla="*/ 6432910 h 6432944"/>
              <a:gd name="connsiteX0" fmla="*/ 7169762 w 7715262"/>
              <a:gd name="connsiteY0" fmla="*/ 6432910 h 6442745"/>
              <a:gd name="connsiteX1" fmla="*/ 6580474 w 7715262"/>
              <a:gd name="connsiteY1" fmla="*/ 6423810 h 6442745"/>
              <a:gd name="connsiteX2" fmla="*/ 1015426 w 7715262"/>
              <a:gd name="connsiteY2" fmla="*/ 6393280 h 6442745"/>
              <a:gd name="connsiteX3" fmla="*/ 3659 w 7715262"/>
              <a:gd name="connsiteY3" fmla="*/ 6364496 h 6442745"/>
              <a:gd name="connsiteX4" fmla="*/ 27644 w 7715262"/>
              <a:gd name="connsiteY4" fmla="*/ 59930 h 6442745"/>
              <a:gd name="connsiteX5" fmla="*/ 185578 w 7715262"/>
              <a:gd name="connsiteY5" fmla="*/ 60355 h 6442745"/>
              <a:gd name="connsiteX6" fmla="*/ 6458963 w 7715262"/>
              <a:gd name="connsiteY6" fmla="*/ 27558 h 6442745"/>
              <a:gd name="connsiteX7" fmla="*/ 7659114 w 7715262"/>
              <a:gd name="connsiteY7" fmla="*/ 58089 h 6442745"/>
              <a:gd name="connsiteX8" fmla="*/ 7611661 w 7715262"/>
              <a:gd name="connsiteY8" fmla="*/ 6350416 h 6442745"/>
              <a:gd name="connsiteX9" fmla="*/ 7421968 w 7715262"/>
              <a:gd name="connsiteY9" fmla="*/ 6429712 h 6442745"/>
              <a:gd name="connsiteX10" fmla="*/ 7169762 w 7715262"/>
              <a:gd name="connsiteY10" fmla="*/ 6432910 h 6442745"/>
              <a:gd name="connsiteX0" fmla="*/ 7169762 w 7704059"/>
              <a:gd name="connsiteY0" fmla="*/ 6432910 h 6442745"/>
              <a:gd name="connsiteX1" fmla="*/ 6580474 w 7704059"/>
              <a:gd name="connsiteY1" fmla="*/ 6423810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42745"/>
              <a:gd name="connsiteX1" fmla="*/ 6556490 w 7704059"/>
              <a:gd name="connsiteY1" fmla="*/ 6350714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72938"/>
              <a:gd name="connsiteX1" fmla="*/ 5896915 w 7704059"/>
              <a:gd name="connsiteY1" fmla="*/ 6472540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4059" h="6472938">
                <a:moveTo>
                  <a:pt x="7169762" y="6432910"/>
                </a:moveTo>
                <a:cubicBezTo>
                  <a:pt x="6995001" y="6432521"/>
                  <a:pt x="6092465" y="6477612"/>
                  <a:pt x="5896916" y="6472539"/>
                </a:cubicBezTo>
                <a:cubicBezTo>
                  <a:pt x="4689482" y="6373025"/>
                  <a:pt x="2642589" y="6419700"/>
                  <a:pt x="1015426" y="6393280"/>
                </a:cubicBezTo>
                <a:cubicBezTo>
                  <a:pt x="686165" y="6383685"/>
                  <a:pt x="201006" y="6447186"/>
                  <a:pt x="3659" y="6364496"/>
                </a:cubicBezTo>
                <a:cubicBezTo>
                  <a:pt x="27645" y="4872098"/>
                  <a:pt x="-32316" y="2015263"/>
                  <a:pt x="27644" y="59930"/>
                </a:cubicBezTo>
                <a:lnTo>
                  <a:pt x="185578" y="60355"/>
                </a:lnTo>
                <a:cubicBezTo>
                  <a:pt x="2180768" y="-23672"/>
                  <a:pt x="4367835" y="38490"/>
                  <a:pt x="6458963" y="27558"/>
                </a:cubicBezTo>
                <a:cubicBezTo>
                  <a:pt x="6959026" y="58089"/>
                  <a:pt x="7616021" y="-69901"/>
                  <a:pt x="7659114" y="58089"/>
                </a:cubicBezTo>
                <a:cubicBezTo>
                  <a:pt x="7763889" y="2124023"/>
                  <a:pt x="7658943" y="4414271"/>
                  <a:pt x="7611661" y="6350416"/>
                </a:cubicBezTo>
                <a:cubicBezTo>
                  <a:pt x="7603471" y="6510453"/>
                  <a:pt x="7586274" y="6409358"/>
                  <a:pt x="7421968" y="6429712"/>
                </a:cubicBezTo>
                <a:cubicBezTo>
                  <a:pt x="7363558" y="6432208"/>
                  <a:pt x="7274619" y="6433144"/>
                  <a:pt x="7169762" y="643291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6301153D-C81B-4396-AE40-D451E67A8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476382" y="973772"/>
            <a:ext cx="5620293" cy="4758018"/>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0808704-9D79-40EE-BB4E-6726C0E2B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90342" y="1029351"/>
            <a:ext cx="5327871" cy="4758018"/>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CCE7F25-65C1-4360-95FD-451887037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674500" y="1089831"/>
            <a:ext cx="5327871" cy="4758018"/>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5F6482AA-B806-4EFA-9D9B-47E018B7A0A7}"/>
              </a:ext>
            </a:extLst>
          </p:cNvPr>
          <p:cNvSpPr>
            <a:spLocks noGrp="1"/>
          </p:cNvSpPr>
          <p:nvPr>
            <p:ph type="title"/>
          </p:nvPr>
        </p:nvSpPr>
        <p:spPr>
          <a:xfrm>
            <a:off x="1492103" y="2196846"/>
            <a:ext cx="4150580" cy="2311869"/>
          </a:xfrm>
        </p:spPr>
        <p:txBody>
          <a:bodyPr vert="horz" lIns="91440" tIns="45720" rIns="91440" bIns="45720" rtlCol="0" anchor="b">
            <a:normAutofit/>
          </a:bodyPr>
          <a:lstStyle/>
          <a:p>
            <a:r>
              <a:rPr lang="en-US" sz="2600" b="1" dirty="0" err="1">
                <a:latin typeface="Arial" panose="020B0604020202020204" pitchFamily="34" charset="0"/>
                <a:ea typeface="Times New Roman" panose="02020603050405020304" pitchFamily="18" charset="0"/>
                <a:cs typeface="Arial" panose="020B0604020202020204" pitchFamily="34" charset="0"/>
              </a:rPr>
              <a:t>Nhan</a:t>
            </a:r>
            <a:r>
              <a:rPr lang="en-US" sz="2600" b="1" dirty="0">
                <a:latin typeface="Arial" panose="020B0604020202020204" pitchFamily="34" charset="0"/>
                <a:ea typeface="Times New Roman" panose="02020603050405020304" pitchFamily="18" charset="0"/>
                <a:cs typeface="Arial" panose="020B0604020202020204" pitchFamily="34" charset="0"/>
              </a:rPr>
              <a:t> </a:t>
            </a:r>
            <a:r>
              <a:rPr lang="en-US" sz="2600" b="1" dirty="0" err="1">
                <a:latin typeface="Arial" panose="020B0604020202020204" pitchFamily="34" charset="0"/>
                <a:ea typeface="Times New Roman" panose="02020603050405020304" pitchFamily="18" charset="0"/>
                <a:cs typeface="Arial" panose="020B0604020202020204" pitchFamily="34" charset="0"/>
              </a:rPr>
              <a:t>đề</a:t>
            </a:r>
            <a:r>
              <a:rPr lang="en-US" sz="2600" b="1" dirty="0">
                <a:latin typeface="Arial" panose="020B0604020202020204" pitchFamily="34" charset="0"/>
                <a:ea typeface="Times New Roman" panose="02020603050405020304" pitchFamily="18" charset="0"/>
                <a:cs typeface="Arial" panose="020B0604020202020204" pitchFamily="34" charset="0"/>
              </a:rPr>
              <a:t> </a:t>
            </a:r>
            <a:r>
              <a:rPr lang="en-US" sz="2600" b="1" i="1" dirty="0" err="1">
                <a:latin typeface="Arial" panose="020B0604020202020204" pitchFamily="34" charset="0"/>
                <a:ea typeface="Times New Roman" panose="02020603050405020304" pitchFamily="18" charset="0"/>
                <a:cs typeface="Arial" panose="020B0604020202020204" pitchFamily="34" charset="0"/>
              </a:rPr>
              <a:t>Chuyện</a:t>
            </a:r>
            <a:r>
              <a:rPr lang="en-US" sz="2600" b="1" i="1" dirty="0">
                <a:latin typeface="Arial" panose="020B0604020202020204" pitchFamily="34" charset="0"/>
                <a:ea typeface="Times New Roman" panose="02020603050405020304" pitchFamily="18" charset="0"/>
                <a:cs typeface="Arial" panose="020B0604020202020204" pitchFamily="34" charset="0"/>
              </a:rPr>
              <a:t> </a:t>
            </a:r>
            <a:r>
              <a:rPr lang="en-US" sz="2600" b="1" i="1" dirty="0" err="1">
                <a:latin typeface="Arial" panose="020B0604020202020204" pitchFamily="34" charset="0"/>
                <a:ea typeface="Times New Roman" panose="02020603050405020304" pitchFamily="18" charset="0"/>
                <a:cs typeface="Arial" panose="020B0604020202020204" pitchFamily="34" charset="0"/>
              </a:rPr>
              <a:t>cổ</a:t>
            </a:r>
            <a:r>
              <a:rPr lang="en-US" sz="2600" b="1" i="1" dirty="0">
                <a:latin typeface="Arial" panose="020B0604020202020204" pitchFamily="34" charset="0"/>
                <a:ea typeface="Times New Roman" panose="02020603050405020304" pitchFamily="18" charset="0"/>
                <a:cs typeface="Arial" panose="020B0604020202020204" pitchFamily="34" charset="0"/>
              </a:rPr>
              <a:t> </a:t>
            </a:r>
            <a:r>
              <a:rPr lang="en-US" sz="2600" b="1" i="1" dirty="0" err="1">
                <a:latin typeface="Arial" panose="020B0604020202020204" pitchFamily="34" charset="0"/>
                <a:ea typeface="Times New Roman" panose="02020603050405020304" pitchFamily="18" charset="0"/>
                <a:cs typeface="Arial" panose="020B0604020202020204" pitchFamily="34" charset="0"/>
              </a:rPr>
              <a:t>nước</a:t>
            </a:r>
            <a:r>
              <a:rPr lang="en-US" sz="2600" b="1" i="1" dirty="0">
                <a:latin typeface="Arial" panose="020B0604020202020204" pitchFamily="34" charset="0"/>
                <a:ea typeface="Times New Roman" panose="02020603050405020304" pitchFamily="18" charset="0"/>
                <a:cs typeface="Arial" panose="020B0604020202020204" pitchFamily="34" charset="0"/>
              </a:rPr>
              <a:t> </a:t>
            </a:r>
            <a:r>
              <a:rPr lang="en-US" sz="2600" b="1" i="1" dirty="0" err="1">
                <a:latin typeface="Arial" panose="020B0604020202020204" pitchFamily="34" charset="0"/>
                <a:ea typeface="Times New Roman" panose="02020603050405020304" pitchFamily="18" charset="0"/>
                <a:cs typeface="Arial" panose="020B0604020202020204" pitchFamily="34" charset="0"/>
              </a:rPr>
              <a:t>mình</a:t>
            </a:r>
            <a:r>
              <a:rPr lang="en-US" sz="2600" b="1" dirty="0">
                <a:latin typeface="Arial" panose="020B0604020202020204" pitchFamily="34" charset="0"/>
                <a:ea typeface="Times New Roman" panose="02020603050405020304" pitchFamily="18" charset="0"/>
                <a:cs typeface="Arial" panose="020B0604020202020204" pitchFamily="34" charset="0"/>
              </a:rPr>
              <a:t> </a:t>
            </a:r>
            <a:r>
              <a:rPr lang="vi-VN" sz="2600" b="1" dirty="0">
                <a:latin typeface="Arial" panose="020B0604020202020204" pitchFamily="34" charset="0"/>
                <a:ea typeface="Times New Roman" panose="02020603050405020304" pitchFamily="18" charset="0"/>
                <a:cs typeface="Arial" panose="020B0604020202020204" pitchFamily="34" charset="0"/>
              </a:rPr>
              <a:t> </a:t>
            </a:r>
            <a:r>
              <a:rPr lang="en-US" sz="2600" b="1" dirty="0" err="1">
                <a:latin typeface="Arial" panose="020B0604020202020204" pitchFamily="34" charset="0"/>
                <a:ea typeface="Times New Roman" panose="02020603050405020304" pitchFamily="18" charset="0"/>
                <a:cs typeface="Arial" panose="020B0604020202020204" pitchFamily="34" charset="0"/>
              </a:rPr>
              <a:t>được</a:t>
            </a:r>
            <a:r>
              <a:rPr lang="en-US" sz="2600" b="1" dirty="0">
                <a:latin typeface="Arial" panose="020B0604020202020204" pitchFamily="34" charset="0"/>
                <a:ea typeface="Times New Roman" panose="02020603050405020304" pitchFamily="18" charset="0"/>
                <a:cs typeface="Arial" panose="020B0604020202020204" pitchFamily="34" charset="0"/>
              </a:rPr>
              <a:t> </a:t>
            </a:r>
            <a:r>
              <a:rPr lang="en-US" sz="2600" b="1" dirty="0" err="1">
                <a:latin typeface="Arial" panose="020B0604020202020204" pitchFamily="34" charset="0"/>
                <a:ea typeface="Times New Roman" panose="02020603050405020304" pitchFamily="18" charset="0"/>
                <a:cs typeface="Arial" panose="020B0604020202020204" pitchFamily="34" charset="0"/>
              </a:rPr>
              <a:t>hiểu</a:t>
            </a:r>
            <a:r>
              <a:rPr lang="en-US" sz="2600" b="1" dirty="0">
                <a:latin typeface="Arial" panose="020B0604020202020204" pitchFamily="34" charset="0"/>
                <a:ea typeface="Times New Roman" panose="02020603050405020304" pitchFamily="18" charset="0"/>
                <a:cs typeface="Arial" panose="020B0604020202020204" pitchFamily="34" charset="0"/>
              </a:rPr>
              <a:t> </a:t>
            </a:r>
            <a:r>
              <a:rPr lang="en-US" sz="2600" b="1" dirty="0" err="1">
                <a:latin typeface="Arial" panose="020B0604020202020204" pitchFamily="34" charset="0"/>
                <a:ea typeface="Times New Roman" panose="02020603050405020304" pitchFamily="18" charset="0"/>
                <a:cs typeface="Arial" panose="020B0604020202020204" pitchFamily="34" charset="0"/>
              </a:rPr>
              <a:t>như</a:t>
            </a:r>
            <a:r>
              <a:rPr lang="en-US" sz="2600" b="1" dirty="0">
                <a:latin typeface="Arial" panose="020B0604020202020204" pitchFamily="34" charset="0"/>
                <a:ea typeface="Times New Roman" panose="02020603050405020304" pitchFamily="18" charset="0"/>
                <a:cs typeface="Arial" panose="020B0604020202020204" pitchFamily="34" charset="0"/>
              </a:rPr>
              <a:t> </a:t>
            </a:r>
            <a:r>
              <a:rPr lang="en-US" sz="2600" b="1" dirty="0" err="1">
                <a:latin typeface="Arial" panose="020B0604020202020204" pitchFamily="34" charset="0"/>
                <a:ea typeface="Times New Roman" panose="02020603050405020304" pitchFamily="18" charset="0"/>
                <a:cs typeface="Arial" panose="020B0604020202020204" pitchFamily="34" charset="0"/>
              </a:rPr>
              <a:t>thế</a:t>
            </a:r>
            <a:r>
              <a:rPr lang="en-US" sz="2600" b="1" dirty="0">
                <a:latin typeface="Arial" panose="020B0604020202020204" pitchFamily="34" charset="0"/>
                <a:ea typeface="Times New Roman" panose="02020603050405020304" pitchFamily="18" charset="0"/>
                <a:cs typeface="Arial" panose="020B0604020202020204" pitchFamily="34" charset="0"/>
              </a:rPr>
              <a:t> </a:t>
            </a:r>
            <a:r>
              <a:rPr lang="en-US" sz="2600" b="1" dirty="0" err="1">
                <a:latin typeface="Arial" panose="020B0604020202020204" pitchFamily="34" charset="0"/>
                <a:ea typeface="Times New Roman" panose="02020603050405020304" pitchFamily="18" charset="0"/>
                <a:cs typeface="Arial" panose="020B0604020202020204" pitchFamily="34" charset="0"/>
              </a:rPr>
              <a:t>nào</a:t>
            </a:r>
            <a:r>
              <a:rPr lang="en-US" sz="2600" b="1" dirty="0">
                <a:latin typeface="Arial" panose="020B0604020202020204" pitchFamily="34" charset="0"/>
                <a:ea typeface="Times New Roman" panose="02020603050405020304" pitchFamily="18" charset="0"/>
                <a:cs typeface="Arial" panose="020B0604020202020204" pitchFamily="34" charset="0"/>
              </a:rPr>
              <a:t>?</a:t>
            </a:r>
            <a:br>
              <a:rPr lang="en-US" sz="2600" b="1"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75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599"/>
            <a:ext cx="934892" cy="1099779"/>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Snip Diagonal Corner Rectangle 14"/>
          <p:cNvSpPr/>
          <p:nvPr/>
        </p:nvSpPr>
        <p:spPr>
          <a:xfrm>
            <a:off x="846667" y="613459"/>
            <a:ext cx="10682514" cy="1237920"/>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Câu</a:t>
            </a: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sao</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tác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yêu</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chuyện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cổ</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Snip Diagonal Corner Rectangle 15"/>
          <p:cNvSpPr/>
          <p:nvPr/>
        </p:nvSpPr>
        <p:spPr>
          <a:xfrm>
            <a:off x="728532" y="2670109"/>
            <a:ext cx="10800649" cy="2226573"/>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Vì</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chuyện</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cổ</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mình</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vừa</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nhân</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hậu</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vừa</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tuyệt</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vời</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sâu</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xa</a:t>
            </a:r>
            <a:r>
              <a:rPr lang="en-US" sz="2600" dirty="0">
                <a:effectLst/>
                <a:latin typeface="Arial" panose="020B0604020202020204" pitchFamily="34" charset="0"/>
                <a:ea typeface="Times New Roman" panose="02020603050405020304" pitchFamily="18" charset="0"/>
                <a:cs typeface="Arial" panose="020B0604020202020204" pitchFamily="34" charset="0"/>
              </a:rPr>
              <a:t>.</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Vì</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chuyện</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cổ</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mình</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có</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nội</a:t>
            </a:r>
            <a:r>
              <a:rPr lang="en-US" sz="2600" dirty="0">
                <a:effectLst/>
                <a:latin typeface="Arial" panose="020B0604020202020204" pitchFamily="34" charset="0"/>
                <a:ea typeface="Times New Roman" panose="02020603050405020304" pitchFamily="18" charset="0"/>
                <a:cs typeface="Arial" panose="020B0604020202020204" pitchFamily="34" charset="0"/>
              </a:rPr>
              <a:t> dung </a:t>
            </a:r>
            <a:r>
              <a:rPr lang="en-US" sz="2600" dirty="0" err="1">
                <a:effectLst/>
                <a:latin typeface="Arial" panose="020B0604020202020204" pitchFamily="34" charset="0"/>
                <a:ea typeface="Times New Roman" panose="02020603050405020304" pitchFamily="18" charset="0"/>
                <a:cs typeface="Arial" panose="020B0604020202020204" pitchFamily="34" charset="0"/>
              </a:rPr>
              <a:t>tốt</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đẹp</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chứa</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đựng</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bài</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r>
              <a:rPr lang="en-US" sz="26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600" dirty="0">
                <a:effectLst/>
                <a:latin typeface="Arial" panose="020B0604020202020204" pitchFamily="34" charset="0"/>
                <a:ea typeface="Times New Roman" panose="02020603050405020304" pitchFamily="18" charset="0"/>
                <a:cs typeface="Arial" panose="020B0604020202020204" pitchFamily="34" charset="0"/>
              </a:rPr>
              <a:t> </a:t>
            </a:r>
            <a:endParaRPr kumimoji="0" lang="vi-VN" sz="26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1671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900" decel="100000" fill="hold"/>
                                        <p:tgtEl>
                                          <p:spTgt spid="1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900" decel="100000" fill="hold"/>
                                        <p:tgtEl>
                                          <p:spTgt spid="1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57469" cy="1190090"/>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Snip Diagonal Corner Rectangle 12"/>
          <p:cNvSpPr/>
          <p:nvPr/>
        </p:nvSpPr>
        <p:spPr>
          <a:xfrm>
            <a:off x="851199" y="843117"/>
            <a:ext cx="11340801"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Câu</a:t>
            </a: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biểu</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đạt</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chính</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bài</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Chuyện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cổ</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mình</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gì</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Content Placeholder 4"/>
          <p:cNvSpPr>
            <a:spLocks noGrp="1"/>
          </p:cNvSpPr>
          <p:nvPr>
            <p:ph idx="1"/>
          </p:nvPr>
        </p:nvSpPr>
        <p:spPr>
          <a:xfrm>
            <a:off x="1075267" y="3409243"/>
            <a:ext cx="10515600" cy="2011363"/>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defRPr/>
            </a:pPr>
            <a:r>
              <a:rPr lang="en-US" sz="2800">
                <a:latin typeface="Arial" panose="020B0604020202020204" pitchFamily="34" charset="0"/>
                <a:ea typeface="Times New Roman" panose="02020603050405020304" pitchFamily="18" charset="0"/>
                <a:cs typeface="Arial" panose="020B0604020202020204" pitchFamily="34" charset="0"/>
              </a:rPr>
              <a:t>Phương thức biểu đạt chính của đoạn thơ: biểu cảm</a:t>
            </a: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9589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751600"/>
            <a:ext cx="933177" cy="1088776"/>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Snip Diagonal Corner Rectangle 8"/>
          <p:cNvSpPr/>
          <p:nvPr/>
        </p:nvSpPr>
        <p:spPr>
          <a:xfrm>
            <a:off x="754742" y="231494"/>
            <a:ext cx="11219543" cy="212974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US" sz="27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Câu</a:t>
            </a:r>
            <a:r>
              <a:rPr lang="en-US" sz="27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r>
              <a:rPr lang="en-US" sz="2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Nêu</a:t>
            </a:r>
            <a:r>
              <a:rPr lang="en-US" sz="2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nội</a:t>
            </a:r>
            <a:r>
              <a:rPr lang="en-US" sz="2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dung </a:t>
            </a:r>
            <a:r>
              <a:rPr lang="en-US" sz="27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chính</a:t>
            </a:r>
            <a:r>
              <a:rPr lang="en-US" sz="2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bài</a:t>
            </a:r>
            <a:r>
              <a:rPr lang="en-US" sz="2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Snip Diagonal Corner Rectangle 9"/>
          <p:cNvSpPr/>
          <p:nvPr/>
        </p:nvSpPr>
        <p:spPr>
          <a:xfrm>
            <a:off x="984991" y="2650740"/>
            <a:ext cx="10472701" cy="2676783"/>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700" dirty="0" err="1">
                <a:effectLst/>
                <a:latin typeface="Arial" panose="020B0604020202020204" pitchFamily="34" charset="0"/>
                <a:ea typeface="Times New Roman" panose="02020603050405020304" pitchFamily="18" charset="0"/>
                <a:cs typeface="Arial" panose="020B0604020202020204" pitchFamily="34" charset="0"/>
              </a:rPr>
              <a:t>Nội</a:t>
            </a:r>
            <a:r>
              <a:rPr lang="en-US" sz="2700" dirty="0">
                <a:effectLst/>
                <a:latin typeface="Arial" panose="020B0604020202020204" pitchFamily="34" charset="0"/>
                <a:ea typeface="Times New Roman" panose="02020603050405020304" pitchFamily="18" charset="0"/>
                <a:cs typeface="Arial" panose="020B0604020202020204" pitchFamily="34" charset="0"/>
              </a:rPr>
              <a:t> dung </a:t>
            </a:r>
            <a:r>
              <a:rPr lang="en-US" sz="2700" dirty="0" err="1">
                <a:effectLst/>
                <a:latin typeface="Arial" panose="020B0604020202020204" pitchFamily="34" charset="0"/>
                <a:ea typeface="Times New Roman" panose="02020603050405020304" pitchFamily="18" charset="0"/>
                <a:cs typeface="Arial" panose="020B0604020202020204" pitchFamily="34" charset="0"/>
              </a:rPr>
              <a:t>chính</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thơ</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Tình</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cảm</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yêu</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mến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tác</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giả</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chuyện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cổ</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dân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gian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cảm</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nhận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thấm</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thía</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về</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bài</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ẩn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chứa</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chuyện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cổ</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dân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gian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mà</a:t>
            </a:r>
            <a:r>
              <a:rPr lang="en-US" sz="2700" dirty="0">
                <a:effectLst/>
                <a:latin typeface="Arial" panose="020B0604020202020204" pitchFamily="34" charset="0"/>
                <a:ea typeface="Times New Roman" panose="02020603050405020304" pitchFamily="18" charset="0"/>
                <a:cs typeface="Arial" panose="020B0604020202020204" pitchFamily="34" charset="0"/>
              </a:rPr>
              <a:t> cha </a:t>
            </a:r>
            <a:r>
              <a:rPr lang="en-US" sz="2700" dirty="0" err="1">
                <a:effectLst/>
                <a:latin typeface="Arial" panose="020B0604020202020204" pitchFamily="34" charset="0"/>
                <a:ea typeface="Times New Roman" panose="02020603050405020304" pitchFamily="18" charset="0"/>
                <a:cs typeface="Arial" panose="020B0604020202020204" pitchFamily="34" charset="0"/>
              </a:rPr>
              <a:t>ông</a:t>
            </a:r>
            <a:r>
              <a:rPr lang="en-US" sz="2700" dirty="0">
                <a:effectLst/>
                <a:latin typeface="Arial" panose="020B0604020202020204" pitchFamily="34" charset="0"/>
                <a:ea typeface="Times New Roman" panose="02020603050405020304" pitchFamily="18" charset="0"/>
                <a:cs typeface="Arial" panose="020B0604020202020204" pitchFamily="34" charset="0"/>
              </a:rPr>
              <a:t> ta </a:t>
            </a:r>
            <a:r>
              <a:rPr lang="en-US" sz="27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đúc</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rút</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răn</a:t>
            </a:r>
            <a:r>
              <a:rPr lang="en-US" sz="2700" dirty="0">
                <a:effectLst/>
                <a:latin typeface="Arial" panose="020B0604020202020204" pitchFamily="34" charset="0"/>
                <a:ea typeface="Times New Roman" panose="02020603050405020304" pitchFamily="18" charset="0"/>
                <a:cs typeface="Arial" panose="020B0604020202020204" pitchFamily="34" charset="0"/>
              </a:rPr>
              <a:t> </a:t>
            </a:r>
            <a:r>
              <a:rPr lang="en-US" sz="2700" dirty="0" err="1">
                <a:effectLst/>
                <a:latin typeface="Arial" panose="020B0604020202020204" pitchFamily="34" charset="0"/>
                <a:ea typeface="Times New Roman" panose="02020603050405020304" pitchFamily="18" charset="0"/>
                <a:cs typeface="Arial" panose="020B0604020202020204" pitchFamily="34" charset="0"/>
              </a:rPr>
              <a:t>dạy</a:t>
            </a:r>
            <a:r>
              <a:rPr lang="en-US" sz="2700" dirty="0">
                <a:effectLst/>
                <a:latin typeface="Arial" panose="020B0604020202020204" pitchFamily="34" charset="0"/>
                <a:ea typeface="Times New Roman" panose="02020603050405020304" pitchFamily="18" charset="0"/>
                <a:cs typeface="Arial" panose="020B0604020202020204" pitchFamily="34" charset="0"/>
              </a:rPr>
              <a:t>.</a:t>
            </a:r>
            <a:endParaRPr lang="en-US" sz="27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924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68" y="943510"/>
            <a:ext cx="928411" cy="1246535"/>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Snip Diagonal Corner Rectangle 5"/>
          <p:cNvSpPr/>
          <p:nvPr/>
        </p:nvSpPr>
        <p:spPr>
          <a:xfrm>
            <a:off x="808758"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Câu</a:t>
            </a: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Hãy</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liệt</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kê</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ít</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nhất</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câu</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tục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ngữ</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ca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dao</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gợi</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ra</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bài</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Snip Diagonal Corner Rectangle 8"/>
          <p:cNvSpPr/>
          <p:nvPr/>
        </p:nvSpPr>
        <p:spPr>
          <a:xfrm>
            <a:off x="366531" y="3156858"/>
            <a:ext cx="11458937" cy="1890111"/>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i="1" dirty="0">
                <a:solidFill>
                  <a:schemeClr val="bg1"/>
                </a:solidFill>
                <a:latin typeface="Arial" panose="020B0604020202020204" pitchFamily="34" charset="0"/>
                <a:ea typeface="Times New Roman" panose="02020603050405020304" pitchFamily="18" charset="0"/>
                <a:cs typeface="Arial" panose="020B0604020202020204" pitchFamily="34" charset="0"/>
              </a:rPr>
              <a:t>VD. Ở </a:t>
            </a:r>
            <a:r>
              <a:rPr lang="en-US" sz="28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hiền</a:t>
            </a:r>
            <a:r>
              <a:rPr lang="en-US" sz="28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gặp</a:t>
            </a:r>
            <a:r>
              <a:rPr lang="en-US" sz="28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lành</a:t>
            </a:r>
            <a:r>
              <a:rPr lang="en-US" sz="28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thương</a:t>
            </a:r>
            <a:r>
              <a:rPr lang="en-US" sz="28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người</a:t>
            </a:r>
            <a:r>
              <a:rPr lang="en-US" sz="28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như</a:t>
            </a:r>
            <a:r>
              <a:rPr lang="en-US" sz="28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thể</a:t>
            </a:r>
            <a:r>
              <a:rPr lang="en-US" sz="28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thương</a:t>
            </a:r>
            <a:r>
              <a:rPr lang="en-US" sz="2800" i="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thân</a:t>
            </a:r>
            <a:endPar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Yêu</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nhau</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mấy</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núi</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cũng</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leo</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mấy</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sông</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cũng</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lội</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mấy</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đèo</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cũng</a:t>
            </a:r>
            <a:r>
              <a:rPr lang="en-US" sz="2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qua.</a:t>
            </a:r>
          </a:p>
        </p:txBody>
      </p:sp>
    </p:spTree>
    <p:extLst>
      <p:ext uri="{BB962C8B-B14F-4D97-AF65-F5344CB8AC3E}">
        <p14:creationId xmlns:p14="http://schemas.microsoft.com/office/powerpoint/2010/main" val="190440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25" y="1207911"/>
            <a:ext cx="742981" cy="948267"/>
          </a:xfrm>
          <a:prstGeom prst="rect">
            <a:avLst/>
          </a:prstGeom>
        </p:spPr>
      </p:pic>
      <p:sp>
        <p:nvSpPr>
          <p:cNvPr id="8" name="Pentagon 7">
            <a:hlinkClick r:id="rId4"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Snip Diagonal Corner Rectangle 8"/>
          <p:cNvSpPr/>
          <p:nvPr/>
        </p:nvSpPr>
        <p:spPr>
          <a:xfrm>
            <a:off x="754743" y="696686"/>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Snip Diagonal Corner Rectangle 9"/>
          <p:cNvSpPr/>
          <p:nvPr/>
        </p:nvSpPr>
        <p:spPr>
          <a:xfrm>
            <a:off x="316089" y="2982687"/>
            <a:ext cx="11658197" cy="2634342"/>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Ý nghĩa hai dòng thơ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"Tôi nghe chuyện cổ thầm thì/Lời ông cha dạy cũng vì đời sau."</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là: những lời răn dạy của cha ông đối với đời sau . Qua những câu chuyện ông cha dạy con cháu cần sống nhân hậu, độ lượng, công bằng, chăm chỉ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9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3" action="ppaction://hlinksldjump"/>
          </p:cNvPr>
          <p:cNvSpPr/>
          <p:nvPr/>
        </p:nvSpPr>
        <p:spPr>
          <a:xfrm flipH="1">
            <a:off x="8911772" y="5617029"/>
            <a:ext cx="3062514" cy="100148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QUAY VỀ</a:t>
            </a:r>
            <a:endParaRPr kumimoji="0" lang="vi-VN" sz="3200" b="1"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8932"/>
            <a:ext cx="754744" cy="1045068"/>
          </a:xfrm>
          <a:prstGeom prst="rect">
            <a:avLst/>
          </a:prstGeom>
        </p:spPr>
      </p:pic>
      <p:sp>
        <p:nvSpPr>
          <p:cNvPr id="7" name="Snip Diagonal Corner Rectangle 6"/>
          <p:cNvSpPr/>
          <p:nvPr/>
        </p:nvSpPr>
        <p:spPr>
          <a:xfrm>
            <a:off x="540254" y="629758"/>
            <a:ext cx="10682514" cy="210457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Câu</a:t>
            </a: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6</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Anh</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đồng</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tình</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quan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niệm</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tác</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câu</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Chỉ</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còn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chuyện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cổ</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tha</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/Cho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tôi</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nhận</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mặt</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ông</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cha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mình</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sao</a:t>
            </a:r>
            <a:r>
              <a:rPr lang="en-US"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Snip Diagonal Corner Rectangle 7"/>
          <p:cNvSpPr/>
          <p:nvPr/>
        </p:nvSpPr>
        <p:spPr>
          <a:xfrm>
            <a:off x="654756" y="2882096"/>
            <a:ext cx="10827330" cy="2164873"/>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Chuyện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cổ</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dân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gian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chính</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nhịp</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cầu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liền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bao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thế</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800" dirty="0">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 Vì chuyện cổ dân gian kết tinh những vẻ đẹp tình cảm, tư tưởng của người xưa.</a:t>
            </a:r>
            <a:br>
              <a:rPr lang="vi-VN" sz="2800" dirty="0">
                <a:effectLst/>
                <a:latin typeface="Arial" panose="020B0604020202020204" pitchFamily="34" charset="0"/>
                <a:ea typeface="Times New Roman" panose="02020603050405020304" pitchFamily="18" charset="0"/>
                <a:cs typeface="Arial" panose="020B0604020202020204" pitchFamily="34" charset="0"/>
              </a:rPr>
            </a:b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641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95E2AC-53C4-48AB-A681-BAF4A9F98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81A9CD8-5D8E-48DD-B6AE-196C15A21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5204" y="682072"/>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305FAF9-55BF-4AA4-9BDC-820B6DA5BF33}"/>
              </a:ext>
            </a:extLst>
          </p:cNvPr>
          <p:cNvSpPr>
            <a:spLocks noGrp="1"/>
          </p:cNvSpPr>
          <p:nvPr>
            <p:ph type="title"/>
          </p:nvPr>
        </p:nvSpPr>
        <p:spPr>
          <a:xfrm>
            <a:off x="1057469" y="1181878"/>
            <a:ext cx="3844213" cy="2985795"/>
          </a:xfrm>
        </p:spPr>
        <p:txBody>
          <a:bodyPr>
            <a:normAutofit/>
          </a:bodyPr>
          <a:lstStyle/>
          <a:p>
            <a:pPr algn="ctr"/>
            <a:r>
              <a:rPr lang="vi-VN">
                <a:latin typeface="Arial" panose="020B0604020202020204" pitchFamily="34" charset="0"/>
                <a:cs typeface="Arial" panose="020B0604020202020204" pitchFamily="34" charset="0"/>
              </a:rPr>
              <a:t>VẬN DỤNG</a:t>
            </a:r>
            <a:endParaRPr lang="en-US">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4D4029AB-A2F8-4F5D-BC7C-A0F1F6659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916" y="629755"/>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noFill/>
          <a:ln w="19050" cap="flat">
            <a:solidFill>
              <a:schemeClr val="tx1"/>
            </a:solid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F1335A7-1019-4924-9392-A670B9866454}"/>
              </a:ext>
            </a:extLst>
          </p:cNvPr>
          <p:cNvSpPr>
            <a:spLocks noGrp="1"/>
          </p:cNvSpPr>
          <p:nvPr>
            <p:ph idx="1"/>
          </p:nvPr>
        </p:nvSpPr>
        <p:spPr>
          <a:xfrm>
            <a:off x="6125802" y="2618225"/>
            <a:ext cx="5008729" cy="2308861"/>
          </a:xfrm>
        </p:spPr>
        <p:txBody>
          <a:bodyPr anchor="b">
            <a:normAutofit/>
          </a:bodyPr>
          <a:lstStyle/>
          <a:p>
            <a:pPr algn="just"/>
            <a:r>
              <a:rPr lang="en-US" sz="2800" dirty="0" err="1">
                <a:latin typeface="Arial" panose="020B0604020202020204" pitchFamily="34" charset="0"/>
                <a:ea typeface="Times New Roman" panose="02020603050405020304" pitchFamily="18" charset="0"/>
                <a:cs typeface="Arial" panose="020B0604020202020204" pitchFamily="34" charset="0"/>
              </a:rPr>
              <a:t>Đề</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bài</a:t>
            </a:r>
            <a:r>
              <a:rPr lang="en-US" sz="2800" dirty="0">
                <a:latin typeface="Arial" panose="020B0604020202020204" pitchFamily="34" charset="0"/>
                <a:ea typeface="Times New Roman" panose="02020603050405020304" pitchFamily="18" charset="0"/>
                <a:cs typeface="Arial" panose="020B0604020202020204" pitchFamily="34" charset="0"/>
              </a:rPr>
              <a:t>.</a:t>
            </a:r>
            <a:r>
              <a:rPr lang="vi-VN" sz="280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Viết</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đoạn</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văn</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trình</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bày</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cảm</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xúc</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về</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một</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truyện</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cổ</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tích</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mà</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em</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thích</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nhất</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trong</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đó</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có</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sử</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dụng</a:t>
            </a:r>
            <a:r>
              <a:rPr lang="en-US" sz="2800" b="0" dirty="0">
                <a:latin typeface="Arial" panose="020B0604020202020204" pitchFamily="34" charset="0"/>
                <a:ea typeface="Times New Roman" panose="02020603050405020304" pitchFamily="18" charset="0"/>
                <a:cs typeface="Arial" panose="020B0604020202020204" pitchFamily="34" charset="0"/>
              </a:rPr>
              <a:t> 3 </a:t>
            </a:r>
            <a:r>
              <a:rPr lang="en-US" sz="2800" b="0" dirty="0" err="1">
                <a:latin typeface="Arial" panose="020B0604020202020204" pitchFamily="34" charset="0"/>
                <a:ea typeface="Times New Roman" panose="02020603050405020304" pitchFamily="18" charset="0"/>
                <a:cs typeface="Arial" panose="020B0604020202020204" pitchFamily="34" charset="0"/>
              </a:rPr>
              <a:t>trạng</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ngữ</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không</a:t>
            </a:r>
            <a:r>
              <a:rPr lang="en-US" sz="2800" b="0" dirty="0">
                <a:latin typeface="Arial" panose="020B0604020202020204" pitchFamily="34" charset="0"/>
                <a:ea typeface="Times New Roman" panose="02020603050405020304" pitchFamily="18" charset="0"/>
                <a:cs typeface="Arial" panose="020B0604020202020204" pitchFamily="34" charset="0"/>
              </a:rPr>
              <a:t> </a:t>
            </a:r>
            <a:r>
              <a:rPr lang="en-US" sz="2800" b="0" dirty="0" err="1">
                <a:latin typeface="Arial" panose="020B0604020202020204" pitchFamily="34" charset="0"/>
                <a:ea typeface="Times New Roman" panose="02020603050405020304" pitchFamily="18" charset="0"/>
                <a:cs typeface="Arial" panose="020B0604020202020204" pitchFamily="34" charset="0"/>
              </a:rPr>
              <a:t>quá</a:t>
            </a:r>
            <a:r>
              <a:rPr lang="en-US" sz="2800" b="0" dirty="0">
                <a:latin typeface="Arial" panose="020B0604020202020204" pitchFamily="34" charset="0"/>
                <a:ea typeface="Times New Roman" panose="02020603050405020304" pitchFamily="18" charset="0"/>
                <a:cs typeface="Arial" panose="020B0604020202020204" pitchFamily="34" charset="0"/>
              </a:rPr>
              <a:t> 200 </a:t>
            </a:r>
            <a:r>
              <a:rPr lang="en-US" sz="2800" b="0" dirty="0" err="1">
                <a:latin typeface="Arial" panose="020B0604020202020204" pitchFamily="34" charset="0"/>
                <a:ea typeface="Times New Roman" panose="02020603050405020304" pitchFamily="18" charset="0"/>
                <a:cs typeface="Arial" panose="020B0604020202020204" pitchFamily="34" charset="0"/>
              </a:rPr>
              <a:t>từ</a:t>
            </a:r>
            <a:r>
              <a:rPr lang="en-US" sz="2800" b="0" dirty="0">
                <a:latin typeface="Arial" panose="020B0604020202020204" pitchFamily="34" charset="0"/>
                <a:ea typeface="Times New Roman" panose="02020603050405020304" pitchFamily="18" charset="0"/>
                <a:cs typeface="Arial" panose="020B0604020202020204" pitchFamily="34" charset="0"/>
              </a:rPr>
              <a:t>) </a:t>
            </a:r>
            <a:endParaRPr lang="en-US" sz="2800" b="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178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2869-87D1-4572-BFD0-D12BD76A725B}"/>
              </a:ext>
            </a:extLst>
          </p:cNvPr>
          <p:cNvSpPr>
            <a:spLocks noGrp="1"/>
          </p:cNvSpPr>
          <p:nvPr>
            <p:ph type="title"/>
          </p:nvPr>
        </p:nvSpPr>
        <p:spPr>
          <a:xfrm>
            <a:off x="1020724" y="558210"/>
            <a:ext cx="10333075" cy="888626"/>
          </a:xfrm>
        </p:spPr>
        <p:txBody>
          <a:bodyPr>
            <a:normAutofit/>
          </a:bodyPr>
          <a:lstStyle/>
          <a:p>
            <a:pPr algn="ctr"/>
            <a:r>
              <a:rPr lang="vi-VN" sz="3200" dirty="0">
                <a:latin typeface="Arial" panose="020B0604020202020204" pitchFamily="34" charset="0"/>
                <a:cs typeface="Arial" panose="020B0604020202020204" pitchFamily="34" charset="0"/>
              </a:rPr>
              <a:t>Yêu cầu của phần viết ngắn</a:t>
            </a:r>
            <a:endParaRPr lang="en-US" sz="32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F3430FF9-2FCC-460F-B828-E4D3BD555345}"/>
              </a:ext>
            </a:extLst>
          </p:cNvPr>
          <p:cNvGraphicFramePr/>
          <p:nvPr>
            <p:extLst>
              <p:ext uri="{D42A27DB-BD31-4B8C-83A1-F6EECF244321}">
                <p14:modId xmlns:p14="http://schemas.microsoft.com/office/powerpoint/2010/main" val="112619973"/>
              </p:ext>
            </p:extLst>
          </p:nvPr>
        </p:nvGraphicFramePr>
        <p:xfrm>
          <a:off x="256903" y="765697"/>
          <a:ext cx="11678193" cy="5534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96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9F6AA32-13C2-415E-B4CB-5A6D2336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ปักพินโดย 𝕂𝕒𝕗 ใน Pretty Things | กรอบดอกไม้, เค้าโครงการนำเสนอ, ลายดอกไม้">
            <a:extLst>
              <a:ext uri="{FF2B5EF4-FFF2-40B4-BE49-F238E27FC236}">
                <a16:creationId xmlns:a16="http://schemas.microsoft.com/office/drawing/2014/main" id="{5B134BE4-A543-4D5A-8A65-E5D01B68D03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53" b="1954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39F451-5A83-4283-82B5-D67C969BABE1}"/>
              </a:ext>
            </a:extLst>
          </p:cNvPr>
          <p:cNvSpPr txBox="1"/>
          <p:nvPr/>
        </p:nvSpPr>
        <p:spPr>
          <a:xfrm>
            <a:off x="2013994" y="2782669"/>
            <a:ext cx="8646289" cy="1569660"/>
          </a:xfrm>
          <a:prstGeom prst="rect">
            <a:avLst/>
          </a:prstGeom>
          <a:noFill/>
        </p:spPr>
        <p:txBody>
          <a:bodyPr wrap="square" rtlCol="0">
            <a:spAutoFit/>
          </a:bodyPr>
          <a:lstStyle/>
          <a:p>
            <a:pPr algn="ctr"/>
            <a:r>
              <a:rPr lang="vi-VN" sz="4800" b="1" i="1" dirty="0">
                <a:latin typeface="Arial" panose="020B0604020202020204" pitchFamily="34" charset="0"/>
                <a:cs typeface="Arial" panose="020B0604020202020204" pitchFamily="34" charset="0"/>
              </a:rPr>
              <a:t>Cảm ơn các em đã chú ý lắng nghe!</a:t>
            </a:r>
            <a:endParaRPr lang="en-US" sz="4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67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9769A-E1A8-4890-A4B7-FF5D5C1DC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5030541-939E-4D9D-82AB-34D32FD1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79057" y="2200234"/>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solidFill>
            <a:schemeClr val="bg1"/>
          </a:solid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2C72092-2B09-4FBA-B639-9D8632545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7520" y="2255022"/>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noFill/>
          <a:ln w="19050" cap="flat">
            <a:solidFill>
              <a:schemeClr val="tx1"/>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5DB81DD-8F8C-4933-94B4-0E5595C5A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41748" y="618134"/>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10B73D1-A4C3-4A71-836A-5FD28F32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77662" y="659873"/>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320A9606-1929-49F7-8C8C-4D0E58AFA817}"/>
              </a:ext>
            </a:extLst>
          </p:cNvPr>
          <p:cNvSpPr>
            <a:spLocks noGrp="1"/>
          </p:cNvSpPr>
          <p:nvPr>
            <p:ph type="title"/>
          </p:nvPr>
        </p:nvSpPr>
        <p:spPr>
          <a:xfrm>
            <a:off x="5876598" y="1083379"/>
            <a:ext cx="4947424" cy="1364106"/>
          </a:xfrm>
        </p:spPr>
        <p:txBody>
          <a:bodyPr>
            <a:normAutofit/>
          </a:bodyPr>
          <a:lstStyle/>
          <a:p>
            <a:pPr algn="ctr"/>
            <a:r>
              <a:rPr lang="vi-VN" sz="4400" dirty="0">
                <a:latin typeface="Arial" panose="020B0604020202020204" pitchFamily="34" charset="0"/>
                <a:cs typeface="Arial" panose="020B0604020202020204" pitchFamily="34" charset="0"/>
              </a:rPr>
              <a:t>Truyện cổ </a:t>
            </a:r>
            <a:endParaRPr lang="en-US" sz="4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70F05E-A9DA-4E20-A3D5-F3095B423F1C}"/>
              </a:ext>
            </a:extLst>
          </p:cNvPr>
          <p:cNvSpPr txBox="1"/>
          <p:nvPr/>
        </p:nvSpPr>
        <p:spPr>
          <a:xfrm>
            <a:off x="2067150" y="2978263"/>
            <a:ext cx="5590571" cy="2246769"/>
          </a:xfrm>
          <a:prstGeom prst="rect">
            <a:avLst/>
          </a:prstGeom>
          <a:noFill/>
        </p:spPr>
        <p:txBody>
          <a:bodyPr wrap="square" rtlCol="0">
            <a:spAutoFit/>
          </a:bodyPr>
          <a:lstStyle/>
          <a:p>
            <a:r>
              <a:rPr lang="en-US" sz="2800" dirty="0">
                <a:solidFill>
                  <a:srgbClr val="000000"/>
                </a:solidFill>
                <a:latin typeface="Arial" panose="020B0604020202020204" pitchFamily="34" charset="0"/>
                <a:cs typeface="Arial" panose="020B0604020202020204" pitchFamily="34" charset="0"/>
              </a:rPr>
              <a:t>L</a:t>
            </a:r>
            <a:r>
              <a:rPr lang="vi-VN" sz="2800" dirty="0">
                <a:solidFill>
                  <a:srgbClr val="000000"/>
                </a:solidFill>
                <a:latin typeface="Arial" panose="020B0604020202020204" pitchFamily="34" charset="0"/>
                <a:cs typeface="Arial" panose="020B0604020202020204" pitchFamily="34" charset="0"/>
              </a:rPr>
              <a:t>à những truyện do nhân dân ta sáng tạo ra qua hàng ngàn năm lịch sử, thể hiện tâm hồn Việt Nam, bản sắc nền văn hóa Việt Nam.</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4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753AB3-5C40-4FBB-AD51-F3611E607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987EAF-F491-43B5-AE03-AECA2EAD9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8290" y="505765"/>
            <a:ext cx="11011431" cy="600696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1242"/>
              <a:gd name="connsiteY0" fmla="*/ 39610 h 6402571"/>
              <a:gd name="connsiteX1" fmla="*/ 304663 w 11601242"/>
              <a:gd name="connsiteY1" fmla="*/ 50371 h 6402571"/>
              <a:gd name="connsiteX2" fmla="*/ 0 w 11601242"/>
              <a:gd name="connsiteY2" fmla="*/ 87552 h 6402571"/>
              <a:gd name="connsiteX3" fmla="*/ 0 w 11601242"/>
              <a:gd name="connsiteY3" fmla="*/ 948756 h 6402571"/>
              <a:gd name="connsiteX4" fmla="*/ 4597 w 11601242"/>
              <a:gd name="connsiteY4" fmla="*/ 948756 h 6402571"/>
              <a:gd name="connsiteX5" fmla="*/ 8568 w 11601242"/>
              <a:gd name="connsiteY5" fmla="*/ 1128518 h 6402571"/>
              <a:gd name="connsiteX6" fmla="*/ 88972 w 11601242"/>
              <a:gd name="connsiteY6" fmla="*/ 3563458 h 6402571"/>
              <a:gd name="connsiteX7" fmla="*/ 148480 w 11601242"/>
              <a:gd name="connsiteY7" fmla="*/ 5970451 h 6402571"/>
              <a:gd name="connsiteX8" fmla="*/ 5623915 w 11601242"/>
              <a:gd name="connsiteY8" fmla="*/ 5986674 h 6402571"/>
              <a:gd name="connsiteX9" fmla="*/ 8143603 w 11601242"/>
              <a:gd name="connsiteY9" fmla="*/ 5952640 h 6402571"/>
              <a:gd name="connsiteX10" fmla="*/ 8168400 w 11601242"/>
              <a:gd name="connsiteY10" fmla="*/ 5953783 h 6402571"/>
              <a:gd name="connsiteX11" fmla="*/ 8334742 w 11601242"/>
              <a:gd name="connsiteY11" fmla="*/ 5952364 h 6402571"/>
              <a:gd name="connsiteX12" fmla="*/ 8343333 w 11601242"/>
              <a:gd name="connsiteY12" fmla="*/ 6402571 h 6402571"/>
              <a:gd name="connsiteX13" fmla="*/ 8951337 w 11601242"/>
              <a:gd name="connsiteY13" fmla="*/ 5952489 h 6402571"/>
              <a:gd name="connsiteX14" fmla="*/ 9710371 w 11601242"/>
              <a:gd name="connsiteY14" fmla="*/ 5951234 h 6402571"/>
              <a:gd name="connsiteX15" fmla="*/ 9804791 w 11601242"/>
              <a:gd name="connsiteY15" fmla="*/ 5947930 h 6402571"/>
              <a:gd name="connsiteX16" fmla="*/ 9863784 w 11601242"/>
              <a:gd name="connsiteY16" fmla="*/ 5948725 h 6402571"/>
              <a:gd name="connsiteX17" fmla="*/ 10007288 w 11601242"/>
              <a:gd name="connsiteY17" fmla="*/ 5954109 h 6402571"/>
              <a:gd name="connsiteX18" fmla="*/ 10927227 w 11601242"/>
              <a:gd name="connsiteY18" fmla="*/ 5961976 h 6402571"/>
              <a:gd name="connsiteX19" fmla="*/ 11562333 w 11601242"/>
              <a:gd name="connsiteY19" fmla="*/ 5945695 h 6402571"/>
              <a:gd name="connsiteX20" fmla="*/ 11571244 w 11601242"/>
              <a:gd name="connsiteY20" fmla="*/ 2661284 h 6402571"/>
              <a:gd name="connsiteX21" fmla="*/ 11561892 w 11601242"/>
              <a:gd name="connsiteY21" fmla="*/ 215923 h 6402571"/>
              <a:gd name="connsiteX22" fmla="*/ 11316429 w 11601242"/>
              <a:gd name="connsiteY22" fmla="*/ 110142 h 6402571"/>
              <a:gd name="connsiteX23" fmla="*/ 10689999 w 11601242"/>
              <a:gd name="connsiteY23" fmla="*/ 110201 h 6402571"/>
              <a:gd name="connsiteX24" fmla="*/ 7599878 w 11601242"/>
              <a:gd name="connsiteY24" fmla="*/ 115520 h 6402571"/>
              <a:gd name="connsiteX25" fmla="*/ 1892744 w 11601242"/>
              <a:gd name="connsiteY25" fmla="*/ 39610 h 640257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43603 w 11600084"/>
              <a:gd name="connsiteY9" fmla="*/ 5913030 h 6362961"/>
              <a:gd name="connsiteX10" fmla="*/ 8168400 w 11600084"/>
              <a:gd name="connsiteY10" fmla="*/ 5914173 h 6362961"/>
              <a:gd name="connsiteX11" fmla="*/ 8334742 w 11600084"/>
              <a:gd name="connsiteY11" fmla="*/ 5912754 h 6362961"/>
              <a:gd name="connsiteX12" fmla="*/ 8343333 w 11600084"/>
              <a:gd name="connsiteY12" fmla="*/ 6362961 h 6362961"/>
              <a:gd name="connsiteX13" fmla="*/ 8951337 w 11600084"/>
              <a:gd name="connsiteY13" fmla="*/ 5912879 h 6362961"/>
              <a:gd name="connsiteX14" fmla="*/ 9710371 w 11600084"/>
              <a:gd name="connsiteY14" fmla="*/ 5911624 h 6362961"/>
              <a:gd name="connsiteX15" fmla="*/ 9804791 w 11600084"/>
              <a:gd name="connsiteY15" fmla="*/ 5908320 h 6362961"/>
              <a:gd name="connsiteX16" fmla="*/ 9863784 w 11600084"/>
              <a:gd name="connsiteY16" fmla="*/ 5909115 h 6362961"/>
              <a:gd name="connsiteX17" fmla="*/ 10007288 w 11600084"/>
              <a:gd name="connsiteY17" fmla="*/ 5914499 h 6362961"/>
              <a:gd name="connsiteX18" fmla="*/ 10927227 w 11600084"/>
              <a:gd name="connsiteY18" fmla="*/ 5922366 h 6362961"/>
              <a:gd name="connsiteX19" fmla="*/ 11562333 w 11600084"/>
              <a:gd name="connsiteY19" fmla="*/ 5906085 h 6362961"/>
              <a:gd name="connsiteX20" fmla="*/ 11571244 w 11600084"/>
              <a:gd name="connsiteY20" fmla="*/ 2621674 h 6362961"/>
              <a:gd name="connsiteX21" fmla="*/ 11561892 w 11600084"/>
              <a:gd name="connsiteY21" fmla="*/ 176313 h 6362961"/>
              <a:gd name="connsiteX22" fmla="*/ 11316429 w 11600084"/>
              <a:gd name="connsiteY22" fmla="*/ 70532 h 6362961"/>
              <a:gd name="connsiteX23" fmla="*/ 10689999 w 11600084"/>
              <a:gd name="connsiteY23" fmla="*/ 70591 h 6362961"/>
              <a:gd name="connsiteX24" fmla="*/ 7599878 w 11600084"/>
              <a:gd name="connsiteY24" fmla="*/ 75910 h 6362961"/>
              <a:gd name="connsiteX25" fmla="*/ 1892744 w 11600084"/>
              <a:gd name="connsiteY25"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04791 w 11600084"/>
              <a:gd name="connsiteY14" fmla="*/ 5908320 h 6362961"/>
              <a:gd name="connsiteX15" fmla="*/ 9863784 w 11600084"/>
              <a:gd name="connsiteY15" fmla="*/ 5909115 h 6362961"/>
              <a:gd name="connsiteX16" fmla="*/ 10007288 w 11600084"/>
              <a:gd name="connsiteY16" fmla="*/ 5914499 h 6362961"/>
              <a:gd name="connsiteX17" fmla="*/ 10927227 w 11600084"/>
              <a:gd name="connsiteY17" fmla="*/ 5922366 h 6362961"/>
              <a:gd name="connsiteX18" fmla="*/ 11562333 w 11600084"/>
              <a:gd name="connsiteY18" fmla="*/ 5906085 h 6362961"/>
              <a:gd name="connsiteX19" fmla="*/ 11571244 w 11600084"/>
              <a:gd name="connsiteY19" fmla="*/ 2621674 h 6362961"/>
              <a:gd name="connsiteX20" fmla="*/ 11561892 w 11600084"/>
              <a:gd name="connsiteY20" fmla="*/ 176313 h 6362961"/>
              <a:gd name="connsiteX21" fmla="*/ 11316429 w 11600084"/>
              <a:gd name="connsiteY21" fmla="*/ 70532 h 6362961"/>
              <a:gd name="connsiteX22" fmla="*/ 10689999 w 11600084"/>
              <a:gd name="connsiteY22" fmla="*/ 70591 h 6362961"/>
              <a:gd name="connsiteX23" fmla="*/ 7599878 w 11600084"/>
              <a:gd name="connsiteY23" fmla="*/ 75910 h 6362961"/>
              <a:gd name="connsiteX24" fmla="*/ 1892744 w 11600084"/>
              <a:gd name="connsiteY24"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63784 w 11600084"/>
              <a:gd name="connsiteY14" fmla="*/ 5909115 h 6362961"/>
              <a:gd name="connsiteX15" fmla="*/ 10007288 w 11600084"/>
              <a:gd name="connsiteY15" fmla="*/ 5914499 h 6362961"/>
              <a:gd name="connsiteX16" fmla="*/ 10927227 w 11600084"/>
              <a:gd name="connsiteY16" fmla="*/ 5922366 h 6362961"/>
              <a:gd name="connsiteX17" fmla="*/ 11562333 w 11600084"/>
              <a:gd name="connsiteY17" fmla="*/ 5906085 h 6362961"/>
              <a:gd name="connsiteX18" fmla="*/ 11571244 w 11600084"/>
              <a:gd name="connsiteY18" fmla="*/ 2621674 h 6362961"/>
              <a:gd name="connsiteX19" fmla="*/ 11561892 w 11600084"/>
              <a:gd name="connsiteY19" fmla="*/ 176313 h 6362961"/>
              <a:gd name="connsiteX20" fmla="*/ 11316429 w 11600084"/>
              <a:gd name="connsiteY20" fmla="*/ 70532 h 6362961"/>
              <a:gd name="connsiteX21" fmla="*/ 10689999 w 11600084"/>
              <a:gd name="connsiteY21" fmla="*/ 70591 h 6362961"/>
              <a:gd name="connsiteX22" fmla="*/ 7599878 w 11600084"/>
              <a:gd name="connsiteY22" fmla="*/ 75910 h 6362961"/>
              <a:gd name="connsiteX23" fmla="*/ 1892744 w 11600084"/>
              <a:gd name="connsiteY23"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00084" h="6362961">
                <a:moveTo>
                  <a:pt x="1892744" y="0"/>
                </a:moveTo>
                <a:lnTo>
                  <a:pt x="304663" y="10761"/>
                </a:lnTo>
                <a:cubicBezTo>
                  <a:pt x="185441" y="17394"/>
                  <a:pt x="30881" y="990"/>
                  <a:pt x="0" y="47942"/>
                </a:cubicBezTo>
                <a:lnTo>
                  <a:pt x="0" y="909146"/>
                </a:lnTo>
                <a:lnTo>
                  <a:pt x="4597" y="909146"/>
                </a:lnTo>
                <a:cubicBezTo>
                  <a:pt x="5920" y="969067"/>
                  <a:pt x="7244" y="1028987"/>
                  <a:pt x="8568" y="1088908"/>
                </a:cubicBezTo>
                <a:cubicBezTo>
                  <a:pt x="28705" y="1889604"/>
                  <a:pt x="78164" y="2981189"/>
                  <a:pt x="88972" y="3523848"/>
                </a:cubicBezTo>
                <a:cubicBezTo>
                  <a:pt x="105117" y="5631637"/>
                  <a:pt x="7283" y="5958421"/>
                  <a:pt x="148480" y="5930841"/>
                </a:cubicBezTo>
                <a:cubicBezTo>
                  <a:pt x="2322134" y="5992566"/>
                  <a:pt x="4009314" y="5978024"/>
                  <a:pt x="5623915" y="5947064"/>
                </a:cubicBezTo>
                <a:lnTo>
                  <a:pt x="8168400" y="5914173"/>
                </a:lnTo>
                <a:lnTo>
                  <a:pt x="8334742" y="5912754"/>
                </a:lnTo>
                <a:cubicBezTo>
                  <a:pt x="8334742" y="5912754"/>
                  <a:pt x="8388439" y="6102892"/>
                  <a:pt x="8343333" y="6362961"/>
                </a:cubicBezTo>
                <a:cubicBezTo>
                  <a:pt x="8485400" y="6298448"/>
                  <a:pt x="8852227" y="6052994"/>
                  <a:pt x="8951337" y="5912879"/>
                </a:cubicBezTo>
                <a:cubicBezTo>
                  <a:pt x="9038326" y="5910139"/>
                  <a:pt x="9349159" y="5918539"/>
                  <a:pt x="9710371" y="5911624"/>
                </a:cubicBezTo>
                <a:lnTo>
                  <a:pt x="10007288" y="5914499"/>
                </a:lnTo>
                <a:lnTo>
                  <a:pt x="10927227" y="5922366"/>
                </a:lnTo>
                <a:cubicBezTo>
                  <a:pt x="11184288" y="5912702"/>
                  <a:pt x="11322659" y="5932366"/>
                  <a:pt x="11562333" y="5906085"/>
                </a:cubicBezTo>
                <a:cubicBezTo>
                  <a:pt x="11600776" y="5700565"/>
                  <a:pt x="11557900" y="4406975"/>
                  <a:pt x="11571244" y="2621674"/>
                </a:cubicBezTo>
                <a:cubicBezTo>
                  <a:pt x="11619605" y="1540406"/>
                  <a:pt x="11600677" y="601855"/>
                  <a:pt x="11561892" y="176313"/>
                </a:cubicBezTo>
                <a:cubicBezTo>
                  <a:pt x="11546315" y="5406"/>
                  <a:pt x="11461744" y="88152"/>
                  <a:pt x="11316429" y="70532"/>
                </a:cubicBezTo>
                <a:cubicBezTo>
                  <a:pt x="11171114" y="52912"/>
                  <a:pt x="10890051" y="86510"/>
                  <a:pt x="10689999" y="70591"/>
                </a:cubicBezTo>
                <a:lnTo>
                  <a:pt x="7599878" y="75910"/>
                </a:lnTo>
                <a:lnTo>
                  <a:pt x="1892744" y="0"/>
                </a:lnTo>
                <a:close/>
              </a:path>
            </a:pathLst>
          </a:custGeom>
          <a:solidFill>
            <a:schemeClr val="bg1"/>
          </a:solidFill>
          <a:ln w="19050"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62A1995-1F16-43C8-8570-1ADCFA5C5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2900" y="544559"/>
            <a:ext cx="11011431" cy="600696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1242"/>
              <a:gd name="connsiteY0" fmla="*/ 39610 h 6402571"/>
              <a:gd name="connsiteX1" fmla="*/ 304663 w 11601242"/>
              <a:gd name="connsiteY1" fmla="*/ 50371 h 6402571"/>
              <a:gd name="connsiteX2" fmla="*/ 0 w 11601242"/>
              <a:gd name="connsiteY2" fmla="*/ 87552 h 6402571"/>
              <a:gd name="connsiteX3" fmla="*/ 0 w 11601242"/>
              <a:gd name="connsiteY3" fmla="*/ 948756 h 6402571"/>
              <a:gd name="connsiteX4" fmla="*/ 4597 w 11601242"/>
              <a:gd name="connsiteY4" fmla="*/ 948756 h 6402571"/>
              <a:gd name="connsiteX5" fmla="*/ 8568 w 11601242"/>
              <a:gd name="connsiteY5" fmla="*/ 1128518 h 6402571"/>
              <a:gd name="connsiteX6" fmla="*/ 88972 w 11601242"/>
              <a:gd name="connsiteY6" fmla="*/ 3563458 h 6402571"/>
              <a:gd name="connsiteX7" fmla="*/ 148480 w 11601242"/>
              <a:gd name="connsiteY7" fmla="*/ 5970451 h 6402571"/>
              <a:gd name="connsiteX8" fmla="*/ 5623915 w 11601242"/>
              <a:gd name="connsiteY8" fmla="*/ 5986674 h 6402571"/>
              <a:gd name="connsiteX9" fmla="*/ 8143603 w 11601242"/>
              <a:gd name="connsiteY9" fmla="*/ 5952640 h 6402571"/>
              <a:gd name="connsiteX10" fmla="*/ 8168400 w 11601242"/>
              <a:gd name="connsiteY10" fmla="*/ 5953783 h 6402571"/>
              <a:gd name="connsiteX11" fmla="*/ 8334742 w 11601242"/>
              <a:gd name="connsiteY11" fmla="*/ 5952364 h 6402571"/>
              <a:gd name="connsiteX12" fmla="*/ 8343333 w 11601242"/>
              <a:gd name="connsiteY12" fmla="*/ 6402571 h 6402571"/>
              <a:gd name="connsiteX13" fmla="*/ 8951337 w 11601242"/>
              <a:gd name="connsiteY13" fmla="*/ 5952489 h 6402571"/>
              <a:gd name="connsiteX14" fmla="*/ 9710371 w 11601242"/>
              <a:gd name="connsiteY14" fmla="*/ 5951234 h 6402571"/>
              <a:gd name="connsiteX15" fmla="*/ 9804791 w 11601242"/>
              <a:gd name="connsiteY15" fmla="*/ 5947930 h 6402571"/>
              <a:gd name="connsiteX16" fmla="*/ 9863784 w 11601242"/>
              <a:gd name="connsiteY16" fmla="*/ 5948725 h 6402571"/>
              <a:gd name="connsiteX17" fmla="*/ 10007288 w 11601242"/>
              <a:gd name="connsiteY17" fmla="*/ 5954109 h 6402571"/>
              <a:gd name="connsiteX18" fmla="*/ 10927227 w 11601242"/>
              <a:gd name="connsiteY18" fmla="*/ 5961976 h 6402571"/>
              <a:gd name="connsiteX19" fmla="*/ 11562333 w 11601242"/>
              <a:gd name="connsiteY19" fmla="*/ 5945695 h 6402571"/>
              <a:gd name="connsiteX20" fmla="*/ 11571244 w 11601242"/>
              <a:gd name="connsiteY20" fmla="*/ 2661284 h 6402571"/>
              <a:gd name="connsiteX21" fmla="*/ 11561892 w 11601242"/>
              <a:gd name="connsiteY21" fmla="*/ 215923 h 6402571"/>
              <a:gd name="connsiteX22" fmla="*/ 11316429 w 11601242"/>
              <a:gd name="connsiteY22" fmla="*/ 110142 h 6402571"/>
              <a:gd name="connsiteX23" fmla="*/ 10689999 w 11601242"/>
              <a:gd name="connsiteY23" fmla="*/ 110201 h 6402571"/>
              <a:gd name="connsiteX24" fmla="*/ 7599878 w 11601242"/>
              <a:gd name="connsiteY24" fmla="*/ 115520 h 6402571"/>
              <a:gd name="connsiteX25" fmla="*/ 1892744 w 11601242"/>
              <a:gd name="connsiteY25" fmla="*/ 39610 h 640257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43603 w 11600084"/>
              <a:gd name="connsiteY9" fmla="*/ 5913030 h 6362961"/>
              <a:gd name="connsiteX10" fmla="*/ 8168400 w 11600084"/>
              <a:gd name="connsiteY10" fmla="*/ 5914173 h 6362961"/>
              <a:gd name="connsiteX11" fmla="*/ 8334742 w 11600084"/>
              <a:gd name="connsiteY11" fmla="*/ 5912754 h 6362961"/>
              <a:gd name="connsiteX12" fmla="*/ 8343333 w 11600084"/>
              <a:gd name="connsiteY12" fmla="*/ 6362961 h 6362961"/>
              <a:gd name="connsiteX13" fmla="*/ 8951337 w 11600084"/>
              <a:gd name="connsiteY13" fmla="*/ 5912879 h 6362961"/>
              <a:gd name="connsiteX14" fmla="*/ 9710371 w 11600084"/>
              <a:gd name="connsiteY14" fmla="*/ 5911624 h 6362961"/>
              <a:gd name="connsiteX15" fmla="*/ 9804791 w 11600084"/>
              <a:gd name="connsiteY15" fmla="*/ 5908320 h 6362961"/>
              <a:gd name="connsiteX16" fmla="*/ 9863784 w 11600084"/>
              <a:gd name="connsiteY16" fmla="*/ 5909115 h 6362961"/>
              <a:gd name="connsiteX17" fmla="*/ 10007288 w 11600084"/>
              <a:gd name="connsiteY17" fmla="*/ 5914499 h 6362961"/>
              <a:gd name="connsiteX18" fmla="*/ 10927227 w 11600084"/>
              <a:gd name="connsiteY18" fmla="*/ 5922366 h 6362961"/>
              <a:gd name="connsiteX19" fmla="*/ 11562333 w 11600084"/>
              <a:gd name="connsiteY19" fmla="*/ 5906085 h 6362961"/>
              <a:gd name="connsiteX20" fmla="*/ 11571244 w 11600084"/>
              <a:gd name="connsiteY20" fmla="*/ 2621674 h 6362961"/>
              <a:gd name="connsiteX21" fmla="*/ 11561892 w 11600084"/>
              <a:gd name="connsiteY21" fmla="*/ 176313 h 6362961"/>
              <a:gd name="connsiteX22" fmla="*/ 11316429 w 11600084"/>
              <a:gd name="connsiteY22" fmla="*/ 70532 h 6362961"/>
              <a:gd name="connsiteX23" fmla="*/ 10689999 w 11600084"/>
              <a:gd name="connsiteY23" fmla="*/ 70591 h 6362961"/>
              <a:gd name="connsiteX24" fmla="*/ 7599878 w 11600084"/>
              <a:gd name="connsiteY24" fmla="*/ 75910 h 6362961"/>
              <a:gd name="connsiteX25" fmla="*/ 1892744 w 11600084"/>
              <a:gd name="connsiteY25"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04791 w 11600084"/>
              <a:gd name="connsiteY14" fmla="*/ 5908320 h 6362961"/>
              <a:gd name="connsiteX15" fmla="*/ 9863784 w 11600084"/>
              <a:gd name="connsiteY15" fmla="*/ 5909115 h 6362961"/>
              <a:gd name="connsiteX16" fmla="*/ 10007288 w 11600084"/>
              <a:gd name="connsiteY16" fmla="*/ 5914499 h 6362961"/>
              <a:gd name="connsiteX17" fmla="*/ 10927227 w 11600084"/>
              <a:gd name="connsiteY17" fmla="*/ 5922366 h 6362961"/>
              <a:gd name="connsiteX18" fmla="*/ 11562333 w 11600084"/>
              <a:gd name="connsiteY18" fmla="*/ 5906085 h 6362961"/>
              <a:gd name="connsiteX19" fmla="*/ 11571244 w 11600084"/>
              <a:gd name="connsiteY19" fmla="*/ 2621674 h 6362961"/>
              <a:gd name="connsiteX20" fmla="*/ 11561892 w 11600084"/>
              <a:gd name="connsiteY20" fmla="*/ 176313 h 6362961"/>
              <a:gd name="connsiteX21" fmla="*/ 11316429 w 11600084"/>
              <a:gd name="connsiteY21" fmla="*/ 70532 h 6362961"/>
              <a:gd name="connsiteX22" fmla="*/ 10689999 w 11600084"/>
              <a:gd name="connsiteY22" fmla="*/ 70591 h 6362961"/>
              <a:gd name="connsiteX23" fmla="*/ 7599878 w 11600084"/>
              <a:gd name="connsiteY23" fmla="*/ 75910 h 6362961"/>
              <a:gd name="connsiteX24" fmla="*/ 1892744 w 11600084"/>
              <a:gd name="connsiteY24"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63784 w 11600084"/>
              <a:gd name="connsiteY14" fmla="*/ 5909115 h 6362961"/>
              <a:gd name="connsiteX15" fmla="*/ 10007288 w 11600084"/>
              <a:gd name="connsiteY15" fmla="*/ 5914499 h 6362961"/>
              <a:gd name="connsiteX16" fmla="*/ 10927227 w 11600084"/>
              <a:gd name="connsiteY16" fmla="*/ 5922366 h 6362961"/>
              <a:gd name="connsiteX17" fmla="*/ 11562333 w 11600084"/>
              <a:gd name="connsiteY17" fmla="*/ 5906085 h 6362961"/>
              <a:gd name="connsiteX18" fmla="*/ 11571244 w 11600084"/>
              <a:gd name="connsiteY18" fmla="*/ 2621674 h 6362961"/>
              <a:gd name="connsiteX19" fmla="*/ 11561892 w 11600084"/>
              <a:gd name="connsiteY19" fmla="*/ 176313 h 6362961"/>
              <a:gd name="connsiteX20" fmla="*/ 11316429 w 11600084"/>
              <a:gd name="connsiteY20" fmla="*/ 70532 h 6362961"/>
              <a:gd name="connsiteX21" fmla="*/ 10689999 w 11600084"/>
              <a:gd name="connsiteY21" fmla="*/ 70591 h 6362961"/>
              <a:gd name="connsiteX22" fmla="*/ 7599878 w 11600084"/>
              <a:gd name="connsiteY22" fmla="*/ 75910 h 6362961"/>
              <a:gd name="connsiteX23" fmla="*/ 1892744 w 11600084"/>
              <a:gd name="connsiteY23"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00084" h="6362961">
                <a:moveTo>
                  <a:pt x="1892744" y="0"/>
                </a:moveTo>
                <a:lnTo>
                  <a:pt x="304663" y="10761"/>
                </a:lnTo>
                <a:cubicBezTo>
                  <a:pt x="185441" y="17394"/>
                  <a:pt x="30881" y="990"/>
                  <a:pt x="0" y="47942"/>
                </a:cubicBezTo>
                <a:lnTo>
                  <a:pt x="0" y="909146"/>
                </a:lnTo>
                <a:lnTo>
                  <a:pt x="4597" y="909146"/>
                </a:lnTo>
                <a:cubicBezTo>
                  <a:pt x="5920" y="969067"/>
                  <a:pt x="7244" y="1028987"/>
                  <a:pt x="8568" y="1088908"/>
                </a:cubicBezTo>
                <a:cubicBezTo>
                  <a:pt x="28705" y="1889604"/>
                  <a:pt x="78164" y="2981189"/>
                  <a:pt x="88972" y="3523848"/>
                </a:cubicBezTo>
                <a:cubicBezTo>
                  <a:pt x="105117" y="5631637"/>
                  <a:pt x="7283" y="5958421"/>
                  <a:pt x="148480" y="5930841"/>
                </a:cubicBezTo>
                <a:cubicBezTo>
                  <a:pt x="2322134" y="5992566"/>
                  <a:pt x="4009314" y="5978024"/>
                  <a:pt x="5623915" y="5947064"/>
                </a:cubicBezTo>
                <a:lnTo>
                  <a:pt x="8168400" y="5914173"/>
                </a:lnTo>
                <a:lnTo>
                  <a:pt x="8334742" y="5912754"/>
                </a:lnTo>
                <a:cubicBezTo>
                  <a:pt x="8334742" y="5912754"/>
                  <a:pt x="8388439" y="6102892"/>
                  <a:pt x="8343333" y="6362961"/>
                </a:cubicBezTo>
                <a:cubicBezTo>
                  <a:pt x="8485400" y="6298448"/>
                  <a:pt x="8852227" y="6052994"/>
                  <a:pt x="8951337" y="5912879"/>
                </a:cubicBezTo>
                <a:cubicBezTo>
                  <a:pt x="9038326" y="5910139"/>
                  <a:pt x="9349159" y="5918539"/>
                  <a:pt x="9710371" y="5911624"/>
                </a:cubicBezTo>
                <a:lnTo>
                  <a:pt x="10007288" y="5914499"/>
                </a:lnTo>
                <a:lnTo>
                  <a:pt x="10927227" y="5922366"/>
                </a:lnTo>
                <a:cubicBezTo>
                  <a:pt x="11184288" y="5912702"/>
                  <a:pt x="11322659" y="5932366"/>
                  <a:pt x="11562333" y="5906085"/>
                </a:cubicBezTo>
                <a:cubicBezTo>
                  <a:pt x="11600776" y="5700565"/>
                  <a:pt x="11557900" y="4406975"/>
                  <a:pt x="11571244" y="2621674"/>
                </a:cubicBezTo>
                <a:cubicBezTo>
                  <a:pt x="11619605" y="1540406"/>
                  <a:pt x="11600677" y="601855"/>
                  <a:pt x="11561892" y="176313"/>
                </a:cubicBezTo>
                <a:cubicBezTo>
                  <a:pt x="11546315" y="5406"/>
                  <a:pt x="11461744" y="88152"/>
                  <a:pt x="11316429" y="70532"/>
                </a:cubicBezTo>
                <a:cubicBezTo>
                  <a:pt x="11171114" y="52912"/>
                  <a:pt x="10890051" y="86510"/>
                  <a:pt x="10689999" y="70591"/>
                </a:cubicBezTo>
                <a:lnTo>
                  <a:pt x="7599878" y="75910"/>
                </a:lnTo>
                <a:lnTo>
                  <a:pt x="1892744" y="0"/>
                </a:lnTo>
                <a:close/>
              </a:path>
            </a:pathLst>
          </a:custGeom>
          <a:noFill/>
          <a:ln w="19050" cap="flat">
            <a:solidFill>
              <a:schemeClr val="tx1"/>
            </a:solidFill>
            <a:prstDash val="solid"/>
            <a:miter/>
          </a:ln>
        </p:spPr>
        <p:txBody>
          <a:bodyPr wrap="square" rtlCol="0" anchor="ctr">
            <a:noAutofit/>
          </a:bodyPr>
          <a:lstStyle/>
          <a:p>
            <a:endParaRPr lang="en-US"/>
          </a:p>
        </p:txBody>
      </p:sp>
      <p:sp>
        <p:nvSpPr>
          <p:cNvPr id="4" name="TextBox 3">
            <a:extLst>
              <a:ext uri="{FF2B5EF4-FFF2-40B4-BE49-F238E27FC236}">
                <a16:creationId xmlns:a16="http://schemas.microsoft.com/office/drawing/2014/main" id="{79020CAC-CCA0-4D5E-BB43-03384BCC1F5C}"/>
              </a:ext>
            </a:extLst>
          </p:cNvPr>
          <p:cNvSpPr txBox="1"/>
          <p:nvPr/>
        </p:nvSpPr>
        <p:spPr>
          <a:xfrm>
            <a:off x="3982453" y="770021"/>
            <a:ext cx="413886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NỘI DUNG BÀI HỌC</a:t>
            </a:r>
            <a:endParaRPr lang="en-US" sz="3200" dirty="0">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3FFEF713-F3CC-48B2-BBEE-11BF33E0D091}"/>
              </a:ext>
            </a:extLst>
          </p:cNvPr>
          <p:cNvGraphicFramePr/>
          <p:nvPr>
            <p:extLst>
              <p:ext uri="{D42A27DB-BD31-4B8C-83A1-F6EECF244321}">
                <p14:modId xmlns:p14="http://schemas.microsoft.com/office/powerpoint/2010/main" val="1788235102"/>
              </p:ext>
            </p:extLst>
          </p:nvPr>
        </p:nvGraphicFramePr>
        <p:xfrm>
          <a:off x="1990846" y="1393590"/>
          <a:ext cx="8737354" cy="4498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27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6A03ED-7B7A-4C88-8FFC-A4D862447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4EA4AE-92CB-4A7A-87F1-5AE54E9EE6E7}"/>
              </a:ext>
            </a:extLst>
          </p:cNvPr>
          <p:cNvPicPr>
            <a:picLocks noChangeAspect="1"/>
          </p:cNvPicPr>
          <p:nvPr/>
        </p:nvPicPr>
        <p:blipFill rotWithShape="1">
          <a:blip r:embed="rId2"/>
          <a:srcRect l="8049" r="4551" b="2"/>
          <a:stretch/>
        </p:blipFill>
        <p:spPr>
          <a:xfrm>
            <a:off x="4561582" y="404592"/>
            <a:ext cx="7177672" cy="5810149"/>
          </a:xfrm>
          <a:custGeom>
            <a:avLst/>
            <a:gdLst/>
            <a:ahLst/>
            <a:cxnLst/>
            <a:rect l="l" t="t" r="r" b="b"/>
            <a:pathLst>
              <a:path w="7401982" h="6180550">
                <a:moveTo>
                  <a:pt x="468623" y="34"/>
                </a:moveTo>
                <a:cubicBezTo>
                  <a:pt x="635980" y="409"/>
                  <a:pt x="845682" y="3920"/>
                  <a:pt x="1032947" y="8815"/>
                </a:cubicBezTo>
                <a:lnTo>
                  <a:pt x="6362252" y="38273"/>
                </a:lnTo>
                <a:lnTo>
                  <a:pt x="7392971" y="78157"/>
                </a:lnTo>
                <a:cubicBezTo>
                  <a:pt x="7425268" y="2113988"/>
                  <a:pt x="7360673" y="4125596"/>
                  <a:pt x="7356636" y="6149315"/>
                </a:cubicBezTo>
                <a:lnTo>
                  <a:pt x="7156946" y="6148904"/>
                </a:lnTo>
                <a:lnTo>
                  <a:pt x="1149311" y="6180550"/>
                </a:lnTo>
                <a:cubicBezTo>
                  <a:pt x="670432" y="6151091"/>
                  <a:pt x="328375" y="6180551"/>
                  <a:pt x="0" y="6151091"/>
                </a:cubicBezTo>
                <a:cubicBezTo>
                  <a:pt x="20775" y="3685334"/>
                  <a:pt x="-22804" y="1383584"/>
                  <a:pt x="68412" y="126652"/>
                </a:cubicBezTo>
                <a:cubicBezTo>
                  <a:pt x="76255" y="-27768"/>
                  <a:pt x="69755" y="22759"/>
                  <a:pt x="227100" y="3120"/>
                </a:cubicBezTo>
                <a:cubicBezTo>
                  <a:pt x="283036" y="711"/>
                  <a:pt x="368207" y="-192"/>
                  <a:pt x="468623" y="34"/>
                </a:cubicBezTo>
                <a:close/>
              </a:path>
            </a:pathLst>
          </a:custGeom>
        </p:spPr>
      </p:pic>
      <p:sp>
        <p:nvSpPr>
          <p:cNvPr id="11" name="Freeform: Shape 10">
            <a:extLst>
              <a:ext uri="{FF2B5EF4-FFF2-40B4-BE49-F238E27FC236}">
                <a16:creationId xmlns:a16="http://schemas.microsoft.com/office/drawing/2014/main" id="{53975754-B125-4FFC-9140-F88A16E3D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0726" y="398616"/>
            <a:ext cx="7177671" cy="5810148"/>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31470"/>
              <a:gd name="connsiteY0" fmla="*/ 6405352 h 6405386"/>
              <a:gd name="connsiteX1" fmla="*/ 6552830 w 7631470"/>
              <a:gd name="connsiteY1" fmla="*/ 6396252 h 6405386"/>
              <a:gd name="connsiteX2" fmla="*/ 987782 w 7631470"/>
              <a:gd name="connsiteY2" fmla="*/ 6365722 h 6405386"/>
              <a:gd name="connsiteX3" fmla="*/ 0 w 7631470"/>
              <a:gd name="connsiteY3" fmla="*/ 6336938 h 6405386"/>
              <a:gd name="connsiteX4" fmla="*/ 0 w 7631470"/>
              <a:gd name="connsiteY4" fmla="*/ 32372 h 6405386"/>
              <a:gd name="connsiteX5" fmla="*/ 157934 w 7631470"/>
              <a:gd name="connsiteY5" fmla="*/ 32797 h 6405386"/>
              <a:gd name="connsiteX6" fmla="*/ 6431319 w 7631470"/>
              <a:gd name="connsiteY6" fmla="*/ 0 h 6405386"/>
              <a:gd name="connsiteX7" fmla="*/ 7631470 w 7631470"/>
              <a:gd name="connsiteY7" fmla="*/ 30531 h 6405386"/>
              <a:gd name="connsiteX8" fmla="*/ 7560032 w 7631470"/>
              <a:gd name="connsiteY8" fmla="*/ 6274128 h 6405386"/>
              <a:gd name="connsiteX9" fmla="*/ 7394324 w 7631470"/>
              <a:gd name="connsiteY9" fmla="*/ 6402154 h 6405386"/>
              <a:gd name="connsiteX10" fmla="*/ 7142118 w 7631470"/>
              <a:gd name="connsiteY10" fmla="*/ 6405352 h 6405386"/>
              <a:gd name="connsiteX0" fmla="*/ 7154766 w 7644118"/>
              <a:gd name="connsiteY0" fmla="*/ 6405352 h 6405386"/>
              <a:gd name="connsiteX1" fmla="*/ 6565478 w 7644118"/>
              <a:gd name="connsiteY1" fmla="*/ 6396252 h 6405386"/>
              <a:gd name="connsiteX2" fmla="*/ 1000430 w 7644118"/>
              <a:gd name="connsiteY2" fmla="*/ 6365722 h 6405386"/>
              <a:gd name="connsiteX3" fmla="*/ 0 w 7644118"/>
              <a:gd name="connsiteY3" fmla="*/ 6324387 h 6405386"/>
              <a:gd name="connsiteX4" fmla="*/ 12648 w 7644118"/>
              <a:gd name="connsiteY4" fmla="*/ 32372 h 6405386"/>
              <a:gd name="connsiteX5" fmla="*/ 170582 w 7644118"/>
              <a:gd name="connsiteY5" fmla="*/ 32797 h 6405386"/>
              <a:gd name="connsiteX6" fmla="*/ 6443967 w 7644118"/>
              <a:gd name="connsiteY6" fmla="*/ 0 h 6405386"/>
              <a:gd name="connsiteX7" fmla="*/ 7644118 w 7644118"/>
              <a:gd name="connsiteY7" fmla="*/ 30531 h 6405386"/>
              <a:gd name="connsiteX8" fmla="*/ 7572680 w 7644118"/>
              <a:gd name="connsiteY8" fmla="*/ 6274128 h 6405386"/>
              <a:gd name="connsiteX9" fmla="*/ 7406972 w 7644118"/>
              <a:gd name="connsiteY9" fmla="*/ 6402154 h 6405386"/>
              <a:gd name="connsiteX10" fmla="*/ 7154766 w 7644118"/>
              <a:gd name="connsiteY10" fmla="*/ 6405352 h 6405386"/>
              <a:gd name="connsiteX0" fmla="*/ 7167747 w 7657099"/>
              <a:gd name="connsiteY0" fmla="*/ 6405352 h 6405386"/>
              <a:gd name="connsiteX1" fmla="*/ 6578459 w 7657099"/>
              <a:gd name="connsiteY1" fmla="*/ 6396252 h 6405386"/>
              <a:gd name="connsiteX2" fmla="*/ 1013411 w 7657099"/>
              <a:gd name="connsiteY2" fmla="*/ 6365722 h 6405386"/>
              <a:gd name="connsiteX3" fmla="*/ 12981 w 7657099"/>
              <a:gd name="connsiteY3" fmla="*/ 6324387 h 6405386"/>
              <a:gd name="connsiteX4" fmla="*/ 25629 w 7657099"/>
              <a:gd name="connsiteY4" fmla="*/ 32372 h 6405386"/>
              <a:gd name="connsiteX5" fmla="*/ 183563 w 7657099"/>
              <a:gd name="connsiteY5" fmla="*/ 32797 h 6405386"/>
              <a:gd name="connsiteX6" fmla="*/ 6456948 w 7657099"/>
              <a:gd name="connsiteY6" fmla="*/ 0 h 6405386"/>
              <a:gd name="connsiteX7" fmla="*/ 7657099 w 7657099"/>
              <a:gd name="connsiteY7" fmla="*/ 30531 h 6405386"/>
              <a:gd name="connsiteX8" fmla="*/ 7585661 w 7657099"/>
              <a:gd name="connsiteY8" fmla="*/ 6274128 h 6405386"/>
              <a:gd name="connsiteX9" fmla="*/ 7419953 w 7657099"/>
              <a:gd name="connsiteY9" fmla="*/ 6402154 h 6405386"/>
              <a:gd name="connsiteX10" fmla="*/ 7167747 w 7657099"/>
              <a:gd name="connsiteY10" fmla="*/ 6405352 h 6405386"/>
              <a:gd name="connsiteX0" fmla="*/ 7236700 w 7726052"/>
              <a:gd name="connsiteY0" fmla="*/ 6405352 h 6405386"/>
              <a:gd name="connsiteX1" fmla="*/ 6647412 w 7726052"/>
              <a:gd name="connsiteY1" fmla="*/ 6396252 h 6405386"/>
              <a:gd name="connsiteX2" fmla="*/ 1082364 w 7726052"/>
              <a:gd name="connsiteY2" fmla="*/ 6365722 h 6405386"/>
              <a:gd name="connsiteX3" fmla="*/ 6051 w 7726052"/>
              <a:gd name="connsiteY3" fmla="*/ 6324387 h 6405386"/>
              <a:gd name="connsiteX4" fmla="*/ 94582 w 7726052"/>
              <a:gd name="connsiteY4" fmla="*/ 32372 h 6405386"/>
              <a:gd name="connsiteX5" fmla="*/ 252516 w 7726052"/>
              <a:gd name="connsiteY5" fmla="*/ 32797 h 6405386"/>
              <a:gd name="connsiteX6" fmla="*/ 6525901 w 7726052"/>
              <a:gd name="connsiteY6" fmla="*/ 0 h 6405386"/>
              <a:gd name="connsiteX7" fmla="*/ 7726052 w 7726052"/>
              <a:gd name="connsiteY7" fmla="*/ 30531 h 6405386"/>
              <a:gd name="connsiteX8" fmla="*/ 7654614 w 7726052"/>
              <a:gd name="connsiteY8" fmla="*/ 6274128 h 6405386"/>
              <a:gd name="connsiteX9" fmla="*/ 7488906 w 7726052"/>
              <a:gd name="connsiteY9" fmla="*/ 6402154 h 6405386"/>
              <a:gd name="connsiteX10" fmla="*/ 7236700 w 7726052"/>
              <a:gd name="connsiteY10" fmla="*/ 6405352 h 6405386"/>
              <a:gd name="connsiteX0" fmla="*/ 7240058 w 7729410"/>
              <a:gd name="connsiteY0" fmla="*/ 6405352 h 6405386"/>
              <a:gd name="connsiteX1" fmla="*/ 6650770 w 7729410"/>
              <a:gd name="connsiteY1" fmla="*/ 6396252 h 6405386"/>
              <a:gd name="connsiteX2" fmla="*/ 1085722 w 7729410"/>
              <a:gd name="connsiteY2" fmla="*/ 6365722 h 6405386"/>
              <a:gd name="connsiteX3" fmla="*/ 9409 w 7729410"/>
              <a:gd name="connsiteY3" fmla="*/ 6324387 h 6405386"/>
              <a:gd name="connsiteX4" fmla="*/ 47351 w 7729410"/>
              <a:gd name="connsiteY4" fmla="*/ 32372 h 6405386"/>
              <a:gd name="connsiteX5" fmla="*/ 255874 w 7729410"/>
              <a:gd name="connsiteY5" fmla="*/ 32797 h 6405386"/>
              <a:gd name="connsiteX6" fmla="*/ 6529259 w 7729410"/>
              <a:gd name="connsiteY6" fmla="*/ 0 h 6405386"/>
              <a:gd name="connsiteX7" fmla="*/ 7729410 w 7729410"/>
              <a:gd name="connsiteY7" fmla="*/ 30531 h 6405386"/>
              <a:gd name="connsiteX8" fmla="*/ 7657972 w 7729410"/>
              <a:gd name="connsiteY8" fmla="*/ 6274128 h 6405386"/>
              <a:gd name="connsiteX9" fmla="*/ 7492264 w 7729410"/>
              <a:gd name="connsiteY9" fmla="*/ 6402154 h 6405386"/>
              <a:gd name="connsiteX10" fmla="*/ 7240058 w 7729410"/>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9410" h="6405386">
                <a:moveTo>
                  <a:pt x="7240058" y="6405352"/>
                </a:moveTo>
                <a:cubicBezTo>
                  <a:pt x="7065297" y="6404963"/>
                  <a:pt x="6846319" y="6401325"/>
                  <a:pt x="6650770" y="6396252"/>
                </a:cubicBezTo>
                <a:lnTo>
                  <a:pt x="1085722" y="6365722"/>
                </a:lnTo>
                <a:lnTo>
                  <a:pt x="9409" y="6324387"/>
                </a:lnTo>
                <a:cubicBezTo>
                  <a:pt x="-24317" y="4214496"/>
                  <a:pt x="43135" y="2129710"/>
                  <a:pt x="47351" y="32372"/>
                </a:cubicBezTo>
                <a:lnTo>
                  <a:pt x="255874" y="32797"/>
                </a:lnTo>
                <a:lnTo>
                  <a:pt x="6529259" y="0"/>
                </a:lnTo>
                <a:cubicBezTo>
                  <a:pt x="7029322" y="30531"/>
                  <a:pt x="7386510" y="-1"/>
                  <a:pt x="7729410" y="30531"/>
                </a:cubicBezTo>
                <a:cubicBezTo>
                  <a:pt x="7707716" y="2585987"/>
                  <a:pt x="7753223" y="4971471"/>
                  <a:pt x="7657972" y="6274128"/>
                </a:cubicBezTo>
                <a:cubicBezTo>
                  <a:pt x="7649782" y="6434165"/>
                  <a:pt x="7656570" y="6381800"/>
                  <a:pt x="7492264" y="6402154"/>
                </a:cubicBezTo>
                <a:cubicBezTo>
                  <a:pt x="7433854" y="6404650"/>
                  <a:pt x="7344915" y="6405586"/>
                  <a:pt x="724005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C673667-46AA-4DF0-A85B-F7D6E52DB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39370" flipH="1" flipV="1">
            <a:off x="617882" y="494866"/>
            <a:ext cx="4036224" cy="2597228"/>
          </a:xfrm>
          <a:custGeom>
            <a:avLst/>
            <a:gdLst>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403600 w 3637280"/>
              <a:gd name="connsiteY39" fmla="*/ 3505200 h 4023360"/>
              <a:gd name="connsiteX40" fmla="*/ 3505200 w 3637280"/>
              <a:gd name="connsiteY40" fmla="*/ 3596640 h 4023360"/>
              <a:gd name="connsiteX41" fmla="*/ 3545840 w 3637280"/>
              <a:gd name="connsiteY41" fmla="*/ 3637280 h 4023360"/>
              <a:gd name="connsiteX42" fmla="*/ 3596640 w 3637280"/>
              <a:gd name="connsiteY42" fmla="*/ 3667760 h 4023360"/>
              <a:gd name="connsiteX43" fmla="*/ 3637280 w 3637280"/>
              <a:gd name="connsiteY43"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45840 w 3637280"/>
              <a:gd name="connsiteY40" fmla="*/ 3637280 h 4023360"/>
              <a:gd name="connsiteX41" fmla="*/ 3596640 w 3637280"/>
              <a:gd name="connsiteY41" fmla="*/ 3667760 h 4023360"/>
              <a:gd name="connsiteX42" fmla="*/ 3637280 w 3637280"/>
              <a:gd name="connsiteY42"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96640 w 3637280"/>
              <a:gd name="connsiteY40" fmla="*/ 3667760 h 4023360"/>
              <a:gd name="connsiteX41" fmla="*/ 3637280 w 3637280"/>
              <a:gd name="connsiteY41"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96640 w 3637280"/>
              <a:gd name="connsiteY40" fmla="*/ 366776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0" fmla="*/ 3637280 w 3820160"/>
              <a:gd name="connsiteY0" fmla="*/ 3352800 h 4023360"/>
              <a:gd name="connsiteX1" fmla="*/ 3606800 w 3820160"/>
              <a:gd name="connsiteY1" fmla="*/ 3403600 h 4023360"/>
              <a:gd name="connsiteX2" fmla="*/ 3556000 w 3820160"/>
              <a:gd name="connsiteY2" fmla="*/ 3474720 h 4023360"/>
              <a:gd name="connsiteX3" fmla="*/ 3535680 w 3820160"/>
              <a:gd name="connsiteY3" fmla="*/ 3505200 h 4023360"/>
              <a:gd name="connsiteX4" fmla="*/ 3515360 w 3820160"/>
              <a:gd name="connsiteY4" fmla="*/ 3525520 h 4023360"/>
              <a:gd name="connsiteX5" fmla="*/ 3474720 w 3820160"/>
              <a:gd name="connsiteY5" fmla="*/ 3576320 h 4023360"/>
              <a:gd name="connsiteX6" fmla="*/ 3230880 w 3820160"/>
              <a:gd name="connsiteY6" fmla="*/ 3749040 h 4023360"/>
              <a:gd name="connsiteX7" fmla="*/ 2763520 w 3820160"/>
              <a:gd name="connsiteY7" fmla="*/ 3931920 h 4023360"/>
              <a:gd name="connsiteX8" fmla="*/ 2407920 w 3820160"/>
              <a:gd name="connsiteY8" fmla="*/ 4013200 h 4023360"/>
              <a:gd name="connsiteX9" fmla="*/ 2204720 w 3820160"/>
              <a:gd name="connsiteY9" fmla="*/ 4023360 h 4023360"/>
              <a:gd name="connsiteX10" fmla="*/ 1869440 w 3820160"/>
              <a:gd name="connsiteY10" fmla="*/ 4013200 h 4023360"/>
              <a:gd name="connsiteX11" fmla="*/ 1483360 w 3820160"/>
              <a:gd name="connsiteY11" fmla="*/ 3942080 h 4023360"/>
              <a:gd name="connsiteX12" fmla="*/ 1259840 w 3820160"/>
              <a:gd name="connsiteY12" fmla="*/ 3870960 h 4023360"/>
              <a:gd name="connsiteX13" fmla="*/ 1056640 w 3820160"/>
              <a:gd name="connsiteY13" fmla="*/ 3779520 h 4023360"/>
              <a:gd name="connsiteX14" fmla="*/ 792480 w 3820160"/>
              <a:gd name="connsiteY14" fmla="*/ 3616960 h 4023360"/>
              <a:gd name="connsiteX15" fmla="*/ 355600 w 3820160"/>
              <a:gd name="connsiteY15" fmla="*/ 3017520 h 4023360"/>
              <a:gd name="connsiteX16" fmla="*/ 152400 w 3820160"/>
              <a:gd name="connsiteY16" fmla="*/ 2611120 h 4023360"/>
              <a:gd name="connsiteX17" fmla="*/ 30480 w 3820160"/>
              <a:gd name="connsiteY17" fmla="*/ 2204720 h 4023360"/>
              <a:gd name="connsiteX18" fmla="*/ 0 w 3820160"/>
              <a:gd name="connsiteY18" fmla="*/ 1981200 h 4023360"/>
              <a:gd name="connsiteX19" fmla="*/ 71120 w 3820160"/>
              <a:gd name="connsiteY19" fmla="*/ 1158240 h 4023360"/>
              <a:gd name="connsiteX20" fmla="*/ 132080 w 3820160"/>
              <a:gd name="connsiteY20" fmla="*/ 975360 h 4023360"/>
              <a:gd name="connsiteX21" fmla="*/ 294640 w 3820160"/>
              <a:gd name="connsiteY21" fmla="*/ 690880 h 4023360"/>
              <a:gd name="connsiteX22" fmla="*/ 751840 w 3820160"/>
              <a:gd name="connsiteY22" fmla="*/ 254000 h 4023360"/>
              <a:gd name="connsiteX23" fmla="*/ 1127760 w 3820160"/>
              <a:gd name="connsiteY23" fmla="*/ 71120 h 4023360"/>
              <a:gd name="connsiteX24" fmla="*/ 1432560 w 3820160"/>
              <a:gd name="connsiteY24" fmla="*/ 10160 h 4023360"/>
              <a:gd name="connsiteX25" fmla="*/ 1625600 w 3820160"/>
              <a:gd name="connsiteY25" fmla="*/ 0 h 4023360"/>
              <a:gd name="connsiteX26" fmla="*/ 2174240 w 3820160"/>
              <a:gd name="connsiteY26" fmla="*/ 20320 h 4023360"/>
              <a:gd name="connsiteX27" fmla="*/ 2407920 w 3820160"/>
              <a:gd name="connsiteY27" fmla="*/ 101600 h 4023360"/>
              <a:gd name="connsiteX28" fmla="*/ 2580640 w 3820160"/>
              <a:gd name="connsiteY28" fmla="*/ 223520 h 4023360"/>
              <a:gd name="connsiteX29" fmla="*/ 2794000 w 3820160"/>
              <a:gd name="connsiteY29" fmla="*/ 599440 h 4023360"/>
              <a:gd name="connsiteX30" fmla="*/ 2885440 w 3820160"/>
              <a:gd name="connsiteY30" fmla="*/ 853440 h 4023360"/>
              <a:gd name="connsiteX31" fmla="*/ 3007360 w 3820160"/>
              <a:gd name="connsiteY31" fmla="*/ 1361440 h 4023360"/>
              <a:gd name="connsiteX32" fmla="*/ 3078480 w 3820160"/>
              <a:gd name="connsiteY32" fmla="*/ 1899920 h 4023360"/>
              <a:gd name="connsiteX33" fmla="*/ 3078480 w 3820160"/>
              <a:gd name="connsiteY33" fmla="*/ 2570480 h 4023360"/>
              <a:gd name="connsiteX34" fmla="*/ 3037840 w 3820160"/>
              <a:gd name="connsiteY34" fmla="*/ 2844800 h 4023360"/>
              <a:gd name="connsiteX35" fmla="*/ 3017520 w 3820160"/>
              <a:gd name="connsiteY35" fmla="*/ 2926080 h 4023360"/>
              <a:gd name="connsiteX36" fmla="*/ 2997200 w 3820160"/>
              <a:gd name="connsiteY36" fmla="*/ 2966720 h 4023360"/>
              <a:gd name="connsiteX37" fmla="*/ 3068320 w 3820160"/>
              <a:gd name="connsiteY37" fmla="*/ 3098800 h 4023360"/>
              <a:gd name="connsiteX38" fmla="*/ 3108960 w 3820160"/>
              <a:gd name="connsiteY38" fmla="*/ 3169920 h 4023360"/>
              <a:gd name="connsiteX39" fmla="*/ 3820160 w 3820160"/>
              <a:gd name="connsiteY39" fmla="*/ 3078480 h 4023360"/>
              <a:gd name="connsiteX0" fmla="*/ 3606800 w 3820160"/>
              <a:gd name="connsiteY0" fmla="*/ 3403600 h 4023360"/>
              <a:gd name="connsiteX1" fmla="*/ 3556000 w 3820160"/>
              <a:gd name="connsiteY1" fmla="*/ 3474720 h 4023360"/>
              <a:gd name="connsiteX2" fmla="*/ 3535680 w 3820160"/>
              <a:gd name="connsiteY2" fmla="*/ 3505200 h 4023360"/>
              <a:gd name="connsiteX3" fmla="*/ 3515360 w 3820160"/>
              <a:gd name="connsiteY3" fmla="*/ 3525520 h 4023360"/>
              <a:gd name="connsiteX4" fmla="*/ 3474720 w 3820160"/>
              <a:gd name="connsiteY4" fmla="*/ 3576320 h 4023360"/>
              <a:gd name="connsiteX5" fmla="*/ 3230880 w 3820160"/>
              <a:gd name="connsiteY5" fmla="*/ 3749040 h 4023360"/>
              <a:gd name="connsiteX6" fmla="*/ 2763520 w 3820160"/>
              <a:gd name="connsiteY6" fmla="*/ 3931920 h 4023360"/>
              <a:gd name="connsiteX7" fmla="*/ 2407920 w 3820160"/>
              <a:gd name="connsiteY7" fmla="*/ 4013200 h 4023360"/>
              <a:gd name="connsiteX8" fmla="*/ 2204720 w 3820160"/>
              <a:gd name="connsiteY8" fmla="*/ 4023360 h 4023360"/>
              <a:gd name="connsiteX9" fmla="*/ 1869440 w 3820160"/>
              <a:gd name="connsiteY9" fmla="*/ 4013200 h 4023360"/>
              <a:gd name="connsiteX10" fmla="*/ 1483360 w 3820160"/>
              <a:gd name="connsiteY10" fmla="*/ 3942080 h 4023360"/>
              <a:gd name="connsiteX11" fmla="*/ 1259840 w 3820160"/>
              <a:gd name="connsiteY11" fmla="*/ 3870960 h 4023360"/>
              <a:gd name="connsiteX12" fmla="*/ 1056640 w 3820160"/>
              <a:gd name="connsiteY12" fmla="*/ 3779520 h 4023360"/>
              <a:gd name="connsiteX13" fmla="*/ 792480 w 3820160"/>
              <a:gd name="connsiteY13" fmla="*/ 3616960 h 4023360"/>
              <a:gd name="connsiteX14" fmla="*/ 355600 w 3820160"/>
              <a:gd name="connsiteY14" fmla="*/ 3017520 h 4023360"/>
              <a:gd name="connsiteX15" fmla="*/ 152400 w 3820160"/>
              <a:gd name="connsiteY15" fmla="*/ 2611120 h 4023360"/>
              <a:gd name="connsiteX16" fmla="*/ 30480 w 3820160"/>
              <a:gd name="connsiteY16" fmla="*/ 2204720 h 4023360"/>
              <a:gd name="connsiteX17" fmla="*/ 0 w 3820160"/>
              <a:gd name="connsiteY17" fmla="*/ 1981200 h 4023360"/>
              <a:gd name="connsiteX18" fmla="*/ 71120 w 3820160"/>
              <a:gd name="connsiteY18" fmla="*/ 1158240 h 4023360"/>
              <a:gd name="connsiteX19" fmla="*/ 132080 w 3820160"/>
              <a:gd name="connsiteY19" fmla="*/ 975360 h 4023360"/>
              <a:gd name="connsiteX20" fmla="*/ 294640 w 3820160"/>
              <a:gd name="connsiteY20" fmla="*/ 690880 h 4023360"/>
              <a:gd name="connsiteX21" fmla="*/ 751840 w 3820160"/>
              <a:gd name="connsiteY21" fmla="*/ 254000 h 4023360"/>
              <a:gd name="connsiteX22" fmla="*/ 1127760 w 3820160"/>
              <a:gd name="connsiteY22" fmla="*/ 71120 h 4023360"/>
              <a:gd name="connsiteX23" fmla="*/ 1432560 w 3820160"/>
              <a:gd name="connsiteY23" fmla="*/ 10160 h 4023360"/>
              <a:gd name="connsiteX24" fmla="*/ 1625600 w 3820160"/>
              <a:gd name="connsiteY24" fmla="*/ 0 h 4023360"/>
              <a:gd name="connsiteX25" fmla="*/ 2174240 w 3820160"/>
              <a:gd name="connsiteY25" fmla="*/ 20320 h 4023360"/>
              <a:gd name="connsiteX26" fmla="*/ 2407920 w 3820160"/>
              <a:gd name="connsiteY26" fmla="*/ 101600 h 4023360"/>
              <a:gd name="connsiteX27" fmla="*/ 2580640 w 3820160"/>
              <a:gd name="connsiteY27" fmla="*/ 223520 h 4023360"/>
              <a:gd name="connsiteX28" fmla="*/ 2794000 w 3820160"/>
              <a:gd name="connsiteY28" fmla="*/ 599440 h 4023360"/>
              <a:gd name="connsiteX29" fmla="*/ 2885440 w 3820160"/>
              <a:gd name="connsiteY29" fmla="*/ 853440 h 4023360"/>
              <a:gd name="connsiteX30" fmla="*/ 3007360 w 3820160"/>
              <a:gd name="connsiteY30" fmla="*/ 1361440 h 4023360"/>
              <a:gd name="connsiteX31" fmla="*/ 3078480 w 3820160"/>
              <a:gd name="connsiteY31" fmla="*/ 1899920 h 4023360"/>
              <a:gd name="connsiteX32" fmla="*/ 3078480 w 3820160"/>
              <a:gd name="connsiteY32" fmla="*/ 2570480 h 4023360"/>
              <a:gd name="connsiteX33" fmla="*/ 3037840 w 3820160"/>
              <a:gd name="connsiteY33" fmla="*/ 2844800 h 4023360"/>
              <a:gd name="connsiteX34" fmla="*/ 3017520 w 3820160"/>
              <a:gd name="connsiteY34" fmla="*/ 2926080 h 4023360"/>
              <a:gd name="connsiteX35" fmla="*/ 2997200 w 3820160"/>
              <a:gd name="connsiteY35" fmla="*/ 2966720 h 4023360"/>
              <a:gd name="connsiteX36" fmla="*/ 3068320 w 3820160"/>
              <a:gd name="connsiteY36" fmla="*/ 3098800 h 4023360"/>
              <a:gd name="connsiteX37" fmla="*/ 3108960 w 3820160"/>
              <a:gd name="connsiteY37" fmla="*/ 3169920 h 4023360"/>
              <a:gd name="connsiteX38" fmla="*/ 3820160 w 3820160"/>
              <a:gd name="connsiteY38" fmla="*/ 3078480 h 4023360"/>
              <a:gd name="connsiteX0" fmla="*/ 3556000 w 3820160"/>
              <a:gd name="connsiteY0" fmla="*/ 3474720 h 4023360"/>
              <a:gd name="connsiteX1" fmla="*/ 3535680 w 3820160"/>
              <a:gd name="connsiteY1" fmla="*/ 3505200 h 4023360"/>
              <a:gd name="connsiteX2" fmla="*/ 3515360 w 3820160"/>
              <a:gd name="connsiteY2" fmla="*/ 3525520 h 4023360"/>
              <a:gd name="connsiteX3" fmla="*/ 3474720 w 3820160"/>
              <a:gd name="connsiteY3" fmla="*/ 3576320 h 4023360"/>
              <a:gd name="connsiteX4" fmla="*/ 3230880 w 3820160"/>
              <a:gd name="connsiteY4" fmla="*/ 3749040 h 4023360"/>
              <a:gd name="connsiteX5" fmla="*/ 2763520 w 3820160"/>
              <a:gd name="connsiteY5" fmla="*/ 3931920 h 4023360"/>
              <a:gd name="connsiteX6" fmla="*/ 2407920 w 3820160"/>
              <a:gd name="connsiteY6" fmla="*/ 4013200 h 4023360"/>
              <a:gd name="connsiteX7" fmla="*/ 2204720 w 3820160"/>
              <a:gd name="connsiteY7" fmla="*/ 4023360 h 4023360"/>
              <a:gd name="connsiteX8" fmla="*/ 1869440 w 3820160"/>
              <a:gd name="connsiteY8" fmla="*/ 4013200 h 4023360"/>
              <a:gd name="connsiteX9" fmla="*/ 1483360 w 3820160"/>
              <a:gd name="connsiteY9" fmla="*/ 3942080 h 4023360"/>
              <a:gd name="connsiteX10" fmla="*/ 1259840 w 3820160"/>
              <a:gd name="connsiteY10" fmla="*/ 3870960 h 4023360"/>
              <a:gd name="connsiteX11" fmla="*/ 1056640 w 3820160"/>
              <a:gd name="connsiteY11" fmla="*/ 3779520 h 4023360"/>
              <a:gd name="connsiteX12" fmla="*/ 792480 w 3820160"/>
              <a:gd name="connsiteY12" fmla="*/ 3616960 h 4023360"/>
              <a:gd name="connsiteX13" fmla="*/ 355600 w 3820160"/>
              <a:gd name="connsiteY13" fmla="*/ 3017520 h 4023360"/>
              <a:gd name="connsiteX14" fmla="*/ 152400 w 3820160"/>
              <a:gd name="connsiteY14" fmla="*/ 2611120 h 4023360"/>
              <a:gd name="connsiteX15" fmla="*/ 30480 w 3820160"/>
              <a:gd name="connsiteY15" fmla="*/ 2204720 h 4023360"/>
              <a:gd name="connsiteX16" fmla="*/ 0 w 3820160"/>
              <a:gd name="connsiteY16" fmla="*/ 1981200 h 4023360"/>
              <a:gd name="connsiteX17" fmla="*/ 71120 w 3820160"/>
              <a:gd name="connsiteY17" fmla="*/ 1158240 h 4023360"/>
              <a:gd name="connsiteX18" fmla="*/ 132080 w 3820160"/>
              <a:gd name="connsiteY18" fmla="*/ 975360 h 4023360"/>
              <a:gd name="connsiteX19" fmla="*/ 294640 w 3820160"/>
              <a:gd name="connsiteY19" fmla="*/ 690880 h 4023360"/>
              <a:gd name="connsiteX20" fmla="*/ 751840 w 3820160"/>
              <a:gd name="connsiteY20" fmla="*/ 254000 h 4023360"/>
              <a:gd name="connsiteX21" fmla="*/ 1127760 w 3820160"/>
              <a:gd name="connsiteY21" fmla="*/ 71120 h 4023360"/>
              <a:gd name="connsiteX22" fmla="*/ 1432560 w 3820160"/>
              <a:gd name="connsiteY22" fmla="*/ 10160 h 4023360"/>
              <a:gd name="connsiteX23" fmla="*/ 1625600 w 3820160"/>
              <a:gd name="connsiteY23" fmla="*/ 0 h 4023360"/>
              <a:gd name="connsiteX24" fmla="*/ 2174240 w 3820160"/>
              <a:gd name="connsiteY24" fmla="*/ 20320 h 4023360"/>
              <a:gd name="connsiteX25" fmla="*/ 2407920 w 3820160"/>
              <a:gd name="connsiteY25" fmla="*/ 101600 h 4023360"/>
              <a:gd name="connsiteX26" fmla="*/ 2580640 w 3820160"/>
              <a:gd name="connsiteY26" fmla="*/ 223520 h 4023360"/>
              <a:gd name="connsiteX27" fmla="*/ 2794000 w 3820160"/>
              <a:gd name="connsiteY27" fmla="*/ 599440 h 4023360"/>
              <a:gd name="connsiteX28" fmla="*/ 2885440 w 3820160"/>
              <a:gd name="connsiteY28" fmla="*/ 853440 h 4023360"/>
              <a:gd name="connsiteX29" fmla="*/ 3007360 w 3820160"/>
              <a:gd name="connsiteY29" fmla="*/ 1361440 h 4023360"/>
              <a:gd name="connsiteX30" fmla="*/ 3078480 w 3820160"/>
              <a:gd name="connsiteY30" fmla="*/ 1899920 h 4023360"/>
              <a:gd name="connsiteX31" fmla="*/ 3078480 w 3820160"/>
              <a:gd name="connsiteY31" fmla="*/ 2570480 h 4023360"/>
              <a:gd name="connsiteX32" fmla="*/ 3037840 w 3820160"/>
              <a:gd name="connsiteY32" fmla="*/ 2844800 h 4023360"/>
              <a:gd name="connsiteX33" fmla="*/ 3017520 w 3820160"/>
              <a:gd name="connsiteY33" fmla="*/ 2926080 h 4023360"/>
              <a:gd name="connsiteX34" fmla="*/ 2997200 w 3820160"/>
              <a:gd name="connsiteY34" fmla="*/ 2966720 h 4023360"/>
              <a:gd name="connsiteX35" fmla="*/ 3068320 w 3820160"/>
              <a:gd name="connsiteY35" fmla="*/ 3098800 h 4023360"/>
              <a:gd name="connsiteX36" fmla="*/ 3108960 w 3820160"/>
              <a:gd name="connsiteY36" fmla="*/ 3169920 h 4023360"/>
              <a:gd name="connsiteX37" fmla="*/ 3820160 w 3820160"/>
              <a:gd name="connsiteY37" fmla="*/ 3078480 h 4023360"/>
              <a:gd name="connsiteX0" fmla="*/ 3535680 w 3820160"/>
              <a:gd name="connsiteY0" fmla="*/ 3505200 h 4023360"/>
              <a:gd name="connsiteX1" fmla="*/ 3515360 w 3820160"/>
              <a:gd name="connsiteY1" fmla="*/ 3525520 h 4023360"/>
              <a:gd name="connsiteX2" fmla="*/ 3474720 w 3820160"/>
              <a:gd name="connsiteY2" fmla="*/ 3576320 h 4023360"/>
              <a:gd name="connsiteX3" fmla="*/ 3230880 w 3820160"/>
              <a:gd name="connsiteY3" fmla="*/ 3749040 h 4023360"/>
              <a:gd name="connsiteX4" fmla="*/ 2763520 w 3820160"/>
              <a:gd name="connsiteY4" fmla="*/ 3931920 h 4023360"/>
              <a:gd name="connsiteX5" fmla="*/ 2407920 w 3820160"/>
              <a:gd name="connsiteY5" fmla="*/ 4013200 h 4023360"/>
              <a:gd name="connsiteX6" fmla="*/ 2204720 w 3820160"/>
              <a:gd name="connsiteY6" fmla="*/ 4023360 h 4023360"/>
              <a:gd name="connsiteX7" fmla="*/ 1869440 w 3820160"/>
              <a:gd name="connsiteY7" fmla="*/ 4013200 h 4023360"/>
              <a:gd name="connsiteX8" fmla="*/ 1483360 w 3820160"/>
              <a:gd name="connsiteY8" fmla="*/ 3942080 h 4023360"/>
              <a:gd name="connsiteX9" fmla="*/ 1259840 w 3820160"/>
              <a:gd name="connsiteY9" fmla="*/ 3870960 h 4023360"/>
              <a:gd name="connsiteX10" fmla="*/ 1056640 w 3820160"/>
              <a:gd name="connsiteY10" fmla="*/ 3779520 h 4023360"/>
              <a:gd name="connsiteX11" fmla="*/ 792480 w 3820160"/>
              <a:gd name="connsiteY11" fmla="*/ 3616960 h 4023360"/>
              <a:gd name="connsiteX12" fmla="*/ 355600 w 3820160"/>
              <a:gd name="connsiteY12" fmla="*/ 3017520 h 4023360"/>
              <a:gd name="connsiteX13" fmla="*/ 152400 w 3820160"/>
              <a:gd name="connsiteY13" fmla="*/ 2611120 h 4023360"/>
              <a:gd name="connsiteX14" fmla="*/ 30480 w 3820160"/>
              <a:gd name="connsiteY14" fmla="*/ 2204720 h 4023360"/>
              <a:gd name="connsiteX15" fmla="*/ 0 w 3820160"/>
              <a:gd name="connsiteY15" fmla="*/ 1981200 h 4023360"/>
              <a:gd name="connsiteX16" fmla="*/ 71120 w 3820160"/>
              <a:gd name="connsiteY16" fmla="*/ 1158240 h 4023360"/>
              <a:gd name="connsiteX17" fmla="*/ 132080 w 3820160"/>
              <a:gd name="connsiteY17" fmla="*/ 975360 h 4023360"/>
              <a:gd name="connsiteX18" fmla="*/ 294640 w 3820160"/>
              <a:gd name="connsiteY18" fmla="*/ 690880 h 4023360"/>
              <a:gd name="connsiteX19" fmla="*/ 751840 w 3820160"/>
              <a:gd name="connsiteY19" fmla="*/ 254000 h 4023360"/>
              <a:gd name="connsiteX20" fmla="*/ 1127760 w 3820160"/>
              <a:gd name="connsiteY20" fmla="*/ 71120 h 4023360"/>
              <a:gd name="connsiteX21" fmla="*/ 1432560 w 3820160"/>
              <a:gd name="connsiteY21" fmla="*/ 10160 h 4023360"/>
              <a:gd name="connsiteX22" fmla="*/ 1625600 w 3820160"/>
              <a:gd name="connsiteY22" fmla="*/ 0 h 4023360"/>
              <a:gd name="connsiteX23" fmla="*/ 2174240 w 3820160"/>
              <a:gd name="connsiteY23" fmla="*/ 20320 h 4023360"/>
              <a:gd name="connsiteX24" fmla="*/ 2407920 w 3820160"/>
              <a:gd name="connsiteY24" fmla="*/ 101600 h 4023360"/>
              <a:gd name="connsiteX25" fmla="*/ 2580640 w 3820160"/>
              <a:gd name="connsiteY25" fmla="*/ 223520 h 4023360"/>
              <a:gd name="connsiteX26" fmla="*/ 2794000 w 3820160"/>
              <a:gd name="connsiteY26" fmla="*/ 599440 h 4023360"/>
              <a:gd name="connsiteX27" fmla="*/ 2885440 w 3820160"/>
              <a:gd name="connsiteY27" fmla="*/ 853440 h 4023360"/>
              <a:gd name="connsiteX28" fmla="*/ 3007360 w 3820160"/>
              <a:gd name="connsiteY28" fmla="*/ 1361440 h 4023360"/>
              <a:gd name="connsiteX29" fmla="*/ 3078480 w 3820160"/>
              <a:gd name="connsiteY29" fmla="*/ 1899920 h 4023360"/>
              <a:gd name="connsiteX30" fmla="*/ 3078480 w 3820160"/>
              <a:gd name="connsiteY30" fmla="*/ 2570480 h 4023360"/>
              <a:gd name="connsiteX31" fmla="*/ 3037840 w 3820160"/>
              <a:gd name="connsiteY31" fmla="*/ 2844800 h 4023360"/>
              <a:gd name="connsiteX32" fmla="*/ 3017520 w 3820160"/>
              <a:gd name="connsiteY32" fmla="*/ 2926080 h 4023360"/>
              <a:gd name="connsiteX33" fmla="*/ 2997200 w 3820160"/>
              <a:gd name="connsiteY33" fmla="*/ 2966720 h 4023360"/>
              <a:gd name="connsiteX34" fmla="*/ 3068320 w 3820160"/>
              <a:gd name="connsiteY34" fmla="*/ 3098800 h 4023360"/>
              <a:gd name="connsiteX35" fmla="*/ 3108960 w 3820160"/>
              <a:gd name="connsiteY35" fmla="*/ 3169920 h 4023360"/>
              <a:gd name="connsiteX36" fmla="*/ 3820160 w 3820160"/>
              <a:gd name="connsiteY36" fmla="*/ 3078480 h 4023360"/>
              <a:gd name="connsiteX0" fmla="*/ 3535680 w 3820160"/>
              <a:gd name="connsiteY0" fmla="*/ 3505200 h 4023360"/>
              <a:gd name="connsiteX1" fmla="*/ 3474720 w 3820160"/>
              <a:gd name="connsiteY1" fmla="*/ 3576320 h 4023360"/>
              <a:gd name="connsiteX2" fmla="*/ 3230880 w 3820160"/>
              <a:gd name="connsiteY2" fmla="*/ 3749040 h 4023360"/>
              <a:gd name="connsiteX3" fmla="*/ 2763520 w 3820160"/>
              <a:gd name="connsiteY3" fmla="*/ 3931920 h 4023360"/>
              <a:gd name="connsiteX4" fmla="*/ 2407920 w 3820160"/>
              <a:gd name="connsiteY4" fmla="*/ 4013200 h 4023360"/>
              <a:gd name="connsiteX5" fmla="*/ 2204720 w 3820160"/>
              <a:gd name="connsiteY5" fmla="*/ 4023360 h 4023360"/>
              <a:gd name="connsiteX6" fmla="*/ 1869440 w 3820160"/>
              <a:gd name="connsiteY6" fmla="*/ 4013200 h 4023360"/>
              <a:gd name="connsiteX7" fmla="*/ 1483360 w 3820160"/>
              <a:gd name="connsiteY7" fmla="*/ 3942080 h 4023360"/>
              <a:gd name="connsiteX8" fmla="*/ 1259840 w 3820160"/>
              <a:gd name="connsiteY8" fmla="*/ 3870960 h 4023360"/>
              <a:gd name="connsiteX9" fmla="*/ 1056640 w 3820160"/>
              <a:gd name="connsiteY9" fmla="*/ 3779520 h 4023360"/>
              <a:gd name="connsiteX10" fmla="*/ 792480 w 3820160"/>
              <a:gd name="connsiteY10" fmla="*/ 3616960 h 4023360"/>
              <a:gd name="connsiteX11" fmla="*/ 355600 w 3820160"/>
              <a:gd name="connsiteY11" fmla="*/ 3017520 h 4023360"/>
              <a:gd name="connsiteX12" fmla="*/ 152400 w 3820160"/>
              <a:gd name="connsiteY12" fmla="*/ 2611120 h 4023360"/>
              <a:gd name="connsiteX13" fmla="*/ 30480 w 3820160"/>
              <a:gd name="connsiteY13" fmla="*/ 2204720 h 4023360"/>
              <a:gd name="connsiteX14" fmla="*/ 0 w 3820160"/>
              <a:gd name="connsiteY14" fmla="*/ 1981200 h 4023360"/>
              <a:gd name="connsiteX15" fmla="*/ 71120 w 3820160"/>
              <a:gd name="connsiteY15" fmla="*/ 1158240 h 4023360"/>
              <a:gd name="connsiteX16" fmla="*/ 132080 w 3820160"/>
              <a:gd name="connsiteY16" fmla="*/ 975360 h 4023360"/>
              <a:gd name="connsiteX17" fmla="*/ 294640 w 3820160"/>
              <a:gd name="connsiteY17" fmla="*/ 690880 h 4023360"/>
              <a:gd name="connsiteX18" fmla="*/ 751840 w 3820160"/>
              <a:gd name="connsiteY18" fmla="*/ 254000 h 4023360"/>
              <a:gd name="connsiteX19" fmla="*/ 1127760 w 3820160"/>
              <a:gd name="connsiteY19" fmla="*/ 71120 h 4023360"/>
              <a:gd name="connsiteX20" fmla="*/ 1432560 w 3820160"/>
              <a:gd name="connsiteY20" fmla="*/ 10160 h 4023360"/>
              <a:gd name="connsiteX21" fmla="*/ 1625600 w 3820160"/>
              <a:gd name="connsiteY21" fmla="*/ 0 h 4023360"/>
              <a:gd name="connsiteX22" fmla="*/ 2174240 w 3820160"/>
              <a:gd name="connsiteY22" fmla="*/ 20320 h 4023360"/>
              <a:gd name="connsiteX23" fmla="*/ 2407920 w 3820160"/>
              <a:gd name="connsiteY23" fmla="*/ 101600 h 4023360"/>
              <a:gd name="connsiteX24" fmla="*/ 2580640 w 3820160"/>
              <a:gd name="connsiteY24" fmla="*/ 223520 h 4023360"/>
              <a:gd name="connsiteX25" fmla="*/ 2794000 w 3820160"/>
              <a:gd name="connsiteY25" fmla="*/ 599440 h 4023360"/>
              <a:gd name="connsiteX26" fmla="*/ 2885440 w 3820160"/>
              <a:gd name="connsiteY26" fmla="*/ 853440 h 4023360"/>
              <a:gd name="connsiteX27" fmla="*/ 3007360 w 3820160"/>
              <a:gd name="connsiteY27" fmla="*/ 1361440 h 4023360"/>
              <a:gd name="connsiteX28" fmla="*/ 3078480 w 3820160"/>
              <a:gd name="connsiteY28" fmla="*/ 1899920 h 4023360"/>
              <a:gd name="connsiteX29" fmla="*/ 3078480 w 3820160"/>
              <a:gd name="connsiteY29" fmla="*/ 2570480 h 4023360"/>
              <a:gd name="connsiteX30" fmla="*/ 3037840 w 3820160"/>
              <a:gd name="connsiteY30" fmla="*/ 2844800 h 4023360"/>
              <a:gd name="connsiteX31" fmla="*/ 3017520 w 3820160"/>
              <a:gd name="connsiteY31" fmla="*/ 2926080 h 4023360"/>
              <a:gd name="connsiteX32" fmla="*/ 2997200 w 3820160"/>
              <a:gd name="connsiteY32" fmla="*/ 2966720 h 4023360"/>
              <a:gd name="connsiteX33" fmla="*/ 3068320 w 3820160"/>
              <a:gd name="connsiteY33" fmla="*/ 3098800 h 4023360"/>
              <a:gd name="connsiteX34" fmla="*/ 3108960 w 3820160"/>
              <a:gd name="connsiteY34" fmla="*/ 3169920 h 4023360"/>
              <a:gd name="connsiteX35" fmla="*/ 3820160 w 3820160"/>
              <a:gd name="connsiteY35" fmla="*/ 3078480 h 4023360"/>
              <a:gd name="connsiteX0" fmla="*/ 3810000 w 3820160"/>
              <a:gd name="connsiteY0" fmla="*/ 3271520 h 4023360"/>
              <a:gd name="connsiteX1" fmla="*/ 3474720 w 3820160"/>
              <a:gd name="connsiteY1" fmla="*/ 3576320 h 4023360"/>
              <a:gd name="connsiteX2" fmla="*/ 3230880 w 3820160"/>
              <a:gd name="connsiteY2" fmla="*/ 3749040 h 4023360"/>
              <a:gd name="connsiteX3" fmla="*/ 2763520 w 3820160"/>
              <a:gd name="connsiteY3" fmla="*/ 3931920 h 4023360"/>
              <a:gd name="connsiteX4" fmla="*/ 2407920 w 3820160"/>
              <a:gd name="connsiteY4" fmla="*/ 4013200 h 4023360"/>
              <a:gd name="connsiteX5" fmla="*/ 2204720 w 3820160"/>
              <a:gd name="connsiteY5" fmla="*/ 4023360 h 4023360"/>
              <a:gd name="connsiteX6" fmla="*/ 1869440 w 3820160"/>
              <a:gd name="connsiteY6" fmla="*/ 4013200 h 4023360"/>
              <a:gd name="connsiteX7" fmla="*/ 1483360 w 3820160"/>
              <a:gd name="connsiteY7" fmla="*/ 3942080 h 4023360"/>
              <a:gd name="connsiteX8" fmla="*/ 1259840 w 3820160"/>
              <a:gd name="connsiteY8" fmla="*/ 3870960 h 4023360"/>
              <a:gd name="connsiteX9" fmla="*/ 1056640 w 3820160"/>
              <a:gd name="connsiteY9" fmla="*/ 3779520 h 4023360"/>
              <a:gd name="connsiteX10" fmla="*/ 792480 w 3820160"/>
              <a:gd name="connsiteY10" fmla="*/ 3616960 h 4023360"/>
              <a:gd name="connsiteX11" fmla="*/ 355600 w 3820160"/>
              <a:gd name="connsiteY11" fmla="*/ 3017520 h 4023360"/>
              <a:gd name="connsiteX12" fmla="*/ 152400 w 3820160"/>
              <a:gd name="connsiteY12" fmla="*/ 2611120 h 4023360"/>
              <a:gd name="connsiteX13" fmla="*/ 30480 w 3820160"/>
              <a:gd name="connsiteY13" fmla="*/ 2204720 h 4023360"/>
              <a:gd name="connsiteX14" fmla="*/ 0 w 3820160"/>
              <a:gd name="connsiteY14" fmla="*/ 1981200 h 4023360"/>
              <a:gd name="connsiteX15" fmla="*/ 71120 w 3820160"/>
              <a:gd name="connsiteY15" fmla="*/ 1158240 h 4023360"/>
              <a:gd name="connsiteX16" fmla="*/ 132080 w 3820160"/>
              <a:gd name="connsiteY16" fmla="*/ 975360 h 4023360"/>
              <a:gd name="connsiteX17" fmla="*/ 294640 w 3820160"/>
              <a:gd name="connsiteY17" fmla="*/ 690880 h 4023360"/>
              <a:gd name="connsiteX18" fmla="*/ 751840 w 3820160"/>
              <a:gd name="connsiteY18" fmla="*/ 254000 h 4023360"/>
              <a:gd name="connsiteX19" fmla="*/ 1127760 w 3820160"/>
              <a:gd name="connsiteY19" fmla="*/ 71120 h 4023360"/>
              <a:gd name="connsiteX20" fmla="*/ 1432560 w 3820160"/>
              <a:gd name="connsiteY20" fmla="*/ 10160 h 4023360"/>
              <a:gd name="connsiteX21" fmla="*/ 1625600 w 3820160"/>
              <a:gd name="connsiteY21" fmla="*/ 0 h 4023360"/>
              <a:gd name="connsiteX22" fmla="*/ 2174240 w 3820160"/>
              <a:gd name="connsiteY22" fmla="*/ 20320 h 4023360"/>
              <a:gd name="connsiteX23" fmla="*/ 2407920 w 3820160"/>
              <a:gd name="connsiteY23" fmla="*/ 101600 h 4023360"/>
              <a:gd name="connsiteX24" fmla="*/ 2580640 w 3820160"/>
              <a:gd name="connsiteY24" fmla="*/ 223520 h 4023360"/>
              <a:gd name="connsiteX25" fmla="*/ 2794000 w 3820160"/>
              <a:gd name="connsiteY25" fmla="*/ 599440 h 4023360"/>
              <a:gd name="connsiteX26" fmla="*/ 2885440 w 3820160"/>
              <a:gd name="connsiteY26" fmla="*/ 853440 h 4023360"/>
              <a:gd name="connsiteX27" fmla="*/ 3007360 w 3820160"/>
              <a:gd name="connsiteY27" fmla="*/ 1361440 h 4023360"/>
              <a:gd name="connsiteX28" fmla="*/ 3078480 w 3820160"/>
              <a:gd name="connsiteY28" fmla="*/ 1899920 h 4023360"/>
              <a:gd name="connsiteX29" fmla="*/ 3078480 w 3820160"/>
              <a:gd name="connsiteY29" fmla="*/ 2570480 h 4023360"/>
              <a:gd name="connsiteX30" fmla="*/ 3037840 w 3820160"/>
              <a:gd name="connsiteY30" fmla="*/ 2844800 h 4023360"/>
              <a:gd name="connsiteX31" fmla="*/ 3017520 w 3820160"/>
              <a:gd name="connsiteY31" fmla="*/ 2926080 h 4023360"/>
              <a:gd name="connsiteX32" fmla="*/ 2997200 w 3820160"/>
              <a:gd name="connsiteY32" fmla="*/ 2966720 h 4023360"/>
              <a:gd name="connsiteX33" fmla="*/ 3068320 w 3820160"/>
              <a:gd name="connsiteY33" fmla="*/ 3098800 h 4023360"/>
              <a:gd name="connsiteX34" fmla="*/ 3108960 w 3820160"/>
              <a:gd name="connsiteY34" fmla="*/ 3169920 h 4023360"/>
              <a:gd name="connsiteX35" fmla="*/ 3820160 w 3820160"/>
              <a:gd name="connsiteY35" fmla="*/ 307848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281680 w 3810000"/>
              <a:gd name="connsiteY28" fmla="*/ 17983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261360 w 3810000"/>
              <a:gd name="connsiteY27" fmla="*/ 1290320 h 4023360"/>
              <a:gd name="connsiteX28" fmla="*/ 3281680 w 3810000"/>
              <a:gd name="connsiteY28" fmla="*/ 17983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10000 w 3810000"/>
              <a:gd name="connsiteY33"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10000 w 3810000"/>
              <a:gd name="connsiteY33"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786592 w 3810000"/>
              <a:gd name="connsiteY33" fmla="*/ 3236276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09999 w 3810000"/>
              <a:gd name="connsiteY33"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108960 w 3810000"/>
              <a:gd name="connsiteY31" fmla="*/ 3169920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2997200 w 3810000"/>
              <a:gd name="connsiteY30" fmla="*/ 2966720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436071 w 3810000"/>
              <a:gd name="connsiteY28" fmla="*/ 2265991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436071 w 3810000"/>
              <a:gd name="connsiteY27" fmla="*/ 2265991 h 4023360"/>
              <a:gd name="connsiteX28" fmla="*/ 3373317 w 3810000"/>
              <a:gd name="connsiteY28" fmla="*/ 2711759 h 4023360"/>
              <a:gd name="connsiteX29" fmla="*/ 3306183 w 3810000"/>
              <a:gd name="connsiteY29" fmla="*/ 2962752 h 4023360"/>
              <a:gd name="connsiteX30" fmla="*/ 3277496 w 3810000"/>
              <a:gd name="connsiteY30" fmla="*/ 3058791 h 4023360"/>
              <a:gd name="connsiteX31" fmla="*/ 3809999 w 3810000"/>
              <a:gd name="connsiteY31"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359674 w 3810000"/>
              <a:gd name="connsiteY26" fmla="*/ 1222849 h 4023360"/>
              <a:gd name="connsiteX27" fmla="*/ 3436071 w 3810000"/>
              <a:gd name="connsiteY27" fmla="*/ 2265991 h 4023360"/>
              <a:gd name="connsiteX28" fmla="*/ 3373317 w 3810000"/>
              <a:gd name="connsiteY28" fmla="*/ 2711759 h 4023360"/>
              <a:gd name="connsiteX29" fmla="*/ 3306183 w 3810000"/>
              <a:gd name="connsiteY29" fmla="*/ 2962752 h 4023360"/>
              <a:gd name="connsiteX30" fmla="*/ 3277496 w 3810000"/>
              <a:gd name="connsiteY30" fmla="*/ 3058791 h 4023360"/>
              <a:gd name="connsiteX31" fmla="*/ 3809999 w 3810000"/>
              <a:gd name="connsiteY31"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359674 w 3810000"/>
              <a:gd name="connsiteY25" fmla="*/ 1222849 h 4023360"/>
              <a:gd name="connsiteX26" fmla="*/ 3436071 w 3810000"/>
              <a:gd name="connsiteY26" fmla="*/ 2265991 h 4023360"/>
              <a:gd name="connsiteX27" fmla="*/ 3373317 w 3810000"/>
              <a:gd name="connsiteY27" fmla="*/ 2711759 h 4023360"/>
              <a:gd name="connsiteX28" fmla="*/ 3306183 w 3810000"/>
              <a:gd name="connsiteY28" fmla="*/ 2962752 h 4023360"/>
              <a:gd name="connsiteX29" fmla="*/ 3277496 w 3810000"/>
              <a:gd name="connsiteY29" fmla="*/ 3058791 h 4023360"/>
              <a:gd name="connsiteX30" fmla="*/ 3809999 w 3810000"/>
              <a:gd name="connsiteY30"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3001978 w 3810000"/>
              <a:gd name="connsiteY24" fmla="*/ 421964 h 4023360"/>
              <a:gd name="connsiteX25" fmla="*/ 3359674 w 3810000"/>
              <a:gd name="connsiteY25" fmla="*/ 1222849 h 4023360"/>
              <a:gd name="connsiteX26" fmla="*/ 3436071 w 3810000"/>
              <a:gd name="connsiteY26" fmla="*/ 2265991 h 4023360"/>
              <a:gd name="connsiteX27" fmla="*/ 3373317 w 3810000"/>
              <a:gd name="connsiteY27" fmla="*/ 2711759 h 4023360"/>
              <a:gd name="connsiteX28" fmla="*/ 3306183 w 3810000"/>
              <a:gd name="connsiteY28" fmla="*/ 2962752 h 4023360"/>
              <a:gd name="connsiteX29" fmla="*/ 3277496 w 3810000"/>
              <a:gd name="connsiteY29" fmla="*/ 3058791 h 4023360"/>
              <a:gd name="connsiteX30" fmla="*/ 3809999 w 3810000"/>
              <a:gd name="connsiteY30"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407920 w 3810000"/>
              <a:gd name="connsiteY22" fmla="*/ 101600 h 4023360"/>
              <a:gd name="connsiteX23" fmla="*/ 3001978 w 3810000"/>
              <a:gd name="connsiteY23" fmla="*/ 421964 h 4023360"/>
              <a:gd name="connsiteX24" fmla="*/ 3359674 w 3810000"/>
              <a:gd name="connsiteY24" fmla="*/ 1222849 h 4023360"/>
              <a:gd name="connsiteX25" fmla="*/ 3436071 w 3810000"/>
              <a:gd name="connsiteY25" fmla="*/ 2265991 h 4023360"/>
              <a:gd name="connsiteX26" fmla="*/ 3373317 w 3810000"/>
              <a:gd name="connsiteY26" fmla="*/ 2711759 h 4023360"/>
              <a:gd name="connsiteX27" fmla="*/ 3306183 w 3810000"/>
              <a:gd name="connsiteY27" fmla="*/ 2962752 h 4023360"/>
              <a:gd name="connsiteX28" fmla="*/ 3277496 w 3810000"/>
              <a:gd name="connsiteY28" fmla="*/ 3058791 h 4023360"/>
              <a:gd name="connsiteX29" fmla="*/ 3809999 w 3810000"/>
              <a:gd name="connsiteY29" fmla="*/ 3287872 h 4023360"/>
              <a:gd name="connsiteX0" fmla="*/ 3810000 w 3810000"/>
              <a:gd name="connsiteY0" fmla="*/ 3272025 h 4023865"/>
              <a:gd name="connsiteX1" fmla="*/ 3474720 w 3810000"/>
              <a:gd name="connsiteY1" fmla="*/ 3576825 h 4023865"/>
              <a:gd name="connsiteX2" fmla="*/ 3230880 w 3810000"/>
              <a:gd name="connsiteY2" fmla="*/ 3749545 h 4023865"/>
              <a:gd name="connsiteX3" fmla="*/ 2763520 w 3810000"/>
              <a:gd name="connsiteY3" fmla="*/ 3932425 h 4023865"/>
              <a:gd name="connsiteX4" fmla="*/ 2407920 w 3810000"/>
              <a:gd name="connsiteY4" fmla="*/ 4013705 h 4023865"/>
              <a:gd name="connsiteX5" fmla="*/ 2204720 w 3810000"/>
              <a:gd name="connsiteY5" fmla="*/ 4023865 h 4023865"/>
              <a:gd name="connsiteX6" fmla="*/ 1869440 w 3810000"/>
              <a:gd name="connsiteY6" fmla="*/ 4013705 h 4023865"/>
              <a:gd name="connsiteX7" fmla="*/ 1483360 w 3810000"/>
              <a:gd name="connsiteY7" fmla="*/ 3942585 h 4023865"/>
              <a:gd name="connsiteX8" fmla="*/ 1259840 w 3810000"/>
              <a:gd name="connsiteY8" fmla="*/ 3871465 h 4023865"/>
              <a:gd name="connsiteX9" fmla="*/ 1056640 w 3810000"/>
              <a:gd name="connsiteY9" fmla="*/ 3780025 h 4023865"/>
              <a:gd name="connsiteX10" fmla="*/ 792480 w 3810000"/>
              <a:gd name="connsiteY10" fmla="*/ 3617465 h 4023865"/>
              <a:gd name="connsiteX11" fmla="*/ 355600 w 3810000"/>
              <a:gd name="connsiteY11" fmla="*/ 3018025 h 4023865"/>
              <a:gd name="connsiteX12" fmla="*/ 152400 w 3810000"/>
              <a:gd name="connsiteY12" fmla="*/ 2611625 h 4023865"/>
              <a:gd name="connsiteX13" fmla="*/ 30480 w 3810000"/>
              <a:gd name="connsiteY13" fmla="*/ 2205225 h 4023865"/>
              <a:gd name="connsiteX14" fmla="*/ 0 w 3810000"/>
              <a:gd name="connsiteY14" fmla="*/ 1981705 h 4023865"/>
              <a:gd name="connsiteX15" fmla="*/ 71120 w 3810000"/>
              <a:gd name="connsiteY15" fmla="*/ 1158745 h 4023865"/>
              <a:gd name="connsiteX16" fmla="*/ 132080 w 3810000"/>
              <a:gd name="connsiteY16" fmla="*/ 975865 h 4023865"/>
              <a:gd name="connsiteX17" fmla="*/ 294640 w 3810000"/>
              <a:gd name="connsiteY17" fmla="*/ 691385 h 4023865"/>
              <a:gd name="connsiteX18" fmla="*/ 751840 w 3810000"/>
              <a:gd name="connsiteY18" fmla="*/ 254505 h 4023865"/>
              <a:gd name="connsiteX19" fmla="*/ 1127760 w 3810000"/>
              <a:gd name="connsiteY19" fmla="*/ 71625 h 4023865"/>
              <a:gd name="connsiteX20" fmla="*/ 1625600 w 3810000"/>
              <a:gd name="connsiteY20" fmla="*/ 505 h 4023865"/>
              <a:gd name="connsiteX21" fmla="*/ 2407920 w 3810000"/>
              <a:gd name="connsiteY21" fmla="*/ 102105 h 4023865"/>
              <a:gd name="connsiteX22" fmla="*/ 3001978 w 3810000"/>
              <a:gd name="connsiteY22" fmla="*/ 422469 h 4023865"/>
              <a:gd name="connsiteX23" fmla="*/ 3359674 w 3810000"/>
              <a:gd name="connsiteY23" fmla="*/ 1223354 h 4023865"/>
              <a:gd name="connsiteX24" fmla="*/ 3436071 w 3810000"/>
              <a:gd name="connsiteY24" fmla="*/ 2266496 h 4023865"/>
              <a:gd name="connsiteX25" fmla="*/ 3373317 w 3810000"/>
              <a:gd name="connsiteY25" fmla="*/ 2712264 h 4023865"/>
              <a:gd name="connsiteX26" fmla="*/ 3306183 w 3810000"/>
              <a:gd name="connsiteY26" fmla="*/ 2963257 h 4023865"/>
              <a:gd name="connsiteX27" fmla="*/ 3277496 w 3810000"/>
              <a:gd name="connsiteY27" fmla="*/ 3059296 h 4023865"/>
              <a:gd name="connsiteX28" fmla="*/ 3809999 w 3810000"/>
              <a:gd name="connsiteY28" fmla="*/ 3288377 h 4023865"/>
              <a:gd name="connsiteX0" fmla="*/ 3810000 w 3810000"/>
              <a:gd name="connsiteY0" fmla="*/ 3281919 h 4033759"/>
              <a:gd name="connsiteX1" fmla="*/ 3474720 w 3810000"/>
              <a:gd name="connsiteY1" fmla="*/ 3586719 h 4033759"/>
              <a:gd name="connsiteX2" fmla="*/ 3230880 w 3810000"/>
              <a:gd name="connsiteY2" fmla="*/ 3759439 h 4033759"/>
              <a:gd name="connsiteX3" fmla="*/ 2763520 w 3810000"/>
              <a:gd name="connsiteY3" fmla="*/ 3942319 h 4033759"/>
              <a:gd name="connsiteX4" fmla="*/ 2407920 w 3810000"/>
              <a:gd name="connsiteY4" fmla="*/ 4023599 h 4033759"/>
              <a:gd name="connsiteX5" fmla="*/ 2204720 w 3810000"/>
              <a:gd name="connsiteY5" fmla="*/ 4033759 h 4033759"/>
              <a:gd name="connsiteX6" fmla="*/ 1869440 w 3810000"/>
              <a:gd name="connsiteY6" fmla="*/ 4023599 h 4033759"/>
              <a:gd name="connsiteX7" fmla="*/ 1483360 w 3810000"/>
              <a:gd name="connsiteY7" fmla="*/ 3952479 h 4033759"/>
              <a:gd name="connsiteX8" fmla="*/ 1259840 w 3810000"/>
              <a:gd name="connsiteY8" fmla="*/ 3881359 h 4033759"/>
              <a:gd name="connsiteX9" fmla="*/ 1056640 w 3810000"/>
              <a:gd name="connsiteY9" fmla="*/ 3789919 h 4033759"/>
              <a:gd name="connsiteX10" fmla="*/ 792480 w 3810000"/>
              <a:gd name="connsiteY10" fmla="*/ 3627359 h 4033759"/>
              <a:gd name="connsiteX11" fmla="*/ 355600 w 3810000"/>
              <a:gd name="connsiteY11" fmla="*/ 3027919 h 4033759"/>
              <a:gd name="connsiteX12" fmla="*/ 152400 w 3810000"/>
              <a:gd name="connsiteY12" fmla="*/ 2621519 h 4033759"/>
              <a:gd name="connsiteX13" fmla="*/ 30480 w 3810000"/>
              <a:gd name="connsiteY13" fmla="*/ 2215119 h 4033759"/>
              <a:gd name="connsiteX14" fmla="*/ 0 w 3810000"/>
              <a:gd name="connsiteY14" fmla="*/ 1991599 h 4033759"/>
              <a:gd name="connsiteX15" fmla="*/ 71120 w 3810000"/>
              <a:gd name="connsiteY15" fmla="*/ 1168639 h 4033759"/>
              <a:gd name="connsiteX16" fmla="*/ 132080 w 3810000"/>
              <a:gd name="connsiteY16" fmla="*/ 985759 h 4033759"/>
              <a:gd name="connsiteX17" fmla="*/ 294640 w 3810000"/>
              <a:gd name="connsiteY17" fmla="*/ 701279 h 4033759"/>
              <a:gd name="connsiteX18" fmla="*/ 1127760 w 3810000"/>
              <a:gd name="connsiteY18" fmla="*/ 81519 h 4033759"/>
              <a:gd name="connsiteX19" fmla="*/ 1625600 w 3810000"/>
              <a:gd name="connsiteY19" fmla="*/ 10399 h 4033759"/>
              <a:gd name="connsiteX20" fmla="*/ 2407920 w 3810000"/>
              <a:gd name="connsiteY20" fmla="*/ 111999 h 4033759"/>
              <a:gd name="connsiteX21" fmla="*/ 3001978 w 3810000"/>
              <a:gd name="connsiteY21" fmla="*/ 432363 h 4033759"/>
              <a:gd name="connsiteX22" fmla="*/ 3359674 w 3810000"/>
              <a:gd name="connsiteY22" fmla="*/ 1233248 h 4033759"/>
              <a:gd name="connsiteX23" fmla="*/ 3436071 w 3810000"/>
              <a:gd name="connsiteY23" fmla="*/ 2276390 h 4033759"/>
              <a:gd name="connsiteX24" fmla="*/ 3373317 w 3810000"/>
              <a:gd name="connsiteY24" fmla="*/ 2722158 h 4033759"/>
              <a:gd name="connsiteX25" fmla="*/ 3306183 w 3810000"/>
              <a:gd name="connsiteY25" fmla="*/ 2973151 h 4033759"/>
              <a:gd name="connsiteX26" fmla="*/ 3277496 w 3810000"/>
              <a:gd name="connsiteY26" fmla="*/ 3069190 h 4033759"/>
              <a:gd name="connsiteX27" fmla="*/ 3809999 w 3810000"/>
              <a:gd name="connsiteY27" fmla="*/ 3298271 h 4033759"/>
              <a:gd name="connsiteX0" fmla="*/ 3810000 w 3810000"/>
              <a:gd name="connsiteY0" fmla="*/ 3271645 h 4023485"/>
              <a:gd name="connsiteX1" fmla="*/ 3474720 w 3810000"/>
              <a:gd name="connsiteY1" fmla="*/ 3576445 h 4023485"/>
              <a:gd name="connsiteX2" fmla="*/ 3230880 w 3810000"/>
              <a:gd name="connsiteY2" fmla="*/ 3749165 h 4023485"/>
              <a:gd name="connsiteX3" fmla="*/ 2763520 w 3810000"/>
              <a:gd name="connsiteY3" fmla="*/ 3932045 h 4023485"/>
              <a:gd name="connsiteX4" fmla="*/ 2407920 w 3810000"/>
              <a:gd name="connsiteY4" fmla="*/ 4013325 h 4023485"/>
              <a:gd name="connsiteX5" fmla="*/ 2204720 w 3810000"/>
              <a:gd name="connsiteY5" fmla="*/ 4023485 h 4023485"/>
              <a:gd name="connsiteX6" fmla="*/ 1869440 w 3810000"/>
              <a:gd name="connsiteY6" fmla="*/ 4013325 h 4023485"/>
              <a:gd name="connsiteX7" fmla="*/ 1483360 w 3810000"/>
              <a:gd name="connsiteY7" fmla="*/ 3942205 h 4023485"/>
              <a:gd name="connsiteX8" fmla="*/ 1259840 w 3810000"/>
              <a:gd name="connsiteY8" fmla="*/ 3871085 h 4023485"/>
              <a:gd name="connsiteX9" fmla="*/ 1056640 w 3810000"/>
              <a:gd name="connsiteY9" fmla="*/ 3779645 h 4023485"/>
              <a:gd name="connsiteX10" fmla="*/ 792480 w 3810000"/>
              <a:gd name="connsiteY10" fmla="*/ 3617085 h 4023485"/>
              <a:gd name="connsiteX11" fmla="*/ 355600 w 3810000"/>
              <a:gd name="connsiteY11" fmla="*/ 3017645 h 4023485"/>
              <a:gd name="connsiteX12" fmla="*/ 152400 w 3810000"/>
              <a:gd name="connsiteY12" fmla="*/ 2611245 h 4023485"/>
              <a:gd name="connsiteX13" fmla="*/ 30480 w 3810000"/>
              <a:gd name="connsiteY13" fmla="*/ 2204845 h 4023485"/>
              <a:gd name="connsiteX14" fmla="*/ 0 w 3810000"/>
              <a:gd name="connsiteY14" fmla="*/ 1981325 h 4023485"/>
              <a:gd name="connsiteX15" fmla="*/ 71120 w 3810000"/>
              <a:gd name="connsiteY15" fmla="*/ 1158365 h 4023485"/>
              <a:gd name="connsiteX16" fmla="*/ 132080 w 3810000"/>
              <a:gd name="connsiteY16" fmla="*/ 975485 h 4023485"/>
              <a:gd name="connsiteX17" fmla="*/ 294640 w 3810000"/>
              <a:gd name="connsiteY17" fmla="*/ 691005 h 4023485"/>
              <a:gd name="connsiteX18" fmla="*/ 893683 w 3810000"/>
              <a:gd name="connsiteY18" fmla="*/ 261752 h 4023485"/>
              <a:gd name="connsiteX19" fmla="*/ 1625600 w 3810000"/>
              <a:gd name="connsiteY19" fmla="*/ 125 h 4023485"/>
              <a:gd name="connsiteX20" fmla="*/ 2407920 w 3810000"/>
              <a:gd name="connsiteY20" fmla="*/ 101725 h 4023485"/>
              <a:gd name="connsiteX21" fmla="*/ 3001978 w 3810000"/>
              <a:gd name="connsiteY21" fmla="*/ 422089 h 4023485"/>
              <a:gd name="connsiteX22" fmla="*/ 3359674 w 3810000"/>
              <a:gd name="connsiteY22" fmla="*/ 1222974 h 4023485"/>
              <a:gd name="connsiteX23" fmla="*/ 3436071 w 3810000"/>
              <a:gd name="connsiteY23" fmla="*/ 2266116 h 4023485"/>
              <a:gd name="connsiteX24" fmla="*/ 3373317 w 3810000"/>
              <a:gd name="connsiteY24" fmla="*/ 2711884 h 4023485"/>
              <a:gd name="connsiteX25" fmla="*/ 3306183 w 3810000"/>
              <a:gd name="connsiteY25" fmla="*/ 2962877 h 4023485"/>
              <a:gd name="connsiteX26" fmla="*/ 3277496 w 3810000"/>
              <a:gd name="connsiteY26" fmla="*/ 3058916 h 4023485"/>
              <a:gd name="connsiteX27" fmla="*/ 3809999 w 3810000"/>
              <a:gd name="connsiteY27" fmla="*/ 3287997 h 4023485"/>
              <a:gd name="connsiteX0" fmla="*/ 3810000 w 3810000"/>
              <a:gd name="connsiteY0" fmla="*/ 3220097 h 3971937"/>
              <a:gd name="connsiteX1" fmla="*/ 3474720 w 3810000"/>
              <a:gd name="connsiteY1" fmla="*/ 3524897 h 3971937"/>
              <a:gd name="connsiteX2" fmla="*/ 3230880 w 3810000"/>
              <a:gd name="connsiteY2" fmla="*/ 3697617 h 3971937"/>
              <a:gd name="connsiteX3" fmla="*/ 2763520 w 3810000"/>
              <a:gd name="connsiteY3" fmla="*/ 3880497 h 3971937"/>
              <a:gd name="connsiteX4" fmla="*/ 2407920 w 3810000"/>
              <a:gd name="connsiteY4" fmla="*/ 3961777 h 3971937"/>
              <a:gd name="connsiteX5" fmla="*/ 2204720 w 3810000"/>
              <a:gd name="connsiteY5" fmla="*/ 3971937 h 3971937"/>
              <a:gd name="connsiteX6" fmla="*/ 1869440 w 3810000"/>
              <a:gd name="connsiteY6" fmla="*/ 3961777 h 3971937"/>
              <a:gd name="connsiteX7" fmla="*/ 1483360 w 3810000"/>
              <a:gd name="connsiteY7" fmla="*/ 3890657 h 3971937"/>
              <a:gd name="connsiteX8" fmla="*/ 1259840 w 3810000"/>
              <a:gd name="connsiteY8" fmla="*/ 3819537 h 3971937"/>
              <a:gd name="connsiteX9" fmla="*/ 1056640 w 3810000"/>
              <a:gd name="connsiteY9" fmla="*/ 3728097 h 3971937"/>
              <a:gd name="connsiteX10" fmla="*/ 792480 w 3810000"/>
              <a:gd name="connsiteY10" fmla="*/ 3565537 h 3971937"/>
              <a:gd name="connsiteX11" fmla="*/ 355600 w 3810000"/>
              <a:gd name="connsiteY11" fmla="*/ 2966097 h 3971937"/>
              <a:gd name="connsiteX12" fmla="*/ 152400 w 3810000"/>
              <a:gd name="connsiteY12" fmla="*/ 2559697 h 3971937"/>
              <a:gd name="connsiteX13" fmla="*/ 30480 w 3810000"/>
              <a:gd name="connsiteY13" fmla="*/ 2153297 h 3971937"/>
              <a:gd name="connsiteX14" fmla="*/ 0 w 3810000"/>
              <a:gd name="connsiteY14" fmla="*/ 1929777 h 3971937"/>
              <a:gd name="connsiteX15" fmla="*/ 71120 w 3810000"/>
              <a:gd name="connsiteY15" fmla="*/ 1106817 h 3971937"/>
              <a:gd name="connsiteX16" fmla="*/ 132080 w 3810000"/>
              <a:gd name="connsiteY16" fmla="*/ 923937 h 3971937"/>
              <a:gd name="connsiteX17" fmla="*/ 294640 w 3810000"/>
              <a:gd name="connsiteY17" fmla="*/ 639457 h 3971937"/>
              <a:gd name="connsiteX18" fmla="*/ 893683 w 3810000"/>
              <a:gd name="connsiteY18" fmla="*/ 210204 h 3971937"/>
              <a:gd name="connsiteX19" fmla="*/ 1625600 w 3810000"/>
              <a:gd name="connsiteY19" fmla="*/ 172 h 3971937"/>
              <a:gd name="connsiteX20" fmla="*/ 2407920 w 3810000"/>
              <a:gd name="connsiteY20" fmla="*/ 50177 h 3971937"/>
              <a:gd name="connsiteX21" fmla="*/ 3001978 w 3810000"/>
              <a:gd name="connsiteY21" fmla="*/ 370541 h 3971937"/>
              <a:gd name="connsiteX22" fmla="*/ 3359674 w 3810000"/>
              <a:gd name="connsiteY22" fmla="*/ 1171426 h 3971937"/>
              <a:gd name="connsiteX23" fmla="*/ 3436071 w 3810000"/>
              <a:gd name="connsiteY23" fmla="*/ 2214568 h 3971937"/>
              <a:gd name="connsiteX24" fmla="*/ 3373317 w 3810000"/>
              <a:gd name="connsiteY24" fmla="*/ 2660336 h 3971937"/>
              <a:gd name="connsiteX25" fmla="*/ 3306183 w 3810000"/>
              <a:gd name="connsiteY25" fmla="*/ 2911329 h 3971937"/>
              <a:gd name="connsiteX26" fmla="*/ 3277496 w 3810000"/>
              <a:gd name="connsiteY26" fmla="*/ 3007368 h 3971937"/>
              <a:gd name="connsiteX27" fmla="*/ 3809999 w 3810000"/>
              <a:gd name="connsiteY27" fmla="*/ 3236449 h 3971937"/>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94640 w 3810000"/>
              <a:gd name="connsiteY17" fmla="*/ 639285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75913 w 3810000"/>
              <a:gd name="connsiteY17" fmla="*/ 940921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75913 w 3810000"/>
              <a:gd name="connsiteY17" fmla="*/ 940921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937609 w 3810000"/>
              <a:gd name="connsiteY10" fmla="*/ 3434392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937609 w 3810000"/>
              <a:gd name="connsiteY10" fmla="*/ 3434392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937609 w 3810000"/>
              <a:gd name="connsiteY9" fmla="*/ 3434392 h 3971765"/>
              <a:gd name="connsiteX10" fmla="*/ 266650 w 3810000"/>
              <a:gd name="connsiteY10" fmla="*/ 3001646 h 3971765"/>
              <a:gd name="connsiteX11" fmla="*/ 152400 w 3810000"/>
              <a:gd name="connsiteY11" fmla="*/ 2559525 h 3971765"/>
              <a:gd name="connsiteX12" fmla="*/ 30480 w 3810000"/>
              <a:gd name="connsiteY12" fmla="*/ 2153125 h 3971765"/>
              <a:gd name="connsiteX13" fmla="*/ 0 w 3810000"/>
              <a:gd name="connsiteY13" fmla="*/ 1929605 h 3971765"/>
              <a:gd name="connsiteX14" fmla="*/ 61757 w 3810000"/>
              <a:gd name="connsiteY14" fmla="*/ 1344779 h 3971765"/>
              <a:gd name="connsiteX15" fmla="*/ 275913 w 3810000"/>
              <a:gd name="connsiteY15" fmla="*/ 940921 h 3971765"/>
              <a:gd name="connsiteX16" fmla="*/ 893683 w 3810000"/>
              <a:gd name="connsiteY16" fmla="*/ 210032 h 3971765"/>
              <a:gd name="connsiteX17" fmla="*/ 1625600 w 3810000"/>
              <a:gd name="connsiteY17" fmla="*/ 0 h 3971765"/>
              <a:gd name="connsiteX18" fmla="*/ 2407920 w 3810000"/>
              <a:gd name="connsiteY18" fmla="*/ 50005 h 3971765"/>
              <a:gd name="connsiteX19" fmla="*/ 3001978 w 3810000"/>
              <a:gd name="connsiteY19" fmla="*/ 370369 h 3971765"/>
              <a:gd name="connsiteX20" fmla="*/ 3359674 w 3810000"/>
              <a:gd name="connsiteY20" fmla="*/ 1171254 h 3971765"/>
              <a:gd name="connsiteX21" fmla="*/ 3436071 w 3810000"/>
              <a:gd name="connsiteY21" fmla="*/ 2214396 h 3971765"/>
              <a:gd name="connsiteX22" fmla="*/ 3373317 w 3810000"/>
              <a:gd name="connsiteY22" fmla="*/ 2660164 h 3971765"/>
              <a:gd name="connsiteX23" fmla="*/ 3306183 w 3810000"/>
              <a:gd name="connsiteY23" fmla="*/ 2911157 h 3971765"/>
              <a:gd name="connsiteX24" fmla="*/ 3277496 w 3810000"/>
              <a:gd name="connsiteY24" fmla="*/ 3007196 h 3971765"/>
              <a:gd name="connsiteX25" fmla="*/ 3809999 w 3810000"/>
              <a:gd name="connsiteY25"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483360 w 3810000"/>
              <a:gd name="connsiteY6" fmla="*/ 3890485 h 3971765"/>
              <a:gd name="connsiteX7" fmla="*/ 1259840 w 3810000"/>
              <a:gd name="connsiteY7" fmla="*/ 3819365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259840 w 3810000"/>
              <a:gd name="connsiteY7" fmla="*/ 3819365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372197 w 3810000"/>
              <a:gd name="connsiteY7" fmla="*/ 3581231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372197 w 3810000"/>
              <a:gd name="connsiteY7" fmla="*/ 3581231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0326"/>
              <a:gd name="connsiteX1" fmla="*/ 3474720 w 3810000"/>
              <a:gd name="connsiteY1" fmla="*/ 3524725 h 3970326"/>
              <a:gd name="connsiteX2" fmla="*/ 3230880 w 3810000"/>
              <a:gd name="connsiteY2" fmla="*/ 3697445 h 3970326"/>
              <a:gd name="connsiteX3" fmla="*/ 2763520 w 3810000"/>
              <a:gd name="connsiteY3" fmla="*/ 3880325 h 3970326"/>
              <a:gd name="connsiteX4" fmla="*/ 2407920 w 3810000"/>
              <a:gd name="connsiteY4" fmla="*/ 3961605 h 3970326"/>
              <a:gd name="connsiteX5" fmla="*/ 1665941 w 3810000"/>
              <a:gd name="connsiteY5" fmla="*/ 3644413 h 3970326"/>
              <a:gd name="connsiteX6" fmla="*/ 1372197 w 3810000"/>
              <a:gd name="connsiteY6" fmla="*/ 3581231 h 3970326"/>
              <a:gd name="connsiteX7" fmla="*/ 937609 w 3810000"/>
              <a:gd name="connsiteY7" fmla="*/ 3434392 h 3970326"/>
              <a:gd name="connsiteX8" fmla="*/ 266650 w 3810000"/>
              <a:gd name="connsiteY8" fmla="*/ 3001646 h 3970326"/>
              <a:gd name="connsiteX9" fmla="*/ 152400 w 3810000"/>
              <a:gd name="connsiteY9" fmla="*/ 2559525 h 3970326"/>
              <a:gd name="connsiteX10" fmla="*/ 30480 w 3810000"/>
              <a:gd name="connsiteY10" fmla="*/ 2153125 h 3970326"/>
              <a:gd name="connsiteX11" fmla="*/ 0 w 3810000"/>
              <a:gd name="connsiteY11" fmla="*/ 1929605 h 3970326"/>
              <a:gd name="connsiteX12" fmla="*/ 61757 w 3810000"/>
              <a:gd name="connsiteY12" fmla="*/ 1344779 h 3970326"/>
              <a:gd name="connsiteX13" fmla="*/ 275913 w 3810000"/>
              <a:gd name="connsiteY13" fmla="*/ 940921 h 3970326"/>
              <a:gd name="connsiteX14" fmla="*/ 893683 w 3810000"/>
              <a:gd name="connsiteY14" fmla="*/ 210032 h 3970326"/>
              <a:gd name="connsiteX15" fmla="*/ 1625600 w 3810000"/>
              <a:gd name="connsiteY15" fmla="*/ 0 h 3970326"/>
              <a:gd name="connsiteX16" fmla="*/ 2407920 w 3810000"/>
              <a:gd name="connsiteY16" fmla="*/ 50005 h 3970326"/>
              <a:gd name="connsiteX17" fmla="*/ 3001978 w 3810000"/>
              <a:gd name="connsiteY17" fmla="*/ 370369 h 3970326"/>
              <a:gd name="connsiteX18" fmla="*/ 3359674 w 3810000"/>
              <a:gd name="connsiteY18" fmla="*/ 1171254 h 3970326"/>
              <a:gd name="connsiteX19" fmla="*/ 3436071 w 3810000"/>
              <a:gd name="connsiteY19" fmla="*/ 2214396 h 3970326"/>
              <a:gd name="connsiteX20" fmla="*/ 3373317 w 3810000"/>
              <a:gd name="connsiteY20" fmla="*/ 2660164 h 3970326"/>
              <a:gd name="connsiteX21" fmla="*/ 3306183 w 3810000"/>
              <a:gd name="connsiteY21" fmla="*/ 2911157 h 3970326"/>
              <a:gd name="connsiteX22" fmla="*/ 3277496 w 3810000"/>
              <a:gd name="connsiteY22" fmla="*/ 3007196 h 3970326"/>
              <a:gd name="connsiteX23" fmla="*/ 3809999 w 3810000"/>
              <a:gd name="connsiteY23" fmla="*/ 3236277 h 3970326"/>
              <a:gd name="connsiteX0" fmla="*/ 3810000 w 3810000"/>
              <a:gd name="connsiteY0" fmla="*/ 3219925 h 3880478"/>
              <a:gd name="connsiteX1" fmla="*/ 3474720 w 3810000"/>
              <a:gd name="connsiteY1" fmla="*/ 3524725 h 3880478"/>
              <a:gd name="connsiteX2" fmla="*/ 3230880 w 3810000"/>
              <a:gd name="connsiteY2" fmla="*/ 3697445 h 3880478"/>
              <a:gd name="connsiteX3" fmla="*/ 2763520 w 3810000"/>
              <a:gd name="connsiteY3" fmla="*/ 3880325 h 3880478"/>
              <a:gd name="connsiteX4" fmla="*/ 2384513 w 3810000"/>
              <a:gd name="connsiteY4" fmla="*/ 3727441 h 3880478"/>
              <a:gd name="connsiteX5" fmla="*/ 1665941 w 3810000"/>
              <a:gd name="connsiteY5" fmla="*/ 3644413 h 3880478"/>
              <a:gd name="connsiteX6" fmla="*/ 1372197 w 3810000"/>
              <a:gd name="connsiteY6" fmla="*/ 3581231 h 3880478"/>
              <a:gd name="connsiteX7" fmla="*/ 937609 w 3810000"/>
              <a:gd name="connsiteY7" fmla="*/ 3434392 h 3880478"/>
              <a:gd name="connsiteX8" fmla="*/ 266650 w 3810000"/>
              <a:gd name="connsiteY8" fmla="*/ 3001646 h 3880478"/>
              <a:gd name="connsiteX9" fmla="*/ 152400 w 3810000"/>
              <a:gd name="connsiteY9" fmla="*/ 2559525 h 3880478"/>
              <a:gd name="connsiteX10" fmla="*/ 30480 w 3810000"/>
              <a:gd name="connsiteY10" fmla="*/ 2153125 h 3880478"/>
              <a:gd name="connsiteX11" fmla="*/ 0 w 3810000"/>
              <a:gd name="connsiteY11" fmla="*/ 1929605 h 3880478"/>
              <a:gd name="connsiteX12" fmla="*/ 61757 w 3810000"/>
              <a:gd name="connsiteY12" fmla="*/ 1344779 h 3880478"/>
              <a:gd name="connsiteX13" fmla="*/ 275913 w 3810000"/>
              <a:gd name="connsiteY13" fmla="*/ 940921 h 3880478"/>
              <a:gd name="connsiteX14" fmla="*/ 893683 w 3810000"/>
              <a:gd name="connsiteY14" fmla="*/ 210032 h 3880478"/>
              <a:gd name="connsiteX15" fmla="*/ 1625600 w 3810000"/>
              <a:gd name="connsiteY15" fmla="*/ 0 h 3880478"/>
              <a:gd name="connsiteX16" fmla="*/ 2407920 w 3810000"/>
              <a:gd name="connsiteY16" fmla="*/ 50005 h 3880478"/>
              <a:gd name="connsiteX17" fmla="*/ 3001978 w 3810000"/>
              <a:gd name="connsiteY17" fmla="*/ 370369 h 3880478"/>
              <a:gd name="connsiteX18" fmla="*/ 3359674 w 3810000"/>
              <a:gd name="connsiteY18" fmla="*/ 1171254 h 3880478"/>
              <a:gd name="connsiteX19" fmla="*/ 3436071 w 3810000"/>
              <a:gd name="connsiteY19" fmla="*/ 2214396 h 3880478"/>
              <a:gd name="connsiteX20" fmla="*/ 3373317 w 3810000"/>
              <a:gd name="connsiteY20" fmla="*/ 2660164 h 3880478"/>
              <a:gd name="connsiteX21" fmla="*/ 3306183 w 3810000"/>
              <a:gd name="connsiteY21" fmla="*/ 2911157 h 3880478"/>
              <a:gd name="connsiteX22" fmla="*/ 3277496 w 3810000"/>
              <a:gd name="connsiteY22" fmla="*/ 3007196 h 3880478"/>
              <a:gd name="connsiteX23" fmla="*/ 3809999 w 3810000"/>
              <a:gd name="connsiteY23" fmla="*/ 3236277 h 3880478"/>
              <a:gd name="connsiteX0" fmla="*/ 3810000 w 3810000"/>
              <a:gd name="connsiteY0" fmla="*/ 3219925 h 3735785"/>
              <a:gd name="connsiteX1" fmla="*/ 3474720 w 3810000"/>
              <a:gd name="connsiteY1" fmla="*/ 3524725 h 3735785"/>
              <a:gd name="connsiteX2" fmla="*/ 3230880 w 3810000"/>
              <a:gd name="connsiteY2" fmla="*/ 3697445 h 3735785"/>
              <a:gd name="connsiteX3" fmla="*/ 2688614 w 3810000"/>
              <a:gd name="connsiteY3" fmla="*/ 3729507 h 3735785"/>
              <a:gd name="connsiteX4" fmla="*/ 2384513 w 3810000"/>
              <a:gd name="connsiteY4" fmla="*/ 3727441 h 3735785"/>
              <a:gd name="connsiteX5" fmla="*/ 1665941 w 3810000"/>
              <a:gd name="connsiteY5" fmla="*/ 3644413 h 3735785"/>
              <a:gd name="connsiteX6" fmla="*/ 1372197 w 3810000"/>
              <a:gd name="connsiteY6" fmla="*/ 3581231 h 3735785"/>
              <a:gd name="connsiteX7" fmla="*/ 937609 w 3810000"/>
              <a:gd name="connsiteY7" fmla="*/ 3434392 h 3735785"/>
              <a:gd name="connsiteX8" fmla="*/ 266650 w 3810000"/>
              <a:gd name="connsiteY8" fmla="*/ 3001646 h 3735785"/>
              <a:gd name="connsiteX9" fmla="*/ 152400 w 3810000"/>
              <a:gd name="connsiteY9" fmla="*/ 2559525 h 3735785"/>
              <a:gd name="connsiteX10" fmla="*/ 30480 w 3810000"/>
              <a:gd name="connsiteY10" fmla="*/ 2153125 h 3735785"/>
              <a:gd name="connsiteX11" fmla="*/ 0 w 3810000"/>
              <a:gd name="connsiteY11" fmla="*/ 1929605 h 3735785"/>
              <a:gd name="connsiteX12" fmla="*/ 61757 w 3810000"/>
              <a:gd name="connsiteY12" fmla="*/ 1344779 h 3735785"/>
              <a:gd name="connsiteX13" fmla="*/ 275913 w 3810000"/>
              <a:gd name="connsiteY13" fmla="*/ 940921 h 3735785"/>
              <a:gd name="connsiteX14" fmla="*/ 893683 w 3810000"/>
              <a:gd name="connsiteY14" fmla="*/ 210032 h 3735785"/>
              <a:gd name="connsiteX15" fmla="*/ 1625600 w 3810000"/>
              <a:gd name="connsiteY15" fmla="*/ 0 h 3735785"/>
              <a:gd name="connsiteX16" fmla="*/ 2407920 w 3810000"/>
              <a:gd name="connsiteY16" fmla="*/ 50005 h 3735785"/>
              <a:gd name="connsiteX17" fmla="*/ 3001978 w 3810000"/>
              <a:gd name="connsiteY17" fmla="*/ 370369 h 3735785"/>
              <a:gd name="connsiteX18" fmla="*/ 3359674 w 3810000"/>
              <a:gd name="connsiteY18" fmla="*/ 1171254 h 3735785"/>
              <a:gd name="connsiteX19" fmla="*/ 3436071 w 3810000"/>
              <a:gd name="connsiteY19" fmla="*/ 2214396 h 3735785"/>
              <a:gd name="connsiteX20" fmla="*/ 3373317 w 3810000"/>
              <a:gd name="connsiteY20" fmla="*/ 2660164 h 3735785"/>
              <a:gd name="connsiteX21" fmla="*/ 3306183 w 3810000"/>
              <a:gd name="connsiteY21" fmla="*/ 2911157 h 3735785"/>
              <a:gd name="connsiteX22" fmla="*/ 3277496 w 3810000"/>
              <a:gd name="connsiteY22" fmla="*/ 3007196 h 3735785"/>
              <a:gd name="connsiteX23" fmla="*/ 3809999 w 3810000"/>
              <a:gd name="connsiteY23" fmla="*/ 3236277 h 3735785"/>
              <a:gd name="connsiteX0" fmla="*/ 3810000 w 3810000"/>
              <a:gd name="connsiteY0" fmla="*/ 3219925 h 3736003"/>
              <a:gd name="connsiteX1" fmla="*/ 3474720 w 3810000"/>
              <a:gd name="connsiteY1" fmla="*/ 3524725 h 3736003"/>
              <a:gd name="connsiteX2" fmla="*/ 3062345 w 3810000"/>
              <a:gd name="connsiteY2" fmla="*/ 3693477 h 3736003"/>
              <a:gd name="connsiteX3" fmla="*/ 2688614 w 3810000"/>
              <a:gd name="connsiteY3" fmla="*/ 3729507 h 3736003"/>
              <a:gd name="connsiteX4" fmla="*/ 2384513 w 3810000"/>
              <a:gd name="connsiteY4" fmla="*/ 3727441 h 3736003"/>
              <a:gd name="connsiteX5" fmla="*/ 1665941 w 3810000"/>
              <a:gd name="connsiteY5" fmla="*/ 3644413 h 3736003"/>
              <a:gd name="connsiteX6" fmla="*/ 1372197 w 3810000"/>
              <a:gd name="connsiteY6" fmla="*/ 3581231 h 3736003"/>
              <a:gd name="connsiteX7" fmla="*/ 937609 w 3810000"/>
              <a:gd name="connsiteY7" fmla="*/ 3434392 h 3736003"/>
              <a:gd name="connsiteX8" fmla="*/ 266650 w 3810000"/>
              <a:gd name="connsiteY8" fmla="*/ 3001646 h 3736003"/>
              <a:gd name="connsiteX9" fmla="*/ 152400 w 3810000"/>
              <a:gd name="connsiteY9" fmla="*/ 2559525 h 3736003"/>
              <a:gd name="connsiteX10" fmla="*/ 30480 w 3810000"/>
              <a:gd name="connsiteY10" fmla="*/ 2153125 h 3736003"/>
              <a:gd name="connsiteX11" fmla="*/ 0 w 3810000"/>
              <a:gd name="connsiteY11" fmla="*/ 1929605 h 3736003"/>
              <a:gd name="connsiteX12" fmla="*/ 61757 w 3810000"/>
              <a:gd name="connsiteY12" fmla="*/ 1344779 h 3736003"/>
              <a:gd name="connsiteX13" fmla="*/ 275913 w 3810000"/>
              <a:gd name="connsiteY13" fmla="*/ 940921 h 3736003"/>
              <a:gd name="connsiteX14" fmla="*/ 893683 w 3810000"/>
              <a:gd name="connsiteY14" fmla="*/ 210032 h 3736003"/>
              <a:gd name="connsiteX15" fmla="*/ 1625600 w 3810000"/>
              <a:gd name="connsiteY15" fmla="*/ 0 h 3736003"/>
              <a:gd name="connsiteX16" fmla="*/ 2407920 w 3810000"/>
              <a:gd name="connsiteY16" fmla="*/ 50005 h 3736003"/>
              <a:gd name="connsiteX17" fmla="*/ 3001978 w 3810000"/>
              <a:gd name="connsiteY17" fmla="*/ 370369 h 3736003"/>
              <a:gd name="connsiteX18" fmla="*/ 3359674 w 3810000"/>
              <a:gd name="connsiteY18" fmla="*/ 1171254 h 3736003"/>
              <a:gd name="connsiteX19" fmla="*/ 3436071 w 3810000"/>
              <a:gd name="connsiteY19" fmla="*/ 2214396 h 3736003"/>
              <a:gd name="connsiteX20" fmla="*/ 3373317 w 3810000"/>
              <a:gd name="connsiteY20" fmla="*/ 2660164 h 3736003"/>
              <a:gd name="connsiteX21" fmla="*/ 3306183 w 3810000"/>
              <a:gd name="connsiteY21" fmla="*/ 2911157 h 3736003"/>
              <a:gd name="connsiteX22" fmla="*/ 3277496 w 3810000"/>
              <a:gd name="connsiteY22" fmla="*/ 3007196 h 3736003"/>
              <a:gd name="connsiteX23" fmla="*/ 3809999 w 3810000"/>
              <a:gd name="connsiteY23" fmla="*/ 3236277 h 3736003"/>
              <a:gd name="connsiteX0" fmla="*/ 3810000 w 3810000"/>
              <a:gd name="connsiteY0" fmla="*/ 3219925 h 3730351"/>
              <a:gd name="connsiteX1" fmla="*/ 3474720 w 3810000"/>
              <a:gd name="connsiteY1" fmla="*/ 3524725 h 3730351"/>
              <a:gd name="connsiteX2" fmla="*/ 3062345 w 3810000"/>
              <a:gd name="connsiteY2" fmla="*/ 3693477 h 3730351"/>
              <a:gd name="connsiteX3" fmla="*/ 2384513 w 3810000"/>
              <a:gd name="connsiteY3" fmla="*/ 3727441 h 3730351"/>
              <a:gd name="connsiteX4" fmla="*/ 1665941 w 3810000"/>
              <a:gd name="connsiteY4" fmla="*/ 3644413 h 3730351"/>
              <a:gd name="connsiteX5" fmla="*/ 1372197 w 3810000"/>
              <a:gd name="connsiteY5" fmla="*/ 3581231 h 3730351"/>
              <a:gd name="connsiteX6" fmla="*/ 937609 w 3810000"/>
              <a:gd name="connsiteY6" fmla="*/ 3434392 h 3730351"/>
              <a:gd name="connsiteX7" fmla="*/ 266650 w 3810000"/>
              <a:gd name="connsiteY7" fmla="*/ 3001646 h 3730351"/>
              <a:gd name="connsiteX8" fmla="*/ 152400 w 3810000"/>
              <a:gd name="connsiteY8" fmla="*/ 2559525 h 3730351"/>
              <a:gd name="connsiteX9" fmla="*/ 30480 w 3810000"/>
              <a:gd name="connsiteY9" fmla="*/ 2153125 h 3730351"/>
              <a:gd name="connsiteX10" fmla="*/ 0 w 3810000"/>
              <a:gd name="connsiteY10" fmla="*/ 1929605 h 3730351"/>
              <a:gd name="connsiteX11" fmla="*/ 61757 w 3810000"/>
              <a:gd name="connsiteY11" fmla="*/ 1344779 h 3730351"/>
              <a:gd name="connsiteX12" fmla="*/ 275913 w 3810000"/>
              <a:gd name="connsiteY12" fmla="*/ 940921 h 3730351"/>
              <a:gd name="connsiteX13" fmla="*/ 893683 w 3810000"/>
              <a:gd name="connsiteY13" fmla="*/ 210032 h 3730351"/>
              <a:gd name="connsiteX14" fmla="*/ 1625600 w 3810000"/>
              <a:gd name="connsiteY14" fmla="*/ 0 h 3730351"/>
              <a:gd name="connsiteX15" fmla="*/ 2407920 w 3810000"/>
              <a:gd name="connsiteY15" fmla="*/ 50005 h 3730351"/>
              <a:gd name="connsiteX16" fmla="*/ 3001978 w 3810000"/>
              <a:gd name="connsiteY16" fmla="*/ 370369 h 3730351"/>
              <a:gd name="connsiteX17" fmla="*/ 3359674 w 3810000"/>
              <a:gd name="connsiteY17" fmla="*/ 1171254 h 3730351"/>
              <a:gd name="connsiteX18" fmla="*/ 3436071 w 3810000"/>
              <a:gd name="connsiteY18" fmla="*/ 2214396 h 3730351"/>
              <a:gd name="connsiteX19" fmla="*/ 3373317 w 3810000"/>
              <a:gd name="connsiteY19" fmla="*/ 2660164 h 3730351"/>
              <a:gd name="connsiteX20" fmla="*/ 3306183 w 3810000"/>
              <a:gd name="connsiteY20" fmla="*/ 2911157 h 3730351"/>
              <a:gd name="connsiteX21" fmla="*/ 3277496 w 3810000"/>
              <a:gd name="connsiteY21" fmla="*/ 3007196 h 3730351"/>
              <a:gd name="connsiteX22" fmla="*/ 3809999 w 3810000"/>
              <a:gd name="connsiteY22" fmla="*/ 3236277 h 3730351"/>
              <a:gd name="connsiteX0" fmla="*/ 3810000 w 3810000"/>
              <a:gd name="connsiteY0" fmla="*/ 3219925 h 3729628"/>
              <a:gd name="connsiteX1" fmla="*/ 3474720 w 3810000"/>
              <a:gd name="connsiteY1" fmla="*/ 3524725 h 3729628"/>
              <a:gd name="connsiteX2" fmla="*/ 3020211 w 3810000"/>
              <a:gd name="connsiteY2" fmla="*/ 3689508 h 3729628"/>
              <a:gd name="connsiteX3" fmla="*/ 2384513 w 3810000"/>
              <a:gd name="connsiteY3" fmla="*/ 3727441 h 3729628"/>
              <a:gd name="connsiteX4" fmla="*/ 1665941 w 3810000"/>
              <a:gd name="connsiteY4" fmla="*/ 3644413 h 3729628"/>
              <a:gd name="connsiteX5" fmla="*/ 1372197 w 3810000"/>
              <a:gd name="connsiteY5" fmla="*/ 3581231 h 3729628"/>
              <a:gd name="connsiteX6" fmla="*/ 937609 w 3810000"/>
              <a:gd name="connsiteY6" fmla="*/ 3434392 h 3729628"/>
              <a:gd name="connsiteX7" fmla="*/ 266650 w 3810000"/>
              <a:gd name="connsiteY7" fmla="*/ 3001646 h 3729628"/>
              <a:gd name="connsiteX8" fmla="*/ 152400 w 3810000"/>
              <a:gd name="connsiteY8" fmla="*/ 2559525 h 3729628"/>
              <a:gd name="connsiteX9" fmla="*/ 30480 w 3810000"/>
              <a:gd name="connsiteY9" fmla="*/ 2153125 h 3729628"/>
              <a:gd name="connsiteX10" fmla="*/ 0 w 3810000"/>
              <a:gd name="connsiteY10" fmla="*/ 1929605 h 3729628"/>
              <a:gd name="connsiteX11" fmla="*/ 61757 w 3810000"/>
              <a:gd name="connsiteY11" fmla="*/ 1344779 h 3729628"/>
              <a:gd name="connsiteX12" fmla="*/ 275913 w 3810000"/>
              <a:gd name="connsiteY12" fmla="*/ 940921 h 3729628"/>
              <a:gd name="connsiteX13" fmla="*/ 893683 w 3810000"/>
              <a:gd name="connsiteY13" fmla="*/ 210032 h 3729628"/>
              <a:gd name="connsiteX14" fmla="*/ 1625600 w 3810000"/>
              <a:gd name="connsiteY14" fmla="*/ 0 h 3729628"/>
              <a:gd name="connsiteX15" fmla="*/ 2407920 w 3810000"/>
              <a:gd name="connsiteY15" fmla="*/ 50005 h 3729628"/>
              <a:gd name="connsiteX16" fmla="*/ 3001978 w 3810000"/>
              <a:gd name="connsiteY16" fmla="*/ 370369 h 3729628"/>
              <a:gd name="connsiteX17" fmla="*/ 3359674 w 3810000"/>
              <a:gd name="connsiteY17" fmla="*/ 1171254 h 3729628"/>
              <a:gd name="connsiteX18" fmla="*/ 3436071 w 3810000"/>
              <a:gd name="connsiteY18" fmla="*/ 2214396 h 3729628"/>
              <a:gd name="connsiteX19" fmla="*/ 3373317 w 3810000"/>
              <a:gd name="connsiteY19" fmla="*/ 2660164 h 3729628"/>
              <a:gd name="connsiteX20" fmla="*/ 3306183 w 3810000"/>
              <a:gd name="connsiteY20" fmla="*/ 2911157 h 3729628"/>
              <a:gd name="connsiteX21" fmla="*/ 3277496 w 3810000"/>
              <a:gd name="connsiteY21" fmla="*/ 3007196 h 3729628"/>
              <a:gd name="connsiteX22" fmla="*/ 3809999 w 3810000"/>
              <a:gd name="connsiteY22" fmla="*/ 3236277 h 3729628"/>
              <a:gd name="connsiteX0" fmla="*/ 3810000 w 3810000"/>
              <a:gd name="connsiteY0" fmla="*/ 3219925 h 3729629"/>
              <a:gd name="connsiteX1" fmla="*/ 3474720 w 3810000"/>
              <a:gd name="connsiteY1" fmla="*/ 3524725 h 3729629"/>
              <a:gd name="connsiteX2" fmla="*/ 3020211 w 3810000"/>
              <a:gd name="connsiteY2" fmla="*/ 3689508 h 3729629"/>
              <a:gd name="connsiteX3" fmla="*/ 2309608 w 3810000"/>
              <a:gd name="connsiteY3" fmla="*/ 3727442 h 3729629"/>
              <a:gd name="connsiteX4" fmla="*/ 1665941 w 3810000"/>
              <a:gd name="connsiteY4" fmla="*/ 3644413 h 3729629"/>
              <a:gd name="connsiteX5" fmla="*/ 1372197 w 3810000"/>
              <a:gd name="connsiteY5" fmla="*/ 3581231 h 3729629"/>
              <a:gd name="connsiteX6" fmla="*/ 937609 w 3810000"/>
              <a:gd name="connsiteY6" fmla="*/ 3434392 h 3729629"/>
              <a:gd name="connsiteX7" fmla="*/ 266650 w 3810000"/>
              <a:gd name="connsiteY7" fmla="*/ 3001646 h 3729629"/>
              <a:gd name="connsiteX8" fmla="*/ 152400 w 3810000"/>
              <a:gd name="connsiteY8" fmla="*/ 2559525 h 3729629"/>
              <a:gd name="connsiteX9" fmla="*/ 30480 w 3810000"/>
              <a:gd name="connsiteY9" fmla="*/ 2153125 h 3729629"/>
              <a:gd name="connsiteX10" fmla="*/ 0 w 3810000"/>
              <a:gd name="connsiteY10" fmla="*/ 1929605 h 3729629"/>
              <a:gd name="connsiteX11" fmla="*/ 61757 w 3810000"/>
              <a:gd name="connsiteY11" fmla="*/ 1344779 h 3729629"/>
              <a:gd name="connsiteX12" fmla="*/ 275913 w 3810000"/>
              <a:gd name="connsiteY12" fmla="*/ 940921 h 3729629"/>
              <a:gd name="connsiteX13" fmla="*/ 893683 w 3810000"/>
              <a:gd name="connsiteY13" fmla="*/ 210032 h 3729629"/>
              <a:gd name="connsiteX14" fmla="*/ 1625600 w 3810000"/>
              <a:gd name="connsiteY14" fmla="*/ 0 h 3729629"/>
              <a:gd name="connsiteX15" fmla="*/ 2407920 w 3810000"/>
              <a:gd name="connsiteY15" fmla="*/ 50005 h 3729629"/>
              <a:gd name="connsiteX16" fmla="*/ 3001978 w 3810000"/>
              <a:gd name="connsiteY16" fmla="*/ 370369 h 3729629"/>
              <a:gd name="connsiteX17" fmla="*/ 3359674 w 3810000"/>
              <a:gd name="connsiteY17" fmla="*/ 1171254 h 3729629"/>
              <a:gd name="connsiteX18" fmla="*/ 3436071 w 3810000"/>
              <a:gd name="connsiteY18" fmla="*/ 2214396 h 3729629"/>
              <a:gd name="connsiteX19" fmla="*/ 3373317 w 3810000"/>
              <a:gd name="connsiteY19" fmla="*/ 2660164 h 3729629"/>
              <a:gd name="connsiteX20" fmla="*/ 3306183 w 3810000"/>
              <a:gd name="connsiteY20" fmla="*/ 2911157 h 3729629"/>
              <a:gd name="connsiteX21" fmla="*/ 3277496 w 3810000"/>
              <a:gd name="connsiteY21" fmla="*/ 3007196 h 3729629"/>
              <a:gd name="connsiteX22" fmla="*/ 3809999 w 3810000"/>
              <a:gd name="connsiteY22" fmla="*/ 3236277 h 3729629"/>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66650 w 3810000"/>
              <a:gd name="connsiteY7" fmla="*/ 3001646 h 3729312"/>
              <a:gd name="connsiteX8" fmla="*/ 152400 w 3810000"/>
              <a:gd name="connsiteY8" fmla="*/ 2559525 h 3729312"/>
              <a:gd name="connsiteX9" fmla="*/ 30480 w 3810000"/>
              <a:gd name="connsiteY9" fmla="*/ 2153125 h 3729312"/>
              <a:gd name="connsiteX10" fmla="*/ 0 w 3810000"/>
              <a:gd name="connsiteY10" fmla="*/ 1929605 h 3729312"/>
              <a:gd name="connsiteX11" fmla="*/ 61757 w 3810000"/>
              <a:gd name="connsiteY11" fmla="*/ 1344779 h 3729312"/>
              <a:gd name="connsiteX12" fmla="*/ 275913 w 3810000"/>
              <a:gd name="connsiteY12" fmla="*/ 940921 h 3729312"/>
              <a:gd name="connsiteX13" fmla="*/ 893683 w 3810000"/>
              <a:gd name="connsiteY13" fmla="*/ 210032 h 3729312"/>
              <a:gd name="connsiteX14" fmla="*/ 1625600 w 3810000"/>
              <a:gd name="connsiteY14" fmla="*/ 0 h 3729312"/>
              <a:gd name="connsiteX15" fmla="*/ 2407920 w 3810000"/>
              <a:gd name="connsiteY15" fmla="*/ 50005 h 3729312"/>
              <a:gd name="connsiteX16" fmla="*/ 3001978 w 3810000"/>
              <a:gd name="connsiteY16" fmla="*/ 370369 h 3729312"/>
              <a:gd name="connsiteX17" fmla="*/ 3359674 w 3810000"/>
              <a:gd name="connsiteY17" fmla="*/ 1171254 h 3729312"/>
              <a:gd name="connsiteX18" fmla="*/ 3436071 w 3810000"/>
              <a:gd name="connsiteY18" fmla="*/ 2214396 h 3729312"/>
              <a:gd name="connsiteX19" fmla="*/ 3373317 w 3810000"/>
              <a:gd name="connsiteY19" fmla="*/ 2660164 h 3729312"/>
              <a:gd name="connsiteX20" fmla="*/ 3306183 w 3810000"/>
              <a:gd name="connsiteY20" fmla="*/ 2911157 h 3729312"/>
              <a:gd name="connsiteX21" fmla="*/ 3277496 w 3810000"/>
              <a:gd name="connsiteY21" fmla="*/ 3007196 h 3729312"/>
              <a:gd name="connsiteX22" fmla="*/ 3809999 w 3810000"/>
              <a:gd name="connsiteY22"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66650 w 3810000"/>
              <a:gd name="connsiteY7" fmla="*/ 3001646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929605 h 3729312"/>
              <a:gd name="connsiteX9" fmla="*/ 83357 w 3831600"/>
              <a:gd name="connsiteY9" fmla="*/ 1344779 h 3729312"/>
              <a:gd name="connsiteX10" fmla="*/ 297513 w 3831600"/>
              <a:gd name="connsiteY10" fmla="*/ 940921 h 3729312"/>
              <a:gd name="connsiteX11" fmla="*/ 915283 w 3831600"/>
              <a:gd name="connsiteY11" fmla="*/ 210032 h 3729312"/>
              <a:gd name="connsiteX12" fmla="*/ 1647200 w 3831600"/>
              <a:gd name="connsiteY12" fmla="*/ 0 h 3729312"/>
              <a:gd name="connsiteX13" fmla="*/ 2429520 w 3831600"/>
              <a:gd name="connsiteY13" fmla="*/ 50005 h 3729312"/>
              <a:gd name="connsiteX14" fmla="*/ 3023578 w 3831600"/>
              <a:gd name="connsiteY14" fmla="*/ 370369 h 3729312"/>
              <a:gd name="connsiteX15" fmla="*/ 3381274 w 3831600"/>
              <a:gd name="connsiteY15" fmla="*/ 1171254 h 3729312"/>
              <a:gd name="connsiteX16" fmla="*/ 3457671 w 3831600"/>
              <a:gd name="connsiteY16" fmla="*/ 2214396 h 3729312"/>
              <a:gd name="connsiteX17" fmla="*/ 3394917 w 3831600"/>
              <a:gd name="connsiteY17" fmla="*/ 2660164 h 3729312"/>
              <a:gd name="connsiteX18" fmla="*/ 3327783 w 3831600"/>
              <a:gd name="connsiteY18" fmla="*/ 2911157 h 3729312"/>
              <a:gd name="connsiteX19" fmla="*/ 3299096 w 3831600"/>
              <a:gd name="connsiteY19" fmla="*/ 3007196 h 3729312"/>
              <a:gd name="connsiteX20" fmla="*/ 3831599 w 3831600"/>
              <a:gd name="connsiteY20"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929605 h 3729312"/>
              <a:gd name="connsiteX9" fmla="*/ 297513 w 3831600"/>
              <a:gd name="connsiteY9" fmla="*/ 940921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854197 h 3729312"/>
              <a:gd name="connsiteX9" fmla="*/ 297513 w 3831600"/>
              <a:gd name="connsiteY9" fmla="*/ 940921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854197 h 3729312"/>
              <a:gd name="connsiteX9" fmla="*/ 311558 w 3831600"/>
              <a:gd name="connsiteY9" fmla="*/ 841700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27607 w 3827607"/>
              <a:gd name="connsiteY0" fmla="*/ 3219925 h 3729312"/>
              <a:gd name="connsiteX1" fmla="*/ 3412740 w 3827607"/>
              <a:gd name="connsiteY1" fmla="*/ 3548539 h 3729312"/>
              <a:gd name="connsiteX2" fmla="*/ 3037818 w 3827607"/>
              <a:gd name="connsiteY2" fmla="*/ 3689508 h 3729312"/>
              <a:gd name="connsiteX3" fmla="*/ 2327215 w 3827607"/>
              <a:gd name="connsiteY3" fmla="*/ 3727442 h 3729312"/>
              <a:gd name="connsiteX4" fmla="*/ 1683548 w 3827607"/>
              <a:gd name="connsiteY4" fmla="*/ 3644413 h 3729312"/>
              <a:gd name="connsiteX5" fmla="*/ 1038687 w 3827607"/>
              <a:gd name="connsiteY5" fmla="*/ 3462165 h 3729312"/>
              <a:gd name="connsiteX6" fmla="*/ 260849 w 3827607"/>
              <a:gd name="connsiteY6" fmla="*/ 2950050 h 3729312"/>
              <a:gd name="connsiteX7" fmla="*/ 10635 w 3827607"/>
              <a:gd name="connsiteY7" fmla="*/ 2200752 h 3729312"/>
              <a:gd name="connsiteX8" fmla="*/ 17607 w 3827607"/>
              <a:gd name="connsiteY8" fmla="*/ 1854197 h 3729312"/>
              <a:gd name="connsiteX9" fmla="*/ 307565 w 3827607"/>
              <a:gd name="connsiteY9" fmla="*/ 841700 h 3729312"/>
              <a:gd name="connsiteX10" fmla="*/ 911290 w 3827607"/>
              <a:gd name="connsiteY10" fmla="*/ 210032 h 3729312"/>
              <a:gd name="connsiteX11" fmla="*/ 1643207 w 3827607"/>
              <a:gd name="connsiteY11" fmla="*/ 0 h 3729312"/>
              <a:gd name="connsiteX12" fmla="*/ 2425527 w 3827607"/>
              <a:gd name="connsiteY12" fmla="*/ 50005 h 3729312"/>
              <a:gd name="connsiteX13" fmla="*/ 3019585 w 3827607"/>
              <a:gd name="connsiteY13" fmla="*/ 370369 h 3729312"/>
              <a:gd name="connsiteX14" fmla="*/ 3377281 w 3827607"/>
              <a:gd name="connsiteY14" fmla="*/ 1171254 h 3729312"/>
              <a:gd name="connsiteX15" fmla="*/ 3453678 w 3827607"/>
              <a:gd name="connsiteY15" fmla="*/ 2214396 h 3729312"/>
              <a:gd name="connsiteX16" fmla="*/ 3390924 w 3827607"/>
              <a:gd name="connsiteY16" fmla="*/ 2660164 h 3729312"/>
              <a:gd name="connsiteX17" fmla="*/ 3323790 w 3827607"/>
              <a:gd name="connsiteY17" fmla="*/ 2911157 h 3729312"/>
              <a:gd name="connsiteX18" fmla="*/ 3295103 w 3827607"/>
              <a:gd name="connsiteY18" fmla="*/ 3007196 h 3729312"/>
              <a:gd name="connsiteX19" fmla="*/ 3827606 w 3827607"/>
              <a:gd name="connsiteY19" fmla="*/ 3236277 h 3729312"/>
              <a:gd name="connsiteX0" fmla="*/ 3833194 w 3833194"/>
              <a:gd name="connsiteY0" fmla="*/ 3219925 h 3729312"/>
              <a:gd name="connsiteX1" fmla="*/ 3418327 w 3833194"/>
              <a:gd name="connsiteY1" fmla="*/ 3548539 h 3729312"/>
              <a:gd name="connsiteX2" fmla="*/ 3043405 w 3833194"/>
              <a:gd name="connsiteY2" fmla="*/ 3689508 h 3729312"/>
              <a:gd name="connsiteX3" fmla="*/ 2332802 w 3833194"/>
              <a:gd name="connsiteY3" fmla="*/ 3727442 h 3729312"/>
              <a:gd name="connsiteX4" fmla="*/ 1689135 w 3833194"/>
              <a:gd name="connsiteY4" fmla="*/ 3644413 h 3729312"/>
              <a:gd name="connsiteX5" fmla="*/ 1044274 w 3833194"/>
              <a:gd name="connsiteY5" fmla="*/ 3462165 h 3729312"/>
              <a:gd name="connsiteX6" fmla="*/ 266436 w 3833194"/>
              <a:gd name="connsiteY6" fmla="*/ 2950050 h 3729312"/>
              <a:gd name="connsiteX7" fmla="*/ 16222 w 3833194"/>
              <a:gd name="connsiteY7" fmla="*/ 2200752 h 3729312"/>
              <a:gd name="connsiteX8" fmla="*/ 23194 w 3833194"/>
              <a:gd name="connsiteY8" fmla="*/ 1854197 h 3729312"/>
              <a:gd name="connsiteX9" fmla="*/ 313152 w 3833194"/>
              <a:gd name="connsiteY9" fmla="*/ 841700 h 3729312"/>
              <a:gd name="connsiteX10" fmla="*/ 916877 w 3833194"/>
              <a:gd name="connsiteY10" fmla="*/ 210032 h 3729312"/>
              <a:gd name="connsiteX11" fmla="*/ 1648794 w 3833194"/>
              <a:gd name="connsiteY11" fmla="*/ 0 h 3729312"/>
              <a:gd name="connsiteX12" fmla="*/ 2431114 w 3833194"/>
              <a:gd name="connsiteY12" fmla="*/ 50005 h 3729312"/>
              <a:gd name="connsiteX13" fmla="*/ 3025172 w 3833194"/>
              <a:gd name="connsiteY13" fmla="*/ 370369 h 3729312"/>
              <a:gd name="connsiteX14" fmla="*/ 3382868 w 3833194"/>
              <a:gd name="connsiteY14" fmla="*/ 1171254 h 3729312"/>
              <a:gd name="connsiteX15" fmla="*/ 3459265 w 3833194"/>
              <a:gd name="connsiteY15" fmla="*/ 2214396 h 3729312"/>
              <a:gd name="connsiteX16" fmla="*/ 3396511 w 3833194"/>
              <a:gd name="connsiteY16" fmla="*/ 2660164 h 3729312"/>
              <a:gd name="connsiteX17" fmla="*/ 3329377 w 3833194"/>
              <a:gd name="connsiteY17" fmla="*/ 2911157 h 3729312"/>
              <a:gd name="connsiteX18" fmla="*/ 3300690 w 3833194"/>
              <a:gd name="connsiteY18" fmla="*/ 3007196 h 3729312"/>
              <a:gd name="connsiteX19" fmla="*/ 3833193 w 3833194"/>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15574 w 3835616"/>
              <a:gd name="connsiteY9" fmla="*/ 841700 h 3729312"/>
              <a:gd name="connsiteX10" fmla="*/ 919299 w 3835616"/>
              <a:gd name="connsiteY10" fmla="*/ 210032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919299 w 3835616"/>
              <a:gd name="connsiteY10" fmla="*/ 210032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171595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29746 w 3835616"/>
              <a:gd name="connsiteY19" fmla="*/ 3216376 h 3729312"/>
              <a:gd name="connsiteX0" fmla="*/ 3835616 w 3841659"/>
              <a:gd name="connsiteY0" fmla="*/ 3219925 h 3729312"/>
              <a:gd name="connsiteX1" fmla="*/ 3420749 w 3841659"/>
              <a:gd name="connsiteY1" fmla="*/ 3548539 h 3729312"/>
              <a:gd name="connsiteX2" fmla="*/ 3045827 w 3841659"/>
              <a:gd name="connsiteY2" fmla="*/ 3689508 h 3729312"/>
              <a:gd name="connsiteX3" fmla="*/ 2335224 w 3841659"/>
              <a:gd name="connsiteY3" fmla="*/ 3727442 h 3729312"/>
              <a:gd name="connsiteX4" fmla="*/ 1691557 w 3841659"/>
              <a:gd name="connsiteY4" fmla="*/ 3644413 h 3729312"/>
              <a:gd name="connsiteX5" fmla="*/ 1046696 w 3841659"/>
              <a:gd name="connsiteY5" fmla="*/ 3462165 h 3729312"/>
              <a:gd name="connsiteX6" fmla="*/ 268858 w 3841659"/>
              <a:gd name="connsiteY6" fmla="*/ 2950050 h 3729312"/>
              <a:gd name="connsiteX7" fmla="*/ 18644 w 3841659"/>
              <a:gd name="connsiteY7" fmla="*/ 2200752 h 3729312"/>
              <a:gd name="connsiteX8" fmla="*/ 30297 w 3841659"/>
              <a:gd name="connsiteY8" fmla="*/ 1762911 h 3729312"/>
              <a:gd name="connsiteX9" fmla="*/ 301529 w 3841659"/>
              <a:gd name="connsiteY9" fmla="*/ 901232 h 3729312"/>
              <a:gd name="connsiteX10" fmla="*/ 717992 w 3841659"/>
              <a:gd name="connsiteY10" fmla="*/ 341005 h 3729312"/>
              <a:gd name="connsiteX11" fmla="*/ 1651216 w 3841659"/>
              <a:gd name="connsiteY11" fmla="*/ 0 h 3729312"/>
              <a:gd name="connsiteX12" fmla="*/ 2433536 w 3841659"/>
              <a:gd name="connsiteY12" fmla="*/ 50005 h 3729312"/>
              <a:gd name="connsiteX13" fmla="*/ 3027594 w 3841659"/>
              <a:gd name="connsiteY13" fmla="*/ 370369 h 3729312"/>
              <a:gd name="connsiteX14" fmla="*/ 3385290 w 3841659"/>
              <a:gd name="connsiteY14" fmla="*/ 1171254 h 3729312"/>
              <a:gd name="connsiteX15" fmla="*/ 3461687 w 3841659"/>
              <a:gd name="connsiteY15" fmla="*/ 2214396 h 3729312"/>
              <a:gd name="connsiteX16" fmla="*/ 3398933 w 3841659"/>
              <a:gd name="connsiteY16" fmla="*/ 2660164 h 3729312"/>
              <a:gd name="connsiteX17" fmla="*/ 3331799 w 3841659"/>
              <a:gd name="connsiteY17" fmla="*/ 2911157 h 3729312"/>
              <a:gd name="connsiteX18" fmla="*/ 3303112 w 3841659"/>
              <a:gd name="connsiteY18" fmla="*/ 3007196 h 3729312"/>
              <a:gd name="connsiteX19" fmla="*/ 3841659 w 3841659"/>
              <a:gd name="connsiteY19" fmla="*/ 3223109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762243 w 3835616"/>
              <a:gd name="connsiteY19" fmla="*/ 3112020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03112 w 3841661"/>
              <a:gd name="connsiteY18" fmla="*/ 3007196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03112 w 3841661"/>
              <a:gd name="connsiteY18" fmla="*/ 3007196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65486"/>
              <a:gd name="connsiteY0" fmla="*/ 3219925 h 3729312"/>
              <a:gd name="connsiteX1" fmla="*/ 3420749 w 3865486"/>
              <a:gd name="connsiteY1" fmla="*/ 3548539 h 3729312"/>
              <a:gd name="connsiteX2" fmla="*/ 3045827 w 3865486"/>
              <a:gd name="connsiteY2" fmla="*/ 3689508 h 3729312"/>
              <a:gd name="connsiteX3" fmla="*/ 2335224 w 3865486"/>
              <a:gd name="connsiteY3" fmla="*/ 3727442 h 3729312"/>
              <a:gd name="connsiteX4" fmla="*/ 1691557 w 3865486"/>
              <a:gd name="connsiteY4" fmla="*/ 3644413 h 3729312"/>
              <a:gd name="connsiteX5" fmla="*/ 1046696 w 3865486"/>
              <a:gd name="connsiteY5" fmla="*/ 3462165 h 3729312"/>
              <a:gd name="connsiteX6" fmla="*/ 268858 w 3865486"/>
              <a:gd name="connsiteY6" fmla="*/ 2950050 h 3729312"/>
              <a:gd name="connsiteX7" fmla="*/ 18644 w 3865486"/>
              <a:gd name="connsiteY7" fmla="*/ 2200752 h 3729312"/>
              <a:gd name="connsiteX8" fmla="*/ 30297 w 3865486"/>
              <a:gd name="connsiteY8" fmla="*/ 1762911 h 3729312"/>
              <a:gd name="connsiteX9" fmla="*/ 301529 w 3865486"/>
              <a:gd name="connsiteY9" fmla="*/ 901232 h 3729312"/>
              <a:gd name="connsiteX10" fmla="*/ 717992 w 3865486"/>
              <a:gd name="connsiteY10" fmla="*/ 341005 h 3729312"/>
              <a:gd name="connsiteX11" fmla="*/ 1651216 w 3865486"/>
              <a:gd name="connsiteY11" fmla="*/ 0 h 3729312"/>
              <a:gd name="connsiteX12" fmla="*/ 2433536 w 3865486"/>
              <a:gd name="connsiteY12" fmla="*/ 50005 h 3729312"/>
              <a:gd name="connsiteX13" fmla="*/ 3027594 w 3865486"/>
              <a:gd name="connsiteY13" fmla="*/ 370369 h 3729312"/>
              <a:gd name="connsiteX14" fmla="*/ 3385290 w 3865486"/>
              <a:gd name="connsiteY14" fmla="*/ 1171254 h 3729312"/>
              <a:gd name="connsiteX15" fmla="*/ 3461687 w 3865486"/>
              <a:gd name="connsiteY15" fmla="*/ 2214396 h 3729312"/>
              <a:gd name="connsiteX16" fmla="*/ 3398933 w 3865486"/>
              <a:gd name="connsiteY16" fmla="*/ 2660164 h 3729312"/>
              <a:gd name="connsiteX17" fmla="*/ 3331799 w 3865486"/>
              <a:gd name="connsiteY17" fmla="*/ 2911157 h 3729312"/>
              <a:gd name="connsiteX18" fmla="*/ 3865486 w 3865486"/>
              <a:gd name="connsiteY18" fmla="*/ 313895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430700 w 3837690"/>
              <a:gd name="connsiteY16" fmla="*/ 2656798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430700 w 3837690"/>
              <a:gd name="connsiteY16" fmla="*/ 2656798 h 3729312"/>
              <a:gd name="connsiteX17" fmla="*/ 3292091 w 3837690"/>
              <a:gd name="connsiteY17" fmla="*/ 2978484 h 3729312"/>
              <a:gd name="connsiteX18" fmla="*/ 3837690 w 3837690"/>
              <a:gd name="connsiteY18" fmla="*/ 3213012 h 3729312"/>
              <a:gd name="connsiteX0" fmla="*/ 3835616 w 3837690"/>
              <a:gd name="connsiteY0" fmla="*/ 3219925 h 3729576"/>
              <a:gd name="connsiteX1" fmla="*/ 3416779 w 3837690"/>
              <a:gd name="connsiteY1" fmla="*/ 3528340 h 3729576"/>
              <a:gd name="connsiteX2" fmla="*/ 3045827 w 3837690"/>
              <a:gd name="connsiteY2" fmla="*/ 3689508 h 3729576"/>
              <a:gd name="connsiteX3" fmla="*/ 2335224 w 3837690"/>
              <a:gd name="connsiteY3" fmla="*/ 3727442 h 3729576"/>
              <a:gd name="connsiteX4" fmla="*/ 1691557 w 3837690"/>
              <a:gd name="connsiteY4" fmla="*/ 3644413 h 3729576"/>
              <a:gd name="connsiteX5" fmla="*/ 1046696 w 3837690"/>
              <a:gd name="connsiteY5" fmla="*/ 3462165 h 3729576"/>
              <a:gd name="connsiteX6" fmla="*/ 268858 w 3837690"/>
              <a:gd name="connsiteY6" fmla="*/ 2950050 h 3729576"/>
              <a:gd name="connsiteX7" fmla="*/ 18644 w 3837690"/>
              <a:gd name="connsiteY7" fmla="*/ 2200752 h 3729576"/>
              <a:gd name="connsiteX8" fmla="*/ 30297 w 3837690"/>
              <a:gd name="connsiteY8" fmla="*/ 1762911 h 3729576"/>
              <a:gd name="connsiteX9" fmla="*/ 301529 w 3837690"/>
              <a:gd name="connsiteY9" fmla="*/ 901232 h 3729576"/>
              <a:gd name="connsiteX10" fmla="*/ 717992 w 3837690"/>
              <a:gd name="connsiteY10" fmla="*/ 341005 h 3729576"/>
              <a:gd name="connsiteX11" fmla="*/ 1651216 w 3837690"/>
              <a:gd name="connsiteY11" fmla="*/ 0 h 3729576"/>
              <a:gd name="connsiteX12" fmla="*/ 2433536 w 3837690"/>
              <a:gd name="connsiteY12" fmla="*/ 50005 h 3729576"/>
              <a:gd name="connsiteX13" fmla="*/ 3027594 w 3837690"/>
              <a:gd name="connsiteY13" fmla="*/ 370369 h 3729576"/>
              <a:gd name="connsiteX14" fmla="*/ 3385290 w 3837690"/>
              <a:gd name="connsiteY14" fmla="*/ 1171254 h 3729576"/>
              <a:gd name="connsiteX15" fmla="*/ 3461687 w 3837690"/>
              <a:gd name="connsiteY15" fmla="*/ 2214396 h 3729576"/>
              <a:gd name="connsiteX16" fmla="*/ 3430700 w 3837690"/>
              <a:gd name="connsiteY16" fmla="*/ 2656798 h 3729576"/>
              <a:gd name="connsiteX17" fmla="*/ 3292091 w 3837690"/>
              <a:gd name="connsiteY17" fmla="*/ 2978484 h 3729576"/>
              <a:gd name="connsiteX18" fmla="*/ 3837690 w 3837690"/>
              <a:gd name="connsiteY18" fmla="*/ 3213012 h 3729576"/>
              <a:gd name="connsiteX0" fmla="*/ 3835616 w 3837690"/>
              <a:gd name="connsiteY0" fmla="*/ 3219925 h 3727718"/>
              <a:gd name="connsiteX1" fmla="*/ 3416779 w 3837690"/>
              <a:gd name="connsiteY1" fmla="*/ 3528340 h 3727718"/>
              <a:gd name="connsiteX2" fmla="*/ 2986264 w 3837690"/>
              <a:gd name="connsiteY2" fmla="*/ 3665944 h 3727718"/>
              <a:gd name="connsiteX3" fmla="*/ 2335224 w 3837690"/>
              <a:gd name="connsiteY3" fmla="*/ 3727442 h 3727718"/>
              <a:gd name="connsiteX4" fmla="*/ 1691557 w 3837690"/>
              <a:gd name="connsiteY4" fmla="*/ 3644413 h 3727718"/>
              <a:gd name="connsiteX5" fmla="*/ 1046696 w 3837690"/>
              <a:gd name="connsiteY5" fmla="*/ 3462165 h 3727718"/>
              <a:gd name="connsiteX6" fmla="*/ 268858 w 3837690"/>
              <a:gd name="connsiteY6" fmla="*/ 2950050 h 3727718"/>
              <a:gd name="connsiteX7" fmla="*/ 18644 w 3837690"/>
              <a:gd name="connsiteY7" fmla="*/ 2200752 h 3727718"/>
              <a:gd name="connsiteX8" fmla="*/ 30297 w 3837690"/>
              <a:gd name="connsiteY8" fmla="*/ 1762911 h 3727718"/>
              <a:gd name="connsiteX9" fmla="*/ 301529 w 3837690"/>
              <a:gd name="connsiteY9" fmla="*/ 901232 h 3727718"/>
              <a:gd name="connsiteX10" fmla="*/ 717992 w 3837690"/>
              <a:gd name="connsiteY10" fmla="*/ 341005 h 3727718"/>
              <a:gd name="connsiteX11" fmla="*/ 1651216 w 3837690"/>
              <a:gd name="connsiteY11" fmla="*/ 0 h 3727718"/>
              <a:gd name="connsiteX12" fmla="*/ 2433536 w 3837690"/>
              <a:gd name="connsiteY12" fmla="*/ 50005 h 3727718"/>
              <a:gd name="connsiteX13" fmla="*/ 3027594 w 3837690"/>
              <a:gd name="connsiteY13" fmla="*/ 370369 h 3727718"/>
              <a:gd name="connsiteX14" fmla="*/ 3385290 w 3837690"/>
              <a:gd name="connsiteY14" fmla="*/ 1171254 h 3727718"/>
              <a:gd name="connsiteX15" fmla="*/ 3461687 w 3837690"/>
              <a:gd name="connsiteY15" fmla="*/ 2214396 h 3727718"/>
              <a:gd name="connsiteX16" fmla="*/ 3430700 w 3837690"/>
              <a:gd name="connsiteY16" fmla="*/ 2656798 h 3727718"/>
              <a:gd name="connsiteX17" fmla="*/ 3292091 w 3837690"/>
              <a:gd name="connsiteY17" fmla="*/ 2978484 h 3727718"/>
              <a:gd name="connsiteX18" fmla="*/ 3837690 w 3837690"/>
              <a:gd name="connsiteY18" fmla="*/ 3213012 h 3727718"/>
              <a:gd name="connsiteX0" fmla="*/ 3835616 w 3837690"/>
              <a:gd name="connsiteY0" fmla="*/ 3219925 h 3727718"/>
              <a:gd name="connsiteX1" fmla="*/ 3416779 w 3837690"/>
              <a:gd name="connsiteY1" fmla="*/ 3528340 h 3727718"/>
              <a:gd name="connsiteX2" fmla="*/ 2986264 w 3837690"/>
              <a:gd name="connsiteY2" fmla="*/ 3665944 h 3727718"/>
              <a:gd name="connsiteX3" fmla="*/ 2335224 w 3837690"/>
              <a:gd name="connsiteY3" fmla="*/ 3727442 h 3727718"/>
              <a:gd name="connsiteX4" fmla="*/ 1691557 w 3837690"/>
              <a:gd name="connsiteY4" fmla="*/ 3644413 h 3727718"/>
              <a:gd name="connsiteX5" fmla="*/ 1046696 w 3837690"/>
              <a:gd name="connsiteY5" fmla="*/ 3462165 h 3727718"/>
              <a:gd name="connsiteX6" fmla="*/ 268858 w 3837690"/>
              <a:gd name="connsiteY6" fmla="*/ 2950050 h 3727718"/>
              <a:gd name="connsiteX7" fmla="*/ 18644 w 3837690"/>
              <a:gd name="connsiteY7" fmla="*/ 2200752 h 3727718"/>
              <a:gd name="connsiteX8" fmla="*/ 30297 w 3837690"/>
              <a:gd name="connsiteY8" fmla="*/ 1762911 h 3727718"/>
              <a:gd name="connsiteX9" fmla="*/ 301529 w 3837690"/>
              <a:gd name="connsiteY9" fmla="*/ 901232 h 3727718"/>
              <a:gd name="connsiteX10" fmla="*/ 717992 w 3837690"/>
              <a:gd name="connsiteY10" fmla="*/ 341005 h 3727718"/>
              <a:gd name="connsiteX11" fmla="*/ 1651216 w 3837690"/>
              <a:gd name="connsiteY11" fmla="*/ 0 h 3727718"/>
              <a:gd name="connsiteX12" fmla="*/ 2433536 w 3837690"/>
              <a:gd name="connsiteY12" fmla="*/ 50005 h 3727718"/>
              <a:gd name="connsiteX13" fmla="*/ 3027594 w 3837690"/>
              <a:gd name="connsiteY13" fmla="*/ 370369 h 3727718"/>
              <a:gd name="connsiteX14" fmla="*/ 3385290 w 3837690"/>
              <a:gd name="connsiteY14" fmla="*/ 1171254 h 3727718"/>
              <a:gd name="connsiteX15" fmla="*/ 3461687 w 3837690"/>
              <a:gd name="connsiteY15" fmla="*/ 2214396 h 3727718"/>
              <a:gd name="connsiteX16" fmla="*/ 3430700 w 3837690"/>
              <a:gd name="connsiteY16" fmla="*/ 2656798 h 3727718"/>
              <a:gd name="connsiteX17" fmla="*/ 3292091 w 3837690"/>
              <a:gd name="connsiteY17" fmla="*/ 2978484 h 3727718"/>
              <a:gd name="connsiteX18" fmla="*/ 3837690 w 3837690"/>
              <a:gd name="connsiteY18" fmla="*/ 3223110 h 3727718"/>
              <a:gd name="connsiteX0" fmla="*/ 3835616 w 3837690"/>
              <a:gd name="connsiteY0" fmla="*/ 3219925 h 3729804"/>
              <a:gd name="connsiteX1" fmla="*/ 3416779 w 3837690"/>
              <a:gd name="connsiteY1" fmla="*/ 3528340 h 3729804"/>
              <a:gd name="connsiteX2" fmla="*/ 2964477 w 3837690"/>
              <a:gd name="connsiteY2" fmla="*/ 3558897 h 3729804"/>
              <a:gd name="connsiteX3" fmla="*/ 2335224 w 3837690"/>
              <a:gd name="connsiteY3" fmla="*/ 3727442 h 3729804"/>
              <a:gd name="connsiteX4" fmla="*/ 1691557 w 3837690"/>
              <a:gd name="connsiteY4" fmla="*/ 3644413 h 3729804"/>
              <a:gd name="connsiteX5" fmla="*/ 1046696 w 3837690"/>
              <a:gd name="connsiteY5" fmla="*/ 3462165 h 3729804"/>
              <a:gd name="connsiteX6" fmla="*/ 268858 w 3837690"/>
              <a:gd name="connsiteY6" fmla="*/ 2950050 h 3729804"/>
              <a:gd name="connsiteX7" fmla="*/ 18644 w 3837690"/>
              <a:gd name="connsiteY7" fmla="*/ 2200752 h 3729804"/>
              <a:gd name="connsiteX8" fmla="*/ 30297 w 3837690"/>
              <a:gd name="connsiteY8" fmla="*/ 1762911 h 3729804"/>
              <a:gd name="connsiteX9" fmla="*/ 301529 w 3837690"/>
              <a:gd name="connsiteY9" fmla="*/ 901232 h 3729804"/>
              <a:gd name="connsiteX10" fmla="*/ 717992 w 3837690"/>
              <a:gd name="connsiteY10" fmla="*/ 341005 h 3729804"/>
              <a:gd name="connsiteX11" fmla="*/ 1651216 w 3837690"/>
              <a:gd name="connsiteY11" fmla="*/ 0 h 3729804"/>
              <a:gd name="connsiteX12" fmla="*/ 2433536 w 3837690"/>
              <a:gd name="connsiteY12" fmla="*/ 50005 h 3729804"/>
              <a:gd name="connsiteX13" fmla="*/ 3027594 w 3837690"/>
              <a:gd name="connsiteY13" fmla="*/ 370369 h 3729804"/>
              <a:gd name="connsiteX14" fmla="*/ 3385290 w 3837690"/>
              <a:gd name="connsiteY14" fmla="*/ 1171254 h 3729804"/>
              <a:gd name="connsiteX15" fmla="*/ 3461687 w 3837690"/>
              <a:gd name="connsiteY15" fmla="*/ 2214396 h 3729804"/>
              <a:gd name="connsiteX16" fmla="*/ 3430700 w 3837690"/>
              <a:gd name="connsiteY16" fmla="*/ 2656798 h 3729804"/>
              <a:gd name="connsiteX17" fmla="*/ 3292091 w 3837690"/>
              <a:gd name="connsiteY17" fmla="*/ 2978484 h 3729804"/>
              <a:gd name="connsiteX18" fmla="*/ 3837690 w 3837690"/>
              <a:gd name="connsiteY18" fmla="*/ 3223110 h 3729804"/>
              <a:gd name="connsiteX0" fmla="*/ 3835616 w 3837690"/>
              <a:gd name="connsiteY0" fmla="*/ 3219925 h 3728640"/>
              <a:gd name="connsiteX1" fmla="*/ 3416779 w 3837690"/>
              <a:gd name="connsiteY1" fmla="*/ 3528340 h 3728640"/>
              <a:gd name="connsiteX2" fmla="*/ 2964477 w 3837690"/>
              <a:gd name="connsiteY2" fmla="*/ 3558897 h 3728640"/>
              <a:gd name="connsiteX3" fmla="*/ 2335224 w 3837690"/>
              <a:gd name="connsiteY3" fmla="*/ 3727442 h 3728640"/>
              <a:gd name="connsiteX4" fmla="*/ 1046696 w 3837690"/>
              <a:gd name="connsiteY4" fmla="*/ 3462165 h 3728640"/>
              <a:gd name="connsiteX5" fmla="*/ 268858 w 3837690"/>
              <a:gd name="connsiteY5" fmla="*/ 2950050 h 3728640"/>
              <a:gd name="connsiteX6" fmla="*/ 18644 w 3837690"/>
              <a:gd name="connsiteY6" fmla="*/ 2200752 h 3728640"/>
              <a:gd name="connsiteX7" fmla="*/ 30297 w 3837690"/>
              <a:gd name="connsiteY7" fmla="*/ 1762911 h 3728640"/>
              <a:gd name="connsiteX8" fmla="*/ 301529 w 3837690"/>
              <a:gd name="connsiteY8" fmla="*/ 901232 h 3728640"/>
              <a:gd name="connsiteX9" fmla="*/ 717992 w 3837690"/>
              <a:gd name="connsiteY9" fmla="*/ 341005 h 3728640"/>
              <a:gd name="connsiteX10" fmla="*/ 1651216 w 3837690"/>
              <a:gd name="connsiteY10" fmla="*/ 0 h 3728640"/>
              <a:gd name="connsiteX11" fmla="*/ 2433536 w 3837690"/>
              <a:gd name="connsiteY11" fmla="*/ 50005 h 3728640"/>
              <a:gd name="connsiteX12" fmla="*/ 3027594 w 3837690"/>
              <a:gd name="connsiteY12" fmla="*/ 370369 h 3728640"/>
              <a:gd name="connsiteX13" fmla="*/ 3385290 w 3837690"/>
              <a:gd name="connsiteY13" fmla="*/ 1171254 h 3728640"/>
              <a:gd name="connsiteX14" fmla="*/ 3461687 w 3837690"/>
              <a:gd name="connsiteY14" fmla="*/ 2214396 h 3728640"/>
              <a:gd name="connsiteX15" fmla="*/ 3430700 w 3837690"/>
              <a:gd name="connsiteY15" fmla="*/ 2656798 h 3728640"/>
              <a:gd name="connsiteX16" fmla="*/ 3292091 w 3837690"/>
              <a:gd name="connsiteY16" fmla="*/ 2978484 h 3728640"/>
              <a:gd name="connsiteX17" fmla="*/ 3837690 w 3837690"/>
              <a:gd name="connsiteY17" fmla="*/ 3223110 h 3728640"/>
              <a:gd name="connsiteX0" fmla="*/ 3835616 w 3837690"/>
              <a:gd name="connsiteY0" fmla="*/ 3219925 h 3728656"/>
              <a:gd name="connsiteX1" fmla="*/ 3417487 w 3837690"/>
              <a:gd name="connsiteY1" fmla="*/ 3513956 h 3728656"/>
              <a:gd name="connsiteX2" fmla="*/ 2964477 w 3837690"/>
              <a:gd name="connsiteY2" fmla="*/ 3558897 h 3728656"/>
              <a:gd name="connsiteX3" fmla="*/ 2335224 w 3837690"/>
              <a:gd name="connsiteY3" fmla="*/ 3727442 h 3728656"/>
              <a:gd name="connsiteX4" fmla="*/ 1046696 w 3837690"/>
              <a:gd name="connsiteY4" fmla="*/ 3462165 h 3728656"/>
              <a:gd name="connsiteX5" fmla="*/ 268858 w 3837690"/>
              <a:gd name="connsiteY5" fmla="*/ 2950050 h 3728656"/>
              <a:gd name="connsiteX6" fmla="*/ 18644 w 3837690"/>
              <a:gd name="connsiteY6" fmla="*/ 2200752 h 3728656"/>
              <a:gd name="connsiteX7" fmla="*/ 30297 w 3837690"/>
              <a:gd name="connsiteY7" fmla="*/ 1762911 h 3728656"/>
              <a:gd name="connsiteX8" fmla="*/ 301529 w 3837690"/>
              <a:gd name="connsiteY8" fmla="*/ 901232 h 3728656"/>
              <a:gd name="connsiteX9" fmla="*/ 717992 w 3837690"/>
              <a:gd name="connsiteY9" fmla="*/ 341005 h 3728656"/>
              <a:gd name="connsiteX10" fmla="*/ 1651216 w 3837690"/>
              <a:gd name="connsiteY10" fmla="*/ 0 h 3728656"/>
              <a:gd name="connsiteX11" fmla="*/ 2433536 w 3837690"/>
              <a:gd name="connsiteY11" fmla="*/ 50005 h 3728656"/>
              <a:gd name="connsiteX12" fmla="*/ 3027594 w 3837690"/>
              <a:gd name="connsiteY12" fmla="*/ 370369 h 3728656"/>
              <a:gd name="connsiteX13" fmla="*/ 3385290 w 3837690"/>
              <a:gd name="connsiteY13" fmla="*/ 1171254 h 3728656"/>
              <a:gd name="connsiteX14" fmla="*/ 3461687 w 3837690"/>
              <a:gd name="connsiteY14" fmla="*/ 2214396 h 3728656"/>
              <a:gd name="connsiteX15" fmla="*/ 3430700 w 3837690"/>
              <a:gd name="connsiteY15" fmla="*/ 2656798 h 3728656"/>
              <a:gd name="connsiteX16" fmla="*/ 3292091 w 3837690"/>
              <a:gd name="connsiteY16" fmla="*/ 2978484 h 3728656"/>
              <a:gd name="connsiteX17" fmla="*/ 3837690 w 3837690"/>
              <a:gd name="connsiteY17" fmla="*/ 3223110 h 3728656"/>
              <a:gd name="connsiteX0" fmla="*/ 3835616 w 3835616"/>
              <a:gd name="connsiteY0" fmla="*/ 3219925 h 3728656"/>
              <a:gd name="connsiteX1" fmla="*/ 3417487 w 3835616"/>
              <a:gd name="connsiteY1" fmla="*/ 3513956 h 3728656"/>
              <a:gd name="connsiteX2" fmla="*/ 2964477 w 3835616"/>
              <a:gd name="connsiteY2" fmla="*/ 3558897 h 3728656"/>
              <a:gd name="connsiteX3" fmla="*/ 2335224 w 3835616"/>
              <a:gd name="connsiteY3" fmla="*/ 3727442 h 3728656"/>
              <a:gd name="connsiteX4" fmla="*/ 1046696 w 3835616"/>
              <a:gd name="connsiteY4" fmla="*/ 3462165 h 3728656"/>
              <a:gd name="connsiteX5" fmla="*/ 268858 w 3835616"/>
              <a:gd name="connsiteY5" fmla="*/ 2950050 h 3728656"/>
              <a:gd name="connsiteX6" fmla="*/ 18644 w 3835616"/>
              <a:gd name="connsiteY6" fmla="*/ 2200752 h 3728656"/>
              <a:gd name="connsiteX7" fmla="*/ 30297 w 3835616"/>
              <a:gd name="connsiteY7" fmla="*/ 1762911 h 3728656"/>
              <a:gd name="connsiteX8" fmla="*/ 301529 w 3835616"/>
              <a:gd name="connsiteY8" fmla="*/ 901232 h 3728656"/>
              <a:gd name="connsiteX9" fmla="*/ 717992 w 3835616"/>
              <a:gd name="connsiteY9" fmla="*/ 341005 h 3728656"/>
              <a:gd name="connsiteX10" fmla="*/ 1651216 w 3835616"/>
              <a:gd name="connsiteY10" fmla="*/ 0 h 3728656"/>
              <a:gd name="connsiteX11" fmla="*/ 2433536 w 3835616"/>
              <a:gd name="connsiteY11" fmla="*/ 50005 h 3728656"/>
              <a:gd name="connsiteX12" fmla="*/ 3027594 w 3835616"/>
              <a:gd name="connsiteY12" fmla="*/ 370369 h 3728656"/>
              <a:gd name="connsiteX13" fmla="*/ 3385290 w 3835616"/>
              <a:gd name="connsiteY13" fmla="*/ 1171254 h 3728656"/>
              <a:gd name="connsiteX14" fmla="*/ 3461687 w 3835616"/>
              <a:gd name="connsiteY14" fmla="*/ 2214396 h 3728656"/>
              <a:gd name="connsiteX15" fmla="*/ 3430700 w 3835616"/>
              <a:gd name="connsiteY15" fmla="*/ 2656798 h 3728656"/>
              <a:gd name="connsiteX16" fmla="*/ 3292091 w 3835616"/>
              <a:gd name="connsiteY16" fmla="*/ 2978484 h 3728656"/>
              <a:gd name="connsiteX17" fmla="*/ 3751780 w 3835616"/>
              <a:gd name="connsiteY17" fmla="*/ 3256428 h 3728656"/>
              <a:gd name="connsiteX0" fmla="*/ 3835616 w 3835616"/>
              <a:gd name="connsiteY0" fmla="*/ 3219925 h 3729924"/>
              <a:gd name="connsiteX1" fmla="*/ 3417487 w 3835616"/>
              <a:gd name="connsiteY1" fmla="*/ 3513956 h 3729924"/>
              <a:gd name="connsiteX2" fmla="*/ 2964477 w 3835616"/>
              <a:gd name="connsiteY2" fmla="*/ 3558897 h 3729924"/>
              <a:gd name="connsiteX3" fmla="*/ 2222800 w 3835616"/>
              <a:gd name="connsiteY3" fmla="*/ 3728717 h 3729924"/>
              <a:gd name="connsiteX4" fmla="*/ 1046696 w 3835616"/>
              <a:gd name="connsiteY4" fmla="*/ 3462165 h 3729924"/>
              <a:gd name="connsiteX5" fmla="*/ 268858 w 3835616"/>
              <a:gd name="connsiteY5" fmla="*/ 2950050 h 3729924"/>
              <a:gd name="connsiteX6" fmla="*/ 18644 w 3835616"/>
              <a:gd name="connsiteY6" fmla="*/ 2200752 h 3729924"/>
              <a:gd name="connsiteX7" fmla="*/ 30297 w 3835616"/>
              <a:gd name="connsiteY7" fmla="*/ 1762911 h 3729924"/>
              <a:gd name="connsiteX8" fmla="*/ 301529 w 3835616"/>
              <a:gd name="connsiteY8" fmla="*/ 901232 h 3729924"/>
              <a:gd name="connsiteX9" fmla="*/ 717992 w 3835616"/>
              <a:gd name="connsiteY9" fmla="*/ 341005 h 3729924"/>
              <a:gd name="connsiteX10" fmla="*/ 1651216 w 3835616"/>
              <a:gd name="connsiteY10" fmla="*/ 0 h 3729924"/>
              <a:gd name="connsiteX11" fmla="*/ 2433536 w 3835616"/>
              <a:gd name="connsiteY11" fmla="*/ 50005 h 3729924"/>
              <a:gd name="connsiteX12" fmla="*/ 3027594 w 3835616"/>
              <a:gd name="connsiteY12" fmla="*/ 370369 h 3729924"/>
              <a:gd name="connsiteX13" fmla="*/ 3385290 w 3835616"/>
              <a:gd name="connsiteY13" fmla="*/ 1171254 h 3729924"/>
              <a:gd name="connsiteX14" fmla="*/ 3461687 w 3835616"/>
              <a:gd name="connsiteY14" fmla="*/ 2214396 h 3729924"/>
              <a:gd name="connsiteX15" fmla="*/ 3430700 w 3835616"/>
              <a:gd name="connsiteY15" fmla="*/ 2656798 h 3729924"/>
              <a:gd name="connsiteX16" fmla="*/ 3292091 w 3835616"/>
              <a:gd name="connsiteY16" fmla="*/ 2978484 h 3729924"/>
              <a:gd name="connsiteX17" fmla="*/ 3751780 w 3835616"/>
              <a:gd name="connsiteY17" fmla="*/ 3256428 h 3729924"/>
              <a:gd name="connsiteX0" fmla="*/ 3835616 w 3835616"/>
              <a:gd name="connsiteY0" fmla="*/ 3219925 h 3731978"/>
              <a:gd name="connsiteX1" fmla="*/ 3417487 w 3835616"/>
              <a:gd name="connsiteY1" fmla="*/ 3513956 h 3731978"/>
              <a:gd name="connsiteX2" fmla="*/ 2964477 w 3835616"/>
              <a:gd name="connsiteY2" fmla="*/ 3558897 h 3731978"/>
              <a:gd name="connsiteX3" fmla="*/ 2222800 w 3835616"/>
              <a:gd name="connsiteY3" fmla="*/ 3728717 h 3731978"/>
              <a:gd name="connsiteX4" fmla="*/ 1046696 w 3835616"/>
              <a:gd name="connsiteY4" fmla="*/ 3462165 h 3731978"/>
              <a:gd name="connsiteX5" fmla="*/ 268858 w 3835616"/>
              <a:gd name="connsiteY5" fmla="*/ 2950050 h 3731978"/>
              <a:gd name="connsiteX6" fmla="*/ 18644 w 3835616"/>
              <a:gd name="connsiteY6" fmla="*/ 2200752 h 3731978"/>
              <a:gd name="connsiteX7" fmla="*/ 30297 w 3835616"/>
              <a:gd name="connsiteY7" fmla="*/ 1762911 h 3731978"/>
              <a:gd name="connsiteX8" fmla="*/ 301529 w 3835616"/>
              <a:gd name="connsiteY8" fmla="*/ 901232 h 3731978"/>
              <a:gd name="connsiteX9" fmla="*/ 717992 w 3835616"/>
              <a:gd name="connsiteY9" fmla="*/ 341005 h 3731978"/>
              <a:gd name="connsiteX10" fmla="*/ 1651216 w 3835616"/>
              <a:gd name="connsiteY10" fmla="*/ 0 h 3731978"/>
              <a:gd name="connsiteX11" fmla="*/ 2433536 w 3835616"/>
              <a:gd name="connsiteY11" fmla="*/ 50005 h 3731978"/>
              <a:gd name="connsiteX12" fmla="*/ 3027594 w 3835616"/>
              <a:gd name="connsiteY12" fmla="*/ 370369 h 3731978"/>
              <a:gd name="connsiteX13" fmla="*/ 3385290 w 3835616"/>
              <a:gd name="connsiteY13" fmla="*/ 1171254 h 3731978"/>
              <a:gd name="connsiteX14" fmla="*/ 3461687 w 3835616"/>
              <a:gd name="connsiteY14" fmla="*/ 2214396 h 3731978"/>
              <a:gd name="connsiteX15" fmla="*/ 3430700 w 3835616"/>
              <a:gd name="connsiteY15" fmla="*/ 2656798 h 3731978"/>
              <a:gd name="connsiteX16" fmla="*/ 3292091 w 3835616"/>
              <a:gd name="connsiteY16" fmla="*/ 2978484 h 3731978"/>
              <a:gd name="connsiteX17" fmla="*/ 3751780 w 3835616"/>
              <a:gd name="connsiteY17" fmla="*/ 3256428 h 3731978"/>
              <a:gd name="connsiteX0" fmla="*/ 3835616 w 3835616"/>
              <a:gd name="connsiteY0" fmla="*/ 3219925 h 3731979"/>
              <a:gd name="connsiteX1" fmla="*/ 3417487 w 3835616"/>
              <a:gd name="connsiteY1" fmla="*/ 3513956 h 3731979"/>
              <a:gd name="connsiteX2" fmla="*/ 2964477 w 3835616"/>
              <a:gd name="connsiteY2" fmla="*/ 3558897 h 3731979"/>
              <a:gd name="connsiteX3" fmla="*/ 2222800 w 3835616"/>
              <a:gd name="connsiteY3" fmla="*/ 3728717 h 3731979"/>
              <a:gd name="connsiteX4" fmla="*/ 1046696 w 3835616"/>
              <a:gd name="connsiteY4" fmla="*/ 3462165 h 3731979"/>
              <a:gd name="connsiteX5" fmla="*/ 268858 w 3835616"/>
              <a:gd name="connsiteY5" fmla="*/ 2950050 h 3731979"/>
              <a:gd name="connsiteX6" fmla="*/ 18644 w 3835616"/>
              <a:gd name="connsiteY6" fmla="*/ 2200752 h 3731979"/>
              <a:gd name="connsiteX7" fmla="*/ 30297 w 3835616"/>
              <a:gd name="connsiteY7" fmla="*/ 1762911 h 3731979"/>
              <a:gd name="connsiteX8" fmla="*/ 717992 w 3835616"/>
              <a:gd name="connsiteY8" fmla="*/ 341005 h 3731979"/>
              <a:gd name="connsiteX9" fmla="*/ 1651216 w 3835616"/>
              <a:gd name="connsiteY9" fmla="*/ 0 h 3731979"/>
              <a:gd name="connsiteX10" fmla="*/ 2433536 w 3835616"/>
              <a:gd name="connsiteY10" fmla="*/ 50005 h 3731979"/>
              <a:gd name="connsiteX11" fmla="*/ 3027594 w 3835616"/>
              <a:gd name="connsiteY11" fmla="*/ 370369 h 3731979"/>
              <a:gd name="connsiteX12" fmla="*/ 3385290 w 3835616"/>
              <a:gd name="connsiteY12" fmla="*/ 1171254 h 3731979"/>
              <a:gd name="connsiteX13" fmla="*/ 3461687 w 3835616"/>
              <a:gd name="connsiteY13" fmla="*/ 2214396 h 3731979"/>
              <a:gd name="connsiteX14" fmla="*/ 3430700 w 3835616"/>
              <a:gd name="connsiteY14" fmla="*/ 2656798 h 3731979"/>
              <a:gd name="connsiteX15" fmla="*/ 3292091 w 3835616"/>
              <a:gd name="connsiteY15" fmla="*/ 2978484 h 3731979"/>
              <a:gd name="connsiteX16" fmla="*/ 3751780 w 3835616"/>
              <a:gd name="connsiteY16" fmla="*/ 3256428 h 3731979"/>
              <a:gd name="connsiteX0" fmla="*/ 3835616 w 3835616"/>
              <a:gd name="connsiteY0" fmla="*/ 3219925 h 3731979"/>
              <a:gd name="connsiteX1" fmla="*/ 3417487 w 3835616"/>
              <a:gd name="connsiteY1" fmla="*/ 3513956 h 3731979"/>
              <a:gd name="connsiteX2" fmla="*/ 2964477 w 3835616"/>
              <a:gd name="connsiteY2" fmla="*/ 3558897 h 3731979"/>
              <a:gd name="connsiteX3" fmla="*/ 2222800 w 3835616"/>
              <a:gd name="connsiteY3" fmla="*/ 3728717 h 3731979"/>
              <a:gd name="connsiteX4" fmla="*/ 1046696 w 3835616"/>
              <a:gd name="connsiteY4" fmla="*/ 3462165 h 3731979"/>
              <a:gd name="connsiteX5" fmla="*/ 268858 w 3835616"/>
              <a:gd name="connsiteY5" fmla="*/ 2950050 h 3731979"/>
              <a:gd name="connsiteX6" fmla="*/ 18644 w 3835616"/>
              <a:gd name="connsiteY6" fmla="*/ 2200752 h 3731979"/>
              <a:gd name="connsiteX7" fmla="*/ 30297 w 3835616"/>
              <a:gd name="connsiteY7" fmla="*/ 1762911 h 3731979"/>
              <a:gd name="connsiteX8" fmla="*/ 542523 w 3835616"/>
              <a:gd name="connsiteY8" fmla="*/ 291475 h 3731979"/>
              <a:gd name="connsiteX9" fmla="*/ 1651216 w 3835616"/>
              <a:gd name="connsiteY9" fmla="*/ 0 h 3731979"/>
              <a:gd name="connsiteX10" fmla="*/ 2433536 w 3835616"/>
              <a:gd name="connsiteY10" fmla="*/ 50005 h 3731979"/>
              <a:gd name="connsiteX11" fmla="*/ 3027594 w 3835616"/>
              <a:gd name="connsiteY11" fmla="*/ 370369 h 3731979"/>
              <a:gd name="connsiteX12" fmla="*/ 3385290 w 3835616"/>
              <a:gd name="connsiteY12" fmla="*/ 1171254 h 3731979"/>
              <a:gd name="connsiteX13" fmla="*/ 3461687 w 3835616"/>
              <a:gd name="connsiteY13" fmla="*/ 2214396 h 3731979"/>
              <a:gd name="connsiteX14" fmla="*/ 3430700 w 3835616"/>
              <a:gd name="connsiteY14" fmla="*/ 2656798 h 3731979"/>
              <a:gd name="connsiteX15" fmla="*/ 3292091 w 3835616"/>
              <a:gd name="connsiteY15" fmla="*/ 2978484 h 3731979"/>
              <a:gd name="connsiteX16" fmla="*/ 3751780 w 3835616"/>
              <a:gd name="connsiteY16" fmla="*/ 3256428 h 3731979"/>
              <a:gd name="connsiteX0" fmla="*/ 3833553 w 3833553"/>
              <a:gd name="connsiteY0" fmla="*/ 3219925 h 3731979"/>
              <a:gd name="connsiteX1" fmla="*/ 3415424 w 3833553"/>
              <a:gd name="connsiteY1" fmla="*/ 3513956 h 3731979"/>
              <a:gd name="connsiteX2" fmla="*/ 2962414 w 3833553"/>
              <a:gd name="connsiteY2" fmla="*/ 3558897 h 3731979"/>
              <a:gd name="connsiteX3" fmla="*/ 2220737 w 3833553"/>
              <a:gd name="connsiteY3" fmla="*/ 3728717 h 3731979"/>
              <a:gd name="connsiteX4" fmla="*/ 1044633 w 3833553"/>
              <a:gd name="connsiteY4" fmla="*/ 3462165 h 3731979"/>
              <a:gd name="connsiteX5" fmla="*/ 266795 w 3833553"/>
              <a:gd name="connsiteY5" fmla="*/ 2950050 h 3731979"/>
              <a:gd name="connsiteX6" fmla="*/ 16581 w 3833553"/>
              <a:gd name="connsiteY6" fmla="*/ 2200752 h 3731979"/>
              <a:gd name="connsiteX7" fmla="*/ 34598 w 3833553"/>
              <a:gd name="connsiteY7" fmla="*/ 1633447 h 3731979"/>
              <a:gd name="connsiteX8" fmla="*/ 540460 w 3833553"/>
              <a:gd name="connsiteY8" fmla="*/ 291475 h 3731979"/>
              <a:gd name="connsiteX9" fmla="*/ 1649153 w 3833553"/>
              <a:gd name="connsiteY9" fmla="*/ 0 h 3731979"/>
              <a:gd name="connsiteX10" fmla="*/ 2431473 w 3833553"/>
              <a:gd name="connsiteY10" fmla="*/ 50005 h 3731979"/>
              <a:gd name="connsiteX11" fmla="*/ 3025531 w 3833553"/>
              <a:gd name="connsiteY11" fmla="*/ 370369 h 3731979"/>
              <a:gd name="connsiteX12" fmla="*/ 3383227 w 3833553"/>
              <a:gd name="connsiteY12" fmla="*/ 1171254 h 3731979"/>
              <a:gd name="connsiteX13" fmla="*/ 3459624 w 3833553"/>
              <a:gd name="connsiteY13" fmla="*/ 2214396 h 3731979"/>
              <a:gd name="connsiteX14" fmla="*/ 3428637 w 3833553"/>
              <a:gd name="connsiteY14" fmla="*/ 2656798 h 3731979"/>
              <a:gd name="connsiteX15" fmla="*/ 3290028 w 3833553"/>
              <a:gd name="connsiteY15" fmla="*/ 2978484 h 3731979"/>
              <a:gd name="connsiteX16" fmla="*/ 3749717 w 3833553"/>
              <a:gd name="connsiteY16" fmla="*/ 3256428 h 3731979"/>
              <a:gd name="connsiteX0" fmla="*/ 3833553 w 3833553"/>
              <a:gd name="connsiteY0" fmla="*/ 3219925 h 3731979"/>
              <a:gd name="connsiteX1" fmla="*/ 3415424 w 3833553"/>
              <a:gd name="connsiteY1" fmla="*/ 3513956 h 3731979"/>
              <a:gd name="connsiteX2" fmla="*/ 2962414 w 3833553"/>
              <a:gd name="connsiteY2" fmla="*/ 3558897 h 3731979"/>
              <a:gd name="connsiteX3" fmla="*/ 2220737 w 3833553"/>
              <a:gd name="connsiteY3" fmla="*/ 3728717 h 3731979"/>
              <a:gd name="connsiteX4" fmla="*/ 1044633 w 3833553"/>
              <a:gd name="connsiteY4" fmla="*/ 3462165 h 3731979"/>
              <a:gd name="connsiteX5" fmla="*/ 266795 w 3833553"/>
              <a:gd name="connsiteY5" fmla="*/ 2950050 h 3731979"/>
              <a:gd name="connsiteX6" fmla="*/ 16581 w 3833553"/>
              <a:gd name="connsiteY6" fmla="*/ 2200752 h 3731979"/>
              <a:gd name="connsiteX7" fmla="*/ 34598 w 3833553"/>
              <a:gd name="connsiteY7" fmla="*/ 1633447 h 3731979"/>
              <a:gd name="connsiteX8" fmla="*/ 540460 w 3833553"/>
              <a:gd name="connsiteY8" fmla="*/ 291475 h 3731979"/>
              <a:gd name="connsiteX9" fmla="*/ 1649153 w 3833553"/>
              <a:gd name="connsiteY9" fmla="*/ 0 h 3731979"/>
              <a:gd name="connsiteX10" fmla="*/ 2431473 w 3833553"/>
              <a:gd name="connsiteY10" fmla="*/ 50005 h 3731979"/>
              <a:gd name="connsiteX11" fmla="*/ 3025531 w 3833553"/>
              <a:gd name="connsiteY11" fmla="*/ 370369 h 3731979"/>
              <a:gd name="connsiteX12" fmla="*/ 3383227 w 3833553"/>
              <a:gd name="connsiteY12" fmla="*/ 1171254 h 3731979"/>
              <a:gd name="connsiteX13" fmla="*/ 3459624 w 3833553"/>
              <a:gd name="connsiteY13" fmla="*/ 2214396 h 3731979"/>
              <a:gd name="connsiteX14" fmla="*/ 3428637 w 3833553"/>
              <a:gd name="connsiteY14" fmla="*/ 2656798 h 3731979"/>
              <a:gd name="connsiteX15" fmla="*/ 3290028 w 3833553"/>
              <a:gd name="connsiteY15" fmla="*/ 2978484 h 3731979"/>
              <a:gd name="connsiteX16" fmla="*/ 3749717 w 3833553"/>
              <a:gd name="connsiteY16" fmla="*/ 3256428 h 3731979"/>
              <a:gd name="connsiteX0" fmla="*/ 3833188 w 3833188"/>
              <a:gd name="connsiteY0" fmla="*/ 3219925 h 3731979"/>
              <a:gd name="connsiteX1" fmla="*/ 3415059 w 3833188"/>
              <a:gd name="connsiteY1" fmla="*/ 3513956 h 3731979"/>
              <a:gd name="connsiteX2" fmla="*/ 2962049 w 3833188"/>
              <a:gd name="connsiteY2" fmla="*/ 3558897 h 3731979"/>
              <a:gd name="connsiteX3" fmla="*/ 2220372 w 3833188"/>
              <a:gd name="connsiteY3" fmla="*/ 3728717 h 3731979"/>
              <a:gd name="connsiteX4" fmla="*/ 1044268 w 3833188"/>
              <a:gd name="connsiteY4" fmla="*/ 3462165 h 3731979"/>
              <a:gd name="connsiteX5" fmla="*/ 261479 w 3833188"/>
              <a:gd name="connsiteY5" fmla="*/ 3050740 h 3731979"/>
              <a:gd name="connsiteX6" fmla="*/ 16216 w 3833188"/>
              <a:gd name="connsiteY6" fmla="*/ 2200752 h 3731979"/>
              <a:gd name="connsiteX7" fmla="*/ 34233 w 3833188"/>
              <a:gd name="connsiteY7" fmla="*/ 1633447 h 3731979"/>
              <a:gd name="connsiteX8" fmla="*/ 540095 w 3833188"/>
              <a:gd name="connsiteY8" fmla="*/ 291475 h 3731979"/>
              <a:gd name="connsiteX9" fmla="*/ 1648788 w 3833188"/>
              <a:gd name="connsiteY9" fmla="*/ 0 h 3731979"/>
              <a:gd name="connsiteX10" fmla="*/ 2431108 w 3833188"/>
              <a:gd name="connsiteY10" fmla="*/ 50005 h 3731979"/>
              <a:gd name="connsiteX11" fmla="*/ 3025166 w 3833188"/>
              <a:gd name="connsiteY11" fmla="*/ 370369 h 3731979"/>
              <a:gd name="connsiteX12" fmla="*/ 3382862 w 3833188"/>
              <a:gd name="connsiteY12" fmla="*/ 1171254 h 3731979"/>
              <a:gd name="connsiteX13" fmla="*/ 3459259 w 3833188"/>
              <a:gd name="connsiteY13" fmla="*/ 2214396 h 3731979"/>
              <a:gd name="connsiteX14" fmla="*/ 3428272 w 3833188"/>
              <a:gd name="connsiteY14" fmla="*/ 2656798 h 3731979"/>
              <a:gd name="connsiteX15" fmla="*/ 3289663 w 3833188"/>
              <a:gd name="connsiteY15" fmla="*/ 2978484 h 3731979"/>
              <a:gd name="connsiteX16" fmla="*/ 3749352 w 3833188"/>
              <a:gd name="connsiteY16" fmla="*/ 3256428 h 3731979"/>
              <a:gd name="connsiteX0" fmla="*/ 3833188 w 3833188"/>
              <a:gd name="connsiteY0" fmla="*/ 3219925 h 3729118"/>
              <a:gd name="connsiteX1" fmla="*/ 3415059 w 3833188"/>
              <a:gd name="connsiteY1" fmla="*/ 3513956 h 3729118"/>
              <a:gd name="connsiteX2" fmla="*/ 2962049 w 3833188"/>
              <a:gd name="connsiteY2" fmla="*/ 3558897 h 3729118"/>
              <a:gd name="connsiteX3" fmla="*/ 2220372 w 3833188"/>
              <a:gd name="connsiteY3" fmla="*/ 3728717 h 3729118"/>
              <a:gd name="connsiteX4" fmla="*/ 1042147 w 3833188"/>
              <a:gd name="connsiteY4" fmla="*/ 3505319 h 3729118"/>
              <a:gd name="connsiteX5" fmla="*/ 261479 w 3833188"/>
              <a:gd name="connsiteY5" fmla="*/ 3050740 h 3729118"/>
              <a:gd name="connsiteX6" fmla="*/ 16216 w 3833188"/>
              <a:gd name="connsiteY6" fmla="*/ 2200752 h 3729118"/>
              <a:gd name="connsiteX7" fmla="*/ 34233 w 3833188"/>
              <a:gd name="connsiteY7" fmla="*/ 1633447 h 3729118"/>
              <a:gd name="connsiteX8" fmla="*/ 540095 w 3833188"/>
              <a:gd name="connsiteY8" fmla="*/ 291475 h 3729118"/>
              <a:gd name="connsiteX9" fmla="*/ 1648788 w 3833188"/>
              <a:gd name="connsiteY9" fmla="*/ 0 h 3729118"/>
              <a:gd name="connsiteX10" fmla="*/ 2431108 w 3833188"/>
              <a:gd name="connsiteY10" fmla="*/ 50005 h 3729118"/>
              <a:gd name="connsiteX11" fmla="*/ 3025166 w 3833188"/>
              <a:gd name="connsiteY11" fmla="*/ 370369 h 3729118"/>
              <a:gd name="connsiteX12" fmla="*/ 3382862 w 3833188"/>
              <a:gd name="connsiteY12" fmla="*/ 1171254 h 3729118"/>
              <a:gd name="connsiteX13" fmla="*/ 3459259 w 3833188"/>
              <a:gd name="connsiteY13" fmla="*/ 2214396 h 3729118"/>
              <a:gd name="connsiteX14" fmla="*/ 3428272 w 3833188"/>
              <a:gd name="connsiteY14" fmla="*/ 2656798 h 3729118"/>
              <a:gd name="connsiteX15" fmla="*/ 3289663 w 3833188"/>
              <a:gd name="connsiteY15" fmla="*/ 2978484 h 3729118"/>
              <a:gd name="connsiteX16" fmla="*/ 3749352 w 3833188"/>
              <a:gd name="connsiteY16" fmla="*/ 3256428 h 3729118"/>
              <a:gd name="connsiteX0" fmla="*/ 3755903 w 3755903"/>
              <a:gd name="connsiteY0" fmla="*/ 3264410 h 3729117"/>
              <a:gd name="connsiteX1" fmla="*/ 3415059 w 3755903"/>
              <a:gd name="connsiteY1" fmla="*/ 3513956 h 3729117"/>
              <a:gd name="connsiteX2" fmla="*/ 2962049 w 3755903"/>
              <a:gd name="connsiteY2" fmla="*/ 3558897 h 3729117"/>
              <a:gd name="connsiteX3" fmla="*/ 2220372 w 3755903"/>
              <a:gd name="connsiteY3" fmla="*/ 3728717 h 3729117"/>
              <a:gd name="connsiteX4" fmla="*/ 1042147 w 3755903"/>
              <a:gd name="connsiteY4" fmla="*/ 3505319 h 3729117"/>
              <a:gd name="connsiteX5" fmla="*/ 261479 w 3755903"/>
              <a:gd name="connsiteY5" fmla="*/ 3050740 h 3729117"/>
              <a:gd name="connsiteX6" fmla="*/ 16216 w 3755903"/>
              <a:gd name="connsiteY6" fmla="*/ 2200752 h 3729117"/>
              <a:gd name="connsiteX7" fmla="*/ 34233 w 3755903"/>
              <a:gd name="connsiteY7" fmla="*/ 1633447 h 3729117"/>
              <a:gd name="connsiteX8" fmla="*/ 540095 w 3755903"/>
              <a:gd name="connsiteY8" fmla="*/ 291475 h 3729117"/>
              <a:gd name="connsiteX9" fmla="*/ 1648788 w 3755903"/>
              <a:gd name="connsiteY9" fmla="*/ 0 h 3729117"/>
              <a:gd name="connsiteX10" fmla="*/ 2431108 w 3755903"/>
              <a:gd name="connsiteY10" fmla="*/ 50005 h 3729117"/>
              <a:gd name="connsiteX11" fmla="*/ 3025166 w 3755903"/>
              <a:gd name="connsiteY11" fmla="*/ 370369 h 3729117"/>
              <a:gd name="connsiteX12" fmla="*/ 3382862 w 3755903"/>
              <a:gd name="connsiteY12" fmla="*/ 1171254 h 3729117"/>
              <a:gd name="connsiteX13" fmla="*/ 3459259 w 3755903"/>
              <a:gd name="connsiteY13" fmla="*/ 2214396 h 3729117"/>
              <a:gd name="connsiteX14" fmla="*/ 3428272 w 3755903"/>
              <a:gd name="connsiteY14" fmla="*/ 2656798 h 3729117"/>
              <a:gd name="connsiteX15" fmla="*/ 3289663 w 3755903"/>
              <a:gd name="connsiteY15" fmla="*/ 2978484 h 3729117"/>
              <a:gd name="connsiteX16" fmla="*/ 3749352 w 3755903"/>
              <a:gd name="connsiteY16" fmla="*/ 3256428 h 3729117"/>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59259 w 3755903"/>
              <a:gd name="connsiteY13" fmla="*/ 2214396 h 3729114"/>
              <a:gd name="connsiteX14" fmla="*/ 3428272 w 3755903"/>
              <a:gd name="connsiteY14" fmla="*/ 2656798 h 3729114"/>
              <a:gd name="connsiteX15" fmla="*/ 3289663 w 3755903"/>
              <a:gd name="connsiteY15" fmla="*/ 2978484 h 3729114"/>
              <a:gd name="connsiteX16" fmla="*/ 3749352 w 3755903"/>
              <a:gd name="connsiteY16"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59259 w 3755903"/>
              <a:gd name="connsiteY13" fmla="*/ 2214396 h 3729114"/>
              <a:gd name="connsiteX14" fmla="*/ 3422529 w 3755903"/>
              <a:gd name="connsiteY14" fmla="*/ 2656123 h 3729114"/>
              <a:gd name="connsiteX15" fmla="*/ 3289663 w 3755903"/>
              <a:gd name="connsiteY15" fmla="*/ 2978484 h 3729114"/>
              <a:gd name="connsiteX16" fmla="*/ 3749352 w 3755903"/>
              <a:gd name="connsiteY16"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22529 w 3755903"/>
              <a:gd name="connsiteY13" fmla="*/ 2656123 h 3729114"/>
              <a:gd name="connsiteX14" fmla="*/ 3289663 w 3755903"/>
              <a:gd name="connsiteY14" fmla="*/ 2978484 h 3729114"/>
              <a:gd name="connsiteX15" fmla="*/ 3749352 w 3755903"/>
              <a:gd name="connsiteY15"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30454 w 3755903"/>
              <a:gd name="connsiteY13" fmla="*/ 2612424 h 3729114"/>
              <a:gd name="connsiteX14" fmla="*/ 3289663 w 3755903"/>
              <a:gd name="connsiteY14" fmla="*/ 2978484 h 3729114"/>
              <a:gd name="connsiteX15" fmla="*/ 3749352 w 3755903"/>
              <a:gd name="connsiteY15"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30454 w 3755903"/>
              <a:gd name="connsiteY13" fmla="*/ 2612424 h 3729114"/>
              <a:gd name="connsiteX14" fmla="*/ 3289663 w 3755903"/>
              <a:gd name="connsiteY14" fmla="*/ 2978484 h 3729114"/>
              <a:gd name="connsiteX15" fmla="*/ 3749352 w 3755903"/>
              <a:gd name="connsiteY15" fmla="*/ 3256428 h 3729114"/>
              <a:gd name="connsiteX0" fmla="*/ 3755903 w 3755903"/>
              <a:gd name="connsiteY0" fmla="*/ 3264410 h 3728881"/>
              <a:gd name="connsiteX1" fmla="*/ 3391649 w 3755903"/>
              <a:gd name="connsiteY1" fmla="*/ 3520134 h 3728881"/>
              <a:gd name="connsiteX2" fmla="*/ 2962922 w 3755903"/>
              <a:gd name="connsiteY2" fmla="*/ 3541149 h 3728881"/>
              <a:gd name="connsiteX3" fmla="*/ 2220372 w 3755903"/>
              <a:gd name="connsiteY3" fmla="*/ 3728717 h 3728881"/>
              <a:gd name="connsiteX4" fmla="*/ 1042147 w 3755903"/>
              <a:gd name="connsiteY4" fmla="*/ 3505319 h 3728881"/>
              <a:gd name="connsiteX5" fmla="*/ 261479 w 3755903"/>
              <a:gd name="connsiteY5" fmla="*/ 3050740 h 3728881"/>
              <a:gd name="connsiteX6" fmla="*/ 16216 w 3755903"/>
              <a:gd name="connsiteY6" fmla="*/ 2200752 h 3728881"/>
              <a:gd name="connsiteX7" fmla="*/ 34233 w 3755903"/>
              <a:gd name="connsiteY7" fmla="*/ 1633447 h 3728881"/>
              <a:gd name="connsiteX8" fmla="*/ 540095 w 3755903"/>
              <a:gd name="connsiteY8" fmla="*/ 291475 h 3728881"/>
              <a:gd name="connsiteX9" fmla="*/ 1648788 w 3755903"/>
              <a:gd name="connsiteY9" fmla="*/ 0 h 3728881"/>
              <a:gd name="connsiteX10" fmla="*/ 2431108 w 3755903"/>
              <a:gd name="connsiteY10" fmla="*/ 50005 h 3728881"/>
              <a:gd name="connsiteX11" fmla="*/ 3025166 w 3755903"/>
              <a:gd name="connsiteY11" fmla="*/ 370369 h 3728881"/>
              <a:gd name="connsiteX12" fmla="*/ 3382862 w 3755903"/>
              <a:gd name="connsiteY12" fmla="*/ 1171254 h 3728881"/>
              <a:gd name="connsiteX13" fmla="*/ 3430454 w 3755903"/>
              <a:gd name="connsiteY13" fmla="*/ 2612424 h 3728881"/>
              <a:gd name="connsiteX14" fmla="*/ 3289663 w 3755903"/>
              <a:gd name="connsiteY14" fmla="*/ 2978484 h 3728881"/>
              <a:gd name="connsiteX15" fmla="*/ 3749352 w 3755903"/>
              <a:gd name="connsiteY15" fmla="*/ 3256428 h 3728881"/>
              <a:gd name="connsiteX0" fmla="*/ 3755903 w 3755903"/>
              <a:gd name="connsiteY0" fmla="*/ 3264410 h 3728816"/>
              <a:gd name="connsiteX1" fmla="*/ 3391649 w 3755903"/>
              <a:gd name="connsiteY1" fmla="*/ 3520134 h 3728816"/>
              <a:gd name="connsiteX2" fmla="*/ 2962922 w 3755903"/>
              <a:gd name="connsiteY2" fmla="*/ 3541149 h 3728816"/>
              <a:gd name="connsiteX3" fmla="*/ 2220372 w 3755903"/>
              <a:gd name="connsiteY3" fmla="*/ 3728717 h 3728816"/>
              <a:gd name="connsiteX4" fmla="*/ 1039530 w 3755903"/>
              <a:gd name="connsiteY4" fmla="*/ 3558566 h 3728816"/>
              <a:gd name="connsiteX5" fmla="*/ 261479 w 3755903"/>
              <a:gd name="connsiteY5" fmla="*/ 3050740 h 3728816"/>
              <a:gd name="connsiteX6" fmla="*/ 16216 w 3755903"/>
              <a:gd name="connsiteY6" fmla="*/ 2200752 h 3728816"/>
              <a:gd name="connsiteX7" fmla="*/ 34233 w 3755903"/>
              <a:gd name="connsiteY7" fmla="*/ 1633447 h 3728816"/>
              <a:gd name="connsiteX8" fmla="*/ 540095 w 3755903"/>
              <a:gd name="connsiteY8" fmla="*/ 291475 h 3728816"/>
              <a:gd name="connsiteX9" fmla="*/ 1648788 w 3755903"/>
              <a:gd name="connsiteY9" fmla="*/ 0 h 3728816"/>
              <a:gd name="connsiteX10" fmla="*/ 2431108 w 3755903"/>
              <a:gd name="connsiteY10" fmla="*/ 50005 h 3728816"/>
              <a:gd name="connsiteX11" fmla="*/ 3025166 w 3755903"/>
              <a:gd name="connsiteY11" fmla="*/ 370369 h 3728816"/>
              <a:gd name="connsiteX12" fmla="*/ 3382862 w 3755903"/>
              <a:gd name="connsiteY12" fmla="*/ 1171254 h 3728816"/>
              <a:gd name="connsiteX13" fmla="*/ 3430454 w 3755903"/>
              <a:gd name="connsiteY13" fmla="*/ 2612424 h 3728816"/>
              <a:gd name="connsiteX14" fmla="*/ 3289663 w 3755903"/>
              <a:gd name="connsiteY14" fmla="*/ 2978484 h 3728816"/>
              <a:gd name="connsiteX15" fmla="*/ 3749352 w 3755903"/>
              <a:gd name="connsiteY15" fmla="*/ 3256428 h 3728816"/>
              <a:gd name="connsiteX0" fmla="*/ 3750266 w 3750266"/>
              <a:gd name="connsiteY0" fmla="*/ 3264410 h 3728817"/>
              <a:gd name="connsiteX1" fmla="*/ 3386012 w 3750266"/>
              <a:gd name="connsiteY1" fmla="*/ 3520134 h 3728817"/>
              <a:gd name="connsiteX2" fmla="*/ 2957285 w 3750266"/>
              <a:gd name="connsiteY2" fmla="*/ 3541149 h 3728817"/>
              <a:gd name="connsiteX3" fmla="*/ 2214735 w 3750266"/>
              <a:gd name="connsiteY3" fmla="*/ 3728717 h 3728817"/>
              <a:gd name="connsiteX4" fmla="*/ 1033893 w 3750266"/>
              <a:gd name="connsiteY4" fmla="*/ 3558566 h 3728817"/>
              <a:gd name="connsiteX5" fmla="*/ 255842 w 3750266"/>
              <a:gd name="connsiteY5" fmla="*/ 3050740 h 3728817"/>
              <a:gd name="connsiteX6" fmla="*/ 18139 w 3750266"/>
              <a:gd name="connsiteY6" fmla="*/ 2281973 h 3728817"/>
              <a:gd name="connsiteX7" fmla="*/ 28596 w 3750266"/>
              <a:gd name="connsiteY7" fmla="*/ 1633447 h 3728817"/>
              <a:gd name="connsiteX8" fmla="*/ 534458 w 3750266"/>
              <a:gd name="connsiteY8" fmla="*/ 291475 h 3728817"/>
              <a:gd name="connsiteX9" fmla="*/ 1643151 w 3750266"/>
              <a:gd name="connsiteY9" fmla="*/ 0 h 3728817"/>
              <a:gd name="connsiteX10" fmla="*/ 2425471 w 3750266"/>
              <a:gd name="connsiteY10" fmla="*/ 50005 h 3728817"/>
              <a:gd name="connsiteX11" fmla="*/ 3019529 w 3750266"/>
              <a:gd name="connsiteY11" fmla="*/ 370369 h 3728817"/>
              <a:gd name="connsiteX12" fmla="*/ 3377225 w 3750266"/>
              <a:gd name="connsiteY12" fmla="*/ 1171254 h 3728817"/>
              <a:gd name="connsiteX13" fmla="*/ 3424817 w 3750266"/>
              <a:gd name="connsiteY13" fmla="*/ 2612424 h 3728817"/>
              <a:gd name="connsiteX14" fmla="*/ 3284026 w 3750266"/>
              <a:gd name="connsiteY14" fmla="*/ 2978484 h 3728817"/>
              <a:gd name="connsiteX15" fmla="*/ 3743715 w 3750266"/>
              <a:gd name="connsiteY15" fmla="*/ 3256428 h 372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0266" h="3728817">
                <a:moveTo>
                  <a:pt x="3750266" y="3264410"/>
                </a:moveTo>
                <a:cubicBezTo>
                  <a:pt x="3737566" y="3279227"/>
                  <a:pt x="3518175" y="3474011"/>
                  <a:pt x="3386012" y="3520134"/>
                </a:cubicBezTo>
                <a:cubicBezTo>
                  <a:pt x="3253849" y="3566257"/>
                  <a:pt x="3152498" y="3506385"/>
                  <a:pt x="2957285" y="3541149"/>
                </a:cubicBezTo>
                <a:cubicBezTo>
                  <a:pt x="2762072" y="3575913"/>
                  <a:pt x="2535300" y="3725814"/>
                  <a:pt x="2214735" y="3728717"/>
                </a:cubicBezTo>
                <a:cubicBezTo>
                  <a:pt x="1894170" y="3731620"/>
                  <a:pt x="1360375" y="3671562"/>
                  <a:pt x="1033893" y="3558566"/>
                </a:cubicBezTo>
                <a:cubicBezTo>
                  <a:pt x="707411" y="3445570"/>
                  <a:pt x="425134" y="3263505"/>
                  <a:pt x="255842" y="3050740"/>
                </a:cubicBezTo>
                <a:cubicBezTo>
                  <a:pt x="86550" y="2837975"/>
                  <a:pt x="56013" y="2518188"/>
                  <a:pt x="18139" y="2281973"/>
                </a:cubicBezTo>
                <a:cubicBezTo>
                  <a:pt x="-19735" y="2045758"/>
                  <a:pt x="10668" y="1759550"/>
                  <a:pt x="28596" y="1633447"/>
                </a:cubicBezTo>
                <a:cubicBezTo>
                  <a:pt x="109920" y="1087868"/>
                  <a:pt x="265366" y="563716"/>
                  <a:pt x="534458" y="291475"/>
                </a:cubicBezTo>
                <a:cubicBezTo>
                  <a:pt x="803551" y="19234"/>
                  <a:pt x="1289344" y="6827"/>
                  <a:pt x="1643151" y="0"/>
                </a:cubicBezTo>
                <a:cubicBezTo>
                  <a:pt x="1856511" y="5080"/>
                  <a:pt x="2196075" y="-11723"/>
                  <a:pt x="2425471" y="50005"/>
                </a:cubicBezTo>
                <a:cubicBezTo>
                  <a:pt x="2654867" y="111733"/>
                  <a:pt x="2860903" y="183494"/>
                  <a:pt x="3019529" y="370369"/>
                </a:cubicBezTo>
                <a:cubicBezTo>
                  <a:pt x="3178155" y="557244"/>
                  <a:pt x="3309677" y="797578"/>
                  <a:pt x="3377225" y="1171254"/>
                </a:cubicBezTo>
                <a:cubicBezTo>
                  <a:pt x="3444773" y="1544930"/>
                  <a:pt x="3548826" y="1984764"/>
                  <a:pt x="3424817" y="2612424"/>
                </a:cubicBezTo>
                <a:cubicBezTo>
                  <a:pt x="3389203" y="2718531"/>
                  <a:pt x="3367291" y="2865644"/>
                  <a:pt x="3284026" y="2978484"/>
                </a:cubicBezTo>
                <a:cubicBezTo>
                  <a:pt x="3298252" y="3020691"/>
                  <a:pt x="3403215" y="3263535"/>
                  <a:pt x="3743715" y="3256428"/>
                </a:cubicBezTo>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6C1F2A2-D184-49FB-99E6-B2EE7A52C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39370" flipH="1" flipV="1">
            <a:off x="633254" y="452324"/>
            <a:ext cx="4036224" cy="2597228"/>
          </a:xfrm>
          <a:custGeom>
            <a:avLst/>
            <a:gdLst>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403600 w 3637280"/>
              <a:gd name="connsiteY39" fmla="*/ 3505200 h 4023360"/>
              <a:gd name="connsiteX40" fmla="*/ 3505200 w 3637280"/>
              <a:gd name="connsiteY40" fmla="*/ 3596640 h 4023360"/>
              <a:gd name="connsiteX41" fmla="*/ 3545840 w 3637280"/>
              <a:gd name="connsiteY41" fmla="*/ 3637280 h 4023360"/>
              <a:gd name="connsiteX42" fmla="*/ 3596640 w 3637280"/>
              <a:gd name="connsiteY42" fmla="*/ 3667760 h 4023360"/>
              <a:gd name="connsiteX43" fmla="*/ 3637280 w 3637280"/>
              <a:gd name="connsiteY43"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45840 w 3637280"/>
              <a:gd name="connsiteY40" fmla="*/ 3637280 h 4023360"/>
              <a:gd name="connsiteX41" fmla="*/ 3596640 w 3637280"/>
              <a:gd name="connsiteY41" fmla="*/ 3667760 h 4023360"/>
              <a:gd name="connsiteX42" fmla="*/ 3637280 w 3637280"/>
              <a:gd name="connsiteY42"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96640 w 3637280"/>
              <a:gd name="connsiteY40" fmla="*/ 3667760 h 4023360"/>
              <a:gd name="connsiteX41" fmla="*/ 3637280 w 3637280"/>
              <a:gd name="connsiteY41"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96640 w 3637280"/>
              <a:gd name="connsiteY40" fmla="*/ 366776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0" fmla="*/ 3637280 w 3820160"/>
              <a:gd name="connsiteY0" fmla="*/ 3352800 h 4023360"/>
              <a:gd name="connsiteX1" fmla="*/ 3606800 w 3820160"/>
              <a:gd name="connsiteY1" fmla="*/ 3403600 h 4023360"/>
              <a:gd name="connsiteX2" fmla="*/ 3556000 w 3820160"/>
              <a:gd name="connsiteY2" fmla="*/ 3474720 h 4023360"/>
              <a:gd name="connsiteX3" fmla="*/ 3535680 w 3820160"/>
              <a:gd name="connsiteY3" fmla="*/ 3505200 h 4023360"/>
              <a:gd name="connsiteX4" fmla="*/ 3515360 w 3820160"/>
              <a:gd name="connsiteY4" fmla="*/ 3525520 h 4023360"/>
              <a:gd name="connsiteX5" fmla="*/ 3474720 w 3820160"/>
              <a:gd name="connsiteY5" fmla="*/ 3576320 h 4023360"/>
              <a:gd name="connsiteX6" fmla="*/ 3230880 w 3820160"/>
              <a:gd name="connsiteY6" fmla="*/ 3749040 h 4023360"/>
              <a:gd name="connsiteX7" fmla="*/ 2763520 w 3820160"/>
              <a:gd name="connsiteY7" fmla="*/ 3931920 h 4023360"/>
              <a:gd name="connsiteX8" fmla="*/ 2407920 w 3820160"/>
              <a:gd name="connsiteY8" fmla="*/ 4013200 h 4023360"/>
              <a:gd name="connsiteX9" fmla="*/ 2204720 w 3820160"/>
              <a:gd name="connsiteY9" fmla="*/ 4023360 h 4023360"/>
              <a:gd name="connsiteX10" fmla="*/ 1869440 w 3820160"/>
              <a:gd name="connsiteY10" fmla="*/ 4013200 h 4023360"/>
              <a:gd name="connsiteX11" fmla="*/ 1483360 w 3820160"/>
              <a:gd name="connsiteY11" fmla="*/ 3942080 h 4023360"/>
              <a:gd name="connsiteX12" fmla="*/ 1259840 w 3820160"/>
              <a:gd name="connsiteY12" fmla="*/ 3870960 h 4023360"/>
              <a:gd name="connsiteX13" fmla="*/ 1056640 w 3820160"/>
              <a:gd name="connsiteY13" fmla="*/ 3779520 h 4023360"/>
              <a:gd name="connsiteX14" fmla="*/ 792480 w 3820160"/>
              <a:gd name="connsiteY14" fmla="*/ 3616960 h 4023360"/>
              <a:gd name="connsiteX15" fmla="*/ 355600 w 3820160"/>
              <a:gd name="connsiteY15" fmla="*/ 3017520 h 4023360"/>
              <a:gd name="connsiteX16" fmla="*/ 152400 w 3820160"/>
              <a:gd name="connsiteY16" fmla="*/ 2611120 h 4023360"/>
              <a:gd name="connsiteX17" fmla="*/ 30480 w 3820160"/>
              <a:gd name="connsiteY17" fmla="*/ 2204720 h 4023360"/>
              <a:gd name="connsiteX18" fmla="*/ 0 w 3820160"/>
              <a:gd name="connsiteY18" fmla="*/ 1981200 h 4023360"/>
              <a:gd name="connsiteX19" fmla="*/ 71120 w 3820160"/>
              <a:gd name="connsiteY19" fmla="*/ 1158240 h 4023360"/>
              <a:gd name="connsiteX20" fmla="*/ 132080 w 3820160"/>
              <a:gd name="connsiteY20" fmla="*/ 975360 h 4023360"/>
              <a:gd name="connsiteX21" fmla="*/ 294640 w 3820160"/>
              <a:gd name="connsiteY21" fmla="*/ 690880 h 4023360"/>
              <a:gd name="connsiteX22" fmla="*/ 751840 w 3820160"/>
              <a:gd name="connsiteY22" fmla="*/ 254000 h 4023360"/>
              <a:gd name="connsiteX23" fmla="*/ 1127760 w 3820160"/>
              <a:gd name="connsiteY23" fmla="*/ 71120 h 4023360"/>
              <a:gd name="connsiteX24" fmla="*/ 1432560 w 3820160"/>
              <a:gd name="connsiteY24" fmla="*/ 10160 h 4023360"/>
              <a:gd name="connsiteX25" fmla="*/ 1625600 w 3820160"/>
              <a:gd name="connsiteY25" fmla="*/ 0 h 4023360"/>
              <a:gd name="connsiteX26" fmla="*/ 2174240 w 3820160"/>
              <a:gd name="connsiteY26" fmla="*/ 20320 h 4023360"/>
              <a:gd name="connsiteX27" fmla="*/ 2407920 w 3820160"/>
              <a:gd name="connsiteY27" fmla="*/ 101600 h 4023360"/>
              <a:gd name="connsiteX28" fmla="*/ 2580640 w 3820160"/>
              <a:gd name="connsiteY28" fmla="*/ 223520 h 4023360"/>
              <a:gd name="connsiteX29" fmla="*/ 2794000 w 3820160"/>
              <a:gd name="connsiteY29" fmla="*/ 599440 h 4023360"/>
              <a:gd name="connsiteX30" fmla="*/ 2885440 w 3820160"/>
              <a:gd name="connsiteY30" fmla="*/ 853440 h 4023360"/>
              <a:gd name="connsiteX31" fmla="*/ 3007360 w 3820160"/>
              <a:gd name="connsiteY31" fmla="*/ 1361440 h 4023360"/>
              <a:gd name="connsiteX32" fmla="*/ 3078480 w 3820160"/>
              <a:gd name="connsiteY32" fmla="*/ 1899920 h 4023360"/>
              <a:gd name="connsiteX33" fmla="*/ 3078480 w 3820160"/>
              <a:gd name="connsiteY33" fmla="*/ 2570480 h 4023360"/>
              <a:gd name="connsiteX34" fmla="*/ 3037840 w 3820160"/>
              <a:gd name="connsiteY34" fmla="*/ 2844800 h 4023360"/>
              <a:gd name="connsiteX35" fmla="*/ 3017520 w 3820160"/>
              <a:gd name="connsiteY35" fmla="*/ 2926080 h 4023360"/>
              <a:gd name="connsiteX36" fmla="*/ 2997200 w 3820160"/>
              <a:gd name="connsiteY36" fmla="*/ 2966720 h 4023360"/>
              <a:gd name="connsiteX37" fmla="*/ 3068320 w 3820160"/>
              <a:gd name="connsiteY37" fmla="*/ 3098800 h 4023360"/>
              <a:gd name="connsiteX38" fmla="*/ 3108960 w 3820160"/>
              <a:gd name="connsiteY38" fmla="*/ 3169920 h 4023360"/>
              <a:gd name="connsiteX39" fmla="*/ 3820160 w 3820160"/>
              <a:gd name="connsiteY39" fmla="*/ 3078480 h 4023360"/>
              <a:gd name="connsiteX0" fmla="*/ 3606800 w 3820160"/>
              <a:gd name="connsiteY0" fmla="*/ 3403600 h 4023360"/>
              <a:gd name="connsiteX1" fmla="*/ 3556000 w 3820160"/>
              <a:gd name="connsiteY1" fmla="*/ 3474720 h 4023360"/>
              <a:gd name="connsiteX2" fmla="*/ 3535680 w 3820160"/>
              <a:gd name="connsiteY2" fmla="*/ 3505200 h 4023360"/>
              <a:gd name="connsiteX3" fmla="*/ 3515360 w 3820160"/>
              <a:gd name="connsiteY3" fmla="*/ 3525520 h 4023360"/>
              <a:gd name="connsiteX4" fmla="*/ 3474720 w 3820160"/>
              <a:gd name="connsiteY4" fmla="*/ 3576320 h 4023360"/>
              <a:gd name="connsiteX5" fmla="*/ 3230880 w 3820160"/>
              <a:gd name="connsiteY5" fmla="*/ 3749040 h 4023360"/>
              <a:gd name="connsiteX6" fmla="*/ 2763520 w 3820160"/>
              <a:gd name="connsiteY6" fmla="*/ 3931920 h 4023360"/>
              <a:gd name="connsiteX7" fmla="*/ 2407920 w 3820160"/>
              <a:gd name="connsiteY7" fmla="*/ 4013200 h 4023360"/>
              <a:gd name="connsiteX8" fmla="*/ 2204720 w 3820160"/>
              <a:gd name="connsiteY8" fmla="*/ 4023360 h 4023360"/>
              <a:gd name="connsiteX9" fmla="*/ 1869440 w 3820160"/>
              <a:gd name="connsiteY9" fmla="*/ 4013200 h 4023360"/>
              <a:gd name="connsiteX10" fmla="*/ 1483360 w 3820160"/>
              <a:gd name="connsiteY10" fmla="*/ 3942080 h 4023360"/>
              <a:gd name="connsiteX11" fmla="*/ 1259840 w 3820160"/>
              <a:gd name="connsiteY11" fmla="*/ 3870960 h 4023360"/>
              <a:gd name="connsiteX12" fmla="*/ 1056640 w 3820160"/>
              <a:gd name="connsiteY12" fmla="*/ 3779520 h 4023360"/>
              <a:gd name="connsiteX13" fmla="*/ 792480 w 3820160"/>
              <a:gd name="connsiteY13" fmla="*/ 3616960 h 4023360"/>
              <a:gd name="connsiteX14" fmla="*/ 355600 w 3820160"/>
              <a:gd name="connsiteY14" fmla="*/ 3017520 h 4023360"/>
              <a:gd name="connsiteX15" fmla="*/ 152400 w 3820160"/>
              <a:gd name="connsiteY15" fmla="*/ 2611120 h 4023360"/>
              <a:gd name="connsiteX16" fmla="*/ 30480 w 3820160"/>
              <a:gd name="connsiteY16" fmla="*/ 2204720 h 4023360"/>
              <a:gd name="connsiteX17" fmla="*/ 0 w 3820160"/>
              <a:gd name="connsiteY17" fmla="*/ 1981200 h 4023360"/>
              <a:gd name="connsiteX18" fmla="*/ 71120 w 3820160"/>
              <a:gd name="connsiteY18" fmla="*/ 1158240 h 4023360"/>
              <a:gd name="connsiteX19" fmla="*/ 132080 w 3820160"/>
              <a:gd name="connsiteY19" fmla="*/ 975360 h 4023360"/>
              <a:gd name="connsiteX20" fmla="*/ 294640 w 3820160"/>
              <a:gd name="connsiteY20" fmla="*/ 690880 h 4023360"/>
              <a:gd name="connsiteX21" fmla="*/ 751840 w 3820160"/>
              <a:gd name="connsiteY21" fmla="*/ 254000 h 4023360"/>
              <a:gd name="connsiteX22" fmla="*/ 1127760 w 3820160"/>
              <a:gd name="connsiteY22" fmla="*/ 71120 h 4023360"/>
              <a:gd name="connsiteX23" fmla="*/ 1432560 w 3820160"/>
              <a:gd name="connsiteY23" fmla="*/ 10160 h 4023360"/>
              <a:gd name="connsiteX24" fmla="*/ 1625600 w 3820160"/>
              <a:gd name="connsiteY24" fmla="*/ 0 h 4023360"/>
              <a:gd name="connsiteX25" fmla="*/ 2174240 w 3820160"/>
              <a:gd name="connsiteY25" fmla="*/ 20320 h 4023360"/>
              <a:gd name="connsiteX26" fmla="*/ 2407920 w 3820160"/>
              <a:gd name="connsiteY26" fmla="*/ 101600 h 4023360"/>
              <a:gd name="connsiteX27" fmla="*/ 2580640 w 3820160"/>
              <a:gd name="connsiteY27" fmla="*/ 223520 h 4023360"/>
              <a:gd name="connsiteX28" fmla="*/ 2794000 w 3820160"/>
              <a:gd name="connsiteY28" fmla="*/ 599440 h 4023360"/>
              <a:gd name="connsiteX29" fmla="*/ 2885440 w 3820160"/>
              <a:gd name="connsiteY29" fmla="*/ 853440 h 4023360"/>
              <a:gd name="connsiteX30" fmla="*/ 3007360 w 3820160"/>
              <a:gd name="connsiteY30" fmla="*/ 1361440 h 4023360"/>
              <a:gd name="connsiteX31" fmla="*/ 3078480 w 3820160"/>
              <a:gd name="connsiteY31" fmla="*/ 1899920 h 4023360"/>
              <a:gd name="connsiteX32" fmla="*/ 3078480 w 3820160"/>
              <a:gd name="connsiteY32" fmla="*/ 2570480 h 4023360"/>
              <a:gd name="connsiteX33" fmla="*/ 3037840 w 3820160"/>
              <a:gd name="connsiteY33" fmla="*/ 2844800 h 4023360"/>
              <a:gd name="connsiteX34" fmla="*/ 3017520 w 3820160"/>
              <a:gd name="connsiteY34" fmla="*/ 2926080 h 4023360"/>
              <a:gd name="connsiteX35" fmla="*/ 2997200 w 3820160"/>
              <a:gd name="connsiteY35" fmla="*/ 2966720 h 4023360"/>
              <a:gd name="connsiteX36" fmla="*/ 3068320 w 3820160"/>
              <a:gd name="connsiteY36" fmla="*/ 3098800 h 4023360"/>
              <a:gd name="connsiteX37" fmla="*/ 3108960 w 3820160"/>
              <a:gd name="connsiteY37" fmla="*/ 3169920 h 4023360"/>
              <a:gd name="connsiteX38" fmla="*/ 3820160 w 3820160"/>
              <a:gd name="connsiteY38" fmla="*/ 3078480 h 4023360"/>
              <a:gd name="connsiteX0" fmla="*/ 3556000 w 3820160"/>
              <a:gd name="connsiteY0" fmla="*/ 3474720 h 4023360"/>
              <a:gd name="connsiteX1" fmla="*/ 3535680 w 3820160"/>
              <a:gd name="connsiteY1" fmla="*/ 3505200 h 4023360"/>
              <a:gd name="connsiteX2" fmla="*/ 3515360 w 3820160"/>
              <a:gd name="connsiteY2" fmla="*/ 3525520 h 4023360"/>
              <a:gd name="connsiteX3" fmla="*/ 3474720 w 3820160"/>
              <a:gd name="connsiteY3" fmla="*/ 3576320 h 4023360"/>
              <a:gd name="connsiteX4" fmla="*/ 3230880 w 3820160"/>
              <a:gd name="connsiteY4" fmla="*/ 3749040 h 4023360"/>
              <a:gd name="connsiteX5" fmla="*/ 2763520 w 3820160"/>
              <a:gd name="connsiteY5" fmla="*/ 3931920 h 4023360"/>
              <a:gd name="connsiteX6" fmla="*/ 2407920 w 3820160"/>
              <a:gd name="connsiteY6" fmla="*/ 4013200 h 4023360"/>
              <a:gd name="connsiteX7" fmla="*/ 2204720 w 3820160"/>
              <a:gd name="connsiteY7" fmla="*/ 4023360 h 4023360"/>
              <a:gd name="connsiteX8" fmla="*/ 1869440 w 3820160"/>
              <a:gd name="connsiteY8" fmla="*/ 4013200 h 4023360"/>
              <a:gd name="connsiteX9" fmla="*/ 1483360 w 3820160"/>
              <a:gd name="connsiteY9" fmla="*/ 3942080 h 4023360"/>
              <a:gd name="connsiteX10" fmla="*/ 1259840 w 3820160"/>
              <a:gd name="connsiteY10" fmla="*/ 3870960 h 4023360"/>
              <a:gd name="connsiteX11" fmla="*/ 1056640 w 3820160"/>
              <a:gd name="connsiteY11" fmla="*/ 3779520 h 4023360"/>
              <a:gd name="connsiteX12" fmla="*/ 792480 w 3820160"/>
              <a:gd name="connsiteY12" fmla="*/ 3616960 h 4023360"/>
              <a:gd name="connsiteX13" fmla="*/ 355600 w 3820160"/>
              <a:gd name="connsiteY13" fmla="*/ 3017520 h 4023360"/>
              <a:gd name="connsiteX14" fmla="*/ 152400 w 3820160"/>
              <a:gd name="connsiteY14" fmla="*/ 2611120 h 4023360"/>
              <a:gd name="connsiteX15" fmla="*/ 30480 w 3820160"/>
              <a:gd name="connsiteY15" fmla="*/ 2204720 h 4023360"/>
              <a:gd name="connsiteX16" fmla="*/ 0 w 3820160"/>
              <a:gd name="connsiteY16" fmla="*/ 1981200 h 4023360"/>
              <a:gd name="connsiteX17" fmla="*/ 71120 w 3820160"/>
              <a:gd name="connsiteY17" fmla="*/ 1158240 h 4023360"/>
              <a:gd name="connsiteX18" fmla="*/ 132080 w 3820160"/>
              <a:gd name="connsiteY18" fmla="*/ 975360 h 4023360"/>
              <a:gd name="connsiteX19" fmla="*/ 294640 w 3820160"/>
              <a:gd name="connsiteY19" fmla="*/ 690880 h 4023360"/>
              <a:gd name="connsiteX20" fmla="*/ 751840 w 3820160"/>
              <a:gd name="connsiteY20" fmla="*/ 254000 h 4023360"/>
              <a:gd name="connsiteX21" fmla="*/ 1127760 w 3820160"/>
              <a:gd name="connsiteY21" fmla="*/ 71120 h 4023360"/>
              <a:gd name="connsiteX22" fmla="*/ 1432560 w 3820160"/>
              <a:gd name="connsiteY22" fmla="*/ 10160 h 4023360"/>
              <a:gd name="connsiteX23" fmla="*/ 1625600 w 3820160"/>
              <a:gd name="connsiteY23" fmla="*/ 0 h 4023360"/>
              <a:gd name="connsiteX24" fmla="*/ 2174240 w 3820160"/>
              <a:gd name="connsiteY24" fmla="*/ 20320 h 4023360"/>
              <a:gd name="connsiteX25" fmla="*/ 2407920 w 3820160"/>
              <a:gd name="connsiteY25" fmla="*/ 101600 h 4023360"/>
              <a:gd name="connsiteX26" fmla="*/ 2580640 w 3820160"/>
              <a:gd name="connsiteY26" fmla="*/ 223520 h 4023360"/>
              <a:gd name="connsiteX27" fmla="*/ 2794000 w 3820160"/>
              <a:gd name="connsiteY27" fmla="*/ 599440 h 4023360"/>
              <a:gd name="connsiteX28" fmla="*/ 2885440 w 3820160"/>
              <a:gd name="connsiteY28" fmla="*/ 853440 h 4023360"/>
              <a:gd name="connsiteX29" fmla="*/ 3007360 w 3820160"/>
              <a:gd name="connsiteY29" fmla="*/ 1361440 h 4023360"/>
              <a:gd name="connsiteX30" fmla="*/ 3078480 w 3820160"/>
              <a:gd name="connsiteY30" fmla="*/ 1899920 h 4023360"/>
              <a:gd name="connsiteX31" fmla="*/ 3078480 w 3820160"/>
              <a:gd name="connsiteY31" fmla="*/ 2570480 h 4023360"/>
              <a:gd name="connsiteX32" fmla="*/ 3037840 w 3820160"/>
              <a:gd name="connsiteY32" fmla="*/ 2844800 h 4023360"/>
              <a:gd name="connsiteX33" fmla="*/ 3017520 w 3820160"/>
              <a:gd name="connsiteY33" fmla="*/ 2926080 h 4023360"/>
              <a:gd name="connsiteX34" fmla="*/ 2997200 w 3820160"/>
              <a:gd name="connsiteY34" fmla="*/ 2966720 h 4023360"/>
              <a:gd name="connsiteX35" fmla="*/ 3068320 w 3820160"/>
              <a:gd name="connsiteY35" fmla="*/ 3098800 h 4023360"/>
              <a:gd name="connsiteX36" fmla="*/ 3108960 w 3820160"/>
              <a:gd name="connsiteY36" fmla="*/ 3169920 h 4023360"/>
              <a:gd name="connsiteX37" fmla="*/ 3820160 w 3820160"/>
              <a:gd name="connsiteY37" fmla="*/ 3078480 h 4023360"/>
              <a:gd name="connsiteX0" fmla="*/ 3535680 w 3820160"/>
              <a:gd name="connsiteY0" fmla="*/ 3505200 h 4023360"/>
              <a:gd name="connsiteX1" fmla="*/ 3515360 w 3820160"/>
              <a:gd name="connsiteY1" fmla="*/ 3525520 h 4023360"/>
              <a:gd name="connsiteX2" fmla="*/ 3474720 w 3820160"/>
              <a:gd name="connsiteY2" fmla="*/ 3576320 h 4023360"/>
              <a:gd name="connsiteX3" fmla="*/ 3230880 w 3820160"/>
              <a:gd name="connsiteY3" fmla="*/ 3749040 h 4023360"/>
              <a:gd name="connsiteX4" fmla="*/ 2763520 w 3820160"/>
              <a:gd name="connsiteY4" fmla="*/ 3931920 h 4023360"/>
              <a:gd name="connsiteX5" fmla="*/ 2407920 w 3820160"/>
              <a:gd name="connsiteY5" fmla="*/ 4013200 h 4023360"/>
              <a:gd name="connsiteX6" fmla="*/ 2204720 w 3820160"/>
              <a:gd name="connsiteY6" fmla="*/ 4023360 h 4023360"/>
              <a:gd name="connsiteX7" fmla="*/ 1869440 w 3820160"/>
              <a:gd name="connsiteY7" fmla="*/ 4013200 h 4023360"/>
              <a:gd name="connsiteX8" fmla="*/ 1483360 w 3820160"/>
              <a:gd name="connsiteY8" fmla="*/ 3942080 h 4023360"/>
              <a:gd name="connsiteX9" fmla="*/ 1259840 w 3820160"/>
              <a:gd name="connsiteY9" fmla="*/ 3870960 h 4023360"/>
              <a:gd name="connsiteX10" fmla="*/ 1056640 w 3820160"/>
              <a:gd name="connsiteY10" fmla="*/ 3779520 h 4023360"/>
              <a:gd name="connsiteX11" fmla="*/ 792480 w 3820160"/>
              <a:gd name="connsiteY11" fmla="*/ 3616960 h 4023360"/>
              <a:gd name="connsiteX12" fmla="*/ 355600 w 3820160"/>
              <a:gd name="connsiteY12" fmla="*/ 3017520 h 4023360"/>
              <a:gd name="connsiteX13" fmla="*/ 152400 w 3820160"/>
              <a:gd name="connsiteY13" fmla="*/ 2611120 h 4023360"/>
              <a:gd name="connsiteX14" fmla="*/ 30480 w 3820160"/>
              <a:gd name="connsiteY14" fmla="*/ 2204720 h 4023360"/>
              <a:gd name="connsiteX15" fmla="*/ 0 w 3820160"/>
              <a:gd name="connsiteY15" fmla="*/ 1981200 h 4023360"/>
              <a:gd name="connsiteX16" fmla="*/ 71120 w 3820160"/>
              <a:gd name="connsiteY16" fmla="*/ 1158240 h 4023360"/>
              <a:gd name="connsiteX17" fmla="*/ 132080 w 3820160"/>
              <a:gd name="connsiteY17" fmla="*/ 975360 h 4023360"/>
              <a:gd name="connsiteX18" fmla="*/ 294640 w 3820160"/>
              <a:gd name="connsiteY18" fmla="*/ 690880 h 4023360"/>
              <a:gd name="connsiteX19" fmla="*/ 751840 w 3820160"/>
              <a:gd name="connsiteY19" fmla="*/ 254000 h 4023360"/>
              <a:gd name="connsiteX20" fmla="*/ 1127760 w 3820160"/>
              <a:gd name="connsiteY20" fmla="*/ 71120 h 4023360"/>
              <a:gd name="connsiteX21" fmla="*/ 1432560 w 3820160"/>
              <a:gd name="connsiteY21" fmla="*/ 10160 h 4023360"/>
              <a:gd name="connsiteX22" fmla="*/ 1625600 w 3820160"/>
              <a:gd name="connsiteY22" fmla="*/ 0 h 4023360"/>
              <a:gd name="connsiteX23" fmla="*/ 2174240 w 3820160"/>
              <a:gd name="connsiteY23" fmla="*/ 20320 h 4023360"/>
              <a:gd name="connsiteX24" fmla="*/ 2407920 w 3820160"/>
              <a:gd name="connsiteY24" fmla="*/ 101600 h 4023360"/>
              <a:gd name="connsiteX25" fmla="*/ 2580640 w 3820160"/>
              <a:gd name="connsiteY25" fmla="*/ 223520 h 4023360"/>
              <a:gd name="connsiteX26" fmla="*/ 2794000 w 3820160"/>
              <a:gd name="connsiteY26" fmla="*/ 599440 h 4023360"/>
              <a:gd name="connsiteX27" fmla="*/ 2885440 w 3820160"/>
              <a:gd name="connsiteY27" fmla="*/ 853440 h 4023360"/>
              <a:gd name="connsiteX28" fmla="*/ 3007360 w 3820160"/>
              <a:gd name="connsiteY28" fmla="*/ 1361440 h 4023360"/>
              <a:gd name="connsiteX29" fmla="*/ 3078480 w 3820160"/>
              <a:gd name="connsiteY29" fmla="*/ 1899920 h 4023360"/>
              <a:gd name="connsiteX30" fmla="*/ 3078480 w 3820160"/>
              <a:gd name="connsiteY30" fmla="*/ 2570480 h 4023360"/>
              <a:gd name="connsiteX31" fmla="*/ 3037840 w 3820160"/>
              <a:gd name="connsiteY31" fmla="*/ 2844800 h 4023360"/>
              <a:gd name="connsiteX32" fmla="*/ 3017520 w 3820160"/>
              <a:gd name="connsiteY32" fmla="*/ 2926080 h 4023360"/>
              <a:gd name="connsiteX33" fmla="*/ 2997200 w 3820160"/>
              <a:gd name="connsiteY33" fmla="*/ 2966720 h 4023360"/>
              <a:gd name="connsiteX34" fmla="*/ 3068320 w 3820160"/>
              <a:gd name="connsiteY34" fmla="*/ 3098800 h 4023360"/>
              <a:gd name="connsiteX35" fmla="*/ 3108960 w 3820160"/>
              <a:gd name="connsiteY35" fmla="*/ 3169920 h 4023360"/>
              <a:gd name="connsiteX36" fmla="*/ 3820160 w 3820160"/>
              <a:gd name="connsiteY36" fmla="*/ 3078480 h 4023360"/>
              <a:gd name="connsiteX0" fmla="*/ 3535680 w 3820160"/>
              <a:gd name="connsiteY0" fmla="*/ 3505200 h 4023360"/>
              <a:gd name="connsiteX1" fmla="*/ 3474720 w 3820160"/>
              <a:gd name="connsiteY1" fmla="*/ 3576320 h 4023360"/>
              <a:gd name="connsiteX2" fmla="*/ 3230880 w 3820160"/>
              <a:gd name="connsiteY2" fmla="*/ 3749040 h 4023360"/>
              <a:gd name="connsiteX3" fmla="*/ 2763520 w 3820160"/>
              <a:gd name="connsiteY3" fmla="*/ 3931920 h 4023360"/>
              <a:gd name="connsiteX4" fmla="*/ 2407920 w 3820160"/>
              <a:gd name="connsiteY4" fmla="*/ 4013200 h 4023360"/>
              <a:gd name="connsiteX5" fmla="*/ 2204720 w 3820160"/>
              <a:gd name="connsiteY5" fmla="*/ 4023360 h 4023360"/>
              <a:gd name="connsiteX6" fmla="*/ 1869440 w 3820160"/>
              <a:gd name="connsiteY6" fmla="*/ 4013200 h 4023360"/>
              <a:gd name="connsiteX7" fmla="*/ 1483360 w 3820160"/>
              <a:gd name="connsiteY7" fmla="*/ 3942080 h 4023360"/>
              <a:gd name="connsiteX8" fmla="*/ 1259840 w 3820160"/>
              <a:gd name="connsiteY8" fmla="*/ 3870960 h 4023360"/>
              <a:gd name="connsiteX9" fmla="*/ 1056640 w 3820160"/>
              <a:gd name="connsiteY9" fmla="*/ 3779520 h 4023360"/>
              <a:gd name="connsiteX10" fmla="*/ 792480 w 3820160"/>
              <a:gd name="connsiteY10" fmla="*/ 3616960 h 4023360"/>
              <a:gd name="connsiteX11" fmla="*/ 355600 w 3820160"/>
              <a:gd name="connsiteY11" fmla="*/ 3017520 h 4023360"/>
              <a:gd name="connsiteX12" fmla="*/ 152400 w 3820160"/>
              <a:gd name="connsiteY12" fmla="*/ 2611120 h 4023360"/>
              <a:gd name="connsiteX13" fmla="*/ 30480 w 3820160"/>
              <a:gd name="connsiteY13" fmla="*/ 2204720 h 4023360"/>
              <a:gd name="connsiteX14" fmla="*/ 0 w 3820160"/>
              <a:gd name="connsiteY14" fmla="*/ 1981200 h 4023360"/>
              <a:gd name="connsiteX15" fmla="*/ 71120 w 3820160"/>
              <a:gd name="connsiteY15" fmla="*/ 1158240 h 4023360"/>
              <a:gd name="connsiteX16" fmla="*/ 132080 w 3820160"/>
              <a:gd name="connsiteY16" fmla="*/ 975360 h 4023360"/>
              <a:gd name="connsiteX17" fmla="*/ 294640 w 3820160"/>
              <a:gd name="connsiteY17" fmla="*/ 690880 h 4023360"/>
              <a:gd name="connsiteX18" fmla="*/ 751840 w 3820160"/>
              <a:gd name="connsiteY18" fmla="*/ 254000 h 4023360"/>
              <a:gd name="connsiteX19" fmla="*/ 1127760 w 3820160"/>
              <a:gd name="connsiteY19" fmla="*/ 71120 h 4023360"/>
              <a:gd name="connsiteX20" fmla="*/ 1432560 w 3820160"/>
              <a:gd name="connsiteY20" fmla="*/ 10160 h 4023360"/>
              <a:gd name="connsiteX21" fmla="*/ 1625600 w 3820160"/>
              <a:gd name="connsiteY21" fmla="*/ 0 h 4023360"/>
              <a:gd name="connsiteX22" fmla="*/ 2174240 w 3820160"/>
              <a:gd name="connsiteY22" fmla="*/ 20320 h 4023360"/>
              <a:gd name="connsiteX23" fmla="*/ 2407920 w 3820160"/>
              <a:gd name="connsiteY23" fmla="*/ 101600 h 4023360"/>
              <a:gd name="connsiteX24" fmla="*/ 2580640 w 3820160"/>
              <a:gd name="connsiteY24" fmla="*/ 223520 h 4023360"/>
              <a:gd name="connsiteX25" fmla="*/ 2794000 w 3820160"/>
              <a:gd name="connsiteY25" fmla="*/ 599440 h 4023360"/>
              <a:gd name="connsiteX26" fmla="*/ 2885440 w 3820160"/>
              <a:gd name="connsiteY26" fmla="*/ 853440 h 4023360"/>
              <a:gd name="connsiteX27" fmla="*/ 3007360 w 3820160"/>
              <a:gd name="connsiteY27" fmla="*/ 1361440 h 4023360"/>
              <a:gd name="connsiteX28" fmla="*/ 3078480 w 3820160"/>
              <a:gd name="connsiteY28" fmla="*/ 1899920 h 4023360"/>
              <a:gd name="connsiteX29" fmla="*/ 3078480 w 3820160"/>
              <a:gd name="connsiteY29" fmla="*/ 2570480 h 4023360"/>
              <a:gd name="connsiteX30" fmla="*/ 3037840 w 3820160"/>
              <a:gd name="connsiteY30" fmla="*/ 2844800 h 4023360"/>
              <a:gd name="connsiteX31" fmla="*/ 3017520 w 3820160"/>
              <a:gd name="connsiteY31" fmla="*/ 2926080 h 4023360"/>
              <a:gd name="connsiteX32" fmla="*/ 2997200 w 3820160"/>
              <a:gd name="connsiteY32" fmla="*/ 2966720 h 4023360"/>
              <a:gd name="connsiteX33" fmla="*/ 3068320 w 3820160"/>
              <a:gd name="connsiteY33" fmla="*/ 3098800 h 4023360"/>
              <a:gd name="connsiteX34" fmla="*/ 3108960 w 3820160"/>
              <a:gd name="connsiteY34" fmla="*/ 3169920 h 4023360"/>
              <a:gd name="connsiteX35" fmla="*/ 3820160 w 3820160"/>
              <a:gd name="connsiteY35" fmla="*/ 3078480 h 4023360"/>
              <a:gd name="connsiteX0" fmla="*/ 3810000 w 3820160"/>
              <a:gd name="connsiteY0" fmla="*/ 3271520 h 4023360"/>
              <a:gd name="connsiteX1" fmla="*/ 3474720 w 3820160"/>
              <a:gd name="connsiteY1" fmla="*/ 3576320 h 4023360"/>
              <a:gd name="connsiteX2" fmla="*/ 3230880 w 3820160"/>
              <a:gd name="connsiteY2" fmla="*/ 3749040 h 4023360"/>
              <a:gd name="connsiteX3" fmla="*/ 2763520 w 3820160"/>
              <a:gd name="connsiteY3" fmla="*/ 3931920 h 4023360"/>
              <a:gd name="connsiteX4" fmla="*/ 2407920 w 3820160"/>
              <a:gd name="connsiteY4" fmla="*/ 4013200 h 4023360"/>
              <a:gd name="connsiteX5" fmla="*/ 2204720 w 3820160"/>
              <a:gd name="connsiteY5" fmla="*/ 4023360 h 4023360"/>
              <a:gd name="connsiteX6" fmla="*/ 1869440 w 3820160"/>
              <a:gd name="connsiteY6" fmla="*/ 4013200 h 4023360"/>
              <a:gd name="connsiteX7" fmla="*/ 1483360 w 3820160"/>
              <a:gd name="connsiteY7" fmla="*/ 3942080 h 4023360"/>
              <a:gd name="connsiteX8" fmla="*/ 1259840 w 3820160"/>
              <a:gd name="connsiteY8" fmla="*/ 3870960 h 4023360"/>
              <a:gd name="connsiteX9" fmla="*/ 1056640 w 3820160"/>
              <a:gd name="connsiteY9" fmla="*/ 3779520 h 4023360"/>
              <a:gd name="connsiteX10" fmla="*/ 792480 w 3820160"/>
              <a:gd name="connsiteY10" fmla="*/ 3616960 h 4023360"/>
              <a:gd name="connsiteX11" fmla="*/ 355600 w 3820160"/>
              <a:gd name="connsiteY11" fmla="*/ 3017520 h 4023360"/>
              <a:gd name="connsiteX12" fmla="*/ 152400 w 3820160"/>
              <a:gd name="connsiteY12" fmla="*/ 2611120 h 4023360"/>
              <a:gd name="connsiteX13" fmla="*/ 30480 w 3820160"/>
              <a:gd name="connsiteY13" fmla="*/ 2204720 h 4023360"/>
              <a:gd name="connsiteX14" fmla="*/ 0 w 3820160"/>
              <a:gd name="connsiteY14" fmla="*/ 1981200 h 4023360"/>
              <a:gd name="connsiteX15" fmla="*/ 71120 w 3820160"/>
              <a:gd name="connsiteY15" fmla="*/ 1158240 h 4023360"/>
              <a:gd name="connsiteX16" fmla="*/ 132080 w 3820160"/>
              <a:gd name="connsiteY16" fmla="*/ 975360 h 4023360"/>
              <a:gd name="connsiteX17" fmla="*/ 294640 w 3820160"/>
              <a:gd name="connsiteY17" fmla="*/ 690880 h 4023360"/>
              <a:gd name="connsiteX18" fmla="*/ 751840 w 3820160"/>
              <a:gd name="connsiteY18" fmla="*/ 254000 h 4023360"/>
              <a:gd name="connsiteX19" fmla="*/ 1127760 w 3820160"/>
              <a:gd name="connsiteY19" fmla="*/ 71120 h 4023360"/>
              <a:gd name="connsiteX20" fmla="*/ 1432560 w 3820160"/>
              <a:gd name="connsiteY20" fmla="*/ 10160 h 4023360"/>
              <a:gd name="connsiteX21" fmla="*/ 1625600 w 3820160"/>
              <a:gd name="connsiteY21" fmla="*/ 0 h 4023360"/>
              <a:gd name="connsiteX22" fmla="*/ 2174240 w 3820160"/>
              <a:gd name="connsiteY22" fmla="*/ 20320 h 4023360"/>
              <a:gd name="connsiteX23" fmla="*/ 2407920 w 3820160"/>
              <a:gd name="connsiteY23" fmla="*/ 101600 h 4023360"/>
              <a:gd name="connsiteX24" fmla="*/ 2580640 w 3820160"/>
              <a:gd name="connsiteY24" fmla="*/ 223520 h 4023360"/>
              <a:gd name="connsiteX25" fmla="*/ 2794000 w 3820160"/>
              <a:gd name="connsiteY25" fmla="*/ 599440 h 4023360"/>
              <a:gd name="connsiteX26" fmla="*/ 2885440 w 3820160"/>
              <a:gd name="connsiteY26" fmla="*/ 853440 h 4023360"/>
              <a:gd name="connsiteX27" fmla="*/ 3007360 w 3820160"/>
              <a:gd name="connsiteY27" fmla="*/ 1361440 h 4023360"/>
              <a:gd name="connsiteX28" fmla="*/ 3078480 w 3820160"/>
              <a:gd name="connsiteY28" fmla="*/ 1899920 h 4023360"/>
              <a:gd name="connsiteX29" fmla="*/ 3078480 w 3820160"/>
              <a:gd name="connsiteY29" fmla="*/ 2570480 h 4023360"/>
              <a:gd name="connsiteX30" fmla="*/ 3037840 w 3820160"/>
              <a:gd name="connsiteY30" fmla="*/ 2844800 h 4023360"/>
              <a:gd name="connsiteX31" fmla="*/ 3017520 w 3820160"/>
              <a:gd name="connsiteY31" fmla="*/ 2926080 h 4023360"/>
              <a:gd name="connsiteX32" fmla="*/ 2997200 w 3820160"/>
              <a:gd name="connsiteY32" fmla="*/ 2966720 h 4023360"/>
              <a:gd name="connsiteX33" fmla="*/ 3068320 w 3820160"/>
              <a:gd name="connsiteY33" fmla="*/ 3098800 h 4023360"/>
              <a:gd name="connsiteX34" fmla="*/ 3108960 w 3820160"/>
              <a:gd name="connsiteY34" fmla="*/ 3169920 h 4023360"/>
              <a:gd name="connsiteX35" fmla="*/ 3820160 w 3820160"/>
              <a:gd name="connsiteY35" fmla="*/ 307848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281680 w 3810000"/>
              <a:gd name="connsiteY28" fmla="*/ 17983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261360 w 3810000"/>
              <a:gd name="connsiteY27" fmla="*/ 1290320 h 4023360"/>
              <a:gd name="connsiteX28" fmla="*/ 3281680 w 3810000"/>
              <a:gd name="connsiteY28" fmla="*/ 17983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10000 w 3810000"/>
              <a:gd name="connsiteY33"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10000 w 3810000"/>
              <a:gd name="connsiteY33"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786592 w 3810000"/>
              <a:gd name="connsiteY33" fmla="*/ 3236276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09999 w 3810000"/>
              <a:gd name="connsiteY33"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108960 w 3810000"/>
              <a:gd name="connsiteY31" fmla="*/ 3169920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2997200 w 3810000"/>
              <a:gd name="connsiteY30" fmla="*/ 2966720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436071 w 3810000"/>
              <a:gd name="connsiteY28" fmla="*/ 2265991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436071 w 3810000"/>
              <a:gd name="connsiteY27" fmla="*/ 2265991 h 4023360"/>
              <a:gd name="connsiteX28" fmla="*/ 3373317 w 3810000"/>
              <a:gd name="connsiteY28" fmla="*/ 2711759 h 4023360"/>
              <a:gd name="connsiteX29" fmla="*/ 3306183 w 3810000"/>
              <a:gd name="connsiteY29" fmla="*/ 2962752 h 4023360"/>
              <a:gd name="connsiteX30" fmla="*/ 3277496 w 3810000"/>
              <a:gd name="connsiteY30" fmla="*/ 3058791 h 4023360"/>
              <a:gd name="connsiteX31" fmla="*/ 3809999 w 3810000"/>
              <a:gd name="connsiteY31"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359674 w 3810000"/>
              <a:gd name="connsiteY26" fmla="*/ 1222849 h 4023360"/>
              <a:gd name="connsiteX27" fmla="*/ 3436071 w 3810000"/>
              <a:gd name="connsiteY27" fmla="*/ 2265991 h 4023360"/>
              <a:gd name="connsiteX28" fmla="*/ 3373317 w 3810000"/>
              <a:gd name="connsiteY28" fmla="*/ 2711759 h 4023360"/>
              <a:gd name="connsiteX29" fmla="*/ 3306183 w 3810000"/>
              <a:gd name="connsiteY29" fmla="*/ 2962752 h 4023360"/>
              <a:gd name="connsiteX30" fmla="*/ 3277496 w 3810000"/>
              <a:gd name="connsiteY30" fmla="*/ 3058791 h 4023360"/>
              <a:gd name="connsiteX31" fmla="*/ 3809999 w 3810000"/>
              <a:gd name="connsiteY31"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359674 w 3810000"/>
              <a:gd name="connsiteY25" fmla="*/ 1222849 h 4023360"/>
              <a:gd name="connsiteX26" fmla="*/ 3436071 w 3810000"/>
              <a:gd name="connsiteY26" fmla="*/ 2265991 h 4023360"/>
              <a:gd name="connsiteX27" fmla="*/ 3373317 w 3810000"/>
              <a:gd name="connsiteY27" fmla="*/ 2711759 h 4023360"/>
              <a:gd name="connsiteX28" fmla="*/ 3306183 w 3810000"/>
              <a:gd name="connsiteY28" fmla="*/ 2962752 h 4023360"/>
              <a:gd name="connsiteX29" fmla="*/ 3277496 w 3810000"/>
              <a:gd name="connsiteY29" fmla="*/ 3058791 h 4023360"/>
              <a:gd name="connsiteX30" fmla="*/ 3809999 w 3810000"/>
              <a:gd name="connsiteY30"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3001978 w 3810000"/>
              <a:gd name="connsiteY24" fmla="*/ 421964 h 4023360"/>
              <a:gd name="connsiteX25" fmla="*/ 3359674 w 3810000"/>
              <a:gd name="connsiteY25" fmla="*/ 1222849 h 4023360"/>
              <a:gd name="connsiteX26" fmla="*/ 3436071 w 3810000"/>
              <a:gd name="connsiteY26" fmla="*/ 2265991 h 4023360"/>
              <a:gd name="connsiteX27" fmla="*/ 3373317 w 3810000"/>
              <a:gd name="connsiteY27" fmla="*/ 2711759 h 4023360"/>
              <a:gd name="connsiteX28" fmla="*/ 3306183 w 3810000"/>
              <a:gd name="connsiteY28" fmla="*/ 2962752 h 4023360"/>
              <a:gd name="connsiteX29" fmla="*/ 3277496 w 3810000"/>
              <a:gd name="connsiteY29" fmla="*/ 3058791 h 4023360"/>
              <a:gd name="connsiteX30" fmla="*/ 3809999 w 3810000"/>
              <a:gd name="connsiteY30"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407920 w 3810000"/>
              <a:gd name="connsiteY22" fmla="*/ 101600 h 4023360"/>
              <a:gd name="connsiteX23" fmla="*/ 3001978 w 3810000"/>
              <a:gd name="connsiteY23" fmla="*/ 421964 h 4023360"/>
              <a:gd name="connsiteX24" fmla="*/ 3359674 w 3810000"/>
              <a:gd name="connsiteY24" fmla="*/ 1222849 h 4023360"/>
              <a:gd name="connsiteX25" fmla="*/ 3436071 w 3810000"/>
              <a:gd name="connsiteY25" fmla="*/ 2265991 h 4023360"/>
              <a:gd name="connsiteX26" fmla="*/ 3373317 w 3810000"/>
              <a:gd name="connsiteY26" fmla="*/ 2711759 h 4023360"/>
              <a:gd name="connsiteX27" fmla="*/ 3306183 w 3810000"/>
              <a:gd name="connsiteY27" fmla="*/ 2962752 h 4023360"/>
              <a:gd name="connsiteX28" fmla="*/ 3277496 w 3810000"/>
              <a:gd name="connsiteY28" fmla="*/ 3058791 h 4023360"/>
              <a:gd name="connsiteX29" fmla="*/ 3809999 w 3810000"/>
              <a:gd name="connsiteY29" fmla="*/ 3287872 h 4023360"/>
              <a:gd name="connsiteX0" fmla="*/ 3810000 w 3810000"/>
              <a:gd name="connsiteY0" fmla="*/ 3272025 h 4023865"/>
              <a:gd name="connsiteX1" fmla="*/ 3474720 w 3810000"/>
              <a:gd name="connsiteY1" fmla="*/ 3576825 h 4023865"/>
              <a:gd name="connsiteX2" fmla="*/ 3230880 w 3810000"/>
              <a:gd name="connsiteY2" fmla="*/ 3749545 h 4023865"/>
              <a:gd name="connsiteX3" fmla="*/ 2763520 w 3810000"/>
              <a:gd name="connsiteY3" fmla="*/ 3932425 h 4023865"/>
              <a:gd name="connsiteX4" fmla="*/ 2407920 w 3810000"/>
              <a:gd name="connsiteY4" fmla="*/ 4013705 h 4023865"/>
              <a:gd name="connsiteX5" fmla="*/ 2204720 w 3810000"/>
              <a:gd name="connsiteY5" fmla="*/ 4023865 h 4023865"/>
              <a:gd name="connsiteX6" fmla="*/ 1869440 w 3810000"/>
              <a:gd name="connsiteY6" fmla="*/ 4013705 h 4023865"/>
              <a:gd name="connsiteX7" fmla="*/ 1483360 w 3810000"/>
              <a:gd name="connsiteY7" fmla="*/ 3942585 h 4023865"/>
              <a:gd name="connsiteX8" fmla="*/ 1259840 w 3810000"/>
              <a:gd name="connsiteY8" fmla="*/ 3871465 h 4023865"/>
              <a:gd name="connsiteX9" fmla="*/ 1056640 w 3810000"/>
              <a:gd name="connsiteY9" fmla="*/ 3780025 h 4023865"/>
              <a:gd name="connsiteX10" fmla="*/ 792480 w 3810000"/>
              <a:gd name="connsiteY10" fmla="*/ 3617465 h 4023865"/>
              <a:gd name="connsiteX11" fmla="*/ 355600 w 3810000"/>
              <a:gd name="connsiteY11" fmla="*/ 3018025 h 4023865"/>
              <a:gd name="connsiteX12" fmla="*/ 152400 w 3810000"/>
              <a:gd name="connsiteY12" fmla="*/ 2611625 h 4023865"/>
              <a:gd name="connsiteX13" fmla="*/ 30480 w 3810000"/>
              <a:gd name="connsiteY13" fmla="*/ 2205225 h 4023865"/>
              <a:gd name="connsiteX14" fmla="*/ 0 w 3810000"/>
              <a:gd name="connsiteY14" fmla="*/ 1981705 h 4023865"/>
              <a:gd name="connsiteX15" fmla="*/ 71120 w 3810000"/>
              <a:gd name="connsiteY15" fmla="*/ 1158745 h 4023865"/>
              <a:gd name="connsiteX16" fmla="*/ 132080 w 3810000"/>
              <a:gd name="connsiteY16" fmla="*/ 975865 h 4023865"/>
              <a:gd name="connsiteX17" fmla="*/ 294640 w 3810000"/>
              <a:gd name="connsiteY17" fmla="*/ 691385 h 4023865"/>
              <a:gd name="connsiteX18" fmla="*/ 751840 w 3810000"/>
              <a:gd name="connsiteY18" fmla="*/ 254505 h 4023865"/>
              <a:gd name="connsiteX19" fmla="*/ 1127760 w 3810000"/>
              <a:gd name="connsiteY19" fmla="*/ 71625 h 4023865"/>
              <a:gd name="connsiteX20" fmla="*/ 1625600 w 3810000"/>
              <a:gd name="connsiteY20" fmla="*/ 505 h 4023865"/>
              <a:gd name="connsiteX21" fmla="*/ 2407920 w 3810000"/>
              <a:gd name="connsiteY21" fmla="*/ 102105 h 4023865"/>
              <a:gd name="connsiteX22" fmla="*/ 3001978 w 3810000"/>
              <a:gd name="connsiteY22" fmla="*/ 422469 h 4023865"/>
              <a:gd name="connsiteX23" fmla="*/ 3359674 w 3810000"/>
              <a:gd name="connsiteY23" fmla="*/ 1223354 h 4023865"/>
              <a:gd name="connsiteX24" fmla="*/ 3436071 w 3810000"/>
              <a:gd name="connsiteY24" fmla="*/ 2266496 h 4023865"/>
              <a:gd name="connsiteX25" fmla="*/ 3373317 w 3810000"/>
              <a:gd name="connsiteY25" fmla="*/ 2712264 h 4023865"/>
              <a:gd name="connsiteX26" fmla="*/ 3306183 w 3810000"/>
              <a:gd name="connsiteY26" fmla="*/ 2963257 h 4023865"/>
              <a:gd name="connsiteX27" fmla="*/ 3277496 w 3810000"/>
              <a:gd name="connsiteY27" fmla="*/ 3059296 h 4023865"/>
              <a:gd name="connsiteX28" fmla="*/ 3809999 w 3810000"/>
              <a:gd name="connsiteY28" fmla="*/ 3288377 h 4023865"/>
              <a:gd name="connsiteX0" fmla="*/ 3810000 w 3810000"/>
              <a:gd name="connsiteY0" fmla="*/ 3281919 h 4033759"/>
              <a:gd name="connsiteX1" fmla="*/ 3474720 w 3810000"/>
              <a:gd name="connsiteY1" fmla="*/ 3586719 h 4033759"/>
              <a:gd name="connsiteX2" fmla="*/ 3230880 w 3810000"/>
              <a:gd name="connsiteY2" fmla="*/ 3759439 h 4033759"/>
              <a:gd name="connsiteX3" fmla="*/ 2763520 w 3810000"/>
              <a:gd name="connsiteY3" fmla="*/ 3942319 h 4033759"/>
              <a:gd name="connsiteX4" fmla="*/ 2407920 w 3810000"/>
              <a:gd name="connsiteY4" fmla="*/ 4023599 h 4033759"/>
              <a:gd name="connsiteX5" fmla="*/ 2204720 w 3810000"/>
              <a:gd name="connsiteY5" fmla="*/ 4033759 h 4033759"/>
              <a:gd name="connsiteX6" fmla="*/ 1869440 w 3810000"/>
              <a:gd name="connsiteY6" fmla="*/ 4023599 h 4033759"/>
              <a:gd name="connsiteX7" fmla="*/ 1483360 w 3810000"/>
              <a:gd name="connsiteY7" fmla="*/ 3952479 h 4033759"/>
              <a:gd name="connsiteX8" fmla="*/ 1259840 w 3810000"/>
              <a:gd name="connsiteY8" fmla="*/ 3881359 h 4033759"/>
              <a:gd name="connsiteX9" fmla="*/ 1056640 w 3810000"/>
              <a:gd name="connsiteY9" fmla="*/ 3789919 h 4033759"/>
              <a:gd name="connsiteX10" fmla="*/ 792480 w 3810000"/>
              <a:gd name="connsiteY10" fmla="*/ 3627359 h 4033759"/>
              <a:gd name="connsiteX11" fmla="*/ 355600 w 3810000"/>
              <a:gd name="connsiteY11" fmla="*/ 3027919 h 4033759"/>
              <a:gd name="connsiteX12" fmla="*/ 152400 w 3810000"/>
              <a:gd name="connsiteY12" fmla="*/ 2621519 h 4033759"/>
              <a:gd name="connsiteX13" fmla="*/ 30480 w 3810000"/>
              <a:gd name="connsiteY13" fmla="*/ 2215119 h 4033759"/>
              <a:gd name="connsiteX14" fmla="*/ 0 w 3810000"/>
              <a:gd name="connsiteY14" fmla="*/ 1991599 h 4033759"/>
              <a:gd name="connsiteX15" fmla="*/ 71120 w 3810000"/>
              <a:gd name="connsiteY15" fmla="*/ 1168639 h 4033759"/>
              <a:gd name="connsiteX16" fmla="*/ 132080 w 3810000"/>
              <a:gd name="connsiteY16" fmla="*/ 985759 h 4033759"/>
              <a:gd name="connsiteX17" fmla="*/ 294640 w 3810000"/>
              <a:gd name="connsiteY17" fmla="*/ 701279 h 4033759"/>
              <a:gd name="connsiteX18" fmla="*/ 1127760 w 3810000"/>
              <a:gd name="connsiteY18" fmla="*/ 81519 h 4033759"/>
              <a:gd name="connsiteX19" fmla="*/ 1625600 w 3810000"/>
              <a:gd name="connsiteY19" fmla="*/ 10399 h 4033759"/>
              <a:gd name="connsiteX20" fmla="*/ 2407920 w 3810000"/>
              <a:gd name="connsiteY20" fmla="*/ 111999 h 4033759"/>
              <a:gd name="connsiteX21" fmla="*/ 3001978 w 3810000"/>
              <a:gd name="connsiteY21" fmla="*/ 432363 h 4033759"/>
              <a:gd name="connsiteX22" fmla="*/ 3359674 w 3810000"/>
              <a:gd name="connsiteY22" fmla="*/ 1233248 h 4033759"/>
              <a:gd name="connsiteX23" fmla="*/ 3436071 w 3810000"/>
              <a:gd name="connsiteY23" fmla="*/ 2276390 h 4033759"/>
              <a:gd name="connsiteX24" fmla="*/ 3373317 w 3810000"/>
              <a:gd name="connsiteY24" fmla="*/ 2722158 h 4033759"/>
              <a:gd name="connsiteX25" fmla="*/ 3306183 w 3810000"/>
              <a:gd name="connsiteY25" fmla="*/ 2973151 h 4033759"/>
              <a:gd name="connsiteX26" fmla="*/ 3277496 w 3810000"/>
              <a:gd name="connsiteY26" fmla="*/ 3069190 h 4033759"/>
              <a:gd name="connsiteX27" fmla="*/ 3809999 w 3810000"/>
              <a:gd name="connsiteY27" fmla="*/ 3298271 h 4033759"/>
              <a:gd name="connsiteX0" fmla="*/ 3810000 w 3810000"/>
              <a:gd name="connsiteY0" fmla="*/ 3271645 h 4023485"/>
              <a:gd name="connsiteX1" fmla="*/ 3474720 w 3810000"/>
              <a:gd name="connsiteY1" fmla="*/ 3576445 h 4023485"/>
              <a:gd name="connsiteX2" fmla="*/ 3230880 w 3810000"/>
              <a:gd name="connsiteY2" fmla="*/ 3749165 h 4023485"/>
              <a:gd name="connsiteX3" fmla="*/ 2763520 w 3810000"/>
              <a:gd name="connsiteY3" fmla="*/ 3932045 h 4023485"/>
              <a:gd name="connsiteX4" fmla="*/ 2407920 w 3810000"/>
              <a:gd name="connsiteY4" fmla="*/ 4013325 h 4023485"/>
              <a:gd name="connsiteX5" fmla="*/ 2204720 w 3810000"/>
              <a:gd name="connsiteY5" fmla="*/ 4023485 h 4023485"/>
              <a:gd name="connsiteX6" fmla="*/ 1869440 w 3810000"/>
              <a:gd name="connsiteY6" fmla="*/ 4013325 h 4023485"/>
              <a:gd name="connsiteX7" fmla="*/ 1483360 w 3810000"/>
              <a:gd name="connsiteY7" fmla="*/ 3942205 h 4023485"/>
              <a:gd name="connsiteX8" fmla="*/ 1259840 w 3810000"/>
              <a:gd name="connsiteY8" fmla="*/ 3871085 h 4023485"/>
              <a:gd name="connsiteX9" fmla="*/ 1056640 w 3810000"/>
              <a:gd name="connsiteY9" fmla="*/ 3779645 h 4023485"/>
              <a:gd name="connsiteX10" fmla="*/ 792480 w 3810000"/>
              <a:gd name="connsiteY10" fmla="*/ 3617085 h 4023485"/>
              <a:gd name="connsiteX11" fmla="*/ 355600 w 3810000"/>
              <a:gd name="connsiteY11" fmla="*/ 3017645 h 4023485"/>
              <a:gd name="connsiteX12" fmla="*/ 152400 w 3810000"/>
              <a:gd name="connsiteY12" fmla="*/ 2611245 h 4023485"/>
              <a:gd name="connsiteX13" fmla="*/ 30480 w 3810000"/>
              <a:gd name="connsiteY13" fmla="*/ 2204845 h 4023485"/>
              <a:gd name="connsiteX14" fmla="*/ 0 w 3810000"/>
              <a:gd name="connsiteY14" fmla="*/ 1981325 h 4023485"/>
              <a:gd name="connsiteX15" fmla="*/ 71120 w 3810000"/>
              <a:gd name="connsiteY15" fmla="*/ 1158365 h 4023485"/>
              <a:gd name="connsiteX16" fmla="*/ 132080 w 3810000"/>
              <a:gd name="connsiteY16" fmla="*/ 975485 h 4023485"/>
              <a:gd name="connsiteX17" fmla="*/ 294640 w 3810000"/>
              <a:gd name="connsiteY17" fmla="*/ 691005 h 4023485"/>
              <a:gd name="connsiteX18" fmla="*/ 893683 w 3810000"/>
              <a:gd name="connsiteY18" fmla="*/ 261752 h 4023485"/>
              <a:gd name="connsiteX19" fmla="*/ 1625600 w 3810000"/>
              <a:gd name="connsiteY19" fmla="*/ 125 h 4023485"/>
              <a:gd name="connsiteX20" fmla="*/ 2407920 w 3810000"/>
              <a:gd name="connsiteY20" fmla="*/ 101725 h 4023485"/>
              <a:gd name="connsiteX21" fmla="*/ 3001978 w 3810000"/>
              <a:gd name="connsiteY21" fmla="*/ 422089 h 4023485"/>
              <a:gd name="connsiteX22" fmla="*/ 3359674 w 3810000"/>
              <a:gd name="connsiteY22" fmla="*/ 1222974 h 4023485"/>
              <a:gd name="connsiteX23" fmla="*/ 3436071 w 3810000"/>
              <a:gd name="connsiteY23" fmla="*/ 2266116 h 4023485"/>
              <a:gd name="connsiteX24" fmla="*/ 3373317 w 3810000"/>
              <a:gd name="connsiteY24" fmla="*/ 2711884 h 4023485"/>
              <a:gd name="connsiteX25" fmla="*/ 3306183 w 3810000"/>
              <a:gd name="connsiteY25" fmla="*/ 2962877 h 4023485"/>
              <a:gd name="connsiteX26" fmla="*/ 3277496 w 3810000"/>
              <a:gd name="connsiteY26" fmla="*/ 3058916 h 4023485"/>
              <a:gd name="connsiteX27" fmla="*/ 3809999 w 3810000"/>
              <a:gd name="connsiteY27" fmla="*/ 3287997 h 4023485"/>
              <a:gd name="connsiteX0" fmla="*/ 3810000 w 3810000"/>
              <a:gd name="connsiteY0" fmla="*/ 3220097 h 3971937"/>
              <a:gd name="connsiteX1" fmla="*/ 3474720 w 3810000"/>
              <a:gd name="connsiteY1" fmla="*/ 3524897 h 3971937"/>
              <a:gd name="connsiteX2" fmla="*/ 3230880 w 3810000"/>
              <a:gd name="connsiteY2" fmla="*/ 3697617 h 3971937"/>
              <a:gd name="connsiteX3" fmla="*/ 2763520 w 3810000"/>
              <a:gd name="connsiteY3" fmla="*/ 3880497 h 3971937"/>
              <a:gd name="connsiteX4" fmla="*/ 2407920 w 3810000"/>
              <a:gd name="connsiteY4" fmla="*/ 3961777 h 3971937"/>
              <a:gd name="connsiteX5" fmla="*/ 2204720 w 3810000"/>
              <a:gd name="connsiteY5" fmla="*/ 3971937 h 3971937"/>
              <a:gd name="connsiteX6" fmla="*/ 1869440 w 3810000"/>
              <a:gd name="connsiteY6" fmla="*/ 3961777 h 3971937"/>
              <a:gd name="connsiteX7" fmla="*/ 1483360 w 3810000"/>
              <a:gd name="connsiteY7" fmla="*/ 3890657 h 3971937"/>
              <a:gd name="connsiteX8" fmla="*/ 1259840 w 3810000"/>
              <a:gd name="connsiteY8" fmla="*/ 3819537 h 3971937"/>
              <a:gd name="connsiteX9" fmla="*/ 1056640 w 3810000"/>
              <a:gd name="connsiteY9" fmla="*/ 3728097 h 3971937"/>
              <a:gd name="connsiteX10" fmla="*/ 792480 w 3810000"/>
              <a:gd name="connsiteY10" fmla="*/ 3565537 h 3971937"/>
              <a:gd name="connsiteX11" fmla="*/ 355600 w 3810000"/>
              <a:gd name="connsiteY11" fmla="*/ 2966097 h 3971937"/>
              <a:gd name="connsiteX12" fmla="*/ 152400 w 3810000"/>
              <a:gd name="connsiteY12" fmla="*/ 2559697 h 3971937"/>
              <a:gd name="connsiteX13" fmla="*/ 30480 w 3810000"/>
              <a:gd name="connsiteY13" fmla="*/ 2153297 h 3971937"/>
              <a:gd name="connsiteX14" fmla="*/ 0 w 3810000"/>
              <a:gd name="connsiteY14" fmla="*/ 1929777 h 3971937"/>
              <a:gd name="connsiteX15" fmla="*/ 71120 w 3810000"/>
              <a:gd name="connsiteY15" fmla="*/ 1106817 h 3971937"/>
              <a:gd name="connsiteX16" fmla="*/ 132080 w 3810000"/>
              <a:gd name="connsiteY16" fmla="*/ 923937 h 3971937"/>
              <a:gd name="connsiteX17" fmla="*/ 294640 w 3810000"/>
              <a:gd name="connsiteY17" fmla="*/ 639457 h 3971937"/>
              <a:gd name="connsiteX18" fmla="*/ 893683 w 3810000"/>
              <a:gd name="connsiteY18" fmla="*/ 210204 h 3971937"/>
              <a:gd name="connsiteX19" fmla="*/ 1625600 w 3810000"/>
              <a:gd name="connsiteY19" fmla="*/ 172 h 3971937"/>
              <a:gd name="connsiteX20" fmla="*/ 2407920 w 3810000"/>
              <a:gd name="connsiteY20" fmla="*/ 50177 h 3971937"/>
              <a:gd name="connsiteX21" fmla="*/ 3001978 w 3810000"/>
              <a:gd name="connsiteY21" fmla="*/ 370541 h 3971937"/>
              <a:gd name="connsiteX22" fmla="*/ 3359674 w 3810000"/>
              <a:gd name="connsiteY22" fmla="*/ 1171426 h 3971937"/>
              <a:gd name="connsiteX23" fmla="*/ 3436071 w 3810000"/>
              <a:gd name="connsiteY23" fmla="*/ 2214568 h 3971937"/>
              <a:gd name="connsiteX24" fmla="*/ 3373317 w 3810000"/>
              <a:gd name="connsiteY24" fmla="*/ 2660336 h 3971937"/>
              <a:gd name="connsiteX25" fmla="*/ 3306183 w 3810000"/>
              <a:gd name="connsiteY25" fmla="*/ 2911329 h 3971937"/>
              <a:gd name="connsiteX26" fmla="*/ 3277496 w 3810000"/>
              <a:gd name="connsiteY26" fmla="*/ 3007368 h 3971937"/>
              <a:gd name="connsiteX27" fmla="*/ 3809999 w 3810000"/>
              <a:gd name="connsiteY27" fmla="*/ 3236449 h 3971937"/>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94640 w 3810000"/>
              <a:gd name="connsiteY17" fmla="*/ 639285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75913 w 3810000"/>
              <a:gd name="connsiteY17" fmla="*/ 940921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75913 w 3810000"/>
              <a:gd name="connsiteY17" fmla="*/ 940921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937609 w 3810000"/>
              <a:gd name="connsiteY10" fmla="*/ 3434392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937609 w 3810000"/>
              <a:gd name="connsiteY10" fmla="*/ 3434392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937609 w 3810000"/>
              <a:gd name="connsiteY9" fmla="*/ 3434392 h 3971765"/>
              <a:gd name="connsiteX10" fmla="*/ 266650 w 3810000"/>
              <a:gd name="connsiteY10" fmla="*/ 3001646 h 3971765"/>
              <a:gd name="connsiteX11" fmla="*/ 152400 w 3810000"/>
              <a:gd name="connsiteY11" fmla="*/ 2559525 h 3971765"/>
              <a:gd name="connsiteX12" fmla="*/ 30480 w 3810000"/>
              <a:gd name="connsiteY12" fmla="*/ 2153125 h 3971765"/>
              <a:gd name="connsiteX13" fmla="*/ 0 w 3810000"/>
              <a:gd name="connsiteY13" fmla="*/ 1929605 h 3971765"/>
              <a:gd name="connsiteX14" fmla="*/ 61757 w 3810000"/>
              <a:gd name="connsiteY14" fmla="*/ 1344779 h 3971765"/>
              <a:gd name="connsiteX15" fmla="*/ 275913 w 3810000"/>
              <a:gd name="connsiteY15" fmla="*/ 940921 h 3971765"/>
              <a:gd name="connsiteX16" fmla="*/ 893683 w 3810000"/>
              <a:gd name="connsiteY16" fmla="*/ 210032 h 3971765"/>
              <a:gd name="connsiteX17" fmla="*/ 1625600 w 3810000"/>
              <a:gd name="connsiteY17" fmla="*/ 0 h 3971765"/>
              <a:gd name="connsiteX18" fmla="*/ 2407920 w 3810000"/>
              <a:gd name="connsiteY18" fmla="*/ 50005 h 3971765"/>
              <a:gd name="connsiteX19" fmla="*/ 3001978 w 3810000"/>
              <a:gd name="connsiteY19" fmla="*/ 370369 h 3971765"/>
              <a:gd name="connsiteX20" fmla="*/ 3359674 w 3810000"/>
              <a:gd name="connsiteY20" fmla="*/ 1171254 h 3971765"/>
              <a:gd name="connsiteX21" fmla="*/ 3436071 w 3810000"/>
              <a:gd name="connsiteY21" fmla="*/ 2214396 h 3971765"/>
              <a:gd name="connsiteX22" fmla="*/ 3373317 w 3810000"/>
              <a:gd name="connsiteY22" fmla="*/ 2660164 h 3971765"/>
              <a:gd name="connsiteX23" fmla="*/ 3306183 w 3810000"/>
              <a:gd name="connsiteY23" fmla="*/ 2911157 h 3971765"/>
              <a:gd name="connsiteX24" fmla="*/ 3277496 w 3810000"/>
              <a:gd name="connsiteY24" fmla="*/ 3007196 h 3971765"/>
              <a:gd name="connsiteX25" fmla="*/ 3809999 w 3810000"/>
              <a:gd name="connsiteY25"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483360 w 3810000"/>
              <a:gd name="connsiteY6" fmla="*/ 3890485 h 3971765"/>
              <a:gd name="connsiteX7" fmla="*/ 1259840 w 3810000"/>
              <a:gd name="connsiteY7" fmla="*/ 3819365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259840 w 3810000"/>
              <a:gd name="connsiteY7" fmla="*/ 3819365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372197 w 3810000"/>
              <a:gd name="connsiteY7" fmla="*/ 3581231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372197 w 3810000"/>
              <a:gd name="connsiteY7" fmla="*/ 3581231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0326"/>
              <a:gd name="connsiteX1" fmla="*/ 3474720 w 3810000"/>
              <a:gd name="connsiteY1" fmla="*/ 3524725 h 3970326"/>
              <a:gd name="connsiteX2" fmla="*/ 3230880 w 3810000"/>
              <a:gd name="connsiteY2" fmla="*/ 3697445 h 3970326"/>
              <a:gd name="connsiteX3" fmla="*/ 2763520 w 3810000"/>
              <a:gd name="connsiteY3" fmla="*/ 3880325 h 3970326"/>
              <a:gd name="connsiteX4" fmla="*/ 2407920 w 3810000"/>
              <a:gd name="connsiteY4" fmla="*/ 3961605 h 3970326"/>
              <a:gd name="connsiteX5" fmla="*/ 1665941 w 3810000"/>
              <a:gd name="connsiteY5" fmla="*/ 3644413 h 3970326"/>
              <a:gd name="connsiteX6" fmla="*/ 1372197 w 3810000"/>
              <a:gd name="connsiteY6" fmla="*/ 3581231 h 3970326"/>
              <a:gd name="connsiteX7" fmla="*/ 937609 w 3810000"/>
              <a:gd name="connsiteY7" fmla="*/ 3434392 h 3970326"/>
              <a:gd name="connsiteX8" fmla="*/ 266650 w 3810000"/>
              <a:gd name="connsiteY8" fmla="*/ 3001646 h 3970326"/>
              <a:gd name="connsiteX9" fmla="*/ 152400 w 3810000"/>
              <a:gd name="connsiteY9" fmla="*/ 2559525 h 3970326"/>
              <a:gd name="connsiteX10" fmla="*/ 30480 w 3810000"/>
              <a:gd name="connsiteY10" fmla="*/ 2153125 h 3970326"/>
              <a:gd name="connsiteX11" fmla="*/ 0 w 3810000"/>
              <a:gd name="connsiteY11" fmla="*/ 1929605 h 3970326"/>
              <a:gd name="connsiteX12" fmla="*/ 61757 w 3810000"/>
              <a:gd name="connsiteY12" fmla="*/ 1344779 h 3970326"/>
              <a:gd name="connsiteX13" fmla="*/ 275913 w 3810000"/>
              <a:gd name="connsiteY13" fmla="*/ 940921 h 3970326"/>
              <a:gd name="connsiteX14" fmla="*/ 893683 w 3810000"/>
              <a:gd name="connsiteY14" fmla="*/ 210032 h 3970326"/>
              <a:gd name="connsiteX15" fmla="*/ 1625600 w 3810000"/>
              <a:gd name="connsiteY15" fmla="*/ 0 h 3970326"/>
              <a:gd name="connsiteX16" fmla="*/ 2407920 w 3810000"/>
              <a:gd name="connsiteY16" fmla="*/ 50005 h 3970326"/>
              <a:gd name="connsiteX17" fmla="*/ 3001978 w 3810000"/>
              <a:gd name="connsiteY17" fmla="*/ 370369 h 3970326"/>
              <a:gd name="connsiteX18" fmla="*/ 3359674 w 3810000"/>
              <a:gd name="connsiteY18" fmla="*/ 1171254 h 3970326"/>
              <a:gd name="connsiteX19" fmla="*/ 3436071 w 3810000"/>
              <a:gd name="connsiteY19" fmla="*/ 2214396 h 3970326"/>
              <a:gd name="connsiteX20" fmla="*/ 3373317 w 3810000"/>
              <a:gd name="connsiteY20" fmla="*/ 2660164 h 3970326"/>
              <a:gd name="connsiteX21" fmla="*/ 3306183 w 3810000"/>
              <a:gd name="connsiteY21" fmla="*/ 2911157 h 3970326"/>
              <a:gd name="connsiteX22" fmla="*/ 3277496 w 3810000"/>
              <a:gd name="connsiteY22" fmla="*/ 3007196 h 3970326"/>
              <a:gd name="connsiteX23" fmla="*/ 3809999 w 3810000"/>
              <a:gd name="connsiteY23" fmla="*/ 3236277 h 3970326"/>
              <a:gd name="connsiteX0" fmla="*/ 3810000 w 3810000"/>
              <a:gd name="connsiteY0" fmla="*/ 3219925 h 3880478"/>
              <a:gd name="connsiteX1" fmla="*/ 3474720 w 3810000"/>
              <a:gd name="connsiteY1" fmla="*/ 3524725 h 3880478"/>
              <a:gd name="connsiteX2" fmla="*/ 3230880 w 3810000"/>
              <a:gd name="connsiteY2" fmla="*/ 3697445 h 3880478"/>
              <a:gd name="connsiteX3" fmla="*/ 2763520 w 3810000"/>
              <a:gd name="connsiteY3" fmla="*/ 3880325 h 3880478"/>
              <a:gd name="connsiteX4" fmla="*/ 2384513 w 3810000"/>
              <a:gd name="connsiteY4" fmla="*/ 3727441 h 3880478"/>
              <a:gd name="connsiteX5" fmla="*/ 1665941 w 3810000"/>
              <a:gd name="connsiteY5" fmla="*/ 3644413 h 3880478"/>
              <a:gd name="connsiteX6" fmla="*/ 1372197 w 3810000"/>
              <a:gd name="connsiteY6" fmla="*/ 3581231 h 3880478"/>
              <a:gd name="connsiteX7" fmla="*/ 937609 w 3810000"/>
              <a:gd name="connsiteY7" fmla="*/ 3434392 h 3880478"/>
              <a:gd name="connsiteX8" fmla="*/ 266650 w 3810000"/>
              <a:gd name="connsiteY8" fmla="*/ 3001646 h 3880478"/>
              <a:gd name="connsiteX9" fmla="*/ 152400 w 3810000"/>
              <a:gd name="connsiteY9" fmla="*/ 2559525 h 3880478"/>
              <a:gd name="connsiteX10" fmla="*/ 30480 w 3810000"/>
              <a:gd name="connsiteY10" fmla="*/ 2153125 h 3880478"/>
              <a:gd name="connsiteX11" fmla="*/ 0 w 3810000"/>
              <a:gd name="connsiteY11" fmla="*/ 1929605 h 3880478"/>
              <a:gd name="connsiteX12" fmla="*/ 61757 w 3810000"/>
              <a:gd name="connsiteY12" fmla="*/ 1344779 h 3880478"/>
              <a:gd name="connsiteX13" fmla="*/ 275913 w 3810000"/>
              <a:gd name="connsiteY13" fmla="*/ 940921 h 3880478"/>
              <a:gd name="connsiteX14" fmla="*/ 893683 w 3810000"/>
              <a:gd name="connsiteY14" fmla="*/ 210032 h 3880478"/>
              <a:gd name="connsiteX15" fmla="*/ 1625600 w 3810000"/>
              <a:gd name="connsiteY15" fmla="*/ 0 h 3880478"/>
              <a:gd name="connsiteX16" fmla="*/ 2407920 w 3810000"/>
              <a:gd name="connsiteY16" fmla="*/ 50005 h 3880478"/>
              <a:gd name="connsiteX17" fmla="*/ 3001978 w 3810000"/>
              <a:gd name="connsiteY17" fmla="*/ 370369 h 3880478"/>
              <a:gd name="connsiteX18" fmla="*/ 3359674 w 3810000"/>
              <a:gd name="connsiteY18" fmla="*/ 1171254 h 3880478"/>
              <a:gd name="connsiteX19" fmla="*/ 3436071 w 3810000"/>
              <a:gd name="connsiteY19" fmla="*/ 2214396 h 3880478"/>
              <a:gd name="connsiteX20" fmla="*/ 3373317 w 3810000"/>
              <a:gd name="connsiteY20" fmla="*/ 2660164 h 3880478"/>
              <a:gd name="connsiteX21" fmla="*/ 3306183 w 3810000"/>
              <a:gd name="connsiteY21" fmla="*/ 2911157 h 3880478"/>
              <a:gd name="connsiteX22" fmla="*/ 3277496 w 3810000"/>
              <a:gd name="connsiteY22" fmla="*/ 3007196 h 3880478"/>
              <a:gd name="connsiteX23" fmla="*/ 3809999 w 3810000"/>
              <a:gd name="connsiteY23" fmla="*/ 3236277 h 3880478"/>
              <a:gd name="connsiteX0" fmla="*/ 3810000 w 3810000"/>
              <a:gd name="connsiteY0" fmla="*/ 3219925 h 3735785"/>
              <a:gd name="connsiteX1" fmla="*/ 3474720 w 3810000"/>
              <a:gd name="connsiteY1" fmla="*/ 3524725 h 3735785"/>
              <a:gd name="connsiteX2" fmla="*/ 3230880 w 3810000"/>
              <a:gd name="connsiteY2" fmla="*/ 3697445 h 3735785"/>
              <a:gd name="connsiteX3" fmla="*/ 2688614 w 3810000"/>
              <a:gd name="connsiteY3" fmla="*/ 3729507 h 3735785"/>
              <a:gd name="connsiteX4" fmla="*/ 2384513 w 3810000"/>
              <a:gd name="connsiteY4" fmla="*/ 3727441 h 3735785"/>
              <a:gd name="connsiteX5" fmla="*/ 1665941 w 3810000"/>
              <a:gd name="connsiteY5" fmla="*/ 3644413 h 3735785"/>
              <a:gd name="connsiteX6" fmla="*/ 1372197 w 3810000"/>
              <a:gd name="connsiteY6" fmla="*/ 3581231 h 3735785"/>
              <a:gd name="connsiteX7" fmla="*/ 937609 w 3810000"/>
              <a:gd name="connsiteY7" fmla="*/ 3434392 h 3735785"/>
              <a:gd name="connsiteX8" fmla="*/ 266650 w 3810000"/>
              <a:gd name="connsiteY8" fmla="*/ 3001646 h 3735785"/>
              <a:gd name="connsiteX9" fmla="*/ 152400 w 3810000"/>
              <a:gd name="connsiteY9" fmla="*/ 2559525 h 3735785"/>
              <a:gd name="connsiteX10" fmla="*/ 30480 w 3810000"/>
              <a:gd name="connsiteY10" fmla="*/ 2153125 h 3735785"/>
              <a:gd name="connsiteX11" fmla="*/ 0 w 3810000"/>
              <a:gd name="connsiteY11" fmla="*/ 1929605 h 3735785"/>
              <a:gd name="connsiteX12" fmla="*/ 61757 w 3810000"/>
              <a:gd name="connsiteY12" fmla="*/ 1344779 h 3735785"/>
              <a:gd name="connsiteX13" fmla="*/ 275913 w 3810000"/>
              <a:gd name="connsiteY13" fmla="*/ 940921 h 3735785"/>
              <a:gd name="connsiteX14" fmla="*/ 893683 w 3810000"/>
              <a:gd name="connsiteY14" fmla="*/ 210032 h 3735785"/>
              <a:gd name="connsiteX15" fmla="*/ 1625600 w 3810000"/>
              <a:gd name="connsiteY15" fmla="*/ 0 h 3735785"/>
              <a:gd name="connsiteX16" fmla="*/ 2407920 w 3810000"/>
              <a:gd name="connsiteY16" fmla="*/ 50005 h 3735785"/>
              <a:gd name="connsiteX17" fmla="*/ 3001978 w 3810000"/>
              <a:gd name="connsiteY17" fmla="*/ 370369 h 3735785"/>
              <a:gd name="connsiteX18" fmla="*/ 3359674 w 3810000"/>
              <a:gd name="connsiteY18" fmla="*/ 1171254 h 3735785"/>
              <a:gd name="connsiteX19" fmla="*/ 3436071 w 3810000"/>
              <a:gd name="connsiteY19" fmla="*/ 2214396 h 3735785"/>
              <a:gd name="connsiteX20" fmla="*/ 3373317 w 3810000"/>
              <a:gd name="connsiteY20" fmla="*/ 2660164 h 3735785"/>
              <a:gd name="connsiteX21" fmla="*/ 3306183 w 3810000"/>
              <a:gd name="connsiteY21" fmla="*/ 2911157 h 3735785"/>
              <a:gd name="connsiteX22" fmla="*/ 3277496 w 3810000"/>
              <a:gd name="connsiteY22" fmla="*/ 3007196 h 3735785"/>
              <a:gd name="connsiteX23" fmla="*/ 3809999 w 3810000"/>
              <a:gd name="connsiteY23" fmla="*/ 3236277 h 3735785"/>
              <a:gd name="connsiteX0" fmla="*/ 3810000 w 3810000"/>
              <a:gd name="connsiteY0" fmla="*/ 3219925 h 3736003"/>
              <a:gd name="connsiteX1" fmla="*/ 3474720 w 3810000"/>
              <a:gd name="connsiteY1" fmla="*/ 3524725 h 3736003"/>
              <a:gd name="connsiteX2" fmla="*/ 3062345 w 3810000"/>
              <a:gd name="connsiteY2" fmla="*/ 3693477 h 3736003"/>
              <a:gd name="connsiteX3" fmla="*/ 2688614 w 3810000"/>
              <a:gd name="connsiteY3" fmla="*/ 3729507 h 3736003"/>
              <a:gd name="connsiteX4" fmla="*/ 2384513 w 3810000"/>
              <a:gd name="connsiteY4" fmla="*/ 3727441 h 3736003"/>
              <a:gd name="connsiteX5" fmla="*/ 1665941 w 3810000"/>
              <a:gd name="connsiteY5" fmla="*/ 3644413 h 3736003"/>
              <a:gd name="connsiteX6" fmla="*/ 1372197 w 3810000"/>
              <a:gd name="connsiteY6" fmla="*/ 3581231 h 3736003"/>
              <a:gd name="connsiteX7" fmla="*/ 937609 w 3810000"/>
              <a:gd name="connsiteY7" fmla="*/ 3434392 h 3736003"/>
              <a:gd name="connsiteX8" fmla="*/ 266650 w 3810000"/>
              <a:gd name="connsiteY8" fmla="*/ 3001646 h 3736003"/>
              <a:gd name="connsiteX9" fmla="*/ 152400 w 3810000"/>
              <a:gd name="connsiteY9" fmla="*/ 2559525 h 3736003"/>
              <a:gd name="connsiteX10" fmla="*/ 30480 w 3810000"/>
              <a:gd name="connsiteY10" fmla="*/ 2153125 h 3736003"/>
              <a:gd name="connsiteX11" fmla="*/ 0 w 3810000"/>
              <a:gd name="connsiteY11" fmla="*/ 1929605 h 3736003"/>
              <a:gd name="connsiteX12" fmla="*/ 61757 w 3810000"/>
              <a:gd name="connsiteY12" fmla="*/ 1344779 h 3736003"/>
              <a:gd name="connsiteX13" fmla="*/ 275913 w 3810000"/>
              <a:gd name="connsiteY13" fmla="*/ 940921 h 3736003"/>
              <a:gd name="connsiteX14" fmla="*/ 893683 w 3810000"/>
              <a:gd name="connsiteY14" fmla="*/ 210032 h 3736003"/>
              <a:gd name="connsiteX15" fmla="*/ 1625600 w 3810000"/>
              <a:gd name="connsiteY15" fmla="*/ 0 h 3736003"/>
              <a:gd name="connsiteX16" fmla="*/ 2407920 w 3810000"/>
              <a:gd name="connsiteY16" fmla="*/ 50005 h 3736003"/>
              <a:gd name="connsiteX17" fmla="*/ 3001978 w 3810000"/>
              <a:gd name="connsiteY17" fmla="*/ 370369 h 3736003"/>
              <a:gd name="connsiteX18" fmla="*/ 3359674 w 3810000"/>
              <a:gd name="connsiteY18" fmla="*/ 1171254 h 3736003"/>
              <a:gd name="connsiteX19" fmla="*/ 3436071 w 3810000"/>
              <a:gd name="connsiteY19" fmla="*/ 2214396 h 3736003"/>
              <a:gd name="connsiteX20" fmla="*/ 3373317 w 3810000"/>
              <a:gd name="connsiteY20" fmla="*/ 2660164 h 3736003"/>
              <a:gd name="connsiteX21" fmla="*/ 3306183 w 3810000"/>
              <a:gd name="connsiteY21" fmla="*/ 2911157 h 3736003"/>
              <a:gd name="connsiteX22" fmla="*/ 3277496 w 3810000"/>
              <a:gd name="connsiteY22" fmla="*/ 3007196 h 3736003"/>
              <a:gd name="connsiteX23" fmla="*/ 3809999 w 3810000"/>
              <a:gd name="connsiteY23" fmla="*/ 3236277 h 3736003"/>
              <a:gd name="connsiteX0" fmla="*/ 3810000 w 3810000"/>
              <a:gd name="connsiteY0" fmla="*/ 3219925 h 3730351"/>
              <a:gd name="connsiteX1" fmla="*/ 3474720 w 3810000"/>
              <a:gd name="connsiteY1" fmla="*/ 3524725 h 3730351"/>
              <a:gd name="connsiteX2" fmla="*/ 3062345 w 3810000"/>
              <a:gd name="connsiteY2" fmla="*/ 3693477 h 3730351"/>
              <a:gd name="connsiteX3" fmla="*/ 2384513 w 3810000"/>
              <a:gd name="connsiteY3" fmla="*/ 3727441 h 3730351"/>
              <a:gd name="connsiteX4" fmla="*/ 1665941 w 3810000"/>
              <a:gd name="connsiteY4" fmla="*/ 3644413 h 3730351"/>
              <a:gd name="connsiteX5" fmla="*/ 1372197 w 3810000"/>
              <a:gd name="connsiteY5" fmla="*/ 3581231 h 3730351"/>
              <a:gd name="connsiteX6" fmla="*/ 937609 w 3810000"/>
              <a:gd name="connsiteY6" fmla="*/ 3434392 h 3730351"/>
              <a:gd name="connsiteX7" fmla="*/ 266650 w 3810000"/>
              <a:gd name="connsiteY7" fmla="*/ 3001646 h 3730351"/>
              <a:gd name="connsiteX8" fmla="*/ 152400 w 3810000"/>
              <a:gd name="connsiteY8" fmla="*/ 2559525 h 3730351"/>
              <a:gd name="connsiteX9" fmla="*/ 30480 w 3810000"/>
              <a:gd name="connsiteY9" fmla="*/ 2153125 h 3730351"/>
              <a:gd name="connsiteX10" fmla="*/ 0 w 3810000"/>
              <a:gd name="connsiteY10" fmla="*/ 1929605 h 3730351"/>
              <a:gd name="connsiteX11" fmla="*/ 61757 w 3810000"/>
              <a:gd name="connsiteY11" fmla="*/ 1344779 h 3730351"/>
              <a:gd name="connsiteX12" fmla="*/ 275913 w 3810000"/>
              <a:gd name="connsiteY12" fmla="*/ 940921 h 3730351"/>
              <a:gd name="connsiteX13" fmla="*/ 893683 w 3810000"/>
              <a:gd name="connsiteY13" fmla="*/ 210032 h 3730351"/>
              <a:gd name="connsiteX14" fmla="*/ 1625600 w 3810000"/>
              <a:gd name="connsiteY14" fmla="*/ 0 h 3730351"/>
              <a:gd name="connsiteX15" fmla="*/ 2407920 w 3810000"/>
              <a:gd name="connsiteY15" fmla="*/ 50005 h 3730351"/>
              <a:gd name="connsiteX16" fmla="*/ 3001978 w 3810000"/>
              <a:gd name="connsiteY16" fmla="*/ 370369 h 3730351"/>
              <a:gd name="connsiteX17" fmla="*/ 3359674 w 3810000"/>
              <a:gd name="connsiteY17" fmla="*/ 1171254 h 3730351"/>
              <a:gd name="connsiteX18" fmla="*/ 3436071 w 3810000"/>
              <a:gd name="connsiteY18" fmla="*/ 2214396 h 3730351"/>
              <a:gd name="connsiteX19" fmla="*/ 3373317 w 3810000"/>
              <a:gd name="connsiteY19" fmla="*/ 2660164 h 3730351"/>
              <a:gd name="connsiteX20" fmla="*/ 3306183 w 3810000"/>
              <a:gd name="connsiteY20" fmla="*/ 2911157 h 3730351"/>
              <a:gd name="connsiteX21" fmla="*/ 3277496 w 3810000"/>
              <a:gd name="connsiteY21" fmla="*/ 3007196 h 3730351"/>
              <a:gd name="connsiteX22" fmla="*/ 3809999 w 3810000"/>
              <a:gd name="connsiteY22" fmla="*/ 3236277 h 3730351"/>
              <a:gd name="connsiteX0" fmla="*/ 3810000 w 3810000"/>
              <a:gd name="connsiteY0" fmla="*/ 3219925 h 3729628"/>
              <a:gd name="connsiteX1" fmla="*/ 3474720 w 3810000"/>
              <a:gd name="connsiteY1" fmla="*/ 3524725 h 3729628"/>
              <a:gd name="connsiteX2" fmla="*/ 3020211 w 3810000"/>
              <a:gd name="connsiteY2" fmla="*/ 3689508 h 3729628"/>
              <a:gd name="connsiteX3" fmla="*/ 2384513 w 3810000"/>
              <a:gd name="connsiteY3" fmla="*/ 3727441 h 3729628"/>
              <a:gd name="connsiteX4" fmla="*/ 1665941 w 3810000"/>
              <a:gd name="connsiteY4" fmla="*/ 3644413 h 3729628"/>
              <a:gd name="connsiteX5" fmla="*/ 1372197 w 3810000"/>
              <a:gd name="connsiteY5" fmla="*/ 3581231 h 3729628"/>
              <a:gd name="connsiteX6" fmla="*/ 937609 w 3810000"/>
              <a:gd name="connsiteY6" fmla="*/ 3434392 h 3729628"/>
              <a:gd name="connsiteX7" fmla="*/ 266650 w 3810000"/>
              <a:gd name="connsiteY7" fmla="*/ 3001646 h 3729628"/>
              <a:gd name="connsiteX8" fmla="*/ 152400 w 3810000"/>
              <a:gd name="connsiteY8" fmla="*/ 2559525 h 3729628"/>
              <a:gd name="connsiteX9" fmla="*/ 30480 w 3810000"/>
              <a:gd name="connsiteY9" fmla="*/ 2153125 h 3729628"/>
              <a:gd name="connsiteX10" fmla="*/ 0 w 3810000"/>
              <a:gd name="connsiteY10" fmla="*/ 1929605 h 3729628"/>
              <a:gd name="connsiteX11" fmla="*/ 61757 w 3810000"/>
              <a:gd name="connsiteY11" fmla="*/ 1344779 h 3729628"/>
              <a:gd name="connsiteX12" fmla="*/ 275913 w 3810000"/>
              <a:gd name="connsiteY12" fmla="*/ 940921 h 3729628"/>
              <a:gd name="connsiteX13" fmla="*/ 893683 w 3810000"/>
              <a:gd name="connsiteY13" fmla="*/ 210032 h 3729628"/>
              <a:gd name="connsiteX14" fmla="*/ 1625600 w 3810000"/>
              <a:gd name="connsiteY14" fmla="*/ 0 h 3729628"/>
              <a:gd name="connsiteX15" fmla="*/ 2407920 w 3810000"/>
              <a:gd name="connsiteY15" fmla="*/ 50005 h 3729628"/>
              <a:gd name="connsiteX16" fmla="*/ 3001978 w 3810000"/>
              <a:gd name="connsiteY16" fmla="*/ 370369 h 3729628"/>
              <a:gd name="connsiteX17" fmla="*/ 3359674 w 3810000"/>
              <a:gd name="connsiteY17" fmla="*/ 1171254 h 3729628"/>
              <a:gd name="connsiteX18" fmla="*/ 3436071 w 3810000"/>
              <a:gd name="connsiteY18" fmla="*/ 2214396 h 3729628"/>
              <a:gd name="connsiteX19" fmla="*/ 3373317 w 3810000"/>
              <a:gd name="connsiteY19" fmla="*/ 2660164 h 3729628"/>
              <a:gd name="connsiteX20" fmla="*/ 3306183 w 3810000"/>
              <a:gd name="connsiteY20" fmla="*/ 2911157 h 3729628"/>
              <a:gd name="connsiteX21" fmla="*/ 3277496 w 3810000"/>
              <a:gd name="connsiteY21" fmla="*/ 3007196 h 3729628"/>
              <a:gd name="connsiteX22" fmla="*/ 3809999 w 3810000"/>
              <a:gd name="connsiteY22" fmla="*/ 3236277 h 3729628"/>
              <a:gd name="connsiteX0" fmla="*/ 3810000 w 3810000"/>
              <a:gd name="connsiteY0" fmla="*/ 3219925 h 3729629"/>
              <a:gd name="connsiteX1" fmla="*/ 3474720 w 3810000"/>
              <a:gd name="connsiteY1" fmla="*/ 3524725 h 3729629"/>
              <a:gd name="connsiteX2" fmla="*/ 3020211 w 3810000"/>
              <a:gd name="connsiteY2" fmla="*/ 3689508 h 3729629"/>
              <a:gd name="connsiteX3" fmla="*/ 2309608 w 3810000"/>
              <a:gd name="connsiteY3" fmla="*/ 3727442 h 3729629"/>
              <a:gd name="connsiteX4" fmla="*/ 1665941 w 3810000"/>
              <a:gd name="connsiteY4" fmla="*/ 3644413 h 3729629"/>
              <a:gd name="connsiteX5" fmla="*/ 1372197 w 3810000"/>
              <a:gd name="connsiteY5" fmla="*/ 3581231 h 3729629"/>
              <a:gd name="connsiteX6" fmla="*/ 937609 w 3810000"/>
              <a:gd name="connsiteY6" fmla="*/ 3434392 h 3729629"/>
              <a:gd name="connsiteX7" fmla="*/ 266650 w 3810000"/>
              <a:gd name="connsiteY7" fmla="*/ 3001646 h 3729629"/>
              <a:gd name="connsiteX8" fmla="*/ 152400 w 3810000"/>
              <a:gd name="connsiteY8" fmla="*/ 2559525 h 3729629"/>
              <a:gd name="connsiteX9" fmla="*/ 30480 w 3810000"/>
              <a:gd name="connsiteY9" fmla="*/ 2153125 h 3729629"/>
              <a:gd name="connsiteX10" fmla="*/ 0 w 3810000"/>
              <a:gd name="connsiteY10" fmla="*/ 1929605 h 3729629"/>
              <a:gd name="connsiteX11" fmla="*/ 61757 w 3810000"/>
              <a:gd name="connsiteY11" fmla="*/ 1344779 h 3729629"/>
              <a:gd name="connsiteX12" fmla="*/ 275913 w 3810000"/>
              <a:gd name="connsiteY12" fmla="*/ 940921 h 3729629"/>
              <a:gd name="connsiteX13" fmla="*/ 893683 w 3810000"/>
              <a:gd name="connsiteY13" fmla="*/ 210032 h 3729629"/>
              <a:gd name="connsiteX14" fmla="*/ 1625600 w 3810000"/>
              <a:gd name="connsiteY14" fmla="*/ 0 h 3729629"/>
              <a:gd name="connsiteX15" fmla="*/ 2407920 w 3810000"/>
              <a:gd name="connsiteY15" fmla="*/ 50005 h 3729629"/>
              <a:gd name="connsiteX16" fmla="*/ 3001978 w 3810000"/>
              <a:gd name="connsiteY16" fmla="*/ 370369 h 3729629"/>
              <a:gd name="connsiteX17" fmla="*/ 3359674 w 3810000"/>
              <a:gd name="connsiteY17" fmla="*/ 1171254 h 3729629"/>
              <a:gd name="connsiteX18" fmla="*/ 3436071 w 3810000"/>
              <a:gd name="connsiteY18" fmla="*/ 2214396 h 3729629"/>
              <a:gd name="connsiteX19" fmla="*/ 3373317 w 3810000"/>
              <a:gd name="connsiteY19" fmla="*/ 2660164 h 3729629"/>
              <a:gd name="connsiteX20" fmla="*/ 3306183 w 3810000"/>
              <a:gd name="connsiteY20" fmla="*/ 2911157 h 3729629"/>
              <a:gd name="connsiteX21" fmla="*/ 3277496 w 3810000"/>
              <a:gd name="connsiteY21" fmla="*/ 3007196 h 3729629"/>
              <a:gd name="connsiteX22" fmla="*/ 3809999 w 3810000"/>
              <a:gd name="connsiteY22" fmla="*/ 3236277 h 3729629"/>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66650 w 3810000"/>
              <a:gd name="connsiteY7" fmla="*/ 3001646 h 3729312"/>
              <a:gd name="connsiteX8" fmla="*/ 152400 w 3810000"/>
              <a:gd name="connsiteY8" fmla="*/ 2559525 h 3729312"/>
              <a:gd name="connsiteX9" fmla="*/ 30480 w 3810000"/>
              <a:gd name="connsiteY9" fmla="*/ 2153125 h 3729312"/>
              <a:gd name="connsiteX10" fmla="*/ 0 w 3810000"/>
              <a:gd name="connsiteY10" fmla="*/ 1929605 h 3729312"/>
              <a:gd name="connsiteX11" fmla="*/ 61757 w 3810000"/>
              <a:gd name="connsiteY11" fmla="*/ 1344779 h 3729312"/>
              <a:gd name="connsiteX12" fmla="*/ 275913 w 3810000"/>
              <a:gd name="connsiteY12" fmla="*/ 940921 h 3729312"/>
              <a:gd name="connsiteX13" fmla="*/ 893683 w 3810000"/>
              <a:gd name="connsiteY13" fmla="*/ 210032 h 3729312"/>
              <a:gd name="connsiteX14" fmla="*/ 1625600 w 3810000"/>
              <a:gd name="connsiteY14" fmla="*/ 0 h 3729312"/>
              <a:gd name="connsiteX15" fmla="*/ 2407920 w 3810000"/>
              <a:gd name="connsiteY15" fmla="*/ 50005 h 3729312"/>
              <a:gd name="connsiteX16" fmla="*/ 3001978 w 3810000"/>
              <a:gd name="connsiteY16" fmla="*/ 370369 h 3729312"/>
              <a:gd name="connsiteX17" fmla="*/ 3359674 w 3810000"/>
              <a:gd name="connsiteY17" fmla="*/ 1171254 h 3729312"/>
              <a:gd name="connsiteX18" fmla="*/ 3436071 w 3810000"/>
              <a:gd name="connsiteY18" fmla="*/ 2214396 h 3729312"/>
              <a:gd name="connsiteX19" fmla="*/ 3373317 w 3810000"/>
              <a:gd name="connsiteY19" fmla="*/ 2660164 h 3729312"/>
              <a:gd name="connsiteX20" fmla="*/ 3306183 w 3810000"/>
              <a:gd name="connsiteY20" fmla="*/ 2911157 h 3729312"/>
              <a:gd name="connsiteX21" fmla="*/ 3277496 w 3810000"/>
              <a:gd name="connsiteY21" fmla="*/ 3007196 h 3729312"/>
              <a:gd name="connsiteX22" fmla="*/ 3809999 w 3810000"/>
              <a:gd name="connsiteY22"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66650 w 3810000"/>
              <a:gd name="connsiteY7" fmla="*/ 3001646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929605 h 3729312"/>
              <a:gd name="connsiteX9" fmla="*/ 83357 w 3831600"/>
              <a:gd name="connsiteY9" fmla="*/ 1344779 h 3729312"/>
              <a:gd name="connsiteX10" fmla="*/ 297513 w 3831600"/>
              <a:gd name="connsiteY10" fmla="*/ 940921 h 3729312"/>
              <a:gd name="connsiteX11" fmla="*/ 915283 w 3831600"/>
              <a:gd name="connsiteY11" fmla="*/ 210032 h 3729312"/>
              <a:gd name="connsiteX12" fmla="*/ 1647200 w 3831600"/>
              <a:gd name="connsiteY12" fmla="*/ 0 h 3729312"/>
              <a:gd name="connsiteX13" fmla="*/ 2429520 w 3831600"/>
              <a:gd name="connsiteY13" fmla="*/ 50005 h 3729312"/>
              <a:gd name="connsiteX14" fmla="*/ 3023578 w 3831600"/>
              <a:gd name="connsiteY14" fmla="*/ 370369 h 3729312"/>
              <a:gd name="connsiteX15" fmla="*/ 3381274 w 3831600"/>
              <a:gd name="connsiteY15" fmla="*/ 1171254 h 3729312"/>
              <a:gd name="connsiteX16" fmla="*/ 3457671 w 3831600"/>
              <a:gd name="connsiteY16" fmla="*/ 2214396 h 3729312"/>
              <a:gd name="connsiteX17" fmla="*/ 3394917 w 3831600"/>
              <a:gd name="connsiteY17" fmla="*/ 2660164 h 3729312"/>
              <a:gd name="connsiteX18" fmla="*/ 3327783 w 3831600"/>
              <a:gd name="connsiteY18" fmla="*/ 2911157 h 3729312"/>
              <a:gd name="connsiteX19" fmla="*/ 3299096 w 3831600"/>
              <a:gd name="connsiteY19" fmla="*/ 3007196 h 3729312"/>
              <a:gd name="connsiteX20" fmla="*/ 3831599 w 3831600"/>
              <a:gd name="connsiteY20"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929605 h 3729312"/>
              <a:gd name="connsiteX9" fmla="*/ 297513 w 3831600"/>
              <a:gd name="connsiteY9" fmla="*/ 940921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854197 h 3729312"/>
              <a:gd name="connsiteX9" fmla="*/ 297513 w 3831600"/>
              <a:gd name="connsiteY9" fmla="*/ 940921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854197 h 3729312"/>
              <a:gd name="connsiteX9" fmla="*/ 311558 w 3831600"/>
              <a:gd name="connsiteY9" fmla="*/ 841700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27607 w 3827607"/>
              <a:gd name="connsiteY0" fmla="*/ 3219925 h 3729312"/>
              <a:gd name="connsiteX1" fmla="*/ 3412740 w 3827607"/>
              <a:gd name="connsiteY1" fmla="*/ 3548539 h 3729312"/>
              <a:gd name="connsiteX2" fmla="*/ 3037818 w 3827607"/>
              <a:gd name="connsiteY2" fmla="*/ 3689508 h 3729312"/>
              <a:gd name="connsiteX3" fmla="*/ 2327215 w 3827607"/>
              <a:gd name="connsiteY3" fmla="*/ 3727442 h 3729312"/>
              <a:gd name="connsiteX4" fmla="*/ 1683548 w 3827607"/>
              <a:gd name="connsiteY4" fmla="*/ 3644413 h 3729312"/>
              <a:gd name="connsiteX5" fmla="*/ 1038687 w 3827607"/>
              <a:gd name="connsiteY5" fmla="*/ 3462165 h 3729312"/>
              <a:gd name="connsiteX6" fmla="*/ 260849 w 3827607"/>
              <a:gd name="connsiteY6" fmla="*/ 2950050 h 3729312"/>
              <a:gd name="connsiteX7" fmla="*/ 10635 w 3827607"/>
              <a:gd name="connsiteY7" fmla="*/ 2200752 h 3729312"/>
              <a:gd name="connsiteX8" fmla="*/ 17607 w 3827607"/>
              <a:gd name="connsiteY8" fmla="*/ 1854197 h 3729312"/>
              <a:gd name="connsiteX9" fmla="*/ 307565 w 3827607"/>
              <a:gd name="connsiteY9" fmla="*/ 841700 h 3729312"/>
              <a:gd name="connsiteX10" fmla="*/ 911290 w 3827607"/>
              <a:gd name="connsiteY10" fmla="*/ 210032 h 3729312"/>
              <a:gd name="connsiteX11" fmla="*/ 1643207 w 3827607"/>
              <a:gd name="connsiteY11" fmla="*/ 0 h 3729312"/>
              <a:gd name="connsiteX12" fmla="*/ 2425527 w 3827607"/>
              <a:gd name="connsiteY12" fmla="*/ 50005 h 3729312"/>
              <a:gd name="connsiteX13" fmla="*/ 3019585 w 3827607"/>
              <a:gd name="connsiteY13" fmla="*/ 370369 h 3729312"/>
              <a:gd name="connsiteX14" fmla="*/ 3377281 w 3827607"/>
              <a:gd name="connsiteY14" fmla="*/ 1171254 h 3729312"/>
              <a:gd name="connsiteX15" fmla="*/ 3453678 w 3827607"/>
              <a:gd name="connsiteY15" fmla="*/ 2214396 h 3729312"/>
              <a:gd name="connsiteX16" fmla="*/ 3390924 w 3827607"/>
              <a:gd name="connsiteY16" fmla="*/ 2660164 h 3729312"/>
              <a:gd name="connsiteX17" fmla="*/ 3323790 w 3827607"/>
              <a:gd name="connsiteY17" fmla="*/ 2911157 h 3729312"/>
              <a:gd name="connsiteX18" fmla="*/ 3295103 w 3827607"/>
              <a:gd name="connsiteY18" fmla="*/ 3007196 h 3729312"/>
              <a:gd name="connsiteX19" fmla="*/ 3827606 w 3827607"/>
              <a:gd name="connsiteY19" fmla="*/ 3236277 h 3729312"/>
              <a:gd name="connsiteX0" fmla="*/ 3833194 w 3833194"/>
              <a:gd name="connsiteY0" fmla="*/ 3219925 h 3729312"/>
              <a:gd name="connsiteX1" fmla="*/ 3418327 w 3833194"/>
              <a:gd name="connsiteY1" fmla="*/ 3548539 h 3729312"/>
              <a:gd name="connsiteX2" fmla="*/ 3043405 w 3833194"/>
              <a:gd name="connsiteY2" fmla="*/ 3689508 h 3729312"/>
              <a:gd name="connsiteX3" fmla="*/ 2332802 w 3833194"/>
              <a:gd name="connsiteY3" fmla="*/ 3727442 h 3729312"/>
              <a:gd name="connsiteX4" fmla="*/ 1689135 w 3833194"/>
              <a:gd name="connsiteY4" fmla="*/ 3644413 h 3729312"/>
              <a:gd name="connsiteX5" fmla="*/ 1044274 w 3833194"/>
              <a:gd name="connsiteY5" fmla="*/ 3462165 h 3729312"/>
              <a:gd name="connsiteX6" fmla="*/ 266436 w 3833194"/>
              <a:gd name="connsiteY6" fmla="*/ 2950050 h 3729312"/>
              <a:gd name="connsiteX7" fmla="*/ 16222 w 3833194"/>
              <a:gd name="connsiteY7" fmla="*/ 2200752 h 3729312"/>
              <a:gd name="connsiteX8" fmla="*/ 23194 w 3833194"/>
              <a:gd name="connsiteY8" fmla="*/ 1854197 h 3729312"/>
              <a:gd name="connsiteX9" fmla="*/ 313152 w 3833194"/>
              <a:gd name="connsiteY9" fmla="*/ 841700 h 3729312"/>
              <a:gd name="connsiteX10" fmla="*/ 916877 w 3833194"/>
              <a:gd name="connsiteY10" fmla="*/ 210032 h 3729312"/>
              <a:gd name="connsiteX11" fmla="*/ 1648794 w 3833194"/>
              <a:gd name="connsiteY11" fmla="*/ 0 h 3729312"/>
              <a:gd name="connsiteX12" fmla="*/ 2431114 w 3833194"/>
              <a:gd name="connsiteY12" fmla="*/ 50005 h 3729312"/>
              <a:gd name="connsiteX13" fmla="*/ 3025172 w 3833194"/>
              <a:gd name="connsiteY13" fmla="*/ 370369 h 3729312"/>
              <a:gd name="connsiteX14" fmla="*/ 3382868 w 3833194"/>
              <a:gd name="connsiteY14" fmla="*/ 1171254 h 3729312"/>
              <a:gd name="connsiteX15" fmla="*/ 3459265 w 3833194"/>
              <a:gd name="connsiteY15" fmla="*/ 2214396 h 3729312"/>
              <a:gd name="connsiteX16" fmla="*/ 3396511 w 3833194"/>
              <a:gd name="connsiteY16" fmla="*/ 2660164 h 3729312"/>
              <a:gd name="connsiteX17" fmla="*/ 3329377 w 3833194"/>
              <a:gd name="connsiteY17" fmla="*/ 2911157 h 3729312"/>
              <a:gd name="connsiteX18" fmla="*/ 3300690 w 3833194"/>
              <a:gd name="connsiteY18" fmla="*/ 3007196 h 3729312"/>
              <a:gd name="connsiteX19" fmla="*/ 3833193 w 3833194"/>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15574 w 3835616"/>
              <a:gd name="connsiteY9" fmla="*/ 841700 h 3729312"/>
              <a:gd name="connsiteX10" fmla="*/ 919299 w 3835616"/>
              <a:gd name="connsiteY10" fmla="*/ 210032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919299 w 3835616"/>
              <a:gd name="connsiteY10" fmla="*/ 210032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171595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29746 w 3835616"/>
              <a:gd name="connsiteY19" fmla="*/ 3216376 h 3729312"/>
              <a:gd name="connsiteX0" fmla="*/ 3835616 w 3841659"/>
              <a:gd name="connsiteY0" fmla="*/ 3219925 h 3729312"/>
              <a:gd name="connsiteX1" fmla="*/ 3420749 w 3841659"/>
              <a:gd name="connsiteY1" fmla="*/ 3548539 h 3729312"/>
              <a:gd name="connsiteX2" fmla="*/ 3045827 w 3841659"/>
              <a:gd name="connsiteY2" fmla="*/ 3689508 h 3729312"/>
              <a:gd name="connsiteX3" fmla="*/ 2335224 w 3841659"/>
              <a:gd name="connsiteY3" fmla="*/ 3727442 h 3729312"/>
              <a:gd name="connsiteX4" fmla="*/ 1691557 w 3841659"/>
              <a:gd name="connsiteY4" fmla="*/ 3644413 h 3729312"/>
              <a:gd name="connsiteX5" fmla="*/ 1046696 w 3841659"/>
              <a:gd name="connsiteY5" fmla="*/ 3462165 h 3729312"/>
              <a:gd name="connsiteX6" fmla="*/ 268858 w 3841659"/>
              <a:gd name="connsiteY6" fmla="*/ 2950050 h 3729312"/>
              <a:gd name="connsiteX7" fmla="*/ 18644 w 3841659"/>
              <a:gd name="connsiteY7" fmla="*/ 2200752 h 3729312"/>
              <a:gd name="connsiteX8" fmla="*/ 30297 w 3841659"/>
              <a:gd name="connsiteY8" fmla="*/ 1762911 h 3729312"/>
              <a:gd name="connsiteX9" fmla="*/ 301529 w 3841659"/>
              <a:gd name="connsiteY9" fmla="*/ 901232 h 3729312"/>
              <a:gd name="connsiteX10" fmla="*/ 717992 w 3841659"/>
              <a:gd name="connsiteY10" fmla="*/ 341005 h 3729312"/>
              <a:gd name="connsiteX11" fmla="*/ 1651216 w 3841659"/>
              <a:gd name="connsiteY11" fmla="*/ 0 h 3729312"/>
              <a:gd name="connsiteX12" fmla="*/ 2433536 w 3841659"/>
              <a:gd name="connsiteY12" fmla="*/ 50005 h 3729312"/>
              <a:gd name="connsiteX13" fmla="*/ 3027594 w 3841659"/>
              <a:gd name="connsiteY13" fmla="*/ 370369 h 3729312"/>
              <a:gd name="connsiteX14" fmla="*/ 3385290 w 3841659"/>
              <a:gd name="connsiteY14" fmla="*/ 1171254 h 3729312"/>
              <a:gd name="connsiteX15" fmla="*/ 3461687 w 3841659"/>
              <a:gd name="connsiteY15" fmla="*/ 2214396 h 3729312"/>
              <a:gd name="connsiteX16" fmla="*/ 3398933 w 3841659"/>
              <a:gd name="connsiteY16" fmla="*/ 2660164 h 3729312"/>
              <a:gd name="connsiteX17" fmla="*/ 3331799 w 3841659"/>
              <a:gd name="connsiteY17" fmla="*/ 2911157 h 3729312"/>
              <a:gd name="connsiteX18" fmla="*/ 3303112 w 3841659"/>
              <a:gd name="connsiteY18" fmla="*/ 3007196 h 3729312"/>
              <a:gd name="connsiteX19" fmla="*/ 3841659 w 3841659"/>
              <a:gd name="connsiteY19" fmla="*/ 3223109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762243 w 3835616"/>
              <a:gd name="connsiteY19" fmla="*/ 3112020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03112 w 3841661"/>
              <a:gd name="connsiteY18" fmla="*/ 3007196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03112 w 3841661"/>
              <a:gd name="connsiteY18" fmla="*/ 3007196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65486"/>
              <a:gd name="connsiteY0" fmla="*/ 3219925 h 3729312"/>
              <a:gd name="connsiteX1" fmla="*/ 3420749 w 3865486"/>
              <a:gd name="connsiteY1" fmla="*/ 3548539 h 3729312"/>
              <a:gd name="connsiteX2" fmla="*/ 3045827 w 3865486"/>
              <a:gd name="connsiteY2" fmla="*/ 3689508 h 3729312"/>
              <a:gd name="connsiteX3" fmla="*/ 2335224 w 3865486"/>
              <a:gd name="connsiteY3" fmla="*/ 3727442 h 3729312"/>
              <a:gd name="connsiteX4" fmla="*/ 1691557 w 3865486"/>
              <a:gd name="connsiteY4" fmla="*/ 3644413 h 3729312"/>
              <a:gd name="connsiteX5" fmla="*/ 1046696 w 3865486"/>
              <a:gd name="connsiteY5" fmla="*/ 3462165 h 3729312"/>
              <a:gd name="connsiteX6" fmla="*/ 268858 w 3865486"/>
              <a:gd name="connsiteY6" fmla="*/ 2950050 h 3729312"/>
              <a:gd name="connsiteX7" fmla="*/ 18644 w 3865486"/>
              <a:gd name="connsiteY7" fmla="*/ 2200752 h 3729312"/>
              <a:gd name="connsiteX8" fmla="*/ 30297 w 3865486"/>
              <a:gd name="connsiteY8" fmla="*/ 1762911 h 3729312"/>
              <a:gd name="connsiteX9" fmla="*/ 301529 w 3865486"/>
              <a:gd name="connsiteY9" fmla="*/ 901232 h 3729312"/>
              <a:gd name="connsiteX10" fmla="*/ 717992 w 3865486"/>
              <a:gd name="connsiteY10" fmla="*/ 341005 h 3729312"/>
              <a:gd name="connsiteX11" fmla="*/ 1651216 w 3865486"/>
              <a:gd name="connsiteY11" fmla="*/ 0 h 3729312"/>
              <a:gd name="connsiteX12" fmla="*/ 2433536 w 3865486"/>
              <a:gd name="connsiteY12" fmla="*/ 50005 h 3729312"/>
              <a:gd name="connsiteX13" fmla="*/ 3027594 w 3865486"/>
              <a:gd name="connsiteY13" fmla="*/ 370369 h 3729312"/>
              <a:gd name="connsiteX14" fmla="*/ 3385290 w 3865486"/>
              <a:gd name="connsiteY14" fmla="*/ 1171254 h 3729312"/>
              <a:gd name="connsiteX15" fmla="*/ 3461687 w 3865486"/>
              <a:gd name="connsiteY15" fmla="*/ 2214396 h 3729312"/>
              <a:gd name="connsiteX16" fmla="*/ 3398933 w 3865486"/>
              <a:gd name="connsiteY16" fmla="*/ 2660164 h 3729312"/>
              <a:gd name="connsiteX17" fmla="*/ 3331799 w 3865486"/>
              <a:gd name="connsiteY17" fmla="*/ 2911157 h 3729312"/>
              <a:gd name="connsiteX18" fmla="*/ 3865486 w 3865486"/>
              <a:gd name="connsiteY18" fmla="*/ 313895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430700 w 3837690"/>
              <a:gd name="connsiteY16" fmla="*/ 2656798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430700 w 3837690"/>
              <a:gd name="connsiteY16" fmla="*/ 2656798 h 3729312"/>
              <a:gd name="connsiteX17" fmla="*/ 3292091 w 3837690"/>
              <a:gd name="connsiteY17" fmla="*/ 2978484 h 3729312"/>
              <a:gd name="connsiteX18" fmla="*/ 3837690 w 3837690"/>
              <a:gd name="connsiteY18" fmla="*/ 3213012 h 3729312"/>
              <a:gd name="connsiteX0" fmla="*/ 3835616 w 3837690"/>
              <a:gd name="connsiteY0" fmla="*/ 3219925 h 3729576"/>
              <a:gd name="connsiteX1" fmla="*/ 3416779 w 3837690"/>
              <a:gd name="connsiteY1" fmla="*/ 3528340 h 3729576"/>
              <a:gd name="connsiteX2" fmla="*/ 3045827 w 3837690"/>
              <a:gd name="connsiteY2" fmla="*/ 3689508 h 3729576"/>
              <a:gd name="connsiteX3" fmla="*/ 2335224 w 3837690"/>
              <a:gd name="connsiteY3" fmla="*/ 3727442 h 3729576"/>
              <a:gd name="connsiteX4" fmla="*/ 1691557 w 3837690"/>
              <a:gd name="connsiteY4" fmla="*/ 3644413 h 3729576"/>
              <a:gd name="connsiteX5" fmla="*/ 1046696 w 3837690"/>
              <a:gd name="connsiteY5" fmla="*/ 3462165 h 3729576"/>
              <a:gd name="connsiteX6" fmla="*/ 268858 w 3837690"/>
              <a:gd name="connsiteY6" fmla="*/ 2950050 h 3729576"/>
              <a:gd name="connsiteX7" fmla="*/ 18644 w 3837690"/>
              <a:gd name="connsiteY7" fmla="*/ 2200752 h 3729576"/>
              <a:gd name="connsiteX8" fmla="*/ 30297 w 3837690"/>
              <a:gd name="connsiteY8" fmla="*/ 1762911 h 3729576"/>
              <a:gd name="connsiteX9" fmla="*/ 301529 w 3837690"/>
              <a:gd name="connsiteY9" fmla="*/ 901232 h 3729576"/>
              <a:gd name="connsiteX10" fmla="*/ 717992 w 3837690"/>
              <a:gd name="connsiteY10" fmla="*/ 341005 h 3729576"/>
              <a:gd name="connsiteX11" fmla="*/ 1651216 w 3837690"/>
              <a:gd name="connsiteY11" fmla="*/ 0 h 3729576"/>
              <a:gd name="connsiteX12" fmla="*/ 2433536 w 3837690"/>
              <a:gd name="connsiteY12" fmla="*/ 50005 h 3729576"/>
              <a:gd name="connsiteX13" fmla="*/ 3027594 w 3837690"/>
              <a:gd name="connsiteY13" fmla="*/ 370369 h 3729576"/>
              <a:gd name="connsiteX14" fmla="*/ 3385290 w 3837690"/>
              <a:gd name="connsiteY14" fmla="*/ 1171254 h 3729576"/>
              <a:gd name="connsiteX15" fmla="*/ 3461687 w 3837690"/>
              <a:gd name="connsiteY15" fmla="*/ 2214396 h 3729576"/>
              <a:gd name="connsiteX16" fmla="*/ 3430700 w 3837690"/>
              <a:gd name="connsiteY16" fmla="*/ 2656798 h 3729576"/>
              <a:gd name="connsiteX17" fmla="*/ 3292091 w 3837690"/>
              <a:gd name="connsiteY17" fmla="*/ 2978484 h 3729576"/>
              <a:gd name="connsiteX18" fmla="*/ 3837690 w 3837690"/>
              <a:gd name="connsiteY18" fmla="*/ 3213012 h 3729576"/>
              <a:gd name="connsiteX0" fmla="*/ 3835616 w 3837690"/>
              <a:gd name="connsiteY0" fmla="*/ 3219925 h 3727718"/>
              <a:gd name="connsiteX1" fmla="*/ 3416779 w 3837690"/>
              <a:gd name="connsiteY1" fmla="*/ 3528340 h 3727718"/>
              <a:gd name="connsiteX2" fmla="*/ 2986264 w 3837690"/>
              <a:gd name="connsiteY2" fmla="*/ 3665944 h 3727718"/>
              <a:gd name="connsiteX3" fmla="*/ 2335224 w 3837690"/>
              <a:gd name="connsiteY3" fmla="*/ 3727442 h 3727718"/>
              <a:gd name="connsiteX4" fmla="*/ 1691557 w 3837690"/>
              <a:gd name="connsiteY4" fmla="*/ 3644413 h 3727718"/>
              <a:gd name="connsiteX5" fmla="*/ 1046696 w 3837690"/>
              <a:gd name="connsiteY5" fmla="*/ 3462165 h 3727718"/>
              <a:gd name="connsiteX6" fmla="*/ 268858 w 3837690"/>
              <a:gd name="connsiteY6" fmla="*/ 2950050 h 3727718"/>
              <a:gd name="connsiteX7" fmla="*/ 18644 w 3837690"/>
              <a:gd name="connsiteY7" fmla="*/ 2200752 h 3727718"/>
              <a:gd name="connsiteX8" fmla="*/ 30297 w 3837690"/>
              <a:gd name="connsiteY8" fmla="*/ 1762911 h 3727718"/>
              <a:gd name="connsiteX9" fmla="*/ 301529 w 3837690"/>
              <a:gd name="connsiteY9" fmla="*/ 901232 h 3727718"/>
              <a:gd name="connsiteX10" fmla="*/ 717992 w 3837690"/>
              <a:gd name="connsiteY10" fmla="*/ 341005 h 3727718"/>
              <a:gd name="connsiteX11" fmla="*/ 1651216 w 3837690"/>
              <a:gd name="connsiteY11" fmla="*/ 0 h 3727718"/>
              <a:gd name="connsiteX12" fmla="*/ 2433536 w 3837690"/>
              <a:gd name="connsiteY12" fmla="*/ 50005 h 3727718"/>
              <a:gd name="connsiteX13" fmla="*/ 3027594 w 3837690"/>
              <a:gd name="connsiteY13" fmla="*/ 370369 h 3727718"/>
              <a:gd name="connsiteX14" fmla="*/ 3385290 w 3837690"/>
              <a:gd name="connsiteY14" fmla="*/ 1171254 h 3727718"/>
              <a:gd name="connsiteX15" fmla="*/ 3461687 w 3837690"/>
              <a:gd name="connsiteY15" fmla="*/ 2214396 h 3727718"/>
              <a:gd name="connsiteX16" fmla="*/ 3430700 w 3837690"/>
              <a:gd name="connsiteY16" fmla="*/ 2656798 h 3727718"/>
              <a:gd name="connsiteX17" fmla="*/ 3292091 w 3837690"/>
              <a:gd name="connsiteY17" fmla="*/ 2978484 h 3727718"/>
              <a:gd name="connsiteX18" fmla="*/ 3837690 w 3837690"/>
              <a:gd name="connsiteY18" fmla="*/ 3213012 h 3727718"/>
              <a:gd name="connsiteX0" fmla="*/ 3835616 w 3837690"/>
              <a:gd name="connsiteY0" fmla="*/ 3219925 h 3727718"/>
              <a:gd name="connsiteX1" fmla="*/ 3416779 w 3837690"/>
              <a:gd name="connsiteY1" fmla="*/ 3528340 h 3727718"/>
              <a:gd name="connsiteX2" fmla="*/ 2986264 w 3837690"/>
              <a:gd name="connsiteY2" fmla="*/ 3665944 h 3727718"/>
              <a:gd name="connsiteX3" fmla="*/ 2335224 w 3837690"/>
              <a:gd name="connsiteY3" fmla="*/ 3727442 h 3727718"/>
              <a:gd name="connsiteX4" fmla="*/ 1691557 w 3837690"/>
              <a:gd name="connsiteY4" fmla="*/ 3644413 h 3727718"/>
              <a:gd name="connsiteX5" fmla="*/ 1046696 w 3837690"/>
              <a:gd name="connsiteY5" fmla="*/ 3462165 h 3727718"/>
              <a:gd name="connsiteX6" fmla="*/ 268858 w 3837690"/>
              <a:gd name="connsiteY6" fmla="*/ 2950050 h 3727718"/>
              <a:gd name="connsiteX7" fmla="*/ 18644 w 3837690"/>
              <a:gd name="connsiteY7" fmla="*/ 2200752 h 3727718"/>
              <a:gd name="connsiteX8" fmla="*/ 30297 w 3837690"/>
              <a:gd name="connsiteY8" fmla="*/ 1762911 h 3727718"/>
              <a:gd name="connsiteX9" fmla="*/ 301529 w 3837690"/>
              <a:gd name="connsiteY9" fmla="*/ 901232 h 3727718"/>
              <a:gd name="connsiteX10" fmla="*/ 717992 w 3837690"/>
              <a:gd name="connsiteY10" fmla="*/ 341005 h 3727718"/>
              <a:gd name="connsiteX11" fmla="*/ 1651216 w 3837690"/>
              <a:gd name="connsiteY11" fmla="*/ 0 h 3727718"/>
              <a:gd name="connsiteX12" fmla="*/ 2433536 w 3837690"/>
              <a:gd name="connsiteY12" fmla="*/ 50005 h 3727718"/>
              <a:gd name="connsiteX13" fmla="*/ 3027594 w 3837690"/>
              <a:gd name="connsiteY13" fmla="*/ 370369 h 3727718"/>
              <a:gd name="connsiteX14" fmla="*/ 3385290 w 3837690"/>
              <a:gd name="connsiteY14" fmla="*/ 1171254 h 3727718"/>
              <a:gd name="connsiteX15" fmla="*/ 3461687 w 3837690"/>
              <a:gd name="connsiteY15" fmla="*/ 2214396 h 3727718"/>
              <a:gd name="connsiteX16" fmla="*/ 3430700 w 3837690"/>
              <a:gd name="connsiteY16" fmla="*/ 2656798 h 3727718"/>
              <a:gd name="connsiteX17" fmla="*/ 3292091 w 3837690"/>
              <a:gd name="connsiteY17" fmla="*/ 2978484 h 3727718"/>
              <a:gd name="connsiteX18" fmla="*/ 3837690 w 3837690"/>
              <a:gd name="connsiteY18" fmla="*/ 3223110 h 3727718"/>
              <a:gd name="connsiteX0" fmla="*/ 3835616 w 3837690"/>
              <a:gd name="connsiteY0" fmla="*/ 3219925 h 3729804"/>
              <a:gd name="connsiteX1" fmla="*/ 3416779 w 3837690"/>
              <a:gd name="connsiteY1" fmla="*/ 3528340 h 3729804"/>
              <a:gd name="connsiteX2" fmla="*/ 2964477 w 3837690"/>
              <a:gd name="connsiteY2" fmla="*/ 3558897 h 3729804"/>
              <a:gd name="connsiteX3" fmla="*/ 2335224 w 3837690"/>
              <a:gd name="connsiteY3" fmla="*/ 3727442 h 3729804"/>
              <a:gd name="connsiteX4" fmla="*/ 1691557 w 3837690"/>
              <a:gd name="connsiteY4" fmla="*/ 3644413 h 3729804"/>
              <a:gd name="connsiteX5" fmla="*/ 1046696 w 3837690"/>
              <a:gd name="connsiteY5" fmla="*/ 3462165 h 3729804"/>
              <a:gd name="connsiteX6" fmla="*/ 268858 w 3837690"/>
              <a:gd name="connsiteY6" fmla="*/ 2950050 h 3729804"/>
              <a:gd name="connsiteX7" fmla="*/ 18644 w 3837690"/>
              <a:gd name="connsiteY7" fmla="*/ 2200752 h 3729804"/>
              <a:gd name="connsiteX8" fmla="*/ 30297 w 3837690"/>
              <a:gd name="connsiteY8" fmla="*/ 1762911 h 3729804"/>
              <a:gd name="connsiteX9" fmla="*/ 301529 w 3837690"/>
              <a:gd name="connsiteY9" fmla="*/ 901232 h 3729804"/>
              <a:gd name="connsiteX10" fmla="*/ 717992 w 3837690"/>
              <a:gd name="connsiteY10" fmla="*/ 341005 h 3729804"/>
              <a:gd name="connsiteX11" fmla="*/ 1651216 w 3837690"/>
              <a:gd name="connsiteY11" fmla="*/ 0 h 3729804"/>
              <a:gd name="connsiteX12" fmla="*/ 2433536 w 3837690"/>
              <a:gd name="connsiteY12" fmla="*/ 50005 h 3729804"/>
              <a:gd name="connsiteX13" fmla="*/ 3027594 w 3837690"/>
              <a:gd name="connsiteY13" fmla="*/ 370369 h 3729804"/>
              <a:gd name="connsiteX14" fmla="*/ 3385290 w 3837690"/>
              <a:gd name="connsiteY14" fmla="*/ 1171254 h 3729804"/>
              <a:gd name="connsiteX15" fmla="*/ 3461687 w 3837690"/>
              <a:gd name="connsiteY15" fmla="*/ 2214396 h 3729804"/>
              <a:gd name="connsiteX16" fmla="*/ 3430700 w 3837690"/>
              <a:gd name="connsiteY16" fmla="*/ 2656798 h 3729804"/>
              <a:gd name="connsiteX17" fmla="*/ 3292091 w 3837690"/>
              <a:gd name="connsiteY17" fmla="*/ 2978484 h 3729804"/>
              <a:gd name="connsiteX18" fmla="*/ 3837690 w 3837690"/>
              <a:gd name="connsiteY18" fmla="*/ 3223110 h 3729804"/>
              <a:gd name="connsiteX0" fmla="*/ 3835616 w 3837690"/>
              <a:gd name="connsiteY0" fmla="*/ 3219925 h 3728640"/>
              <a:gd name="connsiteX1" fmla="*/ 3416779 w 3837690"/>
              <a:gd name="connsiteY1" fmla="*/ 3528340 h 3728640"/>
              <a:gd name="connsiteX2" fmla="*/ 2964477 w 3837690"/>
              <a:gd name="connsiteY2" fmla="*/ 3558897 h 3728640"/>
              <a:gd name="connsiteX3" fmla="*/ 2335224 w 3837690"/>
              <a:gd name="connsiteY3" fmla="*/ 3727442 h 3728640"/>
              <a:gd name="connsiteX4" fmla="*/ 1046696 w 3837690"/>
              <a:gd name="connsiteY4" fmla="*/ 3462165 h 3728640"/>
              <a:gd name="connsiteX5" fmla="*/ 268858 w 3837690"/>
              <a:gd name="connsiteY5" fmla="*/ 2950050 h 3728640"/>
              <a:gd name="connsiteX6" fmla="*/ 18644 w 3837690"/>
              <a:gd name="connsiteY6" fmla="*/ 2200752 h 3728640"/>
              <a:gd name="connsiteX7" fmla="*/ 30297 w 3837690"/>
              <a:gd name="connsiteY7" fmla="*/ 1762911 h 3728640"/>
              <a:gd name="connsiteX8" fmla="*/ 301529 w 3837690"/>
              <a:gd name="connsiteY8" fmla="*/ 901232 h 3728640"/>
              <a:gd name="connsiteX9" fmla="*/ 717992 w 3837690"/>
              <a:gd name="connsiteY9" fmla="*/ 341005 h 3728640"/>
              <a:gd name="connsiteX10" fmla="*/ 1651216 w 3837690"/>
              <a:gd name="connsiteY10" fmla="*/ 0 h 3728640"/>
              <a:gd name="connsiteX11" fmla="*/ 2433536 w 3837690"/>
              <a:gd name="connsiteY11" fmla="*/ 50005 h 3728640"/>
              <a:gd name="connsiteX12" fmla="*/ 3027594 w 3837690"/>
              <a:gd name="connsiteY12" fmla="*/ 370369 h 3728640"/>
              <a:gd name="connsiteX13" fmla="*/ 3385290 w 3837690"/>
              <a:gd name="connsiteY13" fmla="*/ 1171254 h 3728640"/>
              <a:gd name="connsiteX14" fmla="*/ 3461687 w 3837690"/>
              <a:gd name="connsiteY14" fmla="*/ 2214396 h 3728640"/>
              <a:gd name="connsiteX15" fmla="*/ 3430700 w 3837690"/>
              <a:gd name="connsiteY15" fmla="*/ 2656798 h 3728640"/>
              <a:gd name="connsiteX16" fmla="*/ 3292091 w 3837690"/>
              <a:gd name="connsiteY16" fmla="*/ 2978484 h 3728640"/>
              <a:gd name="connsiteX17" fmla="*/ 3837690 w 3837690"/>
              <a:gd name="connsiteY17" fmla="*/ 3223110 h 3728640"/>
              <a:gd name="connsiteX0" fmla="*/ 3835616 w 3837690"/>
              <a:gd name="connsiteY0" fmla="*/ 3219925 h 3728656"/>
              <a:gd name="connsiteX1" fmla="*/ 3417487 w 3837690"/>
              <a:gd name="connsiteY1" fmla="*/ 3513956 h 3728656"/>
              <a:gd name="connsiteX2" fmla="*/ 2964477 w 3837690"/>
              <a:gd name="connsiteY2" fmla="*/ 3558897 h 3728656"/>
              <a:gd name="connsiteX3" fmla="*/ 2335224 w 3837690"/>
              <a:gd name="connsiteY3" fmla="*/ 3727442 h 3728656"/>
              <a:gd name="connsiteX4" fmla="*/ 1046696 w 3837690"/>
              <a:gd name="connsiteY4" fmla="*/ 3462165 h 3728656"/>
              <a:gd name="connsiteX5" fmla="*/ 268858 w 3837690"/>
              <a:gd name="connsiteY5" fmla="*/ 2950050 h 3728656"/>
              <a:gd name="connsiteX6" fmla="*/ 18644 w 3837690"/>
              <a:gd name="connsiteY6" fmla="*/ 2200752 h 3728656"/>
              <a:gd name="connsiteX7" fmla="*/ 30297 w 3837690"/>
              <a:gd name="connsiteY7" fmla="*/ 1762911 h 3728656"/>
              <a:gd name="connsiteX8" fmla="*/ 301529 w 3837690"/>
              <a:gd name="connsiteY8" fmla="*/ 901232 h 3728656"/>
              <a:gd name="connsiteX9" fmla="*/ 717992 w 3837690"/>
              <a:gd name="connsiteY9" fmla="*/ 341005 h 3728656"/>
              <a:gd name="connsiteX10" fmla="*/ 1651216 w 3837690"/>
              <a:gd name="connsiteY10" fmla="*/ 0 h 3728656"/>
              <a:gd name="connsiteX11" fmla="*/ 2433536 w 3837690"/>
              <a:gd name="connsiteY11" fmla="*/ 50005 h 3728656"/>
              <a:gd name="connsiteX12" fmla="*/ 3027594 w 3837690"/>
              <a:gd name="connsiteY12" fmla="*/ 370369 h 3728656"/>
              <a:gd name="connsiteX13" fmla="*/ 3385290 w 3837690"/>
              <a:gd name="connsiteY13" fmla="*/ 1171254 h 3728656"/>
              <a:gd name="connsiteX14" fmla="*/ 3461687 w 3837690"/>
              <a:gd name="connsiteY14" fmla="*/ 2214396 h 3728656"/>
              <a:gd name="connsiteX15" fmla="*/ 3430700 w 3837690"/>
              <a:gd name="connsiteY15" fmla="*/ 2656798 h 3728656"/>
              <a:gd name="connsiteX16" fmla="*/ 3292091 w 3837690"/>
              <a:gd name="connsiteY16" fmla="*/ 2978484 h 3728656"/>
              <a:gd name="connsiteX17" fmla="*/ 3837690 w 3837690"/>
              <a:gd name="connsiteY17" fmla="*/ 3223110 h 3728656"/>
              <a:gd name="connsiteX0" fmla="*/ 3835616 w 3835616"/>
              <a:gd name="connsiteY0" fmla="*/ 3219925 h 3728656"/>
              <a:gd name="connsiteX1" fmla="*/ 3417487 w 3835616"/>
              <a:gd name="connsiteY1" fmla="*/ 3513956 h 3728656"/>
              <a:gd name="connsiteX2" fmla="*/ 2964477 w 3835616"/>
              <a:gd name="connsiteY2" fmla="*/ 3558897 h 3728656"/>
              <a:gd name="connsiteX3" fmla="*/ 2335224 w 3835616"/>
              <a:gd name="connsiteY3" fmla="*/ 3727442 h 3728656"/>
              <a:gd name="connsiteX4" fmla="*/ 1046696 w 3835616"/>
              <a:gd name="connsiteY4" fmla="*/ 3462165 h 3728656"/>
              <a:gd name="connsiteX5" fmla="*/ 268858 w 3835616"/>
              <a:gd name="connsiteY5" fmla="*/ 2950050 h 3728656"/>
              <a:gd name="connsiteX6" fmla="*/ 18644 w 3835616"/>
              <a:gd name="connsiteY6" fmla="*/ 2200752 h 3728656"/>
              <a:gd name="connsiteX7" fmla="*/ 30297 w 3835616"/>
              <a:gd name="connsiteY7" fmla="*/ 1762911 h 3728656"/>
              <a:gd name="connsiteX8" fmla="*/ 301529 w 3835616"/>
              <a:gd name="connsiteY8" fmla="*/ 901232 h 3728656"/>
              <a:gd name="connsiteX9" fmla="*/ 717992 w 3835616"/>
              <a:gd name="connsiteY9" fmla="*/ 341005 h 3728656"/>
              <a:gd name="connsiteX10" fmla="*/ 1651216 w 3835616"/>
              <a:gd name="connsiteY10" fmla="*/ 0 h 3728656"/>
              <a:gd name="connsiteX11" fmla="*/ 2433536 w 3835616"/>
              <a:gd name="connsiteY11" fmla="*/ 50005 h 3728656"/>
              <a:gd name="connsiteX12" fmla="*/ 3027594 w 3835616"/>
              <a:gd name="connsiteY12" fmla="*/ 370369 h 3728656"/>
              <a:gd name="connsiteX13" fmla="*/ 3385290 w 3835616"/>
              <a:gd name="connsiteY13" fmla="*/ 1171254 h 3728656"/>
              <a:gd name="connsiteX14" fmla="*/ 3461687 w 3835616"/>
              <a:gd name="connsiteY14" fmla="*/ 2214396 h 3728656"/>
              <a:gd name="connsiteX15" fmla="*/ 3430700 w 3835616"/>
              <a:gd name="connsiteY15" fmla="*/ 2656798 h 3728656"/>
              <a:gd name="connsiteX16" fmla="*/ 3292091 w 3835616"/>
              <a:gd name="connsiteY16" fmla="*/ 2978484 h 3728656"/>
              <a:gd name="connsiteX17" fmla="*/ 3751780 w 3835616"/>
              <a:gd name="connsiteY17" fmla="*/ 3256428 h 3728656"/>
              <a:gd name="connsiteX0" fmla="*/ 3835616 w 3835616"/>
              <a:gd name="connsiteY0" fmla="*/ 3219925 h 3729924"/>
              <a:gd name="connsiteX1" fmla="*/ 3417487 w 3835616"/>
              <a:gd name="connsiteY1" fmla="*/ 3513956 h 3729924"/>
              <a:gd name="connsiteX2" fmla="*/ 2964477 w 3835616"/>
              <a:gd name="connsiteY2" fmla="*/ 3558897 h 3729924"/>
              <a:gd name="connsiteX3" fmla="*/ 2222800 w 3835616"/>
              <a:gd name="connsiteY3" fmla="*/ 3728717 h 3729924"/>
              <a:gd name="connsiteX4" fmla="*/ 1046696 w 3835616"/>
              <a:gd name="connsiteY4" fmla="*/ 3462165 h 3729924"/>
              <a:gd name="connsiteX5" fmla="*/ 268858 w 3835616"/>
              <a:gd name="connsiteY5" fmla="*/ 2950050 h 3729924"/>
              <a:gd name="connsiteX6" fmla="*/ 18644 w 3835616"/>
              <a:gd name="connsiteY6" fmla="*/ 2200752 h 3729924"/>
              <a:gd name="connsiteX7" fmla="*/ 30297 w 3835616"/>
              <a:gd name="connsiteY7" fmla="*/ 1762911 h 3729924"/>
              <a:gd name="connsiteX8" fmla="*/ 301529 w 3835616"/>
              <a:gd name="connsiteY8" fmla="*/ 901232 h 3729924"/>
              <a:gd name="connsiteX9" fmla="*/ 717992 w 3835616"/>
              <a:gd name="connsiteY9" fmla="*/ 341005 h 3729924"/>
              <a:gd name="connsiteX10" fmla="*/ 1651216 w 3835616"/>
              <a:gd name="connsiteY10" fmla="*/ 0 h 3729924"/>
              <a:gd name="connsiteX11" fmla="*/ 2433536 w 3835616"/>
              <a:gd name="connsiteY11" fmla="*/ 50005 h 3729924"/>
              <a:gd name="connsiteX12" fmla="*/ 3027594 w 3835616"/>
              <a:gd name="connsiteY12" fmla="*/ 370369 h 3729924"/>
              <a:gd name="connsiteX13" fmla="*/ 3385290 w 3835616"/>
              <a:gd name="connsiteY13" fmla="*/ 1171254 h 3729924"/>
              <a:gd name="connsiteX14" fmla="*/ 3461687 w 3835616"/>
              <a:gd name="connsiteY14" fmla="*/ 2214396 h 3729924"/>
              <a:gd name="connsiteX15" fmla="*/ 3430700 w 3835616"/>
              <a:gd name="connsiteY15" fmla="*/ 2656798 h 3729924"/>
              <a:gd name="connsiteX16" fmla="*/ 3292091 w 3835616"/>
              <a:gd name="connsiteY16" fmla="*/ 2978484 h 3729924"/>
              <a:gd name="connsiteX17" fmla="*/ 3751780 w 3835616"/>
              <a:gd name="connsiteY17" fmla="*/ 3256428 h 3729924"/>
              <a:gd name="connsiteX0" fmla="*/ 3835616 w 3835616"/>
              <a:gd name="connsiteY0" fmla="*/ 3219925 h 3731978"/>
              <a:gd name="connsiteX1" fmla="*/ 3417487 w 3835616"/>
              <a:gd name="connsiteY1" fmla="*/ 3513956 h 3731978"/>
              <a:gd name="connsiteX2" fmla="*/ 2964477 w 3835616"/>
              <a:gd name="connsiteY2" fmla="*/ 3558897 h 3731978"/>
              <a:gd name="connsiteX3" fmla="*/ 2222800 w 3835616"/>
              <a:gd name="connsiteY3" fmla="*/ 3728717 h 3731978"/>
              <a:gd name="connsiteX4" fmla="*/ 1046696 w 3835616"/>
              <a:gd name="connsiteY4" fmla="*/ 3462165 h 3731978"/>
              <a:gd name="connsiteX5" fmla="*/ 268858 w 3835616"/>
              <a:gd name="connsiteY5" fmla="*/ 2950050 h 3731978"/>
              <a:gd name="connsiteX6" fmla="*/ 18644 w 3835616"/>
              <a:gd name="connsiteY6" fmla="*/ 2200752 h 3731978"/>
              <a:gd name="connsiteX7" fmla="*/ 30297 w 3835616"/>
              <a:gd name="connsiteY7" fmla="*/ 1762911 h 3731978"/>
              <a:gd name="connsiteX8" fmla="*/ 301529 w 3835616"/>
              <a:gd name="connsiteY8" fmla="*/ 901232 h 3731978"/>
              <a:gd name="connsiteX9" fmla="*/ 717992 w 3835616"/>
              <a:gd name="connsiteY9" fmla="*/ 341005 h 3731978"/>
              <a:gd name="connsiteX10" fmla="*/ 1651216 w 3835616"/>
              <a:gd name="connsiteY10" fmla="*/ 0 h 3731978"/>
              <a:gd name="connsiteX11" fmla="*/ 2433536 w 3835616"/>
              <a:gd name="connsiteY11" fmla="*/ 50005 h 3731978"/>
              <a:gd name="connsiteX12" fmla="*/ 3027594 w 3835616"/>
              <a:gd name="connsiteY12" fmla="*/ 370369 h 3731978"/>
              <a:gd name="connsiteX13" fmla="*/ 3385290 w 3835616"/>
              <a:gd name="connsiteY13" fmla="*/ 1171254 h 3731978"/>
              <a:gd name="connsiteX14" fmla="*/ 3461687 w 3835616"/>
              <a:gd name="connsiteY14" fmla="*/ 2214396 h 3731978"/>
              <a:gd name="connsiteX15" fmla="*/ 3430700 w 3835616"/>
              <a:gd name="connsiteY15" fmla="*/ 2656798 h 3731978"/>
              <a:gd name="connsiteX16" fmla="*/ 3292091 w 3835616"/>
              <a:gd name="connsiteY16" fmla="*/ 2978484 h 3731978"/>
              <a:gd name="connsiteX17" fmla="*/ 3751780 w 3835616"/>
              <a:gd name="connsiteY17" fmla="*/ 3256428 h 3731978"/>
              <a:gd name="connsiteX0" fmla="*/ 3835616 w 3835616"/>
              <a:gd name="connsiteY0" fmla="*/ 3219925 h 3731979"/>
              <a:gd name="connsiteX1" fmla="*/ 3417487 w 3835616"/>
              <a:gd name="connsiteY1" fmla="*/ 3513956 h 3731979"/>
              <a:gd name="connsiteX2" fmla="*/ 2964477 w 3835616"/>
              <a:gd name="connsiteY2" fmla="*/ 3558897 h 3731979"/>
              <a:gd name="connsiteX3" fmla="*/ 2222800 w 3835616"/>
              <a:gd name="connsiteY3" fmla="*/ 3728717 h 3731979"/>
              <a:gd name="connsiteX4" fmla="*/ 1046696 w 3835616"/>
              <a:gd name="connsiteY4" fmla="*/ 3462165 h 3731979"/>
              <a:gd name="connsiteX5" fmla="*/ 268858 w 3835616"/>
              <a:gd name="connsiteY5" fmla="*/ 2950050 h 3731979"/>
              <a:gd name="connsiteX6" fmla="*/ 18644 w 3835616"/>
              <a:gd name="connsiteY6" fmla="*/ 2200752 h 3731979"/>
              <a:gd name="connsiteX7" fmla="*/ 30297 w 3835616"/>
              <a:gd name="connsiteY7" fmla="*/ 1762911 h 3731979"/>
              <a:gd name="connsiteX8" fmla="*/ 717992 w 3835616"/>
              <a:gd name="connsiteY8" fmla="*/ 341005 h 3731979"/>
              <a:gd name="connsiteX9" fmla="*/ 1651216 w 3835616"/>
              <a:gd name="connsiteY9" fmla="*/ 0 h 3731979"/>
              <a:gd name="connsiteX10" fmla="*/ 2433536 w 3835616"/>
              <a:gd name="connsiteY10" fmla="*/ 50005 h 3731979"/>
              <a:gd name="connsiteX11" fmla="*/ 3027594 w 3835616"/>
              <a:gd name="connsiteY11" fmla="*/ 370369 h 3731979"/>
              <a:gd name="connsiteX12" fmla="*/ 3385290 w 3835616"/>
              <a:gd name="connsiteY12" fmla="*/ 1171254 h 3731979"/>
              <a:gd name="connsiteX13" fmla="*/ 3461687 w 3835616"/>
              <a:gd name="connsiteY13" fmla="*/ 2214396 h 3731979"/>
              <a:gd name="connsiteX14" fmla="*/ 3430700 w 3835616"/>
              <a:gd name="connsiteY14" fmla="*/ 2656798 h 3731979"/>
              <a:gd name="connsiteX15" fmla="*/ 3292091 w 3835616"/>
              <a:gd name="connsiteY15" fmla="*/ 2978484 h 3731979"/>
              <a:gd name="connsiteX16" fmla="*/ 3751780 w 3835616"/>
              <a:gd name="connsiteY16" fmla="*/ 3256428 h 3731979"/>
              <a:gd name="connsiteX0" fmla="*/ 3835616 w 3835616"/>
              <a:gd name="connsiteY0" fmla="*/ 3219925 h 3731979"/>
              <a:gd name="connsiteX1" fmla="*/ 3417487 w 3835616"/>
              <a:gd name="connsiteY1" fmla="*/ 3513956 h 3731979"/>
              <a:gd name="connsiteX2" fmla="*/ 2964477 w 3835616"/>
              <a:gd name="connsiteY2" fmla="*/ 3558897 h 3731979"/>
              <a:gd name="connsiteX3" fmla="*/ 2222800 w 3835616"/>
              <a:gd name="connsiteY3" fmla="*/ 3728717 h 3731979"/>
              <a:gd name="connsiteX4" fmla="*/ 1046696 w 3835616"/>
              <a:gd name="connsiteY4" fmla="*/ 3462165 h 3731979"/>
              <a:gd name="connsiteX5" fmla="*/ 268858 w 3835616"/>
              <a:gd name="connsiteY5" fmla="*/ 2950050 h 3731979"/>
              <a:gd name="connsiteX6" fmla="*/ 18644 w 3835616"/>
              <a:gd name="connsiteY6" fmla="*/ 2200752 h 3731979"/>
              <a:gd name="connsiteX7" fmla="*/ 30297 w 3835616"/>
              <a:gd name="connsiteY7" fmla="*/ 1762911 h 3731979"/>
              <a:gd name="connsiteX8" fmla="*/ 542523 w 3835616"/>
              <a:gd name="connsiteY8" fmla="*/ 291475 h 3731979"/>
              <a:gd name="connsiteX9" fmla="*/ 1651216 w 3835616"/>
              <a:gd name="connsiteY9" fmla="*/ 0 h 3731979"/>
              <a:gd name="connsiteX10" fmla="*/ 2433536 w 3835616"/>
              <a:gd name="connsiteY10" fmla="*/ 50005 h 3731979"/>
              <a:gd name="connsiteX11" fmla="*/ 3027594 w 3835616"/>
              <a:gd name="connsiteY11" fmla="*/ 370369 h 3731979"/>
              <a:gd name="connsiteX12" fmla="*/ 3385290 w 3835616"/>
              <a:gd name="connsiteY12" fmla="*/ 1171254 h 3731979"/>
              <a:gd name="connsiteX13" fmla="*/ 3461687 w 3835616"/>
              <a:gd name="connsiteY13" fmla="*/ 2214396 h 3731979"/>
              <a:gd name="connsiteX14" fmla="*/ 3430700 w 3835616"/>
              <a:gd name="connsiteY14" fmla="*/ 2656798 h 3731979"/>
              <a:gd name="connsiteX15" fmla="*/ 3292091 w 3835616"/>
              <a:gd name="connsiteY15" fmla="*/ 2978484 h 3731979"/>
              <a:gd name="connsiteX16" fmla="*/ 3751780 w 3835616"/>
              <a:gd name="connsiteY16" fmla="*/ 3256428 h 3731979"/>
              <a:gd name="connsiteX0" fmla="*/ 3833553 w 3833553"/>
              <a:gd name="connsiteY0" fmla="*/ 3219925 h 3731979"/>
              <a:gd name="connsiteX1" fmla="*/ 3415424 w 3833553"/>
              <a:gd name="connsiteY1" fmla="*/ 3513956 h 3731979"/>
              <a:gd name="connsiteX2" fmla="*/ 2962414 w 3833553"/>
              <a:gd name="connsiteY2" fmla="*/ 3558897 h 3731979"/>
              <a:gd name="connsiteX3" fmla="*/ 2220737 w 3833553"/>
              <a:gd name="connsiteY3" fmla="*/ 3728717 h 3731979"/>
              <a:gd name="connsiteX4" fmla="*/ 1044633 w 3833553"/>
              <a:gd name="connsiteY4" fmla="*/ 3462165 h 3731979"/>
              <a:gd name="connsiteX5" fmla="*/ 266795 w 3833553"/>
              <a:gd name="connsiteY5" fmla="*/ 2950050 h 3731979"/>
              <a:gd name="connsiteX6" fmla="*/ 16581 w 3833553"/>
              <a:gd name="connsiteY6" fmla="*/ 2200752 h 3731979"/>
              <a:gd name="connsiteX7" fmla="*/ 34598 w 3833553"/>
              <a:gd name="connsiteY7" fmla="*/ 1633447 h 3731979"/>
              <a:gd name="connsiteX8" fmla="*/ 540460 w 3833553"/>
              <a:gd name="connsiteY8" fmla="*/ 291475 h 3731979"/>
              <a:gd name="connsiteX9" fmla="*/ 1649153 w 3833553"/>
              <a:gd name="connsiteY9" fmla="*/ 0 h 3731979"/>
              <a:gd name="connsiteX10" fmla="*/ 2431473 w 3833553"/>
              <a:gd name="connsiteY10" fmla="*/ 50005 h 3731979"/>
              <a:gd name="connsiteX11" fmla="*/ 3025531 w 3833553"/>
              <a:gd name="connsiteY11" fmla="*/ 370369 h 3731979"/>
              <a:gd name="connsiteX12" fmla="*/ 3383227 w 3833553"/>
              <a:gd name="connsiteY12" fmla="*/ 1171254 h 3731979"/>
              <a:gd name="connsiteX13" fmla="*/ 3459624 w 3833553"/>
              <a:gd name="connsiteY13" fmla="*/ 2214396 h 3731979"/>
              <a:gd name="connsiteX14" fmla="*/ 3428637 w 3833553"/>
              <a:gd name="connsiteY14" fmla="*/ 2656798 h 3731979"/>
              <a:gd name="connsiteX15" fmla="*/ 3290028 w 3833553"/>
              <a:gd name="connsiteY15" fmla="*/ 2978484 h 3731979"/>
              <a:gd name="connsiteX16" fmla="*/ 3749717 w 3833553"/>
              <a:gd name="connsiteY16" fmla="*/ 3256428 h 3731979"/>
              <a:gd name="connsiteX0" fmla="*/ 3833553 w 3833553"/>
              <a:gd name="connsiteY0" fmla="*/ 3219925 h 3731979"/>
              <a:gd name="connsiteX1" fmla="*/ 3415424 w 3833553"/>
              <a:gd name="connsiteY1" fmla="*/ 3513956 h 3731979"/>
              <a:gd name="connsiteX2" fmla="*/ 2962414 w 3833553"/>
              <a:gd name="connsiteY2" fmla="*/ 3558897 h 3731979"/>
              <a:gd name="connsiteX3" fmla="*/ 2220737 w 3833553"/>
              <a:gd name="connsiteY3" fmla="*/ 3728717 h 3731979"/>
              <a:gd name="connsiteX4" fmla="*/ 1044633 w 3833553"/>
              <a:gd name="connsiteY4" fmla="*/ 3462165 h 3731979"/>
              <a:gd name="connsiteX5" fmla="*/ 266795 w 3833553"/>
              <a:gd name="connsiteY5" fmla="*/ 2950050 h 3731979"/>
              <a:gd name="connsiteX6" fmla="*/ 16581 w 3833553"/>
              <a:gd name="connsiteY6" fmla="*/ 2200752 h 3731979"/>
              <a:gd name="connsiteX7" fmla="*/ 34598 w 3833553"/>
              <a:gd name="connsiteY7" fmla="*/ 1633447 h 3731979"/>
              <a:gd name="connsiteX8" fmla="*/ 540460 w 3833553"/>
              <a:gd name="connsiteY8" fmla="*/ 291475 h 3731979"/>
              <a:gd name="connsiteX9" fmla="*/ 1649153 w 3833553"/>
              <a:gd name="connsiteY9" fmla="*/ 0 h 3731979"/>
              <a:gd name="connsiteX10" fmla="*/ 2431473 w 3833553"/>
              <a:gd name="connsiteY10" fmla="*/ 50005 h 3731979"/>
              <a:gd name="connsiteX11" fmla="*/ 3025531 w 3833553"/>
              <a:gd name="connsiteY11" fmla="*/ 370369 h 3731979"/>
              <a:gd name="connsiteX12" fmla="*/ 3383227 w 3833553"/>
              <a:gd name="connsiteY12" fmla="*/ 1171254 h 3731979"/>
              <a:gd name="connsiteX13" fmla="*/ 3459624 w 3833553"/>
              <a:gd name="connsiteY13" fmla="*/ 2214396 h 3731979"/>
              <a:gd name="connsiteX14" fmla="*/ 3428637 w 3833553"/>
              <a:gd name="connsiteY14" fmla="*/ 2656798 h 3731979"/>
              <a:gd name="connsiteX15" fmla="*/ 3290028 w 3833553"/>
              <a:gd name="connsiteY15" fmla="*/ 2978484 h 3731979"/>
              <a:gd name="connsiteX16" fmla="*/ 3749717 w 3833553"/>
              <a:gd name="connsiteY16" fmla="*/ 3256428 h 3731979"/>
              <a:gd name="connsiteX0" fmla="*/ 3833188 w 3833188"/>
              <a:gd name="connsiteY0" fmla="*/ 3219925 h 3731979"/>
              <a:gd name="connsiteX1" fmla="*/ 3415059 w 3833188"/>
              <a:gd name="connsiteY1" fmla="*/ 3513956 h 3731979"/>
              <a:gd name="connsiteX2" fmla="*/ 2962049 w 3833188"/>
              <a:gd name="connsiteY2" fmla="*/ 3558897 h 3731979"/>
              <a:gd name="connsiteX3" fmla="*/ 2220372 w 3833188"/>
              <a:gd name="connsiteY3" fmla="*/ 3728717 h 3731979"/>
              <a:gd name="connsiteX4" fmla="*/ 1044268 w 3833188"/>
              <a:gd name="connsiteY4" fmla="*/ 3462165 h 3731979"/>
              <a:gd name="connsiteX5" fmla="*/ 261479 w 3833188"/>
              <a:gd name="connsiteY5" fmla="*/ 3050740 h 3731979"/>
              <a:gd name="connsiteX6" fmla="*/ 16216 w 3833188"/>
              <a:gd name="connsiteY6" fmla="*/ 2200752 h 3731979"/>
              <a:gd name="connsiteX7" fmla="*/ 34233 w 3833188"/>
              <a:gd name="connsiteY7" fmla="*/ 1633447 h 3731979"/>
              <a:gd name="connsiteX8" fmla="*/ 540095 w 3833188"/>
              <a:gd name="connsiteY8" fmla="*/ 291475 h 3731979"/>
              <a:gd name="connsiteX9" fmla="*/ 1648788 w 3833188"/>
              <a:gd name="connsiteY9" fmla="*/ 0 h 3731979"/>
              <a:gd name="connsiteX10" fmla="*/ 2431108 w 3833188"/>
              <a:gd name="connsiteY10" fmla="*/ 50005 h 3731979"/>
              <a:gd name="connsiteX11" fmla="*/ 3025166 w 3833188"/>
              <a:gd name="connsiteY11" fmla="*/ 370369 h 3731979"/>
              <a:gd name="connsiteX12" fmla="*/ 3382862 w 3833188"/>
              <a:gd name="connsiteY12" fmla="*/ 1171254 h 3731979"/>
              <a:gd name="connsiteX13" fmla="*/ 3459259 w 3833188"/>
              <a:gd name="connsiteY13" fmla="*/ 2214396 h 3731979"/>
              <a:gd name="connsiteX14" fmla="*/ 3428272 w 3833188"/>
              <a:gd name="connsiteY14" fmla="*/ 2656798 h 3731979"/>
              <a:gd name="connsiteX15" fmla="*/ 3289663 w 3833188"/>
              <a:gd name="connsiteY15" fmla="*/ 2978484 h 3731979"/>
              <a:gd name="connsiteX16" fmla="*/ 3749352 w 3833188"/>
              <a:gd name="connsiteY16" fmla="*/ 3256428 h 3731979"/>
              <a:gd name="connsiteX0" fmla="*/ 3833188 w 3833188"/>
              <a:gd name="connsiteY0" fmla="*/ 3219925 h 3729118"/>
              <a:gd name="connsiteX1" fmla="*/ 3415059 w 3833188"/>
              <a:gd name="connsiteY1" fmla="*/ 3513956 h 3729118"/>
              <a:gd name="connsiteX2" fmla="*/ 2962049 w 3833188"/>
              <a:gd name="connsiteY2" fmla="*/ 3558897 h 3729118"/>
              <a:gd name="connsiteX3" fmla="*/ 2220372 w 3833188"/>
              <a:gd name="connsiteY3" fmla="*/ 3728717 h 3729118"/>
              <a:gd name="connsiteX4" fmla="*/ 1042147 w 3833188"/>
              <a:gd name="connsiteY4" fmla="*/ 3505319 h 3729118"/>
              <a:gd name="connsiteX5" fmla="*/ 261479 w 3833188"/>
              <a:gd name="connsiteY5" fmla="*/ 3050740 h 3729118"/>
              <a:gd name="connsiteX6" fmla="*/ 16216 w 3833188"/>
              <a:gd name="connsiteY6" fmla="*/ 2200752 h 3729118"/>
              <a:gd name="connsiteX7" fmla="*/ 34233 w 3833188"/>
              <a:gd name="connsiteY7" fmla="*/ 1633447 h 3729118"/>
              <a:gd name="connsiteX8" fmla="*/ 540095 w 3833188"/>
              <a:gd name="connsiteY8" fmla="*/ 291475 h 3729118"/>
              <a:gd name="connsiteX9" fmla="*/ 1648788 w 3833188"/>
              <a:gd name="connsiteY9" fmla="*/ 0 h 3729118"/>
              <a:gd name="connsiteX10" fmla="*/ 2431108 w 3833188"/>
              <a:gd name="connsiteY10" fmla="*/ 50005 h 3729118"/>
              <a:gd name="connsiteX11" fmla="*/ 3025166 w 3833188"/>
              <a:gd name="connsiteY11" fmla="*/ 370369 h 3729118"/>
              <a:gd name="connsiteX12" fmla="*/ 3382862 w 3833188"/>
              <a:gd name="connsiteY12" fmla="*/ 1171254 h 3729118"/>
              <a:gd name="connsiteX13" fmla="*/ 3459259 w 3833188"/>
              <a:gd name="connsiteY13" fmla="*/ 2214396 h 3729118"/>
              <a:gd name="connsiteX14" fmla="*/ 3428272 w 3833188"/>
              <a:gd name="connsiteY14" fmla="*/ 2656798 h 3729118"/>
              <a:gd name="connsiteX15" fmla="*/ 3289663 w 3833188"/>
              <a:gd name="connsiteY15" fmla="*/ 2978484 h 3729118"/>
              <a:gd name="connsiteX16" fmla="*/ 3749352 w 3833188"/>
              <a:gd name="connsiteY16" fmla="*/ 3256428 h 3729118"/>
              <a:gd name="connsiteX0" fmla="*/ 3755903 w 3755903"/>
              <a:gd name="connsiteY0" fmla="*/ 3264410 h 3729117"/>
              <a:gd name="connsiteX1" fmla="*/ 3415059 w 3755903"/>
              <a:gd name="connsiteY1" fmla="*/ 3513956 h 3729117"/>
              <a:gd name="connsiteX2" fmla="*/ 2962049 w 3755903"/>
              <a:gd name="connsiteY2" fmla="*/ 3558897 h 3729117"/>
              <a:gd name="connsiteX3" fmla="*/ 2220372 w 3755903"/>
              <a:gd name="connsiteY3" fmla="*/ 3728717 h 3729117"/>
              <a:gd name="connsiteX4" fmla="*/ 1042147 w 3755903"/>
              <a:gd name="connsiteY4" fmla="*/ 3505319 h 3729117"/>
              <a:gd name="connsiteX5" fmla="*/ 261479 w 3755903"/>
              <a:gd name="connsiteY5" fmla="*/ 3050740 h 3729117"/>
              <a:gd name="connsiteX6" fmla="*/ 16216 w 3755903"/>
              <a:gd name="connsiteY6" fmla="*/ 2200752 h 3729117"/>
              <a:gd name="connsiteX7" fmla="*/ 34233 w 3755903"/>
              <a:gd name="connsiteY7" fmla="*/ 1633447 h 3729117"/>
              <a:gd name="connsiteX8" fmla="*/ 540095 w 3755903"/>
              <a:gd name="connsiteY8" fmla="*/ 291475 h 3729117"/>
              <a:gd name="connsiteX9" fmla="*/ 1648788 w 3755903"/>
              <a:gd name="connsiteY9" fmla="*/ 0 h 3729117"/>
              <a:gd name="connsiteX10" fmla="*/ 2431108 w 3755903"/>
              <a:gd name="connsiteY10" fmla="*/ 50005 h 3729117"/>
              <a:gd name="connsiteX11" fmla="*/ 3025166 w 3755903"/>
              <a:gd name="connsiteY11" fmla="*/ 370369 h 3729117"/>
              <a:gd name="connsiteX12" fmla="*/ 3382862 w 3755903"/>
              <a:gd name="connsiteY12" fmla="*/ 1171254 h 3729117"/>
              <a:gd name="connsiteX13" fmla="*/ 3459259 w 3755903"/>
              <a:gd name="connsiteY13" fmla="*/ 2214396 h 3729117"/>
              <a:gd name="connsiteX14" fmla="*/ 3428272 w 3755903"/>
              <a:gd name="connsiteY14" fmla="*/ 2656798 h 3729117"/>
              <a:gd name="connsiteX15" fmla="*/ 3289663 w 3755903"/>
              <a:gd name="connsiteY15" fmla="*/ 2978484 h 3729117"/>
              <a:gd name="connsiteX16" fmla="*/ 3749352 w 3755903"/>
              <a:gd name="connsiteY16" fmla="*/ 3256428 h 3729117"/>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59259 w 3755903"/>
              <a:gd name="connsiteY13" fmla="*/ 2214396 h 3729114"/>
              <a:gd name="connsiteX14" fmla="*/ 3428272 w 3755903"/>
              <a:gd name="connsiteY14" fmla="*/ 2656798 h 3729114"/>
              <a:gd name="connsiteX15" fmla="*/ 3289663 w 3755903"/>
              <a:gd name="connsiteY15" fmla="*/ 2978484 h 3729114"/>
              <a:gd name="connsiteX16" fmla="*/ 3749352 w 3755903"/>
              <a:gd name="connsiteY16"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59259 w 3755903"/>
              <a:gd name="connsiteY13" fmla="*/ 2214396 h 3729114"/>
              <a:gd name="connsiteX14" fmla="*/ 3422529 w 3755903"/>
              <a:gd name="connsiteY14" fmla="*/ 2656123 h 3729114"/>
              <a:gd name="connsiteX15" fmla="*/ 3289663 w 3755903"/>
              <a:gd name="connsiteY15" fmla="*/ 2978484 h 3729114"/>
              <a:gd name="connsiteX16" fmla="*/ 3749352 w 3755903"/>
              <a:gd name="connsiteY16"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22529 w 3755903"/>
              <a:gd name="connsiteY13" fmla="*/ 2656123 h 3729114"/>
              <a:gd name="connsiteX14" fmla="*/ 3289663 w 3755903"/>
              <a:gd name="connsiteY14" fmla="*/ 2978484 h 3729114"/>
              <a:gd name="connsiteX15" fmla="*/ 3749352 w 3755903"/>
              <a:gd name="connsiteY15"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30454 w 3755903"/>
              <a:gd name="connsiteY13" fmla="*/ 2612424 h 3729114"/>
              <a:gd name="connsiteX14" fmla="*/ 3289663 w 3755903"/>
              <a:gd name="connsiteY14" fmla="*/ 2978484 h 3729114"/>
              <a:gd name="connsiteX15" fmla="*/ 3749352 w 3755903"/>
              <a:gd name="connsiteY15"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30454 w 3755903"/>
              <a:gd name="connsiteY13" fmla="*/ 2612424 h 3729114"/>
              <a:gd name="connsiteX14" fmla="*/ 3289663 w 3755903"/>
              <a:gd name="connsiteY14" fmla="*/ 2978484 h 3729114"/>
              <a:gd name="connsiteX15" fmla="*/ 3749352 w 3755903"/>
              <a:gd name="connsiteY15" fmla="*/ 3256428 h 3729114"/>
              <a:gd name="connsiteX0" fmla="*/ 3755903 w 3755903"/>
              <a:gd name="connsiteY0" fmla="*/ 3264410 h 3728881"/>
              <a:gd name="connsiteX1" fmla="*/ 3391649 w 3755903"/>
              <a:gd name="connsiteY1" fmla="*/ 3520134 h 3728881"/>
              <a:gd name="connsiteX2" fmla="*/ 2962922 w 3755903"/>
              <a:gd name="connsiteY2" fmla="*/ 3541149 h 3728881"/>
              <a:gd name="connsiteX3" fmla="*/ 2220372 w 3755903"/>
              <a:gd name="connsiteY3" fmla="*/ 3728717 h 3728881"/>
              <a:gd name="connsiteX4" fmla="*/ 1042147 w 3755903"/>
              <a:gd name="connsiteY4" fmla="*/ 3505319 h 3728881"/>
              <a:gd name="connsiteX5" fmla="*/ 261479 w 3755903"/>
              <a:gd name="connsiteY5" fmla="*/ 3050740 h 3728881"/>
              <a:gd name="connsiteX6" fmla="*/ 16216 w 3755903"/>
              <a:gd name="connsiteY6" fmla="*/ 2200752 h 3728881"/>
              <a:gd name="connsiteX7" fmla="*/ 34233 w 3755903"/>
              <a:gd name="connsiteY7" fmla="*/ 1633447 h 3728881"/>
              <a:gd name="connsiteX8" fmla="*/ 540095 w 3755903"/>
              <a:gd name="connsiteY8" fmla="*/ 291475 h 3728881"/>
              <a:gd name="connsiteX9" fmla="*/ 1648788 w 3755903"/>
              <a:gd name="connsiteY9" fmla="*/ 0 h 3728881"/>
              <a:gd name="connsiteX10" fmla="*/ 2431108 w 3755903"/>
              <a:gd name="connsiteY10" fmla="*/ 50005 h 3728881"/>
              <a:gd name="connsiteX11" fmla="*/ 3025166 w 3755903"/>
              <a:gd name="connsiteY11" fmla="*/ 370369 h 3728881"/>
              <a:gd name="connsiteX12" fmla="*/ 3382862 w 3755903"/>
              <a:gd name="connsiteY12" fmla="*/ 1171254 h 3728881"/>
              <a:gd name="connsiteX13" fmla="*/ 3430454 w 3755903"/>
              <a:gd name="connsiteY13" fmla="*/ 2612424 h 3728881"/>
              <a:gd name="connsiteX14" fmla="*/ 3289663 w 3755903"/>
              <a:gd name="connsiteY14" fmla="*/ 2978484 h 3728881"/>
              <a:gd name="connsiteX15" fmla="*/ 3749352 w 3755903"/>
              <a:gd name="connsiteY15" fmla="*/ 3256428 h 3728881"/>
              <a:gd name="connsiteX0" fmla="*/ 3755903 w 3755903"/>
              <a:gd name="connsiteY0" fmla="*/ 3264410 h 3728816"/>
              <a:gd name="connsiteX1" fmla="*/ 3391649 w 3755903"/>
              <a:gd name="connsiteY1" fmla="*/ 3520134 h 3728816"/>
              <a:gd name="connsiteX2" fmla="*/ 2962922 w 3755903"/>
              <a:gd name="connsiteY2" fmla="*/ 3541149 h 3728816"/>
              <a:gd name="connsiteX3" fmla="*/ 2220372 w 3755903"/>
              <a:gd name="connsiteY3" fmla="*/ 3728717 h 3728816"/>
              <a:gd name="connsiteX4" fmla="*/ 1039530 w 3755903"/>
              <a:gd name="connsiteY4" fmla="*/ 3558566 h 3728816"/>
              <a:gd name="connsiteX5" fmla="*/ 261479 w 3755903"/>
              <a:gd name="connsiteY5" fmla="*/ 3050740 h 3728816"/>
              <a:gd name="connsiteX6" fmla="*/ 16216 w 3755903"/>
              <a:gd name="connsiteY6" fmla="*/ 2200752 h 3728816"/>
              <a:gd name="connsiteX7" fmla="*/ 34233 w 3755903"/>
              <a:gd name="connsiteY7" fmla="*/ 1633447 h 3728816"/>
              <a:gd name="connsiteX8" fmla="*/ 540095 w 3755903"/>
              <a:gd name="connsiteY8" fmla="*/ 291475 h 3728816"/>
              <a:gd name="connsiteX9" fmla="*/ 1648788 w 3755903"/>
              <a:gd name="connsiteY9" fmla="*/ 0 h 3728816"/>
              <a:gd name="connsiteX10" fmla="*/ 2431108 w 3755903"/>
              <a:gd name="connsiteY10" fmla="*/ 50005 h 3728816"/>
              <a:gd name="connsiteX11" fmla="*/ 3025166 w 3755903"/>
              <a:gd name="connsiteY11" fmla="*/ 370369 h 3728816"/>
              <a:gd name="connsiteX12" fmla="*/ 3382862 w 3755903"/>
              <a:gd name="connsiteY12" fmla="*/ 1171254 h 3728816"/>
              <a:gd name="connsiteX13" fmla="*/ 3430454 w 3755903"/>
              <a:gd name="connsiteY13" fmla="*/ 2612424 h 3728816"/>
              <a:gd name="connsiteX14" fmla="*/ 3289663 w 3755903"/>
              <a:gd name="connsiteY14" fmla="*/ 2978484 h 3728816"/>
              <a:gd name="connsiteX15" fmla="*/ 3749352 w 3755903"/>
              <a:gd name="connsiteY15" fmla="*/ 3256428 h 3728816"/>
              <a:gd name="connsiteX0" fmla="*/ 3750266 w 3750266"/>
              <a:gd name="connsiteY0" fmla="*/ 3264410 h 3728817"/>
              <a:gd name="connsiteX1" fmla="*/ 3386012 w 3750266"/>
              <a:gd name="connsiteY1" fmla="*/ 3520134 h 3728817"/>
              <a:gd name="connsiteX2" fmla="*/ 2957285 w 3750266"/>
              <a:gd name="connsiteY2" fmla="*/ 3541149 h 3728817"/>
              <a:gd name="connsiteX3" fmla="*/ 2214735 w 3750266"/>
              <a:gd name="connsiteY3" fmla="*/ 3728717 h 3728817"/>
              <a:gd name="connsiteX4" fmla="*/ 1033893 w 3750266"/>
              <a:gd name="connsiteY4" fmla="*/ 3558566 h 3728817"/>
              <a:gd name="connsiteX5" fmla="*/ 255842 w 3750266"/>
              <a:gd name="connsiteY5" fmla="*/ 3050740 h 3728817"/>
              <a:gd name="connsiteX6" fmla="*/ 18139 w 3750266"/>
              <a:gd name="connsiteY6" fmla="*/ 2281973 h 3728817"/>
              <a:gd name="connsiteX7" fmla="*/ 28596 w 3750266"/>
              <a:gd name="connsiteY7" fmla="*/ 1633447 h 3728817"/>
              <a:gd name="connsiteX8" fmla="*/ 534458 w 3750266"/>
              <a:gd name="connsiteY8" fmla="*/ 291475 h 3728817"/>
              <a:gd name="connsiteX9" fmla="*/ 1643151 w 3750266"/>
              <a:gd name="connsiteY9" fmla="*/ 0 h 3728817"/>
              <a:gd name="connsiteX10" fmla="*/ 2425471 w 3750266"/>
              <a:gd name="connsiteY10" fmla="*/ 50005 h 3728817"/>
              <a:gd name="connsiteX11" fmla="*/ 3019529 w 3750266"/>
              <a:gd name="connsiteY11" fmla="*/ 370369 h 3728817"/>
              <a:gd name="connsiteX12" fmla="*/ 3377225 w 3750266"/>
              <a:gd name="connsiteY12" fmla="*/ 1171254 h 3728817"/>
              <a:gd name="connsiteX13" fmla="*/ 3424817 w 3750266"/>
              <a:gd name="connsiteY13" fmla="*/ 2612424 h 3728817"/>
              <a:gd name="connsiteX14" fmla="*/ 3284026 w 3750266"/>
              <a:gd name="connsiteY14" fmla="*/ 2978484 h 3728817"/>
              <a:gd name="connsiteX15" fmla="*/ 3743715 w 3750266"/>
              <a:gd name="connsiteY15" fmla="*/ 3256428 h 372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0266" h="3728817">
                <a:moveTo>
                  <a:pt x="3750266" y="3264410"/>
                </a:moveTo>
                <a:cubicBezTo>
                  <a:pt x="3737566" y="3279227"/>
                  <a:pt x="3518175" y="3474011"/>
                  <a:pt x="3386012" y="3520134"/>
                </a:cubicBezTo>
                <a:cubicBezTo>
                  <a:pt x="3253849" y="3566257"/>
                  <a:pt x="3152498" y="3506385"/>
                  <a:pt x="2957285" y="3541149"/>
                </a:cubicBezTo>
                <a:cubicBezTo>
                  <a:pt x="2762072" y="3575913"/>
                  <a:pt x="2535300" y="3725814"/>
                  <a:pt x="2214735" y="3728717"/>
                </a:cubicBezTo>
                <a:cubicBezTo>
                  <a:pt x="1894170" y="3731620"/>
                  <a:pt x="1360375" y="3671562"/>
                  <a:pt x="1033893" y="3558566"/>
                </a:cubicBezTo>
                <a:cubicBezTo>
                  <a:pt x="707411" y="3445570"/>
                  <a:pt x="425134" y="3263505"/>
                  <a:pt x="255842" y="3050740"/>
                </a:cubicBezTo>
                <a:cubicBezTo>
                  <a:pt x="86550" y="2837975"/>
                  <a:pt x="56013" y="2518188"/>
                  <a:pt x="18139" y="2281973"/>
                </a:cubicBezTo>
                <a:cubicBezTo>
                  <a:pt x="-19735" y="2045758"/>
                  <a:pt x="10668" y="1759550"/>
                  <a:pt x="28596" y="1633447"/>
                </a:cubicBezTo>
                <a:cubicBezTo>
                  <a:pt x="109920" y="1087868"/>
                  <a:pt x="265366" y="563716"/>
                  <a:pt x="534458" y="291475"/>
                </a:cubicBezTo>
                <a:cubicBezTo>
                  <a:pt x="803551" y="19234"/>
                  <a:pt x="1289344" y="6827"/>
                  <a:pt x="1643151" y="0"/>
                </a:cubicBezTo>
                <a:cubicBezTo>
                  <a:pt x="1856511" y="5080"/>
                  <a:pt x="2196075" y="-11723"/>
                  <a:pt x="2425471" y="50005"/>
                </a:cubicBezTo>
                <a:cubicBezTo>
                  <a:pt x="2654867" y="111733"/>
                  <a:pt x="2860903" y="183494"/>
                  <a:pt x="3019529" y="370369"/>
                </a:cubicBezTo>
                <a:cubicBezTo>
                  <a:pt x="3178155" y="557244"/>
                  <a:pt x="3309677" y="797578"/>
                  <a:pt x="3377225" y="1171254"/>
                </a:cubicBezTo>
                <a:cubicBezTo>
                  <a:pt x="3444773" y="1544930"/>
                  <a:pt x="3548826" y="1984764"/>
                  <a:pt x="3424817" y="2612424"/>
                </a:cubicBezTo>
                <a:cubicBezTo>
                  <a:pt x="3389203" y="2718531"/>
                  <a:pt x="3367291" y="2865644"/>
                  <a:pt x="3284026" y="2978484"/>
                </a:cubicBezTo>
                <a:cubicBezTo>
                  <a:pt x="3298252" y="3020691"/>
                  <a:pt x="3403215" y="3263535"/>
                  <a:pt x="3743715" y="3256428"/>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A6059-2380-43FD-9AF0-F82974143D30}"/>
              </a:ext>
            </a:extLst>
          </p:cNvPr>
          <p:cNvSpPr>
            <a:spLocks noGrp="1"/>
          </p:cNvSpPr>
          <p:nvPr>
            <p:ph type="title"/>
          </p:nvPr>
        </p:nvSpPr>
        <p:spPr>
          <a:xfrm>
            <a:off x="863601" y="750899"/>
            <a:ext cx="3288851" cy="2046090"/>
          </a:xfrm>
        </p:spPr>
        <p:txBody>
          <a:bodyPr>
            <a:normAutofit/>
          </a:bodyPr>
          <a:lstStyle/>
          <a:p>
            <a:pPr algn="ctr"/>
            <a:r>
              <a:rPr lang="vi-VN" sz="4400">
                <a:latin typeface="Arial" panose="020B0604020202020204" pitchFamily="34" charset="0"/>
                <a:cs typeface="Arial" panose="020B0604020202020204" pitchFamily="34" charset="0"/>
              </a:rPr>
              <a:t>I. TÌM HIỂU CHUNG</a:t>
            </a:r>
            <a:endParaRPr lang="en-US" sz="44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FCF901-02DC-4395-8DBA-CF7C942990FC}"/>
              </a:ext>
            </a:extLst>
          </p:cNvPr>
          <p:cNvSpPr>
            <a:spLocks noGrp="1"/>
          </p:cNvSpPr>
          <p:nvPr>
            <p:ph idx="1"/>
          </p:nvPr>
        </p:nvSpPr>
        <p:spPr>
          <a:xfrm>
            <a:off x="107583" y="3375348"/>
            <a:ext cx="4221350" cy="3280095"/>
          </a:xfrm>
        </p:spPr>
        <p:txBody>
          <a:bodyPr anchor="ctr">
            <a:normAutofit lnSpcReduction="10000"/>
          </a:bodyPr>
          <a:lstStyle/>
          <a:p>
            <a:pPr marL="342900" indent="-342900" algn="just">
              <a:lnSpc>
                <a:spcPct val="90000"/>
              </a:lnSpc>
              <a:buFontTx/>
              <a:buChar char="-"/>
            </a:pPr>
            <a:r>
              <a:rPr lang="vi-VN" sz="2500" b="0" dirty="0">
                <a:latin typeface="Arial" panose="020B0604020202020204" pitchFamily="34" charset="0"/>
                <a:cs typeface="Arial" panose="020B0604020202020204" pitchFamily="34" charset="0"/>
              </a:rPr>
              <a:t>Quê quuán: huyện Lệ Thủy, tỉnh Quảng Bình. Hiện bà đang sống tại thành phố Huế, tỉnh Thừa Thiên – Huế</a:t>
            </a:r>
          </a:p>
          <a:p>
            <a:pPr marL="342900" indent="-342900" algn="just">
              <a:lnSpc>
                <a:spcPct val="90000"/>
              </a:lnSpc>
              <a:buFontTx/>
              <a:buChar char="-"/>
            </a:pPr>
            <a:r>
              <a:rPr lang="vi-VN" sz="2500" b="0" dirty="0">
                <a:latin typeface="Arial" panose="020B0604020202020204" pitchFamily="34" charset="0"/>
                <a:cs typeface="Arial" panose="020B0604020202020204" pitchFamily="34" charset="0"/>
              </a:rPr>
              <a:t>Chồng bà là Hoàng Phủ Ngọc Tường cũng là một nhà văn, nhà thơ nổi tiếng ở Việt Nam.</a:t>
            </a:r>
          </a:p>
          <a:p>
            <a:pPr algn="just">
              <a:lnSpc>
                <a:spcPct val="90000"/>
              </a:lnSpc>
            </a:pPr>
            <a:endParaRPr lang="en-US" sz="25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7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6" name="Freeform: Shape 70">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3077" name="Freeform: Shape 72">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3078" name="Rectangle 74">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Freeform: Shape 76">
            <a:extLst>
              <a:ext uri="{FF2B5EF4-FFF2-40B4-BE49-F238E27FC236}">
                <a16:creationId xmlns:a16="http://schemas.microsoft.com/office/drawing/2014/main" id="{05B2B39F-11F7-47FD-8D3C-5BC814285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74"/>
            <a:ext cx="7451272"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Lâm Thị Mỹ Dạ người con của quê hương Lệ Thủy trên thi đàn Việt Nam &amp;amp; Thế  giới... - ngoclien&amp;#39;s JimdoPage!">
            <a:extLst>
              <a:ext uri="{FF2B5EF4-FFF2-40B4-BE49-F238E27FC236}">
                <a16:creationId xmlns:a16="http://schemas.microsoft.com/office/drawing/2014/main" id="{2E4A6244-98DE-4C74-A8CE-E9002FB8EC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511" y="963621"/>
            <a:ext cx="6420758" cy="4911879"/>
          </a:xfrm>
          <a:prstGeom prst="rect">
            <a:avLst/>
          </a:prstGeom>
          <a:noFill/>
          <a:extLst>
            <a:ext uri="{909E8E84-426E-40DD-AFC4-6F175D3DCCD1}">
              <a14:hiddenFill xmlns:a14="http://schemas.microsoft.com/office/drawing/2010/main">
                <a:solidFill>
                  <a:srgbClr val="FFFFFF"/>
                </a:solidFill>
              </a14:hiddenFill>
            </a:ext>
          </a:extLst>
        </p:spPr>
      </p:pic>
      <p:sp>
        <p:nvSpPr>
          <p:cNvPr id="3080" name="Freeform: Shape 7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398959" y="832048"/>
            <a:ext cx="4399064"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42775CD7-0EA5-4414-8910-6FE568C6CC8E}"/>
              </a:ext>
            </a:extLst>
          </p:cNvPr>
          <p:cNvSpPr txBox="1"/>
          <p:nvPr/>
        </p:nvSpPr>
        <p:spPr>
          <a:xfrm>
            <a:off x="7554298" y="367383"/>
            <a:ext cx="4600074" cy="6401753"/>
          </a:xfrm>
          <a:prstGeom prst="rect">
            <a:avLst/>
          </a:prstGeom>
          <a:noFill/>
        </p:spPr>
        <p:txBody>
          <a:bodyPr wrap="square" rtlCol="0">
            <a:spAutoFit/>
          </a:bodyPr>
          <a:lstStyle/>
          <a:p>
            <a:pPr algn="ctr"/>
            <a:r>
              <a:rPr lang="vi-VN" sz="2000" b="1" dirty="0">
                <a:solidFill>
                  <a:srgbClr val="FF0000"/>
                </a:solidFill>
                <a:latin typeface="Arial" panose="020B0604020202020204" pitchFamily="34" charset="0"/>
                <a:cs typeface="Arial" panose="020B0604020202020204" pitchFamily="34" charset="0"/>
              </a:rPr>
              <a:t>MỘT SỐ TÁC PHẨM:</a:t>
            </a: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năm</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tháng</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1983)</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ca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đất</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thiếu</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nhi</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1984)</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Nai</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dòng</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suối</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thiếu</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nhi</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1987)</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thưởng</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muôn</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đời</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thiếu</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nhi</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1987)</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Nhạc</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sĩ</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Phượng</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Hoàng</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thiếu</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nhi</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1989)</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Mẹ</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1994)</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Đề</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tặng</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giấc</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mơ</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1998)</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Cốm</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non</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2005)</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Tuyển</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tập</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thiếu</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nhi</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(2006)</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Hồn</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đầy</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cúc</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dại</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2007)</a:t>
            </a:r>
            <a:endParaRPr lang="en-US" sz="2000" b="0" dirty="0">
              <a:solidFill>
                <a:schemeClr val="tx1"/>
              </a:solidFill>
              <a:effectLst/>
              <a:latin typeface="Arial" panose="020B0604020202020204" pitchFamily="34" charset="0"/>
              <a:cs typeface="Arial" panose="020B0604020202020204" pitchFamily="34" charset="0"/>
            </a:endParaRP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trời</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Hố</a:t>
            </a:r>
            <a:r>
              <a:rPr lang="en-US" sz="2000" b="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bom</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thơ</a:t>
            </a:r>
            <a:r>
              <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1972)</a:t>
            </a:r>
          </a:p>
          <a:p>
            <a:pPr marL="342900" lvl="0" indent="-342900">
              <a:spcAft>
                <a:spcPts val="120"/>
              </a:spcAft>
              <a:buFont typeface="Wingdings" panose="05000000000000000000" pitchFamily="2" charset="2"/>
              <a:buChar char=""/>
            </a:pPr>
            <a:r>
              <a:rPr lang="en-US" sz="2000" b="0" i="1" dirty="0" err="1">
                <a:solidFill>
                  <a:schemeClr val="tx1"/>
                </a:solidFill>
                <a:effectLst/>
                <a:latin typeface="Arial" panose="020B0604020202020204" pitchFamily="34" charset="0"/>
                <a:cs typeface="Arial" panose="020B0604020202020204" pitchFamily="34" charset="0"/>
              </a:rPr>
              <a:t>Hái</a:t>
            </a:r>
            <a:r>
              <a:rPr lang="en-US" sz="2000" b="0" i="1" baseline="0" dirty="0">
                <a:solidFill>
                  <a:schemeClr val="tx1"/>
                </a:solidFill>
                <a:effectLst/>
                <a:latin typeface="Arial" panose="020B0604020202020204" pitchFamily="34" charset="0"/>
                <a:cs typeface="Arial" panose="020B0604020202020204" pitchFamily="34" charset="0"/>
              </a:rPr>
              <a:t> </a:t>
            </a:r>
            <a:r>
              <a:rPr lang="en-US" sz="2000" b="0" i="1" baseline="0" dirty="0" err="1">
                <a:solidFill>
                  <a:schemeClr val="tx1"/>
                </a:solidFill>
                <a:effectLst/>
                <a:latin typeface="Arial" panose="020B0604020202020204" pitchFamily="34" charset="0"/>
                <a:cs typeface="Arial" panose="020B0604020202020204" pitchFamily="34" charset="0"/>
              </a:rPr>
              <a:t>tuổi</a:t>
            </a:r>
            <a:r>
              <a:rPr lang="en-US" sz="2000" b="0" i="1" baseline="0" dirty="0">
                <a:solidFill>
                  <a:schemeClr val="tx1"/>
                </a:solidFill>
                <a:effectLst/>
                <a:latin typeface="Arial" panose="020B0604020202020204" pitchFamily="34" charset="0"/>
                <a:cs typeface="Arial" panose="020B0604020202020204" pitchFamily="34" charset="0"/>
              </a:rPr>
              <a:t> </a:t>
            </a:r>
            <a:r>
              <a:rPr lang="en-US" sz="2000" b="0" i="1" baseline="0" dirty="0" err="1">
                <a:solidFill>
                  <a:schemeClr val="tx1"/>
                </a:solidFill>
                <a:effectLst/>
                <a:latin typeface="Arial" panose="020B0604020202020204" pitchFamily="34" charset="0"/>
                <a:cs typeface="Arial" panose="020B0604020202020204" pitchFamily="34" charset="0"/>
              </a:rPr>
              <a:t>em</a:t>
            </a:r>
            <a:r>
              <a:rPr lang="en-US" sz="2000" b="0" i="1" baseline="0" dirty="0">
                <a:solidFill>
                  <a:schemeClr val="tx1"/>
                </a:solidFill>
                <a:effectLst/>
                <a:latin typeface="Arial" panose="020B0604020202020204" pitchFamily="34" charset="0"/>
                <a:cs typeface="Arial" panose="020B0604020202020204" pitchFamily="34" charset="0"/>
              </a:rPr>
              <a:t> </a:t>
            </a:r>
            <a:r>
              <a:rPr lang="en-US" sz="2000" b="0" i="1" baseline="0" dirty="0" err="1">
                <a:solidFill>
                  <a:schemeClr val="tx1"/>
                </a:solidFill>
                <a:effectLst/>
                <a:latin typeface="Arial" panose="020B0604020202020204" pitchFamily="34" charset="0"/>
                <a:cs typeface="Arial" panose="020B0604020202020204" pitchFamily="34" charset="0"/>
              </a:rPr>
              <a:t>đầy</a:t>
            </a:r>
            <a:r>
              <a:rPr lang="en-US" sz="2000" b="0" i="1" baseline="0" dirty="0">
                <a:solidFill>
                  <a:schemeClr val="tx1"/>
                </a:solidFill>
                <a:effectLst/>
                <a:latin typeface="Arial" panose="020B0604020202020204" pitchFamily="34" charset="0"/>
                <a:cs typeface="Arial" panose="020B0604020202020204" pitchFamily="34" charset="0"/>
              </a:rPr>
              <a:t> </a:t>
            </a:r>
            <a:r>
              <a:rPr lang="en-US" sz="2000" b="0" i="1" baseline="0" dirty="0" err="1">
                <a:solidFill>
                  <a:schemeClr val="tx1"/>
                </a:solidFill>
                <a:effectLst/>
                <a:latin typeface="Arial" panose="020B0604020202020204" pitchFamily="34" charset="0"/>
                <a:cs typeface="Arial" panose="020B0604020202020204" pitchFamily="34" charset="0"/>
              </a:rPr>
              <a:t>tay</a:t>
            </a:r>
            <a:r>
              <a:rPr lang="en-US" sz="2000" b="0" i="1" baseline="0" dirty="0">
                <a:solidFill>
                  <a:schemeClr val="tx1"/>
                </a:solidFill>
                <a:effectLst/>
                <a:latin typeface="Arial" panose="020B0604020202020204" pitchFamily="34" charset="0"/>
                <a:cs typeface="Arial" panose="020B0604020202020204" pitchFamily="34" charset="0"/>
              </a:rPr>
              <a:t> </a:t>
            </a:r>
            <a:r>
              <a:rPr lang="en-US" sz="2000" b="0" i="0" baseline="0" dirty="0">
                <a:solidFill>
                  <a:schemeClr val="tx1"/>
                </a:solidFill>
                <a:effectLst/>
                <a:latin typeface="Arial" panose="020B0604020202020204" pitchFamily="34" charset="0"/>
                <a:cs typeface="Arial" panose="020B0604020202020204" pitchFamily="34" charset="0"/>
              </a:rPr>
              <a:t>( </a:t>
            </a:r>
            <a:r>
              <a:rPr lang="en-US" sz="2000" b="0" i="0" baseline="0" dirty="0" err="1">
                <a:solidFill>
                  <a:schemeClr val="tx1"/>
                </a:solidFill>
                <a:effectLst/>
                <a:latin typeface="Arial" panose="020B0604020202020204" pitchFamily="34" charset="0"/>
                <a:cs typeface="Arial" panose="020B0604020202020204" pitchFamily="34" charset="0"/>
              </a:rPr>
              <a:t>thơ</a:t>
            </a:r>
            <a:r>
              <a:rPr lang="en-US" sz="2000" b="0" i="0" baseline="0" dirty="0">
                <a:solidFill>
                  <a:schemeClr val="tx1"/>
                </a:solidFill>
                <a:effectLst/>
                <a:latin typeface="Arial" panose="020B0604020202020204" pitchFamily="34" charset="0"/>
                <a:cs typeface="Arial" panose="020B0604020202020204" pitchFamily="34" charset="0"/>
              </a:rPr>
              <a:t>, 1989)</a:t>
            </a:r>
            <a:endParaRPr lang="en-US" sz="2000" b="0" i="0" dirty="0">
              <a:solidFill>
                <a:schemeClr val="tx1"/>
              </a:solidFill>
              <a:effectLst/>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54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8542B-30BF-48F8-8698-A76535F15E0B}"/>
              </a:ext>
            </a:extLst>
          </p:cNvPr>
          <p:cNvSpPr>
            <a:spLocks noGrp="1"/>
          </p:cNvSpPr>
          <p:nvPr>
            <p:ph type="title"/>
          </p:nvPr>
        </p:nvSpPr>
        <p:spPr>
          <a:xfrm>
            <a:off x="868102" y="636608"/>
            <a:ext cx="4861366" cy="636607"/>
          </a:xfrm>
          <a:solidFill>
            <a:schemeClr val="bg2">
              <a:lumMod val="25000"/>
            </a:schemeClr>
          </a:solidFill>
        </p:spPr>
        <p:txBody>
          <a:bodyPr>
            <a:normAutofit fontScale="90000"/>
          </a:bodyPr>
          <a:lstStyle/>
          <a:p>
            <a:r>
              <a:rPr lang="vi-VN" sz="2800" dirty="0">
                <a:solidFill>
                  <a:schemeClr val="bg1"/>
                </a:solidFill>
                <a:latin typeface="Arial" panose="020B0604020202020204" pitchFamily="34" charset="0"/>
                <a:cs typeface="Arial" panose="020B0604020202020204" pitchFamily="34" charset="0"/>
              </a:rPr>
              <a:t>Trải nghiệm cùng văn bản</a:t>
            </a:r>
            <a:endParaRPr lang="en-US" sz="2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A5157E9-7F29-4ECE-A077-FDEF0941A114}"/>
              </a:ext>
            </a:extLst>
          </p:cNvPr>
          <p:cNvSpPr txBox="1"/>
          <p:nvPr/>
        </p:nvSpPr>
        <p:spPr>
          <a:xfrm>
            <a:off x="1261641" y="1661486"/>
            <a:ext cx="2905245" cy="492443"/>
          </a:xfrm>
          <a:prstGeom prst="rect">
            <a:avLst/>
          </a:prstGeom>
          <a:noFill/>
          <a:ln>
            <a:solidFill>
              <a:schemeClr val="bg2">
                <a:lumMod val="25000"/>
              </a:schemeClr>
            </a:solidFill>
          </a:ln>
        </p:spPr>
        <p:txBody>
          <a:bodyPr wrap="square" rtlCol="0">
            <a:spAutoFit/>
          </a:bodyPr>
          <a:lstStyle/>
          <a:p>
            <a:pPr marL="342900" indent="-342900">
              <a:buAutoNum type="arabicPeriod"/>
            </a:pPr>
            <a:r>
              <a:rPr lang="vi-VN" sz="2600" dirty="0">
                <a:latin typeface="Arial" panose="020B0604020202020204" pitchFamily="34" charset="0"/>
                <a:cs typeface="Arial" panose="020B0604020202020204" pitchFamily="34" charset="0"/>
              </a:rPr>
              <a:t>Đọc văn bản</a:t>
            </a:r>
          </a:p>
        </p:txBody>
      </p:sp>
      <p:sp>
        <p:nvSpPr>
          <p:cNvPr id="5" name="TextBox 4">
            <a:extLst>
              <a:ext uri="{FF2B5EF4-FFF2-40B4-BE49-F238E27FC236}">
                <a16:creationId xmlns:a16="http://schemas.microsoft.com/office/drawing/2014/main" id="{0E0057C2-D53C-4846-872E-BE1E8B84EF0B}"/>
              </a:ext>
            </a:extLst>
          </p:cNvPr>
          <p:cNvSpPr txBox="1"/>
          <p:nvPr/>
        </p:nvSpPr>
        <p:spPr>
          <a:xfrm>
            <a:off x="1261641" y="2367542"/>
            <a:ext cx="2905245" cy="492443"/>
          </a:xfrm>
          <a:prstGeom prst="rect">
            <a:avLst/>
          </a:prstGeom>
          <a:noFill/>
          <a:ln>
            <a:solidFill>
              <a:schemeClr val="bg2">
                <a:lumMod val="25000"/>
              </a:schemeClr>
            </a:solidFill>
          </a:ln>
        </p:spPr>
        <p:txBody>
          <a:bodyPr wrap="square" rtlCol="0">
            <a:spAutoFit/>
          </a:bodyPr>
          <a:lstStyle/>
          <a:p>
            <a:r>
              <a:rPr lang="vi-VN" sz="2600" dirty="0">
                <a:latin typeface="Arial" panose="020B0604020202020204" pitchFamily="34" charset="0"/>
                <a:cs typeface="Arial" panose="020B0604020202020204" pitchFamily="34" charset="0"/>
              </a:rPr>
              <a:t>2. Bố cục</a:t>
            </a:r>
          </a:p>
        </p:txBody>
      </p:sp>
      <p:graphicFrame>
        <p:nvGraphicFramePr>
          <p:cNvPr id="6" name="Diagram 5">
            <a:extLst>
              <a:ext uri="{FF2B5EF4-FFF2-40B4-BE49-F238E27FC236}">
                <a16:creationId xmlns:a16="http://schemas.microsoft.com/office/drawing/2014/main" id="{714C3813-C71B-4D0E-8A2F-53E4DCC39207}"/>
              </a:ext>
            </a:extLst>
          </p:cNvPr>
          <p:cNvGraphicFramePr/>
          <p:nvPr>
            <p:extLst>
              <p:ext uri="{D42A27DB-BD31-4B8C-83A1-F6EECF244321}">
                <p14:modId xmlns:p14="http://schemas.microsoft.com/office/powerpoint/2010/main" val="33407238"/>
              </p:ext>
            </p:extLst>
          </p:nvPr>
        </p:nvGraphicFramePr>
        <p:xfrm>
          <a:off x="2248569" y="3349405"/>
          <a:ext cx="8327189" cy="270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hought Bubble: Cloud 6">
            <a:extLst>
              <a:ext uri="{FF2B5EF4-FFF2-40B4-BE49-F238E27FC236}">
                <a16:creationId xmlns:a16="http://schemas.microsoft.com/office/drawing/2014/main" id="{F7A844F2-0A63-4452-9FD6-BB076B36E366}"/>
              </a:ext>
            </a:extLst>
          </p:cNvPr>
          <p:cNvSpPr/>
          <p:nvPr/>
        </p:nvSpPr>
        <p:spPr>
          <a:xfrm>
            <a:off x="6921661" y="775503"/>
            <a:ext cx="4641448" cy="1875099"/>
          </a:xfrm>
          <a:prstGeom prst="cloudCallout">
            <a:avLst>
              <a:gd name="adj1" fmla="val -31011"/>
              <a:gd name="adj2" fmla="val 70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Arial" panose="020B0604020202020204" pitchFamily="34" charset="0"/>
                <a:cs typeface="Arial" panose="020B0604020202020204" pitchFamily="34" charset="0"/>
              </a:rPr>
              <a:t>Dựa vào phần văn bản vừa đọc, hãy phân chia bố cục bài thơ?</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7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9733A00-04EA-4626-9D7E-3B1B14FEB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86780C9-61BF-4B89-9FCC-3392EB520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flipH="1" flipV="1">
            <a:off x="659785" y="2338864"/>
            <a:ext cx="4463643" cy="3956665"/>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1545 w 803235"/>
              <a:gd name="connsiteY5" fmla="*/ 630854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798560"/>
              <a:gd name="connsiteY0" fmla="*/ 705247 h 765991"/>
              <a:gd name="connsiteX1" fmla="*/ 415157 w 798560"/>
              <a:gd name="connsiteY1" fmla="*/ 756657 h 765991"/>
              <a:gd name="connsiteX2" fmla="*/ 787849 w 798560"/>
              <a:gd name="connsiteY2" fmla="*/ 492088 h 765991"/>
              <a:gd name="connsiteX3" fmla="*/ 563231 w 798560"/>
              <a:gd name="connsiteY3" fmla="*/ 3537 h 765991"/>
              <a:gd name="connsiteX4" fmla="*/ 34212 w 798560"/>
              <a:gd name="connsiteY4" fmla="*/ 319863 h 765991"/>
              <a:gd name="connsiteX5" fmla="*/ 32028 w 798560"/>
              <a:gd name="connsiteY5" fmla="*/ 580731 h 765991"/>
              <a:gd name="connsiteX6" fmla="*/ 0 w 798560"/>
              <a:gd name="connsiteY6" fmla="*/ 705247 h 765991"/>
              <a:gd name="connsiteX0" fmla="*/ 0 w 795836"/>
              <a:gd name="connsiteY0" fmla="*/ 705247 h 754100"/>
              <a:gd name="connsiteX1" fmla="*/ 454508 w 795836"/>
              <a:gd name="connsiteY1" fmla="*/ 743385 h 754100"/>
              <a:gd name="connsiteX2" fmla="*/ 787849 w 795836"/>
              <a:gd name="connsiteY2" fmla="*/ 492088 h 754100"/>
              <a:gd name="connsiteX3" fmla="*/ 563231 w 795836"/>
              <a:gd name="connsiteY3" fmla="*/ 3537 h 754100"/>
              <a:gd name="connsiteX4" fmla="*/ 34212 w 795836"/>
              <a:gd name="connsiteY4" fmla="*/ 319863 h 754100"/>
              <a:gd name="connsiteX5" fmla="*/ 32028 w 795836"/>
              <a:gd name="connsiteY5" fmla="*/ 580731 h 754100"/>
              <a:gd name="connsiteX6" fmla="*/ 0 w 795836"/>
              <a:gd name="connsiteY6" fmla="*/ 705247 h 754100"/>
              <a:gd name="connsiteX0" fmla="*/ 0 w 795836"/>
              <a:gd name="connsiteY0" fmla="*/ 705247 h 752157"/>
              <a:gd name="connsiteX1" fmla="*/ 454508 w 795836"/>
              <a:gd name="connsiteY1" fmla="*/ 743385 h 752157"/>
              <a:gd name="connsiteX2" fmla="*/ 787849 w 795836"/>
              <a:gd name="connsiteY2" fmla="*/ 492088 h 752157"/>
              <a:gd name="connsiteX3" fmla="*/ 563231 w 795836"/>
              <a:gd name="connsiteY3" fmla="*/ 3537 h 752157"/>
              <a:gd name="connsiteX4" fmla="*/ 34212 w 795836"/>
              <a:gd name="connsiteY4" fmla="*/ 319863 h 752157"/>
              <a:gd name="connsiteX5" fmla="*/ 32028 w 795836"/>
              <a:gd name="connsiteY5" fmla="*/ 580731 h 752157"/>
              <a:gd name="connsiteX6" fmla="*/ 0 w 795836"/>
              <a:gd name="connsiteY6" fmla="*/ 705247 h 752157"/>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2342"/>
              <a:gd name="connsiteY0" fmla="*/ 705247 h 781632"/>
              <a:gd name="connsiteX1" fmla="*/ 236571 w 792342"/>
              <a:gd name="connsiteY1" fmla="*/ 717015 h 781632"/>
              <a:gd name="connsiteX2" fmla="*/ 506127 w 792342"/>
              <a:gd name="connsiteY2" fmla="*/ 772235 h 781632"/>
              <a:gd name="connsiteX3" fmla="*/ 787849 w 792342"/>
              <a:gd name="connsiteY3" fmla="*/ 492088 h 781632"/>
              <a:gd name="connsiteX4" fmla="*/ 563231 w 792342"/>
              <a:gd name="connsiteY4" fmla="*/ 3537 h 781632"/>
              <a:gd name="connsiteX5" fmla="*/ 34212 w 792342"/>
              <a:gd name="connsiteY5" fmla="*/ 319863 h 781632"/>
              <a:gd name="connsiteX6" fmla="*/ 32028 w 792342"/>
              <a:gd name="connsiteY6" fmla="*/ 580731 h 781632"/>
              <a:gd name="connsiteX7" fmla="*/ 0 w 792342"/>
              <a:gd name="connsiteY7" fmla="*/ 705247 h 781632"/>
              <a:gd name="connsiteX0" fmla="*/ 0 w 792342"/>
              <a:gd name="connsiteY0" fmla="*/ 705247 h 775707"/>
              <a:gd name="connsiteX1" fmla="*/ 236571 w 792342"/>
              <a:gd name="connsiteY1" fmla="*/ 717015 h 775707"/>
              <a:gd name="connsiteX2" fmla="*/ 506127 w 792342"/>
              <a:gd name="connsiteY2" fmla="*/ 772235 h 775707"/>
              <a:gd name="connsiteX3" fmla="*/ 787849 w 792342"/>
              <a:gd name="connsiteY3" fmla="*/ 492088 h 775707"/>
              <a:gd name="connsiteX4" fmla="*/ 563231 w 792342"/>
              <a:gd name="connsiteY4" fmla="*/ 3537 h 775707"/>
              <a:gd name="connsiteX5" fmla="*/ 34212 w 792342"/>
              <a:gd name="connsiteY5" fmla="*/ 319863 h 775707"/>
              <a:gd name="connsiteX6" fmla="*/ 32028 w 792342"/>
              <a:gd name="connsiteY6" fmla="*/ 580731 h 775707"/>
              <a:gd name="connsiteX7" fmla="*/ 0 w 792342"/>
              <a:gd name="connsiteY7" fmla="*/ 705247 h 775707"/>
              <a:gd name="connsiteX0" fmla="*/ 0 w 790917"/>
              <a:gd name="connsiteY0" fmla="*/ 705247 h 789042"/>
              <a:gd name="connsiteX1" fmla="*/ 236571 w 790917"/>
              <a:gd name="connsiteY1" fmla="*/ 717015 h 789042"/>
              <a:gd name="connsiteX2" fmla="*/ 527821 w 790917"/>
              <a:gd name="connsiteY2" fmla="*/ 786071 h 789042"/>
              <a:gd name="connsiteX3" fmla="*/ 787849 w 790917"/>
              <a:gd name="connsiteY3" fmla="*/ 492088 h 789042"/>
              <a:gd name="connsiteX4" fmla="*/ 563231 w 790917"/>
              <a:gd name="connsiteY4" fmla="*/ 3537 h 789042"/>
              <a:gd name="connsiteX5" fmla="*/ 34212 w 790917"/>
              <a:gd name="connsiteY5" fmla="*/ 319863 h 789042"/>
              <a:gd name="connsiteX6" fmla="*/ 32028 w 790917"/>
              <a:gd name="connsiteY6" fmla="*/ 580731 h 789042"/>
              <a:gd name="connsiteX7" fmla="*/ 0 w 790917"/>
              <a:gd name="connsiteY7" fmla="*/ 705247 h 789042"/>
              <a:gd name="connsiteX0" fmla="*/ 0 w 790917"/>
              <a:gd name="connsiteY0" fmla="*/ 705247 h 794443"/>
              <a:gd name="connsiteX1" fmla="*/ 236571 w 790917"/>
              <a:gd name="connsiteY1" fmla="*/ 717015 h 794443"/>
              <a:gd name="connsiteX2" fmla="*/ 527821 w 790917"/>
              <a:gd name="connsiteY2" fmla="*/ 786071 h 794443"/>
              <a:gd name="connsiteX3" fmla="*/ 787849 w 790917"/>
              <a:gd name="connsiteY3" fmla="*/ 492088 h 794443"/>
              <a:gd name="connsiteX4" fmla="*/ 563231 w 790917"/>
              <a:gd name="connsiteY4" fmla="*/ 3537 h 794443"/>
              <a:gd name="connsiteX5" fmla="*/ 34212 w 790917"/>
              <a:gd name="connsiteY5" fmla="*/ 319863 h 794443"/>
              <a:gd name="connsiteX6" fmla="*/ 32028 w 790917"/>
              <a:gd name="connsiteY6" fmla="*/ 580731 h 794443"/>
              <a:gd name="connsiteX7" fmla="*/ 0 w 790917"/>
              <a:gd name="connsiteY7" fmla="*/ 705247 h 794443"/>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177"/>
              <a:gd name="connsiteX1" fmla="*/ 207866 w 790917"/>
              <a:gd name="connsiteY1" fmla="*/ 713884 h 798177"/>
              <a:gd name="connsiteX2" fmla="*/ 527821 w 790917"/>
              <a:gd name="connsiteY2" fmla="*/ 786071 h 798177"/>
              <a:gd name="connsiteX3" fmla="*/ 787849 w 790917"/>
              <a:gd name="connsiteY3" fmla="*/ 492088 h 798177"/>
              <a:gd name="connsiteX4" fmla="*/ 563231 w 790917"/>
              <a:gd name="connsiteY4" fmla="*/ 3537 h 798177"/>
              <a:gd name="connsiteX5" fmla="*/ 34212 w 790917"/>
              <a:gd name="connsiteY5" fmla="*/ 319863 h 798177"/>
              <a:gd name="connsiteX6" fmla="*/ 32028 w 790917"/>
              <a:gd name="connsiteY6" fmla="*/ 580731 h 798177"/>
              <a:gd name="connsiteX7" fmla="*/ 0 w 790917"/>
              <a:gd name="connsiteY7" fmla="*/ 705247 h 798177"/>
              <a:gd name="connsiteX0" fmla="*/ 0 w 790917"/>
              <a:gd name="connsiteY0" fmla="*/ 705247 h 798148"/>
              <a:gd name="connsiteX1" fmla="*/ 169331 w 790917"/>
              <a:gd name="connsiteY1" fmla="*/ 713737 h 798148"/>
              <a:gd name="connsiteX2" fmla="*/ 527821 w 790917"/>
              <a:gd name="connsiteY2" fmla="*/ 786071 h 798148"/>
              <a:gd name="connsiteX3" fmla="*/ 787849 w 790917"/>
              <a:gd name="connsiteY3" fmla="*/ 492088 h 798148"/>
              <a:gd name="connsiteX4" fmla="*/ 563231 w 790917"/>
              <a:gd name="connsiteY4" fmla="*/ 3537 h 798148"/>
              <a:gd name="connsiteX5" fmla="*/ 34212 w 790917"/>
              <a:gd name="connsiteY5" fmla="*/ 319863 h 798148"/>
              <a:gd name="connsiteX6" fmla="*/ 32028 w 790917"/>
              <a:gd name="connsiteY6" fmla="*/ 580731 h 798148"/>
              <a:gd name="connsiteX7" fmla="*/ 0 w 790917"/>
              <a:gd name="connsiteY7" fmla="*/ 705247 h 79814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32028 w 790917"/>
              <a:gd name="connsiteY6" fmla="*/ 580731 h 795808"/>
              <a:gd name="connsiteX7" fmla="*/ 0 w 790917"/>
              <a:gd name="connsiteY7" fmla="*/ 705247 h 79580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24096 w 790917"/>
              <a:gd name="connsiteY6" fmla="*/ 503495 h 795808"/>
              <a:gd name="connsiteX7" fmla="*/ 0 w 790917"/>
              <a:gd name="connsiteY7" fmla="*/ 70524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9307"/>
              <a:gd name="connsiteX1" fmla="*/ 188692 w 805655"/>
              <a:gd name="connsiteY1" fmla="*/ 719277 h 799307"/>
              <a:gd name="connsiteX2" fmla="*/ 542559 w 805655"/>
              <a:gd name="connsiteY2" fmla="*/ 786071 h 799307"/>
              <a:gd name="connsiteX3" fmla="*/ 802587 w 805655"/>
              <a:gd name="connsiteY3" fmla="*/ 492088 h 799307"/>
              <a:gd name="connsiteX4" fmla="*/ 577969 w 805655"/>
              <a:gd name="connsiteY4" fmla="*/ 3537 h 799307"/>
              <a:gd name="connsiteX5" fmla="*/ 48950 w 805655"/>
              <a:gd name="connsiteY5" fmla="*/ 319863 h 799307"/>
              <a:gd name="connsiteX6" fmla="*/ 38834 w 805655"/>
              <a:gd name="connsiteY6" fmla="*/ 503495 h 799307"/>
              <a:gd name="connsiteX7" fmla="*/ 0 w 805655"/>
              <a:gd name="connsiteY7" fmla="*/ 640697 h 799307"/>
              <a:gd name="connsiteX0" fmla="*/ 0 w 805266"/>
              <a:gd name="connsiteY0" fmla="*/ 640697 h 798795"/>
              <a:gd name="connsiteX1" fmla="*/ 188692 w 805266"/>
              <a:gd name="connsiteY1" fmla="*/ 719277 h 798795"/>
              <a:gd name="connsiteX2" fmla="*/ 548579 w 805266"/>
              <a:gd name="connsiteY2" fmla="*/ 785469 h 798795"/>
              <a:gd name="connsiteX3" fmla="*/ 802587 w 805266"/>
              <a:gd name="connsiteY3" fmla="*/ 492088 h 798795"/>
              <a:gd name="connsiteX4" fmla="*/ 577969 w 805266"/>
              <a:gd name="connsiteY4" fmla="*/ 3537 h 798795"/>
              <a:gd name="connsiteX5" fmla="*/ 48950 w 805266"/>
              <a:gd name="connsiteY5" fmla="*/ 319863 h 798795"/>
              <a:gd name="connsiteX6" fmla="*/ 38834 w 805266"/>
              <a:gd name="connsiteY6" fmla="*/ 503495 h 798795"/>
              <a:gd name="connsiteX7" fmla="*/ 0 w 805266"/>
              <a:gd name="connsiteY7" fmla="*/ 640697 h 798795"/>
              <a:gd name="connsiteX0" fmla="*/ 0 w 805266"/>
              <a:gd name="connsiteY0" fmla="*/ 640697 h 794314"/>
              <a:gd name="connsiteX1" fmla="*/ 188692 w 805266"/>
              <a:gd name="connsiteY1" fmla="*/ 719277 h 794314"/>
              <a:gd name="connsiteX2" fmla="*/ 548579 w 805266"/>
              <a:gd name="connsiteY2" fmla="*/ 785469 h 794314"/>
              <a:gd name="connsiteX3" fmla="*/ 802587 w 805266"/>
              <a:gd name="connsiteY3" fmla="*/ 492088 h 794314"/>
              <a:gd name="connsiteX4" fmla="*/ 577969 w 805266"/>
              <a:gd name="connsiteY4" fmla="*/ 3537 h 794314"/>
              <a:gd name="connsiteX5" fmla="*/ 48950 w 805266"/>
              <a:gd name="connsiteY5" fmla="*/ 319863 h 794314"/>
              <a:gd name="connsiteX6" fmla="*/ 38834 w 805266"/>
              <a:gd name="connsiteY6" fmla="*/ 503495 h 794314"/>
              <a:gd name="connsiteX7" fmla="*/ 0 w 805266"/>
              <a:gd name="connsiteY7" fmla="*/ 640697 h 794314"/>
              <a:gd name="connsiteX0" fmla="*/ 0 w 803842"/>
              <a:gd name="connsiteY0" fmla="*/ 654560 h 794314"/>
              <a:gd name="connsiteX1" fmla="*/ 187268 w 803842"/>
              <a:gd name="connsiteY1" fmla="*/ 719277 h 794314"/>
              <a:gd name="connsiteX2" fmla="*/ 547155 w 803842"/>
              <a:gd name="connsiteY2" fmla="*/ 785469 h 794314"/>
              <a:gd name="connsiteX3" fmla="*/ 801163 w 803842"/>
              <a:gd name="connsiteY3" fmla="*/ 492088 h 794314"/>
              <a:gd name="connsiteX4" fmla="*/ 576545 w 803842"/>
              <a:gd name="connsiteY4" fmla="*/ 3537 h 794314"/>
              <a:gd name="connsiteX5" fmla="*/ 47526 w 803842"/>
              <a:gd name="connsiteY5" fmla="*/ 319863 h 794314"/>
              <a:gd name="connsiteX6" fmla="*/ 37410 w 803842"/>
              <a:gd name="connsiteY6" fmla="*/ 503495 h 794314"/>
              <a:gd name="connsiteX7" fmla="*/ 0 w 803842"/>
              <a:gd name="connsiteY7" fmla="*/ 654560 h 79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42" h="794314">
                <a:moveTo>
                  <a:pt x="0" y="654560"/>
                </a:moveTo>
                <a:cubicBezTo>
                  <a:pt x="99481" y="649393"/>
                  <a:pt x="145401" y="687525"/>
                  <a:pt x="187268" y="719277"/>
                </a:cubicBezTo>
                <a:cubicBezTo>
                  <a:pt x="259873" y="773965"/>
                  <a:pt x="441456" y="812487"/>
                  <a:pt x="547155" y="785469"/>
                </a:cubicBezTo>
                <a:cubicBezTo>
                  <a:pt x="711883" y="743363"/>
                  <a:pt x="796265" y="622410"/>
                  <a:pt x="801163" y="492088"/>
                </a:cubicBezTo>
                <a:cubicBezTo>
                  <a:pt x="806061" y="361766"/>
                  <a:pt x="828195" y="49162"/>
                  <a:pt x="576545" y="3537"/>
                </a:cubicBezTo>
                <a:cubicBezTo>
                  <a:pt x="480818" y="-3606"/>
                  <a:pt x="82102" y="-31038"/>
                  <a:pt x="47526" y="319863"/>
                </a:cubicBezTo>
                <a:cubicBezTo>
                  <a:pt x="31620" y="428829"/>
                  <a:pt x="37410" y="440154"/>
                  <a:pt x="37410" y="503495"/>
                </a:cubicBezTo>
                <a:cubicBezTo>
                  <a:pt x="49082" y="594481"/>
                  <a:pt x="0" y="654560"/>
                  <a:pt x="0" y="654560"/>
                </a:cubicBezTo>
                <a:close/>
              </a:path>
            </a:pathLst>
          </a:custGeom>
          <a:solidFill>
            <a:schemeClr val="bg1"/>
          </a:solidFill>
          <a:ln w="19050" cap="flat">
            <a:noFill/>
            <a:prstDash val="solid"/>
            <a:miter/>
          </a:ln>
        </p:spPr>
        <p:txBody>
          <a:bodyPr rtlCol="0" anchor="ctr"/>
          <a:lstStyle/>
          <a:p>
            <a:endParaRPr lang="en-US">
              <a:solidFill>
                <a:srgbClr val="000000"/>
              </a:solidFill>
            </a:endParaRPr>
          </a:p>
        </p:txBody>
      </p:sp>
      <p:sp>
        <p:nvSpPr>
          <p:cNvPr id="21" name="Freeform: Shape 20">
            <a:extLst>
              <a:ext uri="{FF2B5EF4-FFF2-40B4-BE49-F238E27FC236}">
                <a16:creationId xmlns:a16="http://schemas.microsoft.com/office/drawing/2014/main" id="{3C1F71BA-0B15-478B-9EC1-484E4584F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flipH="1" flipV="1">
            <a:off x="655936" y="2270928"/>
            <a:ext cx="4463643" cy="3956665"/>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1545 w 803235"/>
              <a:gd name="connsiteY5" fmla="*/ 630854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803235"/>
              <a:gd name="connsiteY0" fmla="*/ 705247 h 767075"/>
              <a:gd name="connsiteX1" fmla="*/ 348690 w 803235"/>
              <a:gd name="connsiteY1" fmla="*/ 757848 h 767075"/>
              <a:gd name="connsiteX2" fmla="*/ 787849 w 803235"/>
              <a:gd name="connsiteY2" fmla="*/ 492088 h 767075"/>
              <a:gd name="connsiteX3" fmla="*/ 563231 w 803235"/>
              <a:gd name="connsiteY3" fmla="*/ 3537 h 767075"/>
              <a:gd name="connsiteX4" fmla="*/ 34212 w 803235"/>
              <a:gd name="connsiteY4" fmla="*/ 319863 h 767075"/>
              <a:gd name="connsiteX5" fmla="*/ 32028 w 803235"/>
              <a:gd name="connsiteY5" fmla="*/ 580731 h 767075"/>
              <a:gd name="connsiteX6" fmla="*/ 0 w 803235"/>
              <a:gd name="connsiteY6" fmla="*/ 705247 h 767075"/>
              <a:gd name="connsiteX0" fmla="*/ 0 w 798560"/>
              <a:gd name="connsiteY0" fmla="*/ 705247 h 765991"/>
              <a:gd name="connsiteX1" fmla="*/ 415157 w 798560"/>
              <a:gd name="connsiteY1" fmla="*/ 756657 h 765991"/>
              <a:gd name="connsiteX2" fmla="*/ 787849 w 798560"/>
              <a:gd name="connsiteY2" fmla="*/ 492088 h 765991"/>
              <a:gd name="connsiteX3" fmla="*/ 563231 w 798560"/>
              <a:gd name="connsiteY3" fmla="*/ 3537 h 765991"/>
              <a:gd name="connsiteX4" fmla="*/ 34212 w 798560"/>
              <a:gd name="connsiteY4" fmla="*/ 319863 h 765991"/>
              <a:gd name="connsiteX5" fmla="*/ 32028 w 798560"/>
              <a:gd name="connsiteY5" fmla="*/ 580731 h 765991"/>
              <a:gd name="connsiteX6" fmla="*/ 0 w 798560"/>
              <a:gd name="connsiteY6" fmla="*/ 705247 h 765991"/>
              <a:gd name="connsiteX0" fmla="*/ 0 w 795836"/>
              <a:gd name="connsiteY0" fmla="*/ 705247 h 754100"/>
              <a:gd name="connsiteX1" fmla="*/ 454508 w 795836"/>
              <a:gd name="connsiteY1" fmla="*/ 743385 h 754100"/>
              <a:gd name="connsiteX2" fmla="*/ 787849 w 795836"/>
              <a:gd name="connsiteY2" fmla="*/ 492088 h 754100"/>
              <a:gd name="connsiteX3" fmla="*/ 563231 w 795836"/>
              <a:gd name="connsiteY3" fmla="*/ 3537 h 754100"/>
              <a:gd name="connsiteX4" fmla="*/ 34212 w 795836"/>
              <a:gd name="connsiteY4" fmla="*/ 319863 h 754100"/>
              <a:gd name="connsiteX5" fmla="*/ 32028 w 795836"/>
              <a:gd name="connsiteY5" fmla="*/ 580731 h 754100"/>
              <a:gd name="connsiteX6" fmla="*/ 0 w 795836"/>
              <a:gd name="connsiteY6" fmla="*/ 705247 h 754100"/>
              <a:gd name="connsiteX0" fmla="*/ 0 w 795836"/>
              <a:gd name="connsiteY0" fmla="*/ 705247 h 752157"/>
              <a:gd name="connsiteX1" fmla="*/ 454508 w 795836"/>
              <a:gd name="connsiteY1" fmla="*/ 743385 h 752157"/>
              <a:gd name="connsiteX2" fmla="*/ 787849 w 795836"/>
              <a:gd name="connsiteY2" fmla="*/ 492088 h 752157"/>
              <a:gd name="connsiteX3" fmla="*/ 563231 w 795836"/>
              <a:gd name="connsiteY3" fmla="*/ 3537 h 752157"/>
              <a:gd name="connsiteX4" fmla="*/ 34212 w 795836"/>
              <a:gd name="connsiteY4" fmla="*/ 319863 h 752157"/>
              <a:gd name="connsiteX5" fmla="*/ 32028 w 795836"/>
              <a:gd name="connsiteY5" fmla="*/ 580731 h 752157"/>
              <a:gd name="connsiteX6" fmla="*/ 0 w 795836"/>
              <a:gd name="connsiteY6" fmla="*/ 705247 h 752157"/>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5836"/>
              <a:gd name="connsiteY0" fmla="*/ 705247 h 755983"/>
              <a:gd name="connsiteX1" fmla="*/ 236571 w 795836"/>
              <a:gd name="connsiteY1" fmla="*/ 717015 h 755983"/>
              <a:gd name="connsiteX2" fmla="*/ 454508 w 795836"/>
              <a:gd name="connsiteY2" fmla="*/ 743385 h 755983"/>
              <a:gd name="connsiteX3" fmla="*/ 787849 w 795836"/>
              <a:gd name="connsiteY3" fmla="*/ 492088 h 755983"/>
              <a:gd name="connsiteX4" fmla="*/ 563231 w 795836"/>
              <a:gd name="connsiteY4" fmla="*/ 3537 h 755983"/>
              <a:gd name="connsiteX5" fmla="*/ 34212 w 795836"/>
              <a:gd name="connsiteY5" fmla="*/ 319863 h 755983"/>
              <a:gd name="connsiteX6" fmla="*/ 32028 w 795836"/>
              <a:gd name="connsiteY6" fmla="*/ 580731 h 755983"/>
              <a:gd name="connsiteX7" fmla="*/ 0 w 795836"/>
              <a:gd name="connsiteY7" fmla="*/ 705247 h 755983"/>
              <a:gd name="connsiteX0" fmla="*/ 0 w 792342"/>
              <a:gd name="connsiteY0" fmla="*/ 705247 h 781632"/>
              <a:gd name="connsiteX1" fmla="*/ 236571 w 792342"/>
              <a:gd name="connsiteY1" fmla="*/ 717015 h 781632"/>
              <a:gd name="connsiteX2" fmla="*/ 506127 w 792342"/>
              <a:gd name="connsiteY2" fmla="*/ 772235 h 781632"/>
              <a:gd name="connsiteX3" fmla="*/ 787849 w 792342"/>
              <a:gd name="connsiteY3" fmla="*/ 492088 h 781632"/>
              <a:gd name="connsiteX4" fmla="*/ 563231 w 792342"/>
              <a:gd name="connsiteY4" fmla="*/ 3537 h 781632"/>
              <a:gd name="connsiteX5" fmla="*/ 34212 w 792342"/>
              <a:gd name="connsiteY5" fmla="*/ 319863 h 781632"/>
              <a:gd name="connsiteX6" fmla="*/ 32028 w 792342"/>
              <a:gd name="connsiteY6" fmla="*/ 580731 h 781632"/>
              <a:gd name="connsiteX7" fmla="*/ 0 w 792342"/>
              <a:gd name="connsiteY7" fmla="*/ 705247 h 781632"/>
              <a:gd name="connsiteX0" fmla="*/ 0 w 792342"/>
              <a:gd name="connsiteY0" fmla="*/ 705247 h 775707"/>
              <a:gd name="connsiteX1" fmla="*/ 236571 w 792342"/>
              <a:gd name="connsiteY1" fmla="*/ 717015 h 775707"/>
              <a:gd name="connsiteX2" fmla="*/ 506127 w 792342"/>
              <a:gd name="connsiteY2" fmla="*/ 772235 h 775707"/>
              <a:gd name="connsiteX3" fmla="*/ 787849 w 792342"/>
              <a:gd name="connsiteY3" fmla="*/ 492088 h 775707"/>
              <a:gd name="connsiteX4" fmla="*/ 563231 w 792342"/>
              <a:gd name="connsiteY4" fmla="*/ 3537 h 775707"/>
              <a:gd name="connsiteX5" fmla="*/ 34212 w 792342"/>
              <a:gd name="connsiteY5" fmla="*/ 319863 h 775707"/>
              <a:gd name="connsiteX6" fmla="*/ 32028 w 792342"/>
              <a:gd name="connsiteY6" fmla="*/ 580731 h 775707"/>
              <a:gd name="connsiteX7" fmla="*/ 0 w 792342"/>
              <a:gd name="connsiteY7" fmla="*/ 705247 h 775707"/>
              <a:gd name="connsiteX0" fmla="*/ 0 w 790917"/>
              <a:gd name="connsiteY0" fmla="*/ 705247 h 789042"/>
              <a:gd name="connsiteX1" fmla="*/ 236571 w 790917"/>
              <a:gd name="connsiteY1" fmla="*/ 717015 h 789042"/>
              <a:gd name="connsiteX2" fmla="*/ 527821 w 790917"/>
              <a:gd name="connsiteY2" fmla="*/ 786071 h 789042"/>
              <a:gd name="connsiteX3" fmla="*/ 787849 w 790917"/>
              <a:gd name="connsiteY3" fmla="*/ 492088 h 789042"/>
              <a:gd name="connsiteX4" fmla="*/ 563231 w 790917"/>
              <a:gd name="connsiteY4" fmla="*/ 3537 h 789042"/>
              <a:gd name="connsiteX5" fmla="*/ 34212 w 790917"/>
              <a:gd name="connsiteY5" fmla="*/ 319863 h 789042"/>
              <a:gd name="connsiteX6" fmla="*/ 32028 w 790917"/>
              <a:gd name="connsiteY6" fmla="*/ 580731 h 789042"/>
              <a:gd name="connsiteX7" fmla="*/ 0 w 790917"/>
              <a:gd name="connsiteY7" fmla="*/ 705247 h 789042"/>
              <a:gd name="connsiteX0" fmla="*/ 0 w 790917"/>
              <a:gd name="connsiteY0" fmla="*/ 705247 h 794443"/>
              <a:gd name="connsiteX1" fmla="*/ 236571 w 790917"/>
              <a:gd name="connsiteY1" fmla="*/ 717015 h 794443"/>
              <a:gd name="connsiteX2" fmla="*/ 527821 w 790917"/>
              <a:gd name="connsiteY2" fmla="*/ 786071 h 794443"/>
              <a:gd name="connsiteX3" fmla="*/ 787849 w 790917"/>
              <a:gd name="connsiteY3" fmla="*/ 492088 h 794443"/>
              <a:gd name="connsiteX4" fmla="*/ 563231 w 790917"/>
              <a:gd name="connsiteY4" fmla="*/ 3537 h 794443"/>
              <a:gd name="connsiteX5" fmla="*/ 34212 w 790917"/>
              <a:gd name="connsiteY5" fmla="*/ 319863 h 794443"/>
              <a:gd name="connsiteX6" fmla="*/ 32028 w 790917"/>
              <a:gd name="connsiteY6" fmla="*/ 580731 h 794443"/>
              <a:gd name="connsiteX7" fmla="*/ 0 w 790917"/>
              <a:gd name="connsiteY7" fmla="*/ 705247 h 794443"/>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821"/>
              <a:gd name="connsiteX1" fmla="*/ 236571 w 790917"/>
              <a:gd name="connsiteY1" fmla="*/ 717015 h 798821"/>
              <a:gd name="connsiteX2" fmla="*/ 527821 w 790917"/>
              <a:gd name="connsiteY2" fmla="*/ 786071 h 798821"/>
              <a:gd name="connsiteX3" fmla="*/ 787849 w 790917"/>
              <a:gd name="connsiteY3" fmla="*/ 492088 h 798821"/>
              <a:gd name="connsiteX4" fmla="*/ 563231 w 790917"/>
              <a:gd name="connsiteY4" fmla="*/ 3537 h 798821"/>
              <a:gd name="connsiteX5" fmla="*/ 34212 w 790917"/>
              <a:gd name="connsiteY5" fmla="*/ 319863 h 798821"/>
              <a:gd name="connsiteX6" fmla="*/ 32028 w 790917"/>
              <a:gd name="connsiteY6" fmla="*/ 580731 h 798821"/>
              <a:gd name="connsiteX7" fmla="*/ 0 w 790917"/>
              <a:gd name="connsiteY7" fmla="*/ 705247 h 798821"/>
              <a:gd name="connsiteX0" fmla="*/ 0 w 790917"/>
              <a:gd name="connsiteY0" fmla="*/ 705247 h 798177"/>
              <a:gd name="connsiteX1" fmla="*/ 207866 w 790917"/>
              <a:gd name="connsiteY1" fmla="*/ 713884 h 798177"/>
              <a:gd name="connsiteX2" fmla="*/ 527821 w 790917"/>
              <a:gd name="connsiteY2" fmla="*/ 786071 h 798177"/>
              <a:gd name="connsiteX3" fmla="*/ 787849 w 790917"/>
              <a:gd name="connsiteY3" fmla="*/ 492088 h 798177"/>
              <a:gd name="connsiteX4" fmla="*/ 563231 w 790917"/>
              <a:gd name="connsiteY4" fmla="*/ 3537 h 798177"/>
              <a:gd name="connsiteX5" fmla="*/ 34212 w 790917"/>
              <a:gd name="connsiteY5" fmla="*/ 319863 h 798177"/>
              <a:gd name="connsiteX6" fmla="*/ 32028 w 790917"/>
              <a:gd name="connsiteY6" fmla="*/ 580731 h 798177"/>
              <a:gd name="connsiteX7" fmla="*/ 0 w 790917"/>
              <a:gd name="connsiteY7" fmla="*/ 705247 h 798177"/>
              <a:gd name="connsiteX0" fmla="*/ 0 w 790917"/>
              <a:gd name="connsiteY0" fmla="*/ 705247 h 798148"/>
              <a:gd name="connsiteX1" fmla="*/ 169331 w 790917"/>
              <a:gd name="connsiteY1" fmla="*/ 713737 h 798148"/>
              <a:gd name="connsiteX2" fmla="*/ 527821 w 790917"/>
              <a:gd name="connsiteY2" fmla="*/ 786071 h 798148"/>
              <a:gd name="connsiteX3" fmla="*/ 787849 w 790917"/>
              <a:gd name="connsiteY3" fmla="*/ 492088 h 798148"/>
              <a:gd name="connsiteX4" fmla="*/ 563231 w 790917"/>
              <a:gd name="connsiteY4" fmla="*/ 3537 h 798148"/>
              <a:gd name="connsiteX5" fmla="*/ 34212 w 790917"/>
              <a:gd name="connsiteY5" fmla="*/ 319863 h 798148"/>
              <a:gd name="connsiteX6" fmla="*/ 32028 w 790917"/>
              <a:gd name="connsiteY6" fmla="*/ 580731 h 798148"/>
              <a:gd name="connsiteX7" fmla="*/ 0 w 790917"/>
              <a:gd name="connsiteY7" fmla="*/ 705247 h 79814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32028 w 790917"/>
              <a:gd name="connsiteY6" fmla="*/ 580731 h 795808"/>
              <a:gd name="connsiteX7" fmla="*/ 0 w 790917"/>
              <a:gd name="connsiteY7" fmla="*/ 705247 h 795808"/>
              <a:gd name="connsiteX0" fmla="*/ 0 w 790917"/>
              <a:gd name="connsiteY0" fmla="*/ 705247 h 795808"/>
              <a:gd name="connsiteX1" fmla="*/ 169331 w 790917"/>
              <a:gd name="connsiteY1" fmla="*/ 713737 h 795808"/>
              <a:gd name="connsiteX2" fmla="*/ 527821 w 790917"/>
              <a:gd name="connsiteY2" fmla="*/ 786071 h 795808"/>
              <a:gd name="connsiteX3" fmla="*/ 787849 w 790917"/>
              <a:gd name="connsiteY3" fmla="*/ 492088 h 795808"/>
              <a:gd name="connsiteX4" fmla="*/ 563231 w 790917"/>
              <a:gd name="connsiteY4" fmla="*/ 3537 h 795808"/>
              <a:gd name="connsiteX5" fmla="*/ 34212 w 790917"/>
              <a:gd name="connsiteY5" fmla="*/ 319863 h 795808"/>
              <a:gd name="connsiteX6" fmla="*/ 24096 w 790917"/>
              <a:gd name="connsiteY6" fmla="*/ 503495 h 795808"/>
              <a:gd name="connsiteX7" fmla="*/ 0 w 790917"/>
              <a:gd name="connsiteY7" fmla="*/ 70524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5808"/>
              <a:gd name="connsiteX1" fmla="*/ 184069 w 805655"/>
              <a:gd name="connsiteY1" fmla="*/ 713737 h 795808"/>
              <a:gd name="connsiteX2" fmla="*/ 542559 w 805655"/>
              <a:gd name="connsiteY2" fmla="*/ 786071 h 795808"/>
              <a:gd name="connsiteX3" fmla="*/ 802587 w 805655"/>
              <a:gd name="connsiteY3" fmla="*/ 492088 h 795808"/>
              <a:gd name="connsiteX4" fmla="*/ 577969 w 805655"/>
              <a:gd name="connsiteY4" fmla="*/ 3537 h 795808"/>
              <a:gd name="connsiteX5" fmla="*/ 48950 w 805655"/>
              <a:gd name="connsiteY5" fmla="*/ 319863 h 795808"/>
              <a:gd name="connsiteX6" fmla="*/ 38834 w 805655"/>
              <a:gd name="connsiteY6" fmla="*/ 503495 h 795808"/>
              <a:gd name="connsiteX7" fmla="*/ 0 w 805655"/>
              <a:gd name="connsiteY7" fmla="*/ 640697 h 795808"/>
              <a:gd name="connsiteX0" fmla="*/ 0 w 805655"/>
              <a:gd name="connsiteY0" fmla="*/ 640697 h 799307"/>
              <a:gd name="connsiteX1" fmla="*/ 188692 w 805655"/>
              <a:gd name="connsiteY1" fmla="*/ 719277 h 799307"/>
              <a:gd name="connsiteX2" fmla="*/ 542559 w 805655"/>
              <a:gd name="connsiteY2" fmla="*/ 786071 h 799307"/>
              <a:gd name="connsiteX3" fmla="*/ 802587 w 805655"/>
              <a:gd name="connsiteY3" fmla="*/ 492088 h 799307"/>
              <a:gd name="connsiteX4" fmla="*/ 577969 w 805655"/>
              <a:gd name="connsiteY4" fmla="*/ 3537 h 799307"/>
              <a:gd name="connsiteX5" fmla="*/ 48950 w 805655"/>
              <a:gd name="connsiteY5" fmla="*/ 319863 h 799307"/>
              <a:gd name="connsiteX6" fmla="*/ 38834 w 805655"/>
              <a:gd name="connsiteY6" fmla="*/ 503495 h 799307"/>
              <a:gd name="connsiteX7" fmla="*/ 0 w 805655"/>
              <a:gd name="connsiteY7" fmla="*/ 640697 h 799307"/>
              <a:gd name="connsiteX0" fmla="*/ 0 w 805266"/>
              <a:gd name="connsiteY0" fmla="*/ 640697 h 798795"/>
              <a:gd name="connsiteX1" fmla="*/ 188692 w 805266"/>
              <a:gd name="connsiteY1" fmla="*/ 719277 h 798795"/>
              <a:gd name="connsiteX2" fmla="*/ 548579 w 805266"/>
              <a:gd name="connsiteY2" fmla="*/ 785469 h 798795"/>
              <a:gd name="connsiteX3" fmla="*/ 802587 w 805266"/>
              <a:gd name="connsiteY3" fmla="*/ 492088 h 798795"/>
              <a:gd name="connsiteX4" fmla="*/ 577969 w 805266"/>
              <a:gd name="connsiteY4" fmla="*/ 3537 h 798795"/>
              <a:gd name="connsiteX5" fmla="*/ 48950 w 805266"/>
              <a:gd name="connsiteY5" fmla="*/ 319863 h 798795"/>
              <a:gd name="connsiteX6" fmla="*/ 38834 w 805266"/>
              <a:gd name="connsiteY6" fmla="*/ 503495 h 798795"/>
              <a:gd name="connsiteX7" fmla="*/ 0 w 805266"/>
              <a:gd name="connsiteY7" fmla="*/ 640697 h 798795"/>
              <a:gd name="connsiteX0" fmla="*/ 0 w 805266"/>
              <a:gd name="connsiteY0" fmla="*/ 640697 h 794314"/>
              <a:gd name="connsiteX1" fmla="*/ 188692 w 805266"/>
              <a:gd name="connsiteY1" fmla="*/ 719277 h 794314"/>
              <a:gd name="connsiteX2" fmla="*/ 548579 w 805266"/>
              <a:gd name="connsiteY2" fmla="*/ 785469 h 794314"/>
              <a:gd name="connsiteX3" fmla="*/ 802587 w 805266"/>
              <a:gd name="connsiteY3" fmla="*/ 492088 h 794314"/>
              <a:gd name="connsiteX4" fmla="*/ 577969 w 805266"/>
              <a:gd name="connsiteY4" fmla="*/ 3537 h 794314"/>
              <a:gd name="connsiteX5" fmla="*/ 48950 w 805266"/>
              <a:gd name="connsiteY5" fmla="*/ 319863 h 794314"/>
              <a:gd name="connsiteX6" fmla="*/ 38834 w 805266"/>
              <a:gd name="connsiteY6" fmla="*/ 503495 h 794314"/>
              <a:gd name="connsiteX7" fmla="*/ 0 w 805266"/>
              <a:gd name="connsiteY7" fmla="*/ 640697 h 794314"/>
              <a:gd name="connsiteX0" fmla="*/ 0 w 803842"/>
              <a:gd name="connsiteY0" fmla="*/ 654560 h 794314"/>
              <a:gd name="connsiteX1" fmla="*/ 187268 w 803842"/>
              <a:gd name="connsiteY1" fmla="*/ 719277 h 794314"/>
              <a:gd name="connsiteX2" fmla="*/ 547155 w 803842"/>
              <a:gd name="connsiteY2" fmla="*/ 785469 h 794314"/>
              <a:gd name="connsiteX3" fmla="*/ 801163 w 803842"/>
              <a:gd name="connsiteY3" fmla="*/ 492088 h 794314"/>
              <a:gd name="connsiteX4" fmla="*/ 576545 w 803842"/>
              <a:gd name="connsiteY4" fmla="*/ 3537 h 794314"/>
              <a:gd name="connsiteX5" fmla="*/ 47526 w 803842"/>
              <a:gd name="connsiteY5" fmla="*/ 319863 h 794314"/>
              <a:gd name="connsiteX6" fmla="*/ 37410 w 803842"/>
              <a:gd name="connsiteY6" fmla="*/ 503495 h 794314"/>
              <a:gd name="connsiteX7" fmla="*/ 0 w 803842"/>
              <a:gd name="connsiteY7" fmla="*/ 654560 h 79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842" h="794314">
                <a:moveTo>
                  <a:pt x="0" y="654560"/>
                </a:moveTo>
                <a:cubicBezTo>
                  <a:pt x="99481" y="649393"/>
                  <a:pt x="145401" y="687525"/>
                  <a:pt x="187268" y="719277"/>
                </a:cubicBezTo>
                <a:cubicBezTo>
                  <a:pt x="259873" y="773965"/>
                  <a:pt x="441456" y="812487"/>
                  <a:pt x="547155" y="785469"/>
                </a:cubicBezTo>
                <a:cubicBezTo>
                  <a:pt x="711883" y="743363"/>
                  <a:pt x="796265" y="622410"/>
                  <a:pt x="801163" y="492088"/>
                </a:cubicBezTo>
                <a:cubicBezTo>
                  <a:pt x="806061" y="361766"/>
                  <a:pt x="828195" y="49162"/>
                  <a:pt x="576545" y="3537"/>
                </a:cubicBezTo>
                <a:cubicBezTo>
                  <a:pt x="480818" y="-3606"/>
                  <a:pt x="82102" y="-31038"/>
                  <a:pt x="47526" y="319863"/>
                </a:cubicBezTo>
                <a:cubicBezTo>
                  <a:pt x="31620" y="428829"/>
                  <a:pt x="37410" y="440154"/>
                  <a:pt x="37410" y="503495"/>
                </a:cubicBezTo>
                <a:cubicBezTo>
                  <a:pt x="49082" y="594481"/>
                  <a:pt x="0" y="654560"/>
                  <a:pt x="0" y="654560"/>
                </a:cubicBezTo>
                <a:close/>
              </a:path>
            </a:pathLst>
          </a:custGeom>
          <a:noFill/>
          <a:ln w="19050" cap="flat">
            <a:solidFill>
              <a:schemeClr val="tx1"/>
            </a:solidFill>
            <a:prstDash val="solid"/>
            <a:miter/>
          </a:ln>
        </p:spPr>
        <p:txBody>
          <a:bodyPr rtlCol="0" anchor="ctr"/>
          <a:lstStyle/>
          <a:p>
            <a:endParaRPr lang="en-US">
              <a:solidFill>
                <a:srgbClr val="000000"/>
              </a:solidFill>
            </a:endParaRPr>
          </a:p>
        </p:txBody>
      </p:sp>
      <p:sp>
        <p:nvSpPr>
          <p:cNvPr id="6" name="Title 1">
            <a:extLst>
              <a:ext uri="{FF2B5EF4-FFF2-40B4-BE49-F238E27FC236}">
                <a16:creationId xmlns:a16="http://schemas.microsoft.com/office/drawing/2014/main" id="{8DCE900C-9519-490B-9B4E-EFDAAA196F6C}"/>
              </a:ext>
            </a:extLst>
          </p:cNvPr>
          <p:cNvSpPr>
            <a:spLocks noGrp="1"/>
          </p:cNvSpPr>
          <p:nvPr>
            <p:ph type="title"/>
          </p:nvPr>
        </p:nvSpPr>
        <p:spPr>
          <a:xfrm>
            <a:off x="1045645" y="2989916"/>
            <a:ext cx="3411996" cy="2712921"/>
          </a:xfrm>
        </p:spPr>
        <p:txBody>
          <a:bodyPr vert="horz" lIns="91440" tIns="45720" rIns="91440" bIns="45720" rtlCol="0">
            <a:normAutofit/>
          </a:bodyPr>
          <a:lstStyle/>
          <a:p>
            <a:pPr algn="ctr"/>
            <a:r>
              <a:rPr lang="vi-VN" dirty="0">
                <a:latin typeface="Arial" panose="020B0604020202020204" pitchFamily="34" charset="0"/>
                <a:cs typeface="Arial" panose="020B0604020202020204" pitchFamily="34" charset="0"/>
              </a:rPr>
              <a:t>II. </a:t>
            </a:r>
            <a:r>
              <a:rPr lang="en-US" b="1" kern="1200" spc="100" baseline="0" dirty="0" err="1">
                <a:latin typeface="Arial" panose="020B0604020202020204" pitchFamily="34" charset="0"/>
                <a:cs typeface="Arial" panose="020B0604020202020204" pitchFamily="34" charset="0"/>
              </a:rPr>
              <a:t>Đọc</a:t>
            </a:r>
            <a:r>
              <a:rPr lang="en-US" b="1" kern="1200" spc="100" baseline="0" dirty="0">
                <a:latin typeface="Arial" panose="020B0604020202020204" pitchFamily="34" charset="0"/>
                <a:cs typeface="Arial" panose="020B0604020202020204" pitchFamily="34" charset="0"/>
              </a:rPr>
              <a:t> </a:t>
            </a:r>
            <a:r>
              <a:rPr lang="en-US" b="1" kern="1200" spc="100" baseline="0" dirty="0" err="1">
                <a:latin typeface="Arial" panose="020B0604020202020204" pitchFamily="34" charset="0"/>
                <a:cs typeface="Arial" panose="020B0604020202020204" pitchFamily="34" charset="0"/>
              </a:rPr>
              <a:t>văn</a:t>
            </a:r>
            <a:r>
              <a:rPr lang="en-US" b="1" kern="1200" spc="100" baseline="0" dirty="0">
                <a:latin typeface="Arial" panose="020B0604020202020204" pitchFamily="34" charset="0"/>
                <a:cs typeface="Arial" panose="020B0604020202020204" pitchFamily="34" charset="0"/>
              </a:rPr>
              <a:t> </a:t>
            </a:r>
            <a:r>
              <a:rPr lang="en-US" b="1" kern="1200" spc="100" baseline="0" dirty="0" err="1">
                <a:latin typeface="Arial" panose="020B0604020202020204" pitchFamily="34" charset="0"/>
                <a:cs typeface="Arial" panose="020B0604020202020204" pitchFamily="34" charset="0"/>
              </a:rPr>
              <a:t>bản</a:t>
            </a:r>
            <a:endParaRPr lang="en-US" b="1" kern="1200" spc="100" baseline="0" dirty="0">
              <a:latin typeface="Arial" panose="020B0604020202020204" pitchFamily="34" charset="0"/>
              <a:cs typeface="Arial" panose="020B0604020202020204" pitchFamily="34" charset="0"/>
            </a:endParaRPr>
          </a:p>
        </p:txBody>
      </p:sp>
      <p:graphicFrame>
        <p:nvGraphicFramePr>
          <p:cNvPr id="8" name="TextBox 4">
            <a:extLst>
              <a:ext uri="{FF2B5EF4-FFF2-40B4-BE49-F238E27FC236}">
                <a16:creationId xmlns:a16="http://schemas.microsoft.com/office/drawing/2014/main" id="{B11B710C-C9AF-4549-B60F-C6540042E995}"/>
              </a:ext>
            </a:extLst>
          </p:cNvPr>
          <p:cNvGraphicFramePr/>
          <p:nvPr>
            <p:extLst>
              <p:ext uri="{D42A27DB-BD31-4B8C-83A1-F6EECF244321}">
                <p14:modId xmlns:p14="http://schemas.microsoft.com/office/powerpoint/2010/main" val="369385399"/>
              </p:ext>
            </p:extLst>
          </p:nvPr>
        </p:nvGraphicFramePr>
        <p:xfrm>
          <a:off x="5946628" y="514729"/>
          <a:ext cx="5727817" cy="566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2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33A7-B0AB-4447-8867-6DBB3F478AB6}"/>
              </a:ext>
            </a:extLst>
          </p:cNvPr>
          <p:cNvSpPr>
            <a:spLocks noGrp="1"/>
          </p:cNvSpPr>
          <p:nvPr>
            <p:ph type="title"/>
          </p:nvPr>
        </p:nvSpPr>
        <p:spPr>
          <a:xfrm>
            <a:off x="1309483" y="726652"/>
            <a:ext cx="7046830" cy="853902"/>
          </a:xfrm>
        </p:spPr>
        <p:txBody>
          <a:bodyPr>
            <a:normAutofit/>
          </a:bodyPr>
          <a:lstStyle/>
          <a:p>
            <a:pPr algn="just"/>
            <a:r>
              <a:rPr lang="vi-VN" sz="2800" i="1" dirty="0">
                <a:latin typeface="Arial" panose="020B0604020202020204" pitchFamily="34" charset="0"/>
                <a:cs typeface="Arial" panose="020B0604020202020204" pitchFamily="34" charset="0"/>
              </a:rPr>
              <a:t>T</a:t>
            </a:r>
            <a:r>
              <a:rPr lang="en-US" sz="2800" i="1" dirty="0" err="1">
                <a:latin typeface="Arial" panose="020B0604020202020204" pitchFamily="34" charset="0"/>
                <a:cs typeface="Arial" panose="020B0604020202020204" pitchFamily="34" charset="0"/>
              </a:rPr>
              <a:t>ác</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giả</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yêu</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chuyện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cổ</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nước</a:t>
            </a:r>
            <a:r>
              <a:rPr lang="en-US" sz="2800" i="1" dirty="0">
                <a:latin typeface="Arial" panose="020B0604020202020204" pitchFamily="34" charset="0"/>
                <a:cs typeface="Arial" panose="020B0604020202020204" pitchFamily="34" charset="0"/>
              </a:rPr>
              <a:t> </a:t>
            </a:r>
            <a:r>
              <a:rPr lang="vi-VN" sz="2800" i="1" dirty="0">
                <a:latin typeface="Arial" panose="020B0604020202020204" pitchFamily="34" charset="0"/>
                <a:cs typeface="Arial" panose="020B0604020202020204" pitchFamily="34" charset="0"/>
              </a:rPr>
              <a:t>mình: </a:t>
            </a:r>
            <a:endParaRPr lang="en-US" sz="2800" i="1"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109480A8-4E35-466B-AF67-65DA3ABC7A4C}"/>
              </a:ext>
            </a:extLst>
          </p:cNvPr>
          <p:cNvGraphicFramePr>
            <a:graphicFrameLocks noGrp="1"/>
          </p:cNvGraphicFramePr>
          <p:nvPr>
            <p:ph idx="1"/>
            <p:extLst>
              <p:ext uri="{D42A27DB-BD31-4B8C-83A1-F6EECF244321}">
                <p14:modId xmlns:p14="http://schemas.microsoft.com/office/powerpoint/2010/main" val="2407212638"/>
              </p:ext>
            </p:extLst>
          </p:nvPr>
        </p:nvGraphicFramePr>
        <p:xfrm>
          <a:off x="1020726" y="2089298"/>
          <a:ext cx="10333074" cy="3827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7270617"/>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otalTime>476</TotalTime>
  <Words>1467</Words>
  <Application>Microsoft Office PowerPoint</Application>
  <PresentationFormat>Widescreen</PresentationFormat>
  <Paragraphs>134</Paragraphs>
  <Slides>28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Tahoma</vt:lpstr>
      <vt:lpstr>The Hand</vt:lpstr>
      <vt:lpstr>The Serif Hand</vt:lpstr>
      <vt:lpstr>Times New Roman</vt:lpstr>
      <vt:lpstr>Wingdings</vt:lpstr>
      <vt:lpstr>ChitchatVTI</vt:lpstr>
      <vt:lpstr>CHUYỆN CỔ NƯỚC MÌNH</vt:lpstr>
      <vt:lpstr>Nhan đề Chuyện cổ nước mình  được hiểu như thế nào? </vt:lpstr>
      <vt:lpstr>Truyện cổ </vt:lpstr>
      <vt:lpstr>PowerPoint Presentation</vt:lpstr>
      <vt:lpstr>I. TÌM HIỂU CHUNG</vt:lpstr>
      <vt:lpstr>PowerPoint Presentation</vt:lpstr>
      <vt:lpstr>Trải nghiệm cùng văn bản</vt:lpstr>
      <vt:lpstr>II. Đọc văn bản</vt:lpstr>
      <vt:lpstr>Tác giả yêu chuyện cổ nước mình: </vt:lpstr>
      <vt:lpstr>PowerPoint Presentation</vt:lpstr>
      <vt:lpstr>1. Vẻ đẹp chuyện cổ nước mình. </vt:lpstr>
      <vt:lpstr>PowerPoint Presentation</vt:lpstr>
      <vt:lpstr>PowerPoint Presentation</vt:lpstr>
      <vt:lpstr>PowerPoint Presentation</vt:lpstr>
      <vt:lpstr>PowerPoint Presentation</vt:lpstr>
      <vt:lpstr>PowerPoint Presentation</vt:lpstr>
      <vt:lpstr>THẢO LUẬN CẶP ĐÔI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Yêu cầu của phần viết ngắn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CHUYỆN CỔ NƯỚC MÌNH</dc:title>
  <dc:creator>Thu Ha</dc:creator>
  <cp:lastModifiedBy>Thu Ha</cp:lastModifiedBy>
  <cp:revision>7</cp:revision>
  <dcterms:created xsi:type="dcterms:W3CDTF">2021-08-03T04:08:15Z</dcterms:created>
  <dcterms:modified xsi:type="dcterms:W3CDTF">2021-08-04T07:46:53Z</dcterms:modified>
</cp:coreProperties>
</file>