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1" r:id="rId2"/>
    <p:sldId id="339" r:id="rId3"/>
    <p:sldId id="279" r:id="rId4"/>
    <p:sldId id="256" r:id="rId5"/>
    <p:sldId id="302" r:id="rId6"/>
    <p:sldId id="281" r:id="rId7"/>
    <p:sldId id="315" r:id="rId8"/>
    <p:sldId id="316" r:id="rId9"/>
    <p:sldId id="340" r:id="rId10"/>
    <p:sldId id="341" r:id="rId11"/>
    <p:sldId id="283" r:id="rId12"/>
    <p:sldId id="331" r:id="rId13"/>
    <p:sldId id="337" r:id="rId14"/>
    <p:sldId id="298" r:id="rId15"/>
    <p:sldId id="275" r:id="rId16"/>
    <p:sldId id="278" r:id="rId17"/>
    <p:sldId id="277" r:id="rId18"/>
    <p:sldId id="342" r:id="rId19"/>
    <p:sldId id="343" r:id="rId20"/>
    <p:sldId id="344" r:id="rId21"/>
    <p:sldId id="318" r:id="rId22"/>
    <p:sldId id="313" r:id="rId23"/>
    <p:sldId id="314" r:id="rId24"/>
    <p:sldId id="330" r:id="rId25"/>
    <p:sldId id="272" r:id="rId26"/>
    <p:sldId id="33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70F"/>
    <a:srgbClr val="359513"/>
    <a:srgbClr val="F7941E"/>
    <a:srgbClr val="00A9A5"/>
    <a:srgbClr val="FFDAAB"/>
    <a:srgbClr val="CBEAF0"/>
    <a:srgbClr val="48C0B6"/>
    <a:srgbClr val="FBB040"/>
    <a:srgbClr val="00B2A5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9E909-388D-42DF-BA9E-881B9DCED4F6}" v="271" dt="2022-01-20T02:11:28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11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7009E909-388D-42DF-BA9E-881B9DCED4F6}"/>
    <pc:docChg chg="custSel addSld delSld modSld">
      <pc:chgData name="Thuy Linh Do" userId="f60f9f76584ec879" providerId="LiveId" clId="{7009E909-388D-42DF-BA9E-881B9DCED4F6}" dt="2022-01-20T02:11:32.996" v="2419" actId="1076"/>
      <pc:docMkLst>
        <pc:docMk/>
      </pc:docMkLst>
      <pc:sldChg chg="addSp delSp modSp mod">
        <pc:chgData name="Thuy Linh Do" userId="f60f9f76584ec879" providerId="LiveId" clId="{7009E909-388D-42DF-BA9E-881B9DCED4F6}" dt="2022-01-14T01:08:24.804" v="31" actId="1076"/>
        <pc:sldMkLst>
          <pc:docMk/>
          <pc:sldMk cId="252621157" sldId="256"/>
        </pc:sldMkLst>
        <pc:spChg chg="mod">
          <ac:chgData name="Thuy Linh Do" userId="f60f9f76584ec879" providerId="LiveId" clId="{7009E909-388D-42DF-BA9E-881B9DCED4F6}" dt="2022-01-14T01:07:03.640" v="28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46.955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36.547" v="1" actId="20577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08:18.531" v="29" actId="478"/>
          <ac:picMkLst>
            <pc:docMk/>
            <pc:sldMk cId="252621157" sldId="256"/>
            <ac:picMk id="2" creationId="{EB95E02B-453B-47F3-836B-50E674D6B0E6}"/>
          </ac:picMkLst>
        </pc:picChg>
        <pc:picChg chg="add mod">
          <ac:chgData name="Thuy Linh Do" userId="f60f9f76584ec879" providerId="LiveId" clId="{7009E909-388D-42DF-BA9E-881B9DCED4F6}" dt="2022-01-14T01:08:24.804" v="31" actId="1076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7009E909-388D-42DF-BA9E-881B9DCED4F6}" dt="2022-01-14T01:08:56.456" v="34" actId="20577"/>
        <pc:sldMkLst>
          <pc:docMk/>
          <pc:sldMk cId="2021924275" sldId="275"/>
        </pc:sldMkLst>
        <pc:spChg chg="mod">
          <ac:chgData name="Thuy Linh Do" userId="f60f9f76584ec879" providerId="LiveId" clId="{7009E909-388D-42DF-BA9E-881B9DCED4F6}" dt="2022-01-14T01:08:56.456" v="34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13:47.312" v="552" actId="1076"/>
        <pc:sldMkLst>
          <pc:docMk/>
          <pc:sldMk cId="1529224504" sldId="276"/>
        </pc:sldMkLst>
        <pc:picChg chg="del">
          <ac:chgData name="Thuy Linh Do" userId="f60f9f76584ec879" providerId="LiveId" clId="{7009E909-388D-42DF-BA9E-881B9DCED4F6}" dt="2022-01-20T01:13:38.605" v="549" actId="478"/>
          <ac:picMkLst>
            <pc:docMk/>
            <pc:sldMk cId="1529224504" sldId="276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3:47.312" v="552" actId="1076"/>
          <ac:picMkLst>
            <pc:docMk/>
            <pc:sldMk cId="1529224504" sldId="276"/>
            <ac:picMk id="1026" creationId="{325206B0-DDD6-4098-AFFC-A6E987D5618C}"/>
          </ac:picMkLst>
        </pc:picChg>
      </pc:sldChg>
      <pc:sldChg chg="addSp delSp modSp mod">
        <pc:chgData name="Thuy Linh Do" userId="f60f9f76584ec879" providerId="LiveId" clId="{7009E909-388D-42DF-BA9E-881B9DCED4F6}" dt="2022-01-14T01:14:40.195" v="71" actId="1076"/>
        <pc:sldMkLst>
          <pc:docMk/>
          <pc:sldMk cId="3404845292" sldId="279"/>
        </pc:sldMkLst>
        <pc:spChg chg="del">
          <ac:chgData name="Thuy Linh Do" userId="f60f9f76584ec879" providerId="LiveId" clId="{7009E909-388D-42DF-BA9E-881B9DCED4F6}" dt="2022-01-14T01:13:33.156" v="69" actId="478"/>
          <ac:spMkLst>
            <pc:docMk/>
            <pc:sldMk cId="3404845292" sldId="279"/>
            <ac:spMk id="2" creationId="{A1402D27-7BE4-4EEE-A543-D57A59BA7D62}"/>
          </ac:spMkLst>
        </pc:spChg>
        <pc:spChg chg="mod">
          <ac:chgData name="Thuy Linh Do" userId="f60f9f76584ec879" providerId="LiveId" clId="{7009E909-388D-42DF-BA9E-881B9DCED4F6}" dt="2022-01-14T01:13:30.302" v="68" actId="20577"/>
          <ac:spMkLst>
            <pc:docMk/>
            <pc:sldMk cId="3404845292" sldId="279"/>
            <ac:spMk id="13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14T01:14:40.195" v="71" actId="1076"/>
          <ac:picMkLst>
            <pc:docMk/>
            <pc:sldMk cId="3404845292" sldId="279"/>
            <ac:picMk id="3074" creationId="{8AB20D29-76CC-4588-9FEE-F1DF61554D01}"/>
          </ac:picMkLst>
        </pc:picChg>
      </pc:sldChg>
      <pc:sldChg chg="addSp delSp modSp mod">
        <pc:chgData name="Thuy Linh Do" userId="f60f9f76584ec879" providerId="LiveId" clId="{7009E909-388D-42DF-BA9E-881B9DCED4F6}" dt="2022-01-14T01:25:22.192" v="121" actId="1076"/>
        <pc:sldMkLst>
          <pc:docMk/>
          <pc:sldMk cId="3563799751" sldId="281"/>
        </pc:sldMkLst>
        <pc:spChg chg="mod">
          <ac:chgData name="Thuy Linh Do" userId="f60f9f76584ec879" providerId="LiveId" clId="{7009E909-388D-42DF-BA9E-881B9DCED4F6}" dt="2022-01-14T01:23:51.624" v="103"/>
          <ac:spMkLst>
            <pc:docMk/>
            <pc:sldMk cId="3563799751" sldId="281"/>
            <ac:spMk id="2" creationId="{00000000-0000-0000-0000-000000000000}"/>
          </ac:spMkLst>
        </pc:spChg>
        <pc:spChg chg="add mod">
          <ac:chgData name="Thuy Linh Do" userId="f60f9f76584ec879" providerId="LiveId" clId="{7009E909-388D-42DF-BA9E-881B9DCED4F6}" dt="2022-01-14T01:25:22.192" v="121" actId="1076"/>
          <ac:spMkLst>
            <pc:docMk/>
            <pc:sldMk cId="3563799751" sldId="281"/>
            <ac:spMk id="4" creationId="{F3AE1C73-00CF-4A99-B33C-E7CFA2765C3D}"/>
          </ac:spMkLst>
        </pc:spChg>
        <pc:spChg chg="mod">
          <ac:chgData name="Thuy Linh Do" userId="f60f9f76584ec879" providerId="LiveId" clId="{7009E909-388D-42DF-BA9E-881B9DCED4F6}" dt="2022-01-14T01:23:02.446" v="102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4:09.699" v="104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4:22.119" v="105" actId="478"/>
          <ac:picMkLst>
            <pc:docMk/>
            <pc:sldMk cId="3563799751" sldId="281"/>
            <ac:picMk id="3" creationId="{043FDCC6-1B2B-48DF-8283-20E112EEC193}"/>
          </ac:picMkLst>
        </pc:picChg>
        <pc:picChg chg="add mod">
          <ac:chgData name="Thuy Linh Do" userId="f60f9f76584ec879" providerId="LiveId" clId="{7009E909-388D-42DF-BA9E-881B9DCED4F6}" dt="2022-01-14T01:24:32.864" v="110" actId="14100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7009E909-388D-42DF-BA9E-881B9DCED4F6}" dt="2022-01-20T01:05:27.546" v="546" actId="20577"/>
        <pc:sldMkLst>
          <pc:docMk/>
          <pc:sldMk cId="1769986107" sldId="283"/>
        </pc:sldMkLst>
        <pc:graphicFrameChg chg="mod modGraphic">
          <ac:chgData name="Thuy Linh Do" userId="f60f9f76584ec879" providerId="LiveId" clId="{7009E909-388D-42DF-BA9E-881B9DCED4F6}" dt="2022-01-20T01:05:27.546" v="546" actId="20577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20T01:33:58.605" v="1492" actId="1076"/>
        <pc:sldMkLst>
          <pc:docMk/>
          <pc:sldMk cId="3633158301" sldId="298"/>
        </pc:sldMkLst>
        <pc:spChg chg="mod">
          <ac:chgData name="Thuy Linh Do" userId="f60f9f76584ec879" providerId="LiveId" clId="{7009E909-388D-42DF-BA9E-881B9DCED4F6}" dt="2022-01-20T01:31:42.397" v="1483" actId="20577"/>
          <ac:spMkLst>
            <pc:docMk/>
            <pc:sldMk cId="3633158301" sldId="298"/>
            <ac:spMk id="3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2:37.620" v="1486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1:55.480" v="1484" actId="1076"/>
          <ac:spMkLst>
            <pc:docMk/>
            <pc:sldMk cId="3633158301" sldId="298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33:46.291" v="1489" actId="478"/>
          <ac:picMkLst>
            <pc:docMk/>
            <pc:sldMk cId="3633158301" sldId="298"/>
            <ac:picMk id="4" creationId="{12C2ACB0-E920-40C6-BA83-BD9DFF3B87F8}"/>
          </ac:picMkLst>
        </pc:picChg>
        <pc:picChg chg="add mod">
          <ac:chgData name="Thuy Linh Do" userId="f60f9f76584ec879" providerId="LiveId" clId="{7009E909-388D-42DF-BA9E-881B9DCED4F6}" dt="2022-01-20T01:33:58.605" v="1492" actId="1076"/>
          <ac:picMkLst>
            <pc:docMk/>
            <pc:sldMk cId="3633158301" sldId="298"/>
            <ac:picMk id="3074" creationId="{FF78E8C5-7C8F-4F75-9D7B-B2CE47C51187}"/>
          </ac:picMkLst>
        </pc:picChg>
        <pc:cxnChg chg="mod">
          <ac:chgData name="Thuy Linh Do" userId="f60f9f76584ec879" providerId="LiveId" clId="{7009E909-388D-42DF-BA9E-881B9DCED4F6}" dt="2022-01-20T01:32:45.845" v="1487" actId="1076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7009E909-388D-42DF-BA9E-881B9DCED4F6}" dt="2022-01-14T01:10:18.885" v="45"/>
        <pc:sldMkLst>
          <pc:docMk/>
          <pc:sldMk cId="658201877" sldId="302"/>
        </pc:sldMkLst>
        <pc:spChg chg="mod">
          <ac:chgData name="Thuy Linh Do" userId="f60f9f76584ec879" providerId="LiveId" clId="{7009E909-388D-42DF-BA9E-881B9DCED4F6}" dt="2022-01-14T01:09:11.515" v="42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00.686" v="44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18.885" v="45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14T01:13:08.421" v="60" actId="14100"/>
        <pc:sldMkLst>
          <pc:docMk/>
          <pc:sldMk cId="1899537031" sldId="308"/>
        </pc:sldMkLst>
        <pc:spChg chg="add">
          <ac:chgData name="Thuy Linh Do" userId="f60f9f76584ec879" providerId="LiveId" clId="{7009E909-388D-42DF-BA9E-881B9DCED4F6}" dt="2022-01-14T01:12:09.325" v="55"/>
          <ac:spMkLst>
            <pc:docMk/>
            <pc:sldMk cId="1899537031" sldId="308"/>
            <ac:spMk id="2" creationId="{587D19F5-152B-4FDA-92B4-9E7D3DB5E8BE}"/>
          </ac:spMkLst>
        </pc:spChg>
        <pc:spChg chg="add del mod">
          <ac:chgData name="Thuy Linh Do" userId="f60f9f76584ec879" providerId="LiveId" clId="{7009E909-388D-42DF-BA9E-881B9DCED4F6}" dt="2022-01-14T01:12:35.790" v="57" actId="478"/>
          <ac:spMkLst>
            <pc:docMk/>
            <pc:sldMk cId="1899537031" sldId="308"/>
            <ac:spMk id="5" creationId="{A9E5FDE4-A093-4281-95DB-72ADCB3D4E58}"/>
          </ac:spMkLst>
        </pc:spChg>
        <pc:spChg chg="mod">
          <ac:chgData name="Thuy Linh Do" userId="f60f9f76584ec879" providerId="LiveId" clId="{7009E909-388D-42DF-BA9E-881B9DCED4F6}" dt="2022-01-14T01:10:50.124" v="53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12:06.372" v="54" actId="478"/>
          <ac:picMkLst>
            <pc:docMk/>
            <pc:sldMk cId="1899537031" sldId="308"/>
            <ac:picMk id="4" creationId="{53F451B1-E309-41B3-AA9A-DAEC53373B90}"/>
          </ac:picMkLst>
        </pc:picChg>
        <pc:picChg chg="add mod">
          <ac:chgData name="Thuy Linh Do" userId="f60f9f76584ec879" providerId="LiveId" clId="{7009E909-388D-42DF-BA9E-881B9DCED4F6}" dt="2022-01-14T01:13:08.421" v="60" actId="14100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7009E909-388D-42DF-BA9E-881B9DCED4F6}" dt="2022-01-14T01:21:20.186" v="101" actId="20577"/>
        <pc:sldMkLst>
          <pc:docMk/>
          <pc:sldMk cId="3326368629" sldId="309"/>
        </pc:sldMkLst>
        <pc:spChg chg="mod">
          <ac:chgData name="Thuy Linh Do" userId="f60f9f76584ec879" providerId="LiveId" clId="{7009E909-388D-42DF-BA9E-881B9DCED4F6}" dt="2022-01-14T01:21:20.186" v="101" actId="20577"/>
          <ac:spMkLst>
            <pc:docMk/>
            <pc:sldMk cId="3326368629" sldId="309"/>
            <ac:spMk id="20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06:17.050" v="548"/>
        <pc:sldMkLst>
          <pc:docMk/>
          <pc:sldMk cId="2954983036" sldId="310"/>
        </pc:sldMkLst>
        <pc:spChg chg="del">
          <ac:chgData name="Thuy Linh Do" userId="f60f9f76584ec879" providerId="LiveId" clId="{7009E909-388D-42DF-BA9E-881B9DCED4F6}" dt="2022-01-20T01:06:14.870" v="547" actId="478"/>
          <ac:spMkLst>
            <pc:docMk/>
            <pc:sldMk cId="2954983036" sldId="310"/>
            <ac:spMk id="20" creationId="{62F3C4DD-1C41-4341-89D9-84F1C10FCAA9}"/>
          </ac:spMkLst>
        </pc:spChg>
        <pc:spChg chg="add mod">
          <ac:chgData name="Thuy Linh Do" userId="f60f9f76584ec879" providerId="LiveId" clId="{7009E909-388D-42DF-BA9E-881B9DCED4F6}" dt="2022-01-20T01:06:17.050" v="548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7009E909-388D-42DF-BA9E-881B9DCED4F6}" dt="2022-01-20T02:06:32.639" v="2389"/>
        <pc:sldMkLst>
          <pc:docMk/>
          <pc:sldMk cId="3194032739" sldId="311"/>
        </pc:sldMkLst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18" creationId="{3B834E5D-9976-4F02-B145-973D06C035C1}"/>
          </ac:spMkLst>
        </pc:spChg>
        <pc:spChg chg="del mod">
          <ac:chgData name="Thuy Linh Do" userId="f60f9f76584ec879" providerId="LiveId" clId="{7009E909-388D-42DF-BA9E-881B9DCED4F6}" dt="2022-01-20T02:06:26.794" v="2385" actId="478"/>
          <ac:spMkLst>
            <pc:docMk/>
            <pc:sldMk cId="3194032739" sldId="311"/>
            <ac:spMk id="19" creationId="{97EA85F7-A424-482A-AB14-B372C2DEDB8C}"/>
          </ac:spMkLst>
        </pc:spChg>
        <pc:spChg chg="del mod">
          <ac:chgData name="Thuy Linh Do" userId="f60f9f76584ec879" providerId="LiveId" clId="{7009E909-388D-42DF-BA9E-881B9DCED4F6}" dt="2022-01-20T02:06:30.701" v="2388" actId="478"/>
          <ac:spMkLst>
            <pc:docMk/>
            <pc:sldMk cId="3194032739" sldId="311"/>
            <ac:spMk id="20" creationId="{A7B3848D-87D1-442B-8FAB-3BB07B5033E5}"/>
          </ac:spMkLst>
        </pc:spChg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21" creationId="{ACCB9FBB-E5CF-45CB-92CE-CBCB2AD18E26}"/>
          </ac:spMkLst>
        </pc:spChg>
      </pc:sldChg>
      <pc:sldChg chg="addSp delSp modSp mod">
        <pc:chgData name="Thuy Linh Do" userId="f60f9f76584ec879" providerId="LiveId" clId="{7009E909-388D-42DF-BA9E-881B9DCED4F6}" dt="2022-01-20T02:07:57.095" v="2394" actId="1076"/>
        <pc:sldMkLst>
          <pc:docMk/>
          <pc:sldMk cId="626516812" sldId="313"/>
        </pc:sldMkLst>
        <pc:spChg chg="del">
          <ac:chgData name="Thuy Linh Do" userId="f60f9f76584ec879" providerId="LiveId" clId="{7009E909-388D-42DF-BA9E-881B9DCED4F6}" dt="2022-01-20T02:07:19.138" v="2391" actId="478"/>
          <ac:spMkLst>
            <pc:docMk/>
            <pc:sldMk cId="626516812" sldId="313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2:07:00.650" v="2390"/>
          <ac:spMkLst>
            <pc:docMk/>
            <pc:sldMk cId="626516812" sldId="313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2:07:57.095" v="2394" actId="1076"/>
          <ac:picMkLst>
            <pc:docMk/>
            <pc:sldMk cId="626516812" sldId="313"/>
            <ac:picMk id="7170" creationId="{A0D6EBAB-2202-4662-8D71-93B47B06B29F}"/>
          </ac:picMkLst>
        </pc:picChg>
      </pc:sldChg>
      <pc:sldChg chg="modSp">
        <pc:chgData name="Thuy Linh Do" userId="f60f9f76584ec879" providerId="LiveId" clId="{7009E909-388D-42DF-BA9E-881B9DCED4F6}" dt="2022-01-20T02:10:24.997" v="2417" actId="20577"/>
        <pc:sldMkLst>
          <pc:docMk/>
          <pc:sldMk cId="2275727840" sldId="314"/>
        </pc:sldMkLst>
        <pc:graphicFrameChg chg="mod">
          <ac:chgData name="Thuy Linh Do" userId="f60f9f76584ec879" providerId="LiveId" clId="{7009E909-388D-42DF-BA9E-881B9DCED4F6}" dt="2022-01-20T02:10:24.997" v="2417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14T01:26:55.461" v="132"/>
        <pc:sldMkLst>
          <pc:docMk/>
          <pc:sldMk cId="3342496260" sldId="315"/>
        </pc:sldMkLst>
        <pc:spChg chg="mod">
          <ac:chgData name="Thuy Linh Do" userId="f60f9f76584ec879" providerId="LiveId" clId="{7009E909-388D-42DF-BA9E-881B9DCED4F6}" dt="2022-01-14T01:26:39.289" v="131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09.543" v="130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55.461" v="132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5:40.695" v="122" actId="478"/>
          <ac:picMkLst>
            <pc:docMk/>
            <pc:sldMk cId="3342496260" sldId="315"/>
            <ac:picMk id="3" creationId="{F7956E88-CC4D-4814-B89E-12D318B3F9A0}"/>
          </ac:picMkLst>
        </pc:picChg>
        <pc:picChg chg="add mod">
          <ac:chgData name="Thuy Linh Do" userId="f60f9f76584ec879" providerId="LiveId" clId="{7009E909-388D-42DF-BA9E-881B9DCED4F6}" dt="2022-01-14T01:25:51.054" v="127" actId="14100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7009E909-388D-42DF-BA9E-881B9DCED4F6}" dt="2022-01-20T00:57:40.196" v="155" actId="1076"/>
        <pc:sldMkLst>
          <pc:docMk/>
          <pc:sldMk cId="2817977460" sldId="316"/>
        </pc:sldMkLst>
        <pc:spChg chg="mod">
          <ac:chgData name="Thuy Linh Do" userId="f60f9f76584ec879" providerId="LiveId" clId="{7009E909-388D-42DF-BA9E-881B9DCED4F6}" dt="2022-01-20T00:57:00.503" v="13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30:26.664" v="136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7:11.965" v="150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7:25.072" v="151" actId="478"/>
          <ac:picMkLst>
            <pc:docMk/>
            <pc:sldMk cId="2817977460" sldId="316"/>
            <ac:picMk id="3" creationId="{EB44FFF4-4B72-484C-866E-52C421924F70}"/>
          </ac:picMkLst>
        </pc:picChg>
        <pc:picChg chg="add mod">
          <ac:chgData name="Thuy Linh Do" userId="f60f9f76584ec879" providerId="LiveId" clId="{7009E909-388D-42DF-BA9E-881B9DCED4F6}" dt="2022-01-20T00:57:40.196" v="155" actId="1076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7009E909-388D-42DF-BA9E-881B9DCED4F6}" dt="2022-01-20T01:43:51.863" v="1993"/>
        <pc:sldMkLst>
          <pc:docMk/>
          <pc:sldMk cId="1165419856" sldId="318"/>
        </pc:sldMkLst>
        <pc:spChg chg="add mod">
          <ac:chgData name="Thuy Linh Do" userId="f60f9f76584ec879" providerId="LiveId" clId="{7009E909-388D-42DF-BA9E-881B9DCED4F6}" dt="2022-01-20T01:39:34.394" v="1883" actId="255"/>
          <ac:spMkLst>
            <pc:docMk/>
            <pc:sldMk cId="1165419856" sldId="318"/>
            <ac:spMk id="2" creationId="{687D5984-A99D-4C38-A53B-2D4A558351BD}"/>
          </ac:spMkLst>
        </pc:spChg>
        <pc:spChg chg="add mod">
          <ac:chgData name="Thuy Linh Do" userId="f60f9f76584ec879" providerId="LiveId" clId="{7009E909-388D-42DF-BA9E-881B9DCED4F6}" dt="2022-01-20T01:40:49.091" v="1907" actId="1076"/>
          <ac:spMkLst>
            <pc:docMk/>
            <pc:sldMk cId="1165419856" sldId="318"/>
            <ac:spMk id="4" creationId="{BD7D74CE-13F0-47E2-94ED-22C10670DF52}"/>
          </ac:spMkLst>
        </pc:spChg>
        <pc:spChg chg="mod">
          <ac:chgData name="Thuy Linh Do" userId="f60f9f76584ec879" providerId="LiveId" clId="{7009E909-388D-42DF-BA9E-881B9DCED4F6}" dt="2022-01-20T01:33:16.617" v="1488"/>
          <ac:spMkLst>
            <pc:docMk/>
            <pc:sldMk cId="1165419856" sldId="318"/>
            <ac:spMk id="12" creationId="{00000000-0000-0000-0000-000000000000}"/>
          </ac:spMkLst>
        </pc:spChg>
        <pc:spChg chg="del mod">
          <ac:chgData name="Thuy Linh Do" userId="f60f9f76584ec879" providerId="LiveId" clId="{7009E909-388D-42DF-BA9E-881B9DCED4F6}" dt="2022-01-20T01:35:00.533" v="1498" actId="478"/>
          <ac:spMkLst>
            <pc:docMk/>
            <pc:sldMk cId="1165419856" sldId="318"/>
            <ac:spMk id="13" creationId="{303DA216-9E57-49BF-B700-500D9FA6A97F}"/>
          </ac:spMkLst>
        </pc:spChg>
        <pc:spChg chg="add mod">
          <ac:chgData name="Thuy Linh Do" userId="f60f9f76584ec879" providerId="LiveId" clId="{7009E909-388D-42DF-BA9E-881B9DCED4F6}" dt="2022-01-20T01:43:08.659" v="1987" actId="1076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7009E909-388D-42DF-BA9E-881B9DCED4F6}" dt="2022-01-20T01:35:02.913" v="1499" actId="478"/>
          <ac:spMkLst>
            <pc:docMk/>
            <pc:sldMk cId="1165419856" sldId="318"/>
            <ac:spMk id="19" creationId="{596B3408-8A1F-4E01-A833-152673DA6EDF}"/>
          </ac:spMkLst>
        </pc:spChg>
        <pc:spChg chg="del">
          <ac:chgData name="Thuy Linh Do" userId="f60f9f76584ec879" providerId="LiveId" clId="{7009E909-388D-42DF-BA9E-881B9DCED4F6}" dt="2022-01-20T01:35:04.536" v="1500" actId="478"/>
          <ac:spMkLst>
            <pc:docMk/>
            <pc:sldMk cId="1165419856" sldId="318"/>
            <ac:spMk id="20" creationId="{07BC6398-54FD-40F6-9554-4CFB8449DD8A}"/>
          </ac:spMkLst>
        </pc:spChg>
        <pc:spChg chg="del">
          <ac:chgData name="Thuy Linh Do" userId="f60f9f76584ec879" providerId="LiveId" clId="{7009E909-388D-42DF-BA9E-881B9DCED4F6}" dt="2022-01-20T01:35:06.916" v="1501" actId="478"/>
          <ac:spMkLst>
            <pc:docMk/>
            <pc:sldMk cId="1165419856" sldId="318"/>
            <ac:spMk id="21" creationId="{F4603F95-E544-4B6D-940E-FCA445F2FB92}"/>
          </ac:spMkLst>
        </pc:spChg>
        <pc:spChg chg="del">
          <ac:chgData name="Thuy Linh Do" userId="f60f9f76584ec879" providerId="LiveId" clId="{7009E909-388D-42DF-BA9E-881B9DCED4F6}" dt="2022-01-20T01:35:08.610" v="1502" actId="478"/>
          <ac:spMkLst>
            <pc:docMk/>
            <pc:sldMk cId="1165419856" sldId="318"/>
            <ac:spMk id="22" creationId="{76000C63-53CF-48EC-B4D1-1B18195265E5}"/>
          </ac:spMkLst>
        </pc:spChg>
        <pc:spChg chg="add mod">
          <ac:chgData name="Thuy Linh Do" userId="f60f9f76584ec879" providerId="LiveId" clId="{7009E909-388D-42DF-BA9E-881B9DCED4F6}" dt="2022-01-20T01:41:33.332" v="1949" actId="14100"/>
          <ac:spMkLst>
            <pc:docMk/>
            <pc:sldMk cId="1165419856" sldId="318"/>
            <ac:spMk id="23" creationId="{161FDF4D-D4D4-45FC-BF65-B8DB785B48CD}"/>
          </ac:spMkLst>
        </pc:spChg>
        <pc:spChg chg="add mod">
          <ac:chgData name="Thuy Linh Do" userId="f60f9f76584ec879" providerId="LiveId" clId="{7009E909-388D-42DF-BA9E-881B9DCED4F6}" dt="2022-01-20T01:42:14.876" v="1958" actId="14100"/>
          <ac:spMkLst>
            <pc:docMk/>
            <pc:sldMk cId="1165419856" sldId="318"/>
            <ac:spMk id="24" creationId="{C71B246F-77A2-42C7-8694-25315A246CFA}"/>
          </ac:spMkLst>
        </pc:spChg>
        <pc:spChg chg="add mod">
          <ac:chgData name="Thuy Linh Do" userId="f60f9f76584ec879" providerId="LiveId" clId="{7009E909-388D-42DF-BA9E-881B9DCED4F6}" dt="2022-01-20T01:42:43.769" v="1983" actId="1076"/>
          <ac:spMkLst>
            <pc:docMk/>
            <pc:sldMk cId="1165419856" sldId="318"/>
            <ac:spMk id="25" creationId="{68A910BF-6C6D-4299-892B-87E64356F1B5}"/>
          </ac:spMkLst>
        </pc:spChg>
        <pc:graphicFrameChg chg="mod modGraphic">
          <ac:chgData name="Thuy Linh Do" userId="f60f9f76584ec879" providerId="LiveId" clId="{7009E909-388D-42DF-BA9E-881B9DCED4F6}" dt="2022-01-20T01:36:21.532" v="1598" actId="122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del">
          <ac:chgData name="Thuy Linh Do" userId="f60f9f76584ec879" providerId="LiveId" clId="{7009E909-388D-42DF-BA9E-881B9DCED4F6}" dt="2022-01-20T01:34:41.568" v="1493" actId="478"/>
          <ac:picMkLst>
            <pc:docMk/>
            <pc:sldMk cId="1165419856" sldId="318"/>
            <ac:picMk id="3" creationId="{ECC9A945-AD28-4058-9CF6-7A85DECE9B2C}"/>
          </ac:picMkLst>
        </pc:picChg>
        <pc:picChg chg="del">
          <ac:chgData name="Thuy Linh Do" userId="f60f9f76584ec879" providerId="LiveId" clId="{7009E909-388D-42DF-BA9E-881B9DCED4F6}" dt="2022-01-20T01:34:54.184" v="1496" actId="478"/>
          <ac:picMkLst>
            <pc:docMk/>
            <pc:sldMk cId="1165419856" sldId="318"/>
            <ac:picMk id="10" creationId="{123307D3-0ADA-4502-A351-3B887EB4D5E3}"/>
          </ac:picMkLst>
        </pc:picChg>
        <pc:picChg chg="add mod">
          <ac:chgData name="Thuy Linh Do" userId="f60f9f76584ec879" providerId="LiveId" clId="{7009E909-388D-42DF-BA9E-881B9DCED4F6}" dt="2022-01-20T01:34:47.903" v="1495" actId="1076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7009E909-388D-42DF-BA9E-881B9DCED4F6}" dt="2022-01-20T01:29:39.967" v="1423" actId="14100"/>
        <pc:sldMkLst>
          <pc:docMk/>
          <pc:sldMk cId="3280264759" sldId="326"/>
        </pc:sldMkLst>
        <pc:picChg chg="del">
          <ac:chgData name="Thuy Linh Do" userId="f60f9f76584ec879" providerId="LiveId" clId="{7009E909-388D-42DF-BA9E-881B9DCED4F6}" dt="2022-01-20T01:29:22.610" v="1417" actId="478"/>
          <ac:picMkLst>
            <pc:docMk/>
            <pc:sldMk cId="3280264759" sldId="326"/>
            <ac:picMk id="3" creationId="{76CE5B2B-92B5-4E74-B9AD-109A48532E1E}"/>
          </ac:picMkLst>
        </pc:picChg>
        <pc:picChg chg="add mod">
          <ac:chgData name="Thuy Linh Do" userId="f60f9f76584ec879" providerId="LiveId" clId="{7009E909-388D-42DF-BA9E-881B9DCED4F6}" dt="2022-01-20T01:29:39.967" v="1423" actId="14100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7009E909-388D-42DF-BA9E-881B9DCED4F6}" dt="2022-01-20T01:46:24.907" v="2036" actId="1076"/>
        <pc:sldMkLst>
          <pc:docMk/>
          <pc:sldMk cId="2138508035" sldId="327"/>
        </pc:sldMkLst>
        <pc:spChg chg="mod">
          <ac:chgData name="Thuy Linh Do" userId="f60f9f76584ec879" providerId="LiveId" clId="{7009E909-388D-42DF-BA9E-881B9DCED4F6}" dt="2022-01-20T01:45:54.606" v="2033"/>
          <ac:spMkLst>
            <pc:docMk/>
            <pc:sldMk cId="2138508035" sldId="327"/>
            <ac:spMk id="13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46:17.629" v="2034" actId="478"/>
          <ac:picMkLst>
            <pc:docMk/>
            <pc:sldMk cId="2138508035" sldId="327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46:24.907" v="2036" actId="1076"/>
          <ac:picMkLst>
            <pc:docMk/>
            <pc:sldMk cId="2138508035" sldId="327"/>
            <ac:picMk id="5122" creationId="{3F6B5FB8-3AC7-4DC5-B362-C3AD0692D242}"/>
          </ac:picMkLst>
        </pc:picChg>
      </pc:sldChg>
      <pc:sldChg chg="addSp delSp modSp mod">
        <pc:chgData name="Thuy Linh Do" userId="f60f9f76584ec879" providerId="LiveId" clId="{7009E909-388D-42DF-BA9E-881B9DCED4F6}" dt="2022-01-20T02:08:29.250" v="2399"/>
        <pc:sldMkLst>
          <pc:docMk/>
          <pc:sldMk cId="1480562979" sldId="329"/>
        </pc:sldMkLst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1" creationId="{10A3F4B6-29DB-4570-9265-DD867B485FE7}"/>
          </ac:spMkLst>
        </pc:spChg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2" creationId="{11FEDFAB-DCA6-4321-96B6-B9FACF32F7BA}"/>
          </ac:spMkLst>
        </pc:spChg>
        <pc:spChg chg="del mod">
          <ac:chgData name="Thuy Linh Do" userId="f60f9f76584ec879" providerId="LiveId" clId="{7009E909-388D-42DF-BA9E-881B9DCED4F6}" dt="2022-01-20T02:08:25.607" v="2397" actId="478"/>
          <ac:spMkLst>
            <pc:docMk/>
            <pc:sldMk cId="1480562979" sldId="329"/>
            <ac:spMk id="31" creationId="{386EF3F7-08A2-4C91-9423-410AC4170B6D}"/>
          </ac:spMkLst>
        </pc:spChg>
        <pc:spChg chg="del">
          <ac:chgData name="Thuy Linh Do" userId="f60f9f76584ec879" providerId="LiveId" clId="{7009E909-388D-42DF-BA9E-881B9DCED4F6}" dt="2022-01-20T02:08:27.748" v="2398" actId="478"/>
          <ac:spMkLst>
            <pc:docMk/>
            <pc:sldMk cId="1480562979" sldId="329"/>
            <ac:spMk id="32" creationId="{F44AE588-9FB3-426F-B3E3-8EF4C38DF8CF}"/>
          </ac:spMkLst>
        </pc:spChg>
      </pc:sldChg>
      <pc:sldChg chg="addSp delSp modSp mod delAnim modAnim">
        <pc:chgData name="Thuy Linh Do" userId="f60f9f76584ec879" providerId="LiveId" clId="{7009E909-388D-42DF-BA9E-881B9DCED4F6}" dt="2022-01-20T02:11:32.996" v="2419" actId="1076"/>
        <pc:sldMkLst>
          <pc:docMk/>
          <pc:sldMk cId="305804402" sldId="331"/>
        </pc:sldMkLst>
        <pc:spChg chg="add mod">
          <ac:chgData name="Thuy Linh Do" userId="f60f9f76584ec879" providerId="LiveId" clId="{7009E909-388D-42DF-BA9E-881B9DCED4F6}" dt="2022-01-20T01:51:37.822" v="2180" actId="14100"/>
          <ac:spMkLst>
            <pc:docMk/>
            <pc:sldMk cId="305804402" sldId="331"/>
            <ac:spMk id="3" creationId="{C62A4732-B9E1-4BC6-8A58-97A9179BF36B}"/>
          </ac:spMkLst>
        </pc:spChg>
        <pc:spChg chg="del">
          <ac:chgData name="Thuy Linh Do" userId="f60f9f76584ec879" providerId="LiveId" clId="{7009E909-388D-42DF-BA9E-881B9DCED4F6}" dt="2022-01-20T01:47:19.401" v="2044" actId="478"/>
          <ac:spMkLst>
            <pc:docMk/>
            <pc:sldMk cId="305804402" sldId="331"/>
            <ac:spMk id="5" creationId="{BB7BB10E-9FF0-403E-ADDD-BC6A8E3FD539}"/>
          </ac:spMkLst>
        </pc:spChg>
        <pc:spChg chg="mod">
          <ac:chgData name="Thuy Linh Do" userId="f60f9f76584ec879" providerId="LiveId" clId="{7009E909-388D-42DF-BA9E-881B9DCED4F6}" dt="2022-01-20T01:44:54.783" v="2032" actId="20577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7009E909-388D-42DF-BA9E-881B9DCED4F6}" dt="2022-01-20T01:47:14.819" v="2042" actId="478"/>
          <ac:spMkLst>
            <pc:docMk/>
            <pc:sldMk cId="305804402" sldId="331"/>
            <ac:spMk id="13" creationId="{D868C929-ADC7-4EF9-81C6-D55E7CDC9584}"/>
          </ac:spMkLst>
        </pc:spChg>
        <pc:spChg chg="del">
          <ac:chgData name="Thuy Linh Do" userId="f60f9f76584ec879" providerId="LiveId" clId="{7009E909-388D-42DF-BA9E-881B9DCED4F6}" dt="2022-01-20T01:47:17.224" v="2043" actId="478"/>
          <ac:spMkLst>
            <pc:docMk/>
            <pc:sldMk cId="305804402" sldId="331"/>
            <ac:spMk id="14" creationId="{CB6FDE05-F242-4F7C-82F3-5F3D2E9CA046}"/>
          </ac:spMkLst>
        </pc:spChg>
        <pc:spChg chg="add mod">
          <ac:chgData name="Thuy Linh Do" userId="f60f9f76584ec879" providerId="LiveId" clId="{7009E909-388D-42DF-BA9E-881B9DCED4F6}" dt="2022-01-20T02:00:07.782" v="2249" actId="20577"/>
          <ac:spMkLst>
            <pc:docMk/>
            <pc:sldMk cId="305804402" sldId="331"/>
            <ac:spMk id="25" creationId="{AFB8C26B-0CB8-44F5-ABD1-ECF9F7C3BDAF}"/>
          </ac:spMkLst>
        </pc:spChg>
        <pc:spChg chg="add mod">
          <ac:chgData name="Thuy Linh Do" userId="f60f9f76584ec879" providerId="LiveId" clId="{7009E909-388D-42DF-BA9E-881B9DCED4F6}" dt="2022-01-20T02:04:17.722" v="2370" actId="1076"/>
          <ac:spMkLst>
            <pc:docMk/>
            <pc:sldMk cId="305804402" sldId="331"/>
            <ac:spMk id="26" creationId="{C55EA469-7907-423B-834D-DEDAE76CA273}"/>
          </ac:spMkLst>
        </pc:spChg>
        <pc:spChg chg="add mod">
          <ac:chgData name="Thuy Linh Do" userId="f60f9f76584ec879" providerId="LiveId" clId="{7009E909-388D-42DF-BA9E-881B9DCED4F6}" dt="2022-01-20T02:01:05.721" v="2269" actId="20577"/>
          <ac:spMkLst>
            <pc:docMk/>
            <pc:sldMk cId="305804402" sldId="331"/>
            <ac:spMk id="28" creationId="{6F90A789-CE38-4A30-927F-D2AB1AF27DB5}"/>
          </ac:spMkLst>
        </pc:spChg>
        <pc:spChg chg="add mod">
          <ac:chgData name="Thuy Linh Do" userId="f60f9f76584ec879" providerId="LiveId" clId="{7009E909-388D-42DF-BA9E-881B9DCED4F6}" dt="2022-01-20T02:03:16.760" v="2336" actId="1076"/>
          <ac:spMkLst>
            <pc:docMk/>
            <pc:sldMk cId="305804402" sldId="331"/>
            <ac:spMk id="29" creationId="{5696B91C-7187-4FFD-90BC-A6C29E4D6CD5}"/>
          </ac:spMkLst>
        </pc:spChg>
        <pc:spChg chg="add mod">
          <ac:chgData name="Thuy Linh Do" userId="f60f9f76584ec879" providerId="LiveId" clId="{7009E909-388D-42DF-BA9E-881B9DCED4F6}" dt="2022-01-20T02:00:59.513" v="2265" actId="20577"/>
          <ac:spMkLst>
            <pc:docMk/>
            <pc:sldMk cId="305804402" sldId="331"/>
            <ac:spMk id="30" creationId="{45C185CC-2A00-4635-9694-DDE358874B3A}"/>
          </ac:spMkLst>
        </pc:spChg>
        <pc:spChg chg="add mod">
          <ac:chgData name="Thuy Linh Do" userId="f60f9f76584ec879" providerId="LiveId" clId="{7009E909-388D-42DF-BA9E-881B9DCED4F6}" dt="2022-01-20T02:00:56.042" v="2263" actId="20577"/>
          <ac:spMkLst>
            <pc:docMk/>
            <pc:sldMk cId="305804402" sldId="331"/>
            <ac:spMk id="31" creationId="{7EEF4210-FB9A-4906-ACEC-F1380AD5CEA4}"/>
          </ac:spMkLst>
        </pc:spChg>
        <pc:spChg chg="add mod">
          <ac:chgData name="Thuy Linh Do" userId="f60f9f76584ec879" providerId="LiveId" clId="{7009E909-388D-42DF-BA9E-881B9DCED4F6}" dt="2022-01-20T02:00:52.059" v="2261" actId="20577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7009E909-388D-42DF-BA9E-881B9DCED4F6}" dt="2022-01-20T02:04:39.582" v="2373" actId="1076"/>
          <ac:spMkLst>
            <pc:docMk/>
            <pc:sldMk cId="305804402" sldId="331"/>
            <ac:spMk id="34" creationId="{5B33C5EC-909E-433C-B916-BE26B956B4F7}"/>
          </ac:spMkLst>
        </pc:spChg>
        <pc:spChg chg="add mod">
          <ac:chgData name="Thuy Linh Do" userId="f60f9f76584ec879" providerId="LiveId" clId="{7009E909-388D-42DF-BA9E-881B9DCED4F6}" dt="2022-01-20T02:04:48.291" v="2374" actId="207"/>
          <ac:spMkLst>
            <pc:docMk/>
            <pc:sldMk cId="305804402" sldId="331"/>
            <ac:spMk id="35" creationId="{60E6ED09-5501-4C2E-BAD6-9DF1A582CD0C}"/>
          </ac:spMkLst>
        </pc:spChg>
        <pc:spChg chg="add mod">
          <ac:chgData name="Thuy Linh Do" userId="f60f9f76584ec879" providerId="LiveId" clId="{7009E909-388D-42DF-BA9E-881B9DCED4F6}" dt="2022-01-20T02:04:58.433" v="2375" actId="207"/>
          <ac:spMkLst>
            <pc:docMk/>
            <pc:sldMk cId="305804402" sldId="331"/>
            <ac:spMk id="36" creationId="{BF118D8A-CA15-4B00-BC36-F43B3597A53A}"/>
          </ac:spMkLst>
        </pc:spChg>
        <pc:spChg chg="add mod">
          <ac:chgData name="Thuy Linh Do" userId="f60f9f76584ec879" providerId="LiveId" clId="{7009E909-388D-42DF-BA9E-881B9DCED4F6}" dt="2022-01-20T02:05:08.876" v="2376" actId="207"/>
          <ac:spMkLst>
            <pc:docMk/>
            <pc:sldMk cId="305804402" sldId="331"/>
            <ac:spMk id="37" creationId="{BB183589-0135-4C9D-994C-EBF13AB337A2}"/>
          </ac:spMkLst>
        </pc:spChg>
        <pc:spChg chg="add mod">
          <ac:chgData name="Thuy Linh Do" userId="f60f9f76584ec879" providerId="LiveId" clId="{7009E909-388D-42DF-BA9E-881B9DCED4F6}" dt="2022-01-20T02:05:14.780" v="2377" actId="207"/>
          <ac:spMkLst>
            <pc:docMk/>
            <pc:sldMk cId="305804402" sldId="331"/>
            <ac:spMk id="38" creationId="{B6FEE535-5498-4434-ACDF-73FD063F430D}"/>
          </ac:spMkLst>
        </pc:spChg>
        <pc:graphicFrameChg chg="add del mod modGraphic">
          <ac:chgData name="Thuy Linh Do" userId="f60f9f76584ec879" providerId="LiveId" clId="{7009E909-388D-42DF-BA9E-881B9DCED4F6}" dt="2022-01-20T01:53:24.989" v="2202" actId="478"/>
          <ac:graphicFrameMkLst>
            <pc:docMk/>
            <pc:sldMk cId="305804402" sldId="331"/>
            <ac:graphicFrameMk id="4" creationId="{EC3CFAC2-B491-45EA-BF9C-CF3CB5DA288C}"/>
          </ac:graphicFrameMkLst>
        </pc:graphicFrameChg>
        <pc:picChg chg="del">
          <ac:chgData name="Thuy Linh Do" userId="f60f9f76584ec879" providerId="LiveId" clId="{7009E909-388D-42DF-BA9E-881B9DCED4F6}" dt="2022-01-20T01:47:00.815" v="2038" actId="478"/>
          <ac:picMkLst>
            <pc:docMk/>
            <pc:sldMk cId="305804402" sldId="331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56:02.374" v="2208" actId="1076"/>
          <ac:picMkLst>
            <pc:docMk/>
            <pc:sldMk cId="305804402" sldId="331"/>
            <ac:picMk id="7" creationId="{03510113-D6B7-477D-9DE4-A75CEDD6AA50}"/>
          </ac:picMkLst>
        </pc:picChg>
        <pc:picChg chg="add mod">
          <ac:chgData name="Thuy Linh Do" userId="f60f9f76584ec879" providerId="LiveId" clId="{7009E909-388D-42DF-BA9E-881B9DCED4F6}" dt="2022-01-20T01:56:36.602" v="2212" actId="14100"/>
          <ac:picMkLst>
            <pc:docMk/>
            <pc:sldMk cId="305804402" sldId="331"/>
            <ac:picMk id="10" creationId="{D8BB65AC-1C96-4D8F-95A2-ABFD8976C77A}"/>
          </ac:picMkLst>
        </pc:picChg>
        <pc:picChg chg="add mod">
          <ac:chgData name="Thuy Linh Do" userId="f60f9f76584ec879" providerId="LiveId" clId="{7009E909-388D-42DF-BA9E-881B9DCED4F6}" dt="2022-01-20T01:57:16.275" v="2217" actId="1076"/>
          <ac:picMkLst>
            <pc:docMk/>
            <pc:sldMk cId="305804402" sldId="331"/>
            <ac:picMk id="18" creationId="{FC5B40B8-D0AA-473D-80C3-C5B0BCDF8F8D}"/>
          </ac:picMkLst>
        </pc:picChg>
        <pc:picChg chg="add mod">
          <ac:chgData name="Thuy Linh Do" userId="f60f9f76584ec879" providerId="LiveId" clId="{7009E909-388D-42DF-BA9E-881B9DCED4F6}" dt="2022-01-20T01:57:53.435" v="2220" actId="14100"/>
          <ac:picMkLst>
            <pc:docMk/>
            <pc:sldMk cId="305804402" sldId="331"/>
            <ac:picMk id="20" creationId="{BE2B3717-6411-4874-AD9F-075F7B547D9D}"/>
          </ac:picMkLst>
        </pc:picChg>
        <pc:picChg chg="add mod">
          <ac:chgData name="Thuy Linh Do" userId="f60f9f76584ec879" providerId="LiveId" clId="{7009E909-388D-42DF-BA9E-881B9DCED4F6}" dt="2022-01-20T01:58:24.574" v="2223" actId="14100"/>
          <ac:picMkLst>
            <pc:docMk/>
            <pc:sldMk cId="305804402" sldId="331"/>
            <ac:picMk id="22" creationId="{4858E3A0-40B3-4BA2-8F50-2C69EB0E560C}"/>
          </ac:picMkLst>
        </pc:picChg>
        <pc:picChg chg="add mod">
          <ac:chgData name="Thuy Linh Do" userId="f60f9f76584ec879" providerId="LiveId" clId="{7009E909-388D-42DF-BA9E-881B9DCED4F6}" dt="2022-01-20T01:58:50.318" v="2226" actId="14100"/>
          <ac:picMkLst>
            <pc:docMk/>
            <pc:sldMk cId="305804402" sldId="331"/>
            <ac:picMk id="24" creationId="{7CB674C6-2412-46BE-BD77-ECA0A9434BA1}"/>
          </ac:picMkLst>
        </pc:picChg>
        <pc:picChg chg="add mod">
          <ac:chgData name="Thuy Linh Do" userId="f60f9f76584ec879" providerId="LiveId" clId="{7009E909-388D-42DF-BA9E-881B9DCED4F6}" dt="2022-01-20T02:11:32.996" v="2419" actId="1076"/>
          <ac:picMkLst>
            <pc:docMk/>
            <pc:sldMk cId="305804402" sldId="331"/>
            <ac:picMk id="27" creationId="{DC9D2ED3-3A8E-4083-AE6B-528271A4DB3C}"/>
          </ac:picMkLst>
        </pc:picChg>
        <pc:picChg chg="add del mod">
          <ac:chgData name="Thuy Linh Do" userId="f60f9f76584ec879" providerId="LiveId" clId="{7009E909-388D-42DF-BA9E-881B9DCED4F6}" dt="2022-01-20T01:59:16.881" v="2227" actId="478"/>
          <ac:picMkLst>
            <pc:docMk/>
            <pc:sldMk cId="305804402" sldId="331"/>
            <ac:picMk id="6146" creationId="{C42C518D-3DF0-4F58-AAC3-BC1A7F36A405}"/>
          </ac:picMkLst>
        </pc:picChg>
        <pc:picChg chg="add mod">
          <ac:chgData name="Thuy Linh Do" userId="f60f9f76584ec879" providerId="LiveId" clId="{7009E909-388D-42DF-BA9E-881B9DCED4F6}" dt="2022-01-20T01:59:40.598" v="2231" actId="1076"/>
          <ac:picMkLst>
            <pc:docMk/>
            <pc:sldMk cId="305804402" sldId="331"/>
            <ac:picMk id="6148" creationId="{FE3D3DB6-3F40-41B5-94F3-F104E47F3133}"/>
          </ac:picMkLst>
        </pc:picChg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1629807324" sldId="332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45247612" sldId="333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07520819" sldId="334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615542125" sldId="335"/>
        </pc:sldMkLst>
      </pc:sldChg>
      <pc:sldChg chg="del">
        <pc:chgData name="Thuy Linh Do" userId="f60f9f76584ec879" providerId="LiveId" clId="{7009E909-388D-42DF-BA9E-881B9DCED4F6}" dt="2022-01-20T02:08:06.286" v="2395" actId="2696"/>
        <pc:sldMkLst>
          <pc:docMk/>
          <pc:sldMk cId="3562743205" sldId="336"/>
        </pc:sldMkLst>
      </pc:sldChg>
      <pc:sldChg chg="addSp delSp modSp mod delAnim modAnim">
        <pc:chgData name="Thuy Linh Do" userId="f60f9f76584ec879" providerId="LiveId" clId="{7009E909-388D-42DF-BA9E-881B9DCED4F6}" dt="2022-01-20T01:28:37.170" v="1416" actId="20577"/>
        <pc:sldMkLst>
          <pc:docMk/>
          <pc:sldMk cId="1072969023" sldId="337"/>
        </pc:sldMkLst>
        <pc:spChg chg="mod">
          <ac:chgData name="Thuy Linh Do" userId="f60f9f76584ec879" providerId="LiveId" clId="{7009E909-388D-42DF-BA9E-881B9DCED4F6}" dt="2022-01-20T01:28:37.170" v="1416" actId="20577"/>
          <ac:spMkLst>
            <pc:docMk/>
            <pc:sldMk cId="1072969023" sldId="337"/>
            <ac:spMk id="9" creationId="{35C20020-642B-4EDF-BE02-FE9C4B9F36F5}"/>
          </ac:spMkLst>
        </pc:spChg>
        <pc:picChg chg="del">
          <ac:chgData name="Thuy Linh Do" userId="f60f9f76584ec879" providerId="LiveId" clId="{7009E909-388D-42DF-BA9E-881B9DCED4F6}" dt="2022-01-20T01:14:16.831" v="553" actId="478"/>
          <ac:picMkLst>
            <pc:docMk/>
            <pc:sldMk cId="1072969023" sldId="337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4:38.321" v="556" actId="1076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7009E909-388D-42DF-BA9E-881B9DCED4F6}" dt="2022-01-20T01:14:49.697" v="557" actId="478"/>
          <ac:picMkLst>
            <pc:docMk/>
            <pc:sldMk cId="1072969023" sldId="337"/>
            <ac:picMk id="5" creationId="{B02356BB-864D-44F6-8881-6723A1363D97}"/>
          </ac:picMkLst>
        </pc:picChg>
        <pc:picChg chg="add mod">
          <ac:chgData name="Thuy Linh Do" userId="f60f9f76584ec879" providerId="LiveId" clId="{7009E909-388D-42DF-BA9E-881B9DCED4F6}" dt="2022-01-20T01:17:07.837" v="559" actId="1076"/>
          <ac:picMkLst>
            <pc:docMk/>
            <pc:sldMk cId="1072969023" sldId="337"/>
            <ac:picMk id="6" creationId="{30297EF7-E7ED-4DAD-8CE4-5245D2262867}"/>
          </ac:picMkLst>
        </pc:picChg>
      </pc:sldChg>
      <pc:sldChg chg="addSp delSp modSp add mod modAnim">
        <pc:chgData name="Thuy Linh Do" userId="f60f9f76584ec879" providerId="LiveId" clId="{7009E909-388D-42DF-BA9E-881B9DCED4F6}" dt="2022-01-14T01:18:11.608" v="77" actId="1076"/>
        <pc:sldMkLst>
          <pc:docMk/>
          <pc:sldMk cId="1940285194" sldId="338"/>
        </pc:sldMkLst>
        <pc:picChg chg="add mod">
          <ac:chgData name="Thuy Linh Do" userId="f60f9f76584ec879" providerId="LiveId" clId="{7009E909-388D-42DF-BA9E-881B9DCED4F6}" dt="2022-01-14T01:18:11.608" v="77" actId="1076"/>
          <ac:picMkLst>
            <pc:docMk/>
            <pc:sldMk cId="1940285194" sldId="338"/>
            <ac:picMk id="2" creationId="{BCFA7BA6-2C7B-41BB-B865-6B20F993525F}"/>
          </ac:picMkLst>
        </pc:picChg>
        <pc:picChg chg="del">
          <ac:chgData name="Thuy Linh Do" userId="f60f9f76584ec879" providerId="LiveId" clId="{7009E909-388D-42DF-BA9E-881B9DCED4F6}" dt="2022-01-14T01:15:19.319" v="73" actId="478"/>
          <ac:picMkLst>
            <pc:docMk/>
            <pc:sldMk cId="1940285194" sldId="338"/>
            <ac:picMk id="3074" creationId="{8AB20D29-76CC-4588-9FEE-F1DF61554D01}"/>
          </ac:picMkLst>
        </pc:picChg>
      </pc:sldChg>
      <pc:sldChg chg="addSp delSp modSp add mod delAnim">
        <pc:chgData name="Thuy Linh Do" userId="f60f9f76584ec879" providerId="LiveId" clId="{7009E909-388D-42DF-BA9E-881B9DCED4F6}" dt="2022-01-14T01:20:50.492" v="89" actId="207"/>
        <pc:sldMkLst>
          <pc:docMk/>
          <pc:sldMk cId="1225828804" sldId="339"/>
        </pc:sldMkLst>
        <pc:spChg chg="add mod">
          <ac:chgData name="Thuy Linh Do" userId="f60f9f76584ec879" providerId="LiveId" clId="{7009E909-388D-42DF-BA9E-881B9DCED4F6}" dt="2022-01-14T01:20:50.492" v="89" actId="207"/>
          <ac:spMkLst>
            <pc:docMk/>
            <pc:sldMk cId="1225828804" sldId="339"/>
            <ac:spMk id="7" creationId="{C88042BA-7BB8-4312-9693-598D75B2EFBC}"/>
          </ac:spMkLst>
        </pc:spChg>
        <pc:picChg chg="del">
          <ac:chgData name="Thuy Linh Do" userId="f60f9f76584ec879" providerId="LiveId" clId="{7009E909-388D-42DF-BA9E-881B9DCED4F6}" dt="2022-01-14T01:18:39.658" v="79" actId="478"/>
          <ac:picMkLst>
            <pc:docMk/>
            <pc:sldMk cId="1225828804" sldId="339"/>
            <ac:picMk id="2" creationId="{BCFA7BA6-2C7B-41BB-B865-6B20F993525F}"/>
          </ac:picMkLst>
        </pc:picChg>
      </pc:sldChg>
      <pc:sldChg chg="addSp delSp modSp add mod">
        <pc:chgData name="Thuy Linh Do" userId="f60f9f76584ec879" providerId="LiveId" clId="{7009E909-388D-42DF-BA9E-881B9DCED4F6}" dt="2022-01-20T00:59:33.896" v="180"/>
        <pc:sldMkLst>
          <pc:docMk/>
          <pc:sldMk cId="1934387094" sldId="340"/>
        </pc:sldMkLst>
        <pc:spChg chg="mod">
          <ac:chgData name="Thuy Linh Do" userId="f60f9f76584ec879" providerId="LiveId" clId="{7009E909-388D-42DF-BA9E-881B9DCED4F6}" dt="2022-01-20T00:59:33.896" v="18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8:44.521" v="161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9:07.667" v="179" actId="20577"/>
          <ac:spMkLst>
            <pc:docMk/>
            <pc:sldMk cId="1934387094" sldId="340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8:07.106" v="157" actId="478"/>
          <ac:picMkLst>
            <pc:docMk/>
            <pc:sldMk cId="1934387094" sldId="340"/>
            <ac:picMk id="8" creationId="{30F1A15E-87C4-4A65-98EA-6F7B2DD95923}"/>
          </ac:picMkLst>
        </pc:picChg>
        <pc:picChg chg="add mod">
          <ac:chgData name="Thuy Linh Do" userId="f60f9f76584ec879" providerId="LiveId" clId="{7009E909-388D-42DF-BA9E-881B9DCED4F6}" dt="2022-01-20T00:58:16.828" v="160" actId="14100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add mod">
        <pc:chgData name="Thuy Linh Do" userId="f60f9f76584ec879" providerId="LiveId" clId="{7009E909-388D-42DF-BA9E-881B9DCED4F6}" dt="2022-01-20T01:01:03.849" v="241" actId="1076"/>
        <pc:sldMkLst>
          <pc:docMk/>
          <pc:sldMk cId="291852260" sldId="341"/>
        </pc:sldMkLst>
        <pc:spChg chg="mod">
          <ac:chgData name="Thuy Linh Do" userId="f60f9f76584ec879" providerId="LiveId" clId="{7009E909-388D-42DF-BA9E-881B9DCED4F6}" dt="2022-01-20T01:00:09.037" v="182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44.382" v="236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28.811" v="235" actId="20577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1:01:03.849" v="241" actId="1076"/>
          <ac:picMkLst>
            <pc:docMk/>
            <pc:sldMk cId="291852260" sldId="341"/>
            <ac:picMk id="8" creationId="{B7BD69C2-0B8B-4883-97AC-D951629C4C2F}"/>
          </ac:picMkLst>
        </pc:picChg>
        <pc:picChg chg="del">
          <ac:chgData name="Thuy Linh Do" userId="f60f9f76584ec879" providerId="LiveId" clId="{7009E909-388D-42DF-BA9E-881B9DCED4F6}" dt="2022-01-20T01:00:54.127" v="237" actId="478"/>
          <ac:picMkLst>
            <pc:docMk/>
            <pc:sldMk cId="291852260" sldId="341"/>
            <ac:picMk id="9" creationId="{3D33638E-0648-447E-99C0-8D2914616B0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MUSIC AND ARTS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ABOUT MUSIC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ABOUT ARTS</a:t>
          </a:r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MUSIC AND ARTS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ABOUT MUSIC</a:t>
          </a:r>
          <a:endParaRPr lang="en-US" sz="33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ABOUT ARTS</a:t>
          </a:r>
          <a:endParaRPr lang="en-US" sz="33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1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2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4.mp3"/><Relationship Id="rId16" Type="http://schemas.openxmlformats.org/officeDocument/2006/relationships/image" Target="../media/image16.png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16.png"/><Relationship Id="rId2" Type="http://schemas.openxmlformats.org/officeDocument/2006/relationships/audio" Target="../media/media4.mp3"/><Relationship Id="rId16" Type="http://schemas.openxmlformats.org/officeDocument/2006/relationships/image" Target="../media/image29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16.png"/><Relationship Id="rId2" Type="http://schemas.openxmlformats.org/officeDocument/2006/relationships/audio" Target="../media/media4.mp3"/><Relationship Id="rId16" Type="http://schemas.openxmlformats.org/officeDocument/2006/relationships/image" Target="../media/image30.png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16.png"/><Relationship Id="rId2" Type="http://schemas.openxmlformats.org/officeDocument/2006/relationships/audio" Target="../media/media4.mp3"/><Relationship Id="rId16" Type="http://schemas.openxmlformats.org/officeDocument/2006/relationships/image" Target="../media/image30.png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4.mp3"/><Relationship Id="rId16" Type="http://schemas.openxmlformats.org/officeDocument/2006/relationships/image" Target="../media/image16.png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16.png"/><Relationship Id="rId2" Type="http://schemas.openxmlformats.org/officeDocument/2006/relationships/audio" Target="../media/media4.mp3"/><Relationship Id="rId16" Type="http://schemas.openxmlformats.org/officeDocument/2006/relationships/image" Target="../media/image29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44"/>
            <a:ext cx="12192000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6153" y="1513819"/>
            <a:ext cx="4143615" cy="9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PUPPET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78" y="4106894"/>
            <a:ext cx="36904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Con </a:t>
            </a:r>
            <a:r>
              <a:rPr lang="en-US" sz="5400" dirty="0" err="1"/>
              <a:t>rối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648928" y="2985597"/>
            <a:ext cx="293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pꓥpit</a:t>
            </a:r>
            <a:r>
              <a:rPr lang="en-US" sz="3600" b="1" dirty="0">
                <a:solidFill>
                  <a:srgbClr val="0FB7BD"/>
                </a:solidFill>
              </a:rPr>
              <a:t>//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10892-076D-63D3-4513-62F675757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61" y="1073253"/>
            <a:ext cx="7169918" cy="553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108988"/>
              </p:ext>
            </p:extLst>
          </p:nvPr>
        </p:nvGraphicFramePr>
        <p:xfrm>
          <a:off x="309716" y="1083305"/>
          <a:ext cx="11606980" cy="57746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54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6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83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63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classical (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ˈklæsɪkəl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cổ điển</a:t>
                      </a:r>
                      <a:endParaRPr lang="en-US" sz="2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6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pleasure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pleȝə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(r)/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hỉ</a:t>
                      </a:r>
                      <a:endParaRPr lang="vi-VN" sz="2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63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musical instruments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mjuːzɪkəl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ˈ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ɪnstrəmənts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nhạc cụ</a:t>
                      </a:r>
                      <a:endParaRPr lang="vi-VN" sz="2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66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landscape (n)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lændskeɪp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endParaRPr lang="vi-VN" sz="2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121563"/>
                  </a:ext>
                </a:extLst>
              </a:tr>
              <a:tr h="10033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puppet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/ˈp</a:t>
                      </a:r>
                      <a:r>
                        <a:rPr lang="el-GR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ᴧ</a:t>
                      </a:r>
                      <a:r>
                        <a:rPr lang="en-US" sz="2800" b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pit/</a:t>
                      </a:r>
                      <a:endParaRPr lang="en-US" sz="2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rối</a:t>
                      </a:r>
                      <a:endParaRPr lang="vi-VN" sz="2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417385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2070" y="953498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word or phrase under each picture.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6680" y="92937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465" y="7824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709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45437"/>
            <a:ext cx="613994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CHECKING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676500" y="1509399"/>
            <a:ext cx="9971835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hronicaPro-Book"/>
              </a:rPr>
              <a:t>camera	        water puppet show	           art gallery	</a:t>
            </a:r>
          </a:p>
          <a:p>
            <a:r>
              <a:rPr lang="en-US" sz="2800" dirty="0">
                <a:latin typeface="ChronicaPro-Book"/>
              </a:rPr>
              <a:t>painting                paintbrush	                     musical 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8C26B-0CB8-44F5-ABD1-ECF9F7C3BDAF}"/>
              </a:ext>
            </a:extLst>
          </p:cNvPr>
          <p:cNvSpPr txBox="1"/>
          <p:nvPr/>
        </p:nvSpPr>
        <p:spPr>
          <a:xfrm>
            <a:off x="543341" y="4250377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______________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90A789-CE38-4A30-927F-D2AB1AF27DB5}"/>
              </a:ext>
            </a:extLst>
          </p:cNvPr>
          <p:cNvSpPr txBox="1"/>
          <p:nvPr/>
        </p:nvSpPr>
        <p:spPr>
          <a:xfrm>
            <a:off x="9204591" y="6430285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6B91C-7187-4FFD-90BC-A6C29E4D6CD5}"/>
              </a:ext>
            </a:extLst>
          </p:cNvPr>
          <p:cNvSpPr txBox="1"/>
          <p:nvPr/>
        </p:nvSpPr>
        <p:spPr>
          <a:xfrm>
            <a:off x="4188059" y="6340844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_________________________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C185CC-2A00-4635-9694-DDE358874B3A}"/>
              </a:ext>
            </a:extLst>
          </p:cNvPr>
          <p:cNvSpPr txBox="1"/>
          <p:nvPr/>
        </p:nvSpPr>
        <p:spPr>
          <a:xfrm>
            <a:off x="-50697" y="6302092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__________________________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EF4210-FB9A-4906-ACEC-F1380AD5CEA4}"/>
              </a:ext>
            </a:extLst>
          </p:cNvPr>
          <p:cNvSpPr txBox="1"/>
          <p:nvPr/>
        </p:nvSpPr>
        <p:spPr>
          <a:xfrm>
            <a:off x="9272309" y="4261184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574297-7745-4DA8-9C3A-676C74E0E668}"/>
              </a:ext>
            </a:extLst>
          </p:cNvPr>
          <p:cNvSpPr txBox="1"/>
          <p:nvPr/>
        </p:nvSpPr>
        <p:spPr>
          <a:xfrm>
            <a:off x="4838564" y="4256243"/>
            <a:ext cx="17884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  <a:r>
              <a:rPr lang="en-US" dirty="0"/>
              <a:t>. ____________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5EA469-7907-423B-834D-DEDAE76CA273}"/>
              </a:ext>
            </a:extLst>
          </p:cNvPr>
          <p:cNvSpPr txBox="1"/>
          <p:nvPr/>
        </p:nvSpPr>
        <p:spPr>
          <a:xfrm>
            <a:off x="765808" y="4117674"/>
            <a:ext cx="1885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  <a:latin typeface="ChronicaPro-Book"/>
              </a:rPr>
              <a:t>paintbrush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33C5EC-909E-433C-B916-BE26B956B4F7}"/>
              </a:ext>
            </a:extLst>
          </p:cNvPr>
          <p:cNvSpPr txBox="1"/>
          <p:nvPr/>
        </p:nvSpPr>
        <p:spPr>
          <a:xfrm>
            <a:off x="5182902" y="4176198"/>
            <a:ext cx="1587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  <a:latin typeface="ChronicaPro-Book"/>
              </a:rPr>
              <a:t>camera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E6ED09-5501-4C2E-BAD6-9DF1A582CD0C}"/>
              </a:ext>
            </a:extLst>
          </p:cNvPr>
          <p:cNvSpPr txBox="1"/>
          <p:nvPr/>
        </p:nvSpPr>
        <p:spPr>
          <a:xfrm>
            <a:off x="9556990" y="4176198"/>
            <a:ext cx="1885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  <a:latin typeface="ChronicaPro-Book"/>
              </a:rPr>
              <a:t>painting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118D8A-CA15-4B00-BC36-F43B3597A53A}"/>
              </a:ext>
            </a:extLst>
          </p:cNvPr>
          <p:cNvSpPr txBox="1"/>
          <p:nvPr/>
        </p:nvSpPr>
        <p:spPr>
          <a:xfrm>
            <a:off x="145199" y="6199452"/>
            <a:ext cx="364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  </a:t>
            </a:r>
            <a:r>
              <a:rPr lang="en-US" sz="2800" b="1" dirty="0">
                <a:solidFill>
                  <a:srgbClr val="F7941E"/>
                </a:solidFill>
                <a:latin typeface="ChronicaPro-Book"/>
              </a:rPr>
              <a:t>musical instruments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183589-0135-4C9D-994C-EBF13AB337A2}"/>
              </a:ext>
            </a:extLst>
          </p:cNvPr>
          <p:cNvSpPr txBox="1"/>
          <p:nvPr/>
        </p:nvSpPr>
        <p:spPr>
          <a:xfrm>
            <a:off x="4188059" y="6238359"/>
            <a:ext cx="3631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  <a:latin typeface="ChronicaPro-Book"/>
              </a:rPr>
              <a:t>   </a:t>
            </a:r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 </a:t>
            </a:r>
            <a:r>
              <a:rPr lang="en-US" sz="2800" b="1" dirty="0">
                <a:solidFill>
                  <a:srgbClr val="F7941E"/>
                </a:solidFill>
                <a:latin typeface="ChronicaPro-Book"/>
              </a:rPr>
              <a:t>water puppet show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FEE535-5498-4434-ACDF-73FD063F430D}"/>
              </a:ext>
            </a:extLst>
          </p:cNvPr>
          <p:cNvSpPr txBox="1"/>
          <p:nvPr/>
        </p:nvSpPr>
        <p:spPr>
          <a:xfrm>
            <a:off x="9409870" y="6340844"/>
            <a:ext cx="1885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  </a:t>
            </a:r>
            <a:r>
              <a:rPr lang="en-US" sz="2800" b="1" dirty="0">
                <a:solidFill>
                  <a:srgbClr val="F7941E"/>
                </a:solidFill>
                <a:latin typeface="ChronicaPro-Book"/>
              </a:rPr>
              <a:t>art gallery</a:t>
            </a:r>
          </a:p>
        </p:txBody>
      </p:sp>
      <p:pic>
        <p:nvPicPr>
          <p:cNvPr id="2" name="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0752" y="171587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991" t="2629" r="2194" b="1517"/>
          <a:stretch/>
        </p:blipFill>
        <p:spPr>
          <a:xfrm>
            <a:off x="473766" y="2589480"/>
            <a:ext cx="2296175" cy="151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840" t="3305" r="2536" b="2858"/>
          <a:stretch/>
        </p:blipFill>
        <p:spPr>
          <a:xfrm>
            <a:off x="4536186" y="2594818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244" t="4057" r="5676" b="6116"/>
          <a:stretch/>
        </p:blipFill>
        <p:spPr>
          <a:xfrm>
            <a:off x="8838725" y="2529191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6948" t="9594" r="2121" b="5715"/>
          <a:stretch/>
        </p:blipFill>
        <p:spPr>
          <a:xfrm>
            <a:off x="456642" y="4791536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1094" t="9412" r="1497" b="6557"/>
          <a:stretch/>
        </p:blipFill>
        <p:spPr>
          <a:xfrm>
            <a:off x="4559439" y="4762126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l="1697" t="9512" r="5452" b="6747"/>
          <a:stretch/>
        </p:blipFill>
        <p:spPr>
          <a:xfrm>
            <a:off x="8838725" y="4717848"/>
            <a:ext cx="2542478" cy="16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4" grpId="0"/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99630"/>
            <a:ext cx="86573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1- LISTEN AND READ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20020-642B-4EDF-BE02-FE9C4B9F36F5}"/>
              </a:ext>
            </a:extLst>
          </p:cNvPr>
          <p:cNvSpPr txBox="1"/>
          <p:nvPr/>
        </p:nvSpPr>
        <p:spPr>
          <a:xfrm>
            <a:off x="0" y="909838"/>
            <a:ext cx="10589342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  <a:latin typeface="ChronicaPro-Book"/>
              </a:rPr>
              <a:t>Trang:	</a:t>
            </a:r>
            <a:r>
              <a:rPr lang="en-US" sz="2600" dirty="0">
                <a:latin typeface="ChronicaPro-Book"/>
              </a:rPr>
              <a:t>Hi Nick. What are you listening to?</a:t>
            </a:r>
          </a:p>
          <a:p>
            <a:r>
              <a:rPr lang="en-US" sz="26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600" dirty="0">
                <a:latin typeface="ChronicaPro-Book"/>
              </a:rPr>
              <a:t>I’m listening to music. I like </a:t>
            </a:r>
            <a:r>
              <a:rPr lang="en-US" sz="2600" dirty="0">
                <a:highlight>
                  <a:srgbClr val="FFFF00"/>
                </a:highlight>
                <a:latin typeface="ChronicaPro-Book"/>
              </a:rPr>
              <a:t>classical</a:t>
            </a:r>
            <a:r>
              <a:rPr lang="en-US" sz="2600" dirty="0">
                <a:latin typeface="ChronicaPro-Book"/>
              </a:rPr>
              <a:t> music, and I often play </a:t>
            </a:r>
          </a:p>
          <a:p>
            <a:r>
              <a:rPr lang="en-US" sz="2600" dirty="0">
                <a:latin typeface="ChronicaPro-Book"/>
              </a:rPr>
              <a:t>the piano in my spare time.</a:t>
            </a:r>
          </a:p>
          <a:p>
            <a:r>
              <a:rPr lang="en-US" sz="26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600" dirty="0">
                <a:latin typeface="ChronicaPro-Book"/>
              </a:rPr>
              <a:t>Wow. I can’t play any </a:t>
            </a:r>
            <a:r>
              <a:rPr lang="en-US" sz="2600" dirty="0">
                <a:highlight>
                  <a:srgbClr val="FFFF00"/>
                </a:highlight>
                <a:latin typeface="ChronicaPro-Book"/>
              </a:rPr>
              <a:t>instruments.</a:t>
            </a:r>
          </a:p>
          <a:p>
            <a:r>
              <a:rPr lang="en-US" sz="26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600" dirty="0">
                <a:latin typeface="ChronicaPro-Book"/>
              </a:rPr>
              <a:t>And what about you? What’s your hobby?</a:t>
            </a:r>
          </a:p>
          <a:p>
            <a:r>
              <a:rPr lang="en-US" sz="26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600" dirty="0">
                <a:latin typeface="ChronicaPro-Book"/>
              </a:rPr>
              <a:t>I like painting and taking photos.</a:t>
            </a:r>
          </a:p>
          <a:p>
            <a:r>
              <a:rPr lang="en-US" sz="26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600" dirty="0">
                <a:latin typeface="ChronicaPro-Book"/>
              </a:rPr>
              <a:t>Taking photos? I’ve never tried it. Is it fun?</a:t>
            </a:r>
          </a:p>
          <a:p>
            <a:r>
              <a:rPr lang="en-US" sz="26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600" dirty="0">
                <a:latin typeface="ChronicaPro-Book"/>
              </a:rPr>
              <a:t>Yeah, it is, but not as fun as painting.</a:t>
            </a:r>
          </a:p>
          <a:p>
            <a:r>
              <a:rPr lang="en-US" sz="26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600" dirty="0">
                <a:latin typeface="ChronicaPro-Book"/>
              </a:rPr>
              <a:t>Right. They seem quite different from each other. What do you normally paint?</a:t>
            </a:r>
          </a:p>
          <a:p>
            <a:r>
              <a:rPr lang="en-US" sz="26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600" dirty="0">
                <a:highlight>
                  <a:srgbClr val="FFFF00"/>
                </a:highlight>
                <a:latin typeface="ChronicaPro-Book"/>
              </a:rPr>
              <a:t>Landscapes </a:t>
            </a:r>
            <a:r>
              <a:rPr lang="en-US" sz="2600" dirty="0">
                <a:latin typeface="ChronicaPro-Book"/>
              </a:rPr>
              <a:t>and animals, just for </a:t>
            </a:r>
            <a:r>
              <a:rPr lang="en-US" sz="2600" dirty="0">
                <a:highlight>
                  <a:srgbClr val="FFFF00"/>
                </a:highlight>
                <a:latin typeface="ChronicaPro-Book"/>
              </a:rPr>
              <a:t>pleasure</a:t>
            </a:r>
            <a:r>
              <a:rPr lang="en-US" sz="2600" dirty="0">
                <a:latin typeface="ChronicaPro-Book"/>
              </a:rPr>
              <a:t>, you know. </a:t>
            </a:r>
          </a:p>
          <a:p>
            <a:r>
              <a:rPr lang="en-US" sz="2600" dirty="0">
                <a:latin typeface="ChronicaPro-Book"/>
              </a:rPr>
              <a:t>I sometimes share them with my friends.</a:t>
            </a:r>
          </a:p>
          <a:p>
            <a:r>
              <a:rPr lang="en-US" sz="26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600" dirty="0">
                <a:latin typeface="ChronicaPro-Book"/>
              </a:rPr>
              <a:t>Really? Um, maybe we should go to an art gallery next weekend?</a:t>
            </a:r>
          </a:p>
          <a:p>
            <a:r>
              <a:rPr lang="en-US" sz="26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600" dirty="0">
                <a:latin typeface="ChronicaPro-Book"/>
              </a:rPr>
              <a:t>Sounds good, but I’d prefer to go to the music festival at my school.</a:t>
            </a:r>
          </a:p>
          <a:p>
            <a:r>
              <a:rPr lang="en-US" sz="26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600" dirty="0">
                <a:latin typeface="ChronicaPro-Book"/>
              </a:rPr>
              <a:t>Well … OK. That’s fine.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8300" y="0"/>
            <a:ext cx="2933700" cy="5715000"/>
          </a:xfrm>
          <a:prstGeom prst="rect">
            <a:avLst/>
          </a:prstGeom>
        </p:spPr>
      </p:pic>
      <p:pic>
        <p:nvPicPr>
          <p:cNvPr id="2" name="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6517" y="5811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4989" y="1243947"/>
            <a:ext cx="103382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the correct answer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735" y="2072407"/>
            <a:ext cx="6507290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Trang and Nick talking about?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A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the piano.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A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Drawing and painting. 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A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 and arts.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70473" y="5496956"/>
            <a:ext cx="7910112" cy="1200329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400" dirty="0">
                <a:latin typeface="ChronicaPro-Book"/>
              </a:rPr>
              <a:t>Hi Nick. What are you listening to?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 dirty="0">
                <a:latin typeface="ChronicaPro-Book"/>
              </a:rPr>
              <a:t>I’m listening to music. I like classical music, and I often play the piano in my spare time.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070932" y="6254136"/>
            <a:ext cx="5312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32977" y="5248953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 Good Schools Teach In Art/Music">
            <a:extLst>
              <a:ext uri="{FF2B5EF4-FFF2-40B4-BE49-F238E27FC236}">
                <a16:creationId xmlns:a16="http://schemas.microsoft.com/office/drawing/2014/main" id="{FF78E8C5-7C8F-4F75-9D7B-B2CE47C51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58" y="1144695"/>
            <a:ext cx="5731965" cy="410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94361" y="519909"/>
            <a:ext cx="1098630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Question 1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a(n) _____________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 wants to go to a(n) ______ next week.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670286"/>
            <a:ext cx="4906798" cy="10747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ifferent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from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7680" y="2636998"/>
            <a:ext cx="4906798" cy="11003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4000" dirty="0">
                <a:solidFill>
                  <a:schemeClr val="tx1"/>
                </a:solidFill>
              </a:rPr>
              <a:t>photos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09034" y="3916621"/>
            <a:ext cx="4906798" cy="9855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4000" dirty="0">
                <a:solidFill>
                  <a:schemeClr val="tx1"/>
                </a:solidFill>
              </a:rPr>
              <a:t>art gallery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3" y="3934060"/>
            <a:ext cx="5549985" cy="9681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4000" dirty="0">
                <a:solidFill>
                  <a:schemeClr val="tx1"/>
                </a:solidFill>
              </a:rPr>
              <a:t>musical instruments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194" y="2699756"/>
            <a:ext cx="927638" cy="84118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89" y="3872225"/>
            <a:ext cx="1037843" cy="83027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215" y="4105914"/>
            <a:ext cx="1086500" cy="728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731888"/>
            <a:ext cx="920642" cy="809049"/>
          </a:xfrm>
          <a:prstGeom prst="rect">
            <a:avLst/>
          </a:prstGeom>
        </p:spPr>
      </p:pic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F7523ABD-4F69-5688-867C-03F93E6C6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1200" y="4997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43840" y="221227"/>
            <a:ext cx="11536680" cy="196424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Question 2</a:t>
            </a:r>
            <a:r>
              <a:rPr lang="en-US" sz="4400" dirty="0">
                <a:solidFill>
                  <a:schemeClr val="accent2"/>
                </a:solidFill>
              </a:rPr>
              <a:t>.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</a:p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 use your smartphone to take ______.  </a:t>
            </a:r>
            <a:endParaRPr lang="en-US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658184"/>
            <a:ext cx="4906798" cy="10111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photos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53818" y="2689561"/>
            <a:ext cx="4906798" cy="99365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games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061158"/>
            <a:ext cx="4906798" cy="9405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likes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4060849"/>
            <a:ext cx="4906798" cy="9408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videos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72181" y="2689562"/>
            <a:ext cx="885137" cy="84790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52126" y="4142075"/>
            <a:ext cx="925537" cy="8099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556" y="4117697"/>
            <a:ext cx="892706" cy="78449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44" y="2830268"/>
            <a:ext cx="921918" cy="810170"/>
          </a:xfrm>
          <a:prstGeom prst="rect">
            <a:avLst/>
          </a:prstGeom>
        </p:spPr>
      </p:pic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41463596-64CD-0BF2-5471-64CBAFD2C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84907" y="4672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344515"/>
            <a:ext cx="12192000" cy="211927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Question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 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. </a:t>
            </a:r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 and Trang agree that taking photos is not ______ painting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942581"/>
            <a:ext cx="4906798" cy="10394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A. </a:t>
            </a:r>
            <a:r>
              <a:rPr lang="en-US" sz="4000" dirty="0">
                <a:solidFill>
                  <a:schemeClr val="tx1"/>
                </a:solidFill>
              </a:rPr>
              <a:t>art gallery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931008"/>
            <a:ext cx="4906798" cy="10510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like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198816"/>
            <a:ext cx="4906798" cy="105258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d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ifferent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from</a:t>
            </a:r>
            <a:r>
              <a:rPr lang="en-US" sz="3200" dirty="0">
                <a:solidFill>
                  <a:schemeClr val="tx1"/>
                </a:solidFill>
              </a:rPr>
              <a:t>	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179778"/>
            <a:ext cx="4906798" cy="10984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photos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01536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33807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31814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035490"/>
            <a:ext cx="804742" cy="643793"/>
          </a:xfrm>
          <a:prstGeom prst="rect">
            <a:avLst/>
          </a:prstGeom>
        </p:spPr>
      </p:pic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C62F932C-FEB9-1512-451A-CB85D827B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84014" y="5733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404465-8365-BC4A-BA0C-2647F00F7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27973E-0DC6-15C4-AF9C-F23AA70A2E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0024ED-76C2-F1A7-3AD1-78FD38D73C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D51D59-C20D-60A9-4601-96DD970A04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27390A9C-EE50-A2BA-3BF8-CA65F4E8FA0C}"/>
              </a:ext>
            </a:extLst>
          </p:cNvPr>
          <p:cNvSpPr/>
          <p:nvPr/>
        </p:nvSpPr>
        <p:spPr>
          <a:xfrm>
            <a:off x="0" y="404246"/>
            <a:ext cx="12192000" cy="211927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Question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 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.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photo is very bright. It is _______ that dark one.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725DBB-2B4F-D40E-598B-07D914A67356}"/>
              </a:ext>
            </a:extLst>
          </p:cNvPr>
          <p:cNvSpPr/>
          <p:nvPr/>
        </p:nvSpPr>
        <p:spPr>
          <a:xfrm>
            <a:off x="1110220" y="2942581"/>
            <a:ext cx="4906798" cy="10394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A. </a:t>
            </a:r>
            <a:r>
              <a:rPr lang="en-US" sz="4000" dirty="0">
                <a:solidFill>
                  <a:schemeClr val="tx1"/>
                </a:solidFill>
              </a:rPr>
              <a:t>beautiful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01088F72-9F39-1174-8D74-DCE2B5939DC2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CCDE6BD7-B5C6-868A-8BA4-EE97037B5E14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C6A509E-3F7E-5A96-AA61-CBD9010E3782}"/>
              </a:ext>
            </a:extLst>
          </p:cNvPr>
          <p:cNvSpPr/>
          <p:nvPr/>
        </p:nvSpPr>
        <p:spPr>
          <a:xfrm>
            <a:off x="6130615" y="2931008"/>
            <a:ext cx="4906798" cy="10510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4000" dirty="0">
                <a:solidFill>
                  <a:schemeClr val="tx1"/>
                </a:solidFill>
              </a:rPr>
              <a:t>different from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95ECC88-5EB3-9ABC-BDB1-6A1AA200AF8A}"/>
              </a:ext>
            </a:extLst>
          </p:cNvPr>
          <p:cNvSpPr/>
          <p:nvPr/>
        </p:nvSpPr>
        <p:spPr>
          <a:xfrm>
            <a:off x="1110220" y="4198816"/>
            <a:ext cx="4906798" cy="105258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>like</a:t>
            </a:r>
            <a:r>
              <a:rPr lang="en-US" sz="3200" dirty="0">
                <a:solidFill>
                  <a:schemeClr val="tx1"/>
                </a:solidFill>
              </a:rPr>
              <a:t>	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26A1DA8-19A9-BDB8-8EF5-E61F58039961}"/>
              </a:ext>
            </a:extLst>
          </p:cNvPr>
          <p:cNvSpPr/>
          <p:nvPr/>
        </p:nvSpPr>
        <p:spPr>
          <a:xfrm>
            <a:off x="6130615" y="4179778"/>
            <a:ext cx="4906798" cy="10984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similar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5681025-5940-5138-529B-444EA7EAE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015362"/>
            <a:ext cx="805722" cy="70805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5018A3B-C3EC-966B-B0DE-93EDCF17D48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338076"/>
            <a:ext cx="804536" cy="70408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4B08F7B-DD67-73A7-7645-1F1BE0DD7E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318141"/>
            <a:ext cx="804742" cy="7071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F21A118-A57A-E8D2-783C-F9EAFF4D2E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035490"/>
            <a:ext cx="804742" cy="643793"/>
          </a:xfrm>
          <a:prstGeom prst="rect">
            <a:avLst/>
          </a:prstGeom>
        </p:spPr>
      </p:pic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185A2C87-3814-3EC2-F6A6-0E97EECCF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94048" y="5696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0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7C9DB2-0BCA-9335-8604-62D433C10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95CCCC-770F-5064-FD2C-1F0C90821D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C8500F-7DB1-0631-121B-429A89B571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57C69C-A486-8DA3-A328-2AF67979A7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5C5D8EB0-9207-E189-15D8-8B0FE79518E9}"/>
              </a:ext>
            </a:extLst>
          </p:cNvPr>
          <p:cNvSpPr/>
          <p:nvPr/>
        </p:nvSpPr>
        <p:spPr>
          <a:xfrm>
            <a:off x="594361" y="519909"/>
            <a:ext cx="1098630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Question 5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friend David is very talented. He plays three ____.</a:t>
            </a:r>
            <a:endParaRPr lang="vi-VN" sz="4000" dirty="0">
              <a:solidFill>
                <a:schemeClr val="tx1"/>
              </a:solidFill>
            </a:endParaRPr>
          </a:p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FEC7ED-270C-7390-C4DA-CE8CA430A7D7}"/>
              </a:ext>
            </a:extLst>
          </p:cNvPr>
          <p:cNvSpPr/>
          <p:nvPr/>
        </p:nvSpPr>
        <p:spPr>
          <a:xfrm>
            <a:off x="1110220" y="2670286"/>
            <a:ext cx="4906798" cy="10747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music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37F9B87C-79E8-3618-96BF-64D89C94FD70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B93AC3AE-DFE8-90CD-36CC-B89AF2BE8E4F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58A3CC-B510-42C9-8B4B-D9AA7864C71C}"/>
              </a:ext>
            </a:extLst>
          </p:cNvPr>
          <p:cNvSpPr/>
          <p:nvPr/>
        </p:nvSpPr>
        <p:spPr>
          <a:xfrm>
            <a:off x="6177680" y="2636998"/>
            <a:ext cx="4906798" cy="11003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4000" dirty="0">
                <a:solidFill>
                  <a:schemeClr val="tx1"/>
                </a:solidFill>
              </a:rPr>
              <a:t>photos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8851888-DD00-ED89-A5E9-ACA2353E83A2}"/>
              </a:ext>
            </a:extLst>
          </p:cNvPr>
          <p:cNvSpPr/>
          <p:nvPr/>
        </p:nvSpPr>
        <p:spPr>
          <a:xfrm>
            <a:off x="1109034" y="3916621"/>
            <a:ext cx="4906798" cy="9855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4000" dirty="0">
                <a:solidFill>
                  <a:schemeClr val="tx1"/>
                </a:solidFill>
              </a:rPr>
              <a:t>musical instruments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FD022E3-80AA-35B3-F3EC-C90042DC00E0}"/>
              </a:ext>
            </a:extLst>
          </p:cNvPr>
          <p:cNvSpPr/>
          <p:nvPr/>
        </p:nvSpPr>
        <p:spPr>
          <a:xfrm>
            <a:off x="6174984" y="3934060"/>
            <a:ext cx="4906798" cy="9681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4000" dirty="0">
                <a:solidFill>
                  <a:schemeClr val="tx1"/>
                </a:solidFill>
              </a:rPr>
              <a:t>art gallery</a:t>
            </a:r>
          </a:p>
          <a:p>
            <a:pPr lvl="0"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1D76B94-5C9B-6A24-51DD-A5AA38769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194" y="2699756"/>
            <a:ext cx="927638" cy="8411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1CE6CF6-BF28-7698-31F0-18D8B12D7B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89" y="3872225"/>
            <a:ext cx="1037843" cy="83027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2E11DDE-7B88-B5E9-B21E-7BAF539185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63" y="4069813"/>
            <a:ext cx="1086500" cy="7283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C2D5D5A-052F-DABD-8BC1-702C4A3F5F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731888"/>
            <a:ext cx="920642" cy="809049"/>
          </a:xfrm>
          <a:prstGeom prst="rect">
            <a:avLst/>
          </a:prstGeom>
        </p:spPr>
      </p:pic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A9BFA949-D82E-4311-4E38-F93150B02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90155" y="5546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0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9" y="1328581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042BA-7BB8-4312-9693-598D75B2EFBC}"/>
              </a:ext>
            </a:extLst>
          </p:cNvPr>
          <p:cNvSpPr txBox="1"/>
          <p:nvPr/>
        </p:nvSpPr>
        <p:spPr>
          <a:xfrm>
            <a:off x="3845271" y="2139358"/>
            <a:ext cx="810783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2A770F"/>
                </a:solidFill>
                <a:latin typeface="ChronicaPro-Book"/>
              </a:rPr>
              <a:t>- What did Tom find out?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2A770F"/>
                </a:solidFill>
                <a:latin typeface="ChronicaPro-Book"/>
              </a:rPr>
              <a:t>- What did he make with it?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2A770F"/>
                </a:solidFill>
                <a:latin typeface="ChronicaPro-Book"/>
              </a:rPr>
              <a:t>- What happened with the flowers?</a:t>
            </a:r>
          </a:p>
          <a:p>
            <a:pPr marL="571500" indent="-571500">
              <a:buFontTx/>
              <a:buChar char="-"/>
            </a:pPr>
            <a:endParaRPr lang="en-US" sz="4000" dirty="0">
              <a:solidFill>
                <a:srgbClr val="2A770F"/>
              </a:solidFill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1225828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E07F3-8347-F5AF-2F07-00ECDE4C5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249AB4-F6DB-11D9-46B7-ADDC2262EA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D7E83B-4A59-F767-70BA-46962EB714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751CAC-1516-4FE0-4668-1C50A004D9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86B8BF2F-475B-2726-A23F-EC95155BF69F}"/>
              </a:ext>
            </a:extLst>
          </p:cNvPr>
          <p:cNvSpPr/>
          <p:nvPr/>
        </p:nvSpPr>
        <p:spPr>
          <a:xfrm>
            <a:off x="243840" y="221227"/>
            <a:ext cx="11536680" cy="196424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Question 6</a:t>
            </a:r>
            <a:r>
              <a:rPr lang="en-US" sz="4400" dirty="0">
                <a:solidFill>
                  <a:schemeClr val="accent2"/>
                </a:solidFill>
              </a:rPr>
              <a:t>.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</a:p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 Nguyen has a lot </a:t>
            </a:r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of______for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 to paint.  </a:t>
            </a:r>
            <a:endParaRPr lang="en-US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5BD012-EE51-D504-E5B1-F126BF9754B7}"/>
              </a:ext>
            </a:extLst>
          </p:cNvPr>
          <p:cNvSpPr/>
          <p:nvPr/>
        </p:nvSpPr>
        <p:spPr>
          <a:xfrm>
            <a:off x="1110220" y="2658184"/>
            <a:ext cx="4906798" cy="10111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landscapes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D0390195-5EDF-D69E-5E9B-2C0C7C4C335A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622A1DCD-508A-0914-0E2E-D3AC13D2361A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73CAF70-2B29-6FAD-9FD0-101E3EB35021}"/>
              </a:ext>
            </a:extLst>
          </p:cNvPr>
          <p:cNvSpPr/>
          <p:nvPr/>
        </p:nvSpPr>
        <p:spPr>
          <a:xfrm>
            <a:off x="6153818" y="2689561"/>
            <a:ext cx="4906798" cy="99365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pleasure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5ACC3D3-231F-6892-34DE-81EA9297093E}"/>
              </a:ext>
            </a:extLst>
          </p:cNvPr>
          <p:cNvSpPr/>
          <p:nvPr/>
        </p:nvSpPr>
        <p:spPr>
          <a:xfrm>
            <a:off x="1110220" y="4061158"/>
            <a:ext cx="4906798" cy="9405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music festival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D5C7B4C-7FFD-ABF5-1392-469B3EB48332}"/>
              </a:ext>
            </a:extLst>
          </p:cNvPr>
          <p:cNvSpPr/>
          <p:nvPr/>
        </p:nvSpPr>
        <p:spPr>
          <a:xfrm>
            <a:off x="6174984" y="4060849"/>
            <a:ext cx="4906798" cy="9408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instruments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195882F-6DE9-E178-D29C-38CEFA3693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72181" y="2689562"/>
            <a:ext cx="885137" cy="84790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00E60DA-B280-8F7A-BB43-8473CE2EFF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52126" y="4142075"/>
            <a:ext cx="925537" cy="80998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54577E1-86A5-89DD-A257-56075B7E0F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556" y="4117697"/>
            <a:ext cx="892706" cy="78449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021A-966B-C0EA-99B3-357235ED0D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44" y="2830268"/>
            <a:ext cx="921918" cy="810170"/>
          </a:xfrm>
          <a:prstGeom prst="rect">
            <a:avLst/>
          </a:prstGeom>
        </p:spPr>
      </p:pic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242198A4-0BFE-3F38-2A67-3E3D194A9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84907" y="4672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8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011352"/>
            <a:ext cx="1058235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164926"/>
              </p:ext>
            </p:extLst>
          </p:nvPr>
        </p:nvGraphicFramePr>
        <p:xfrm>
          <a:off x="653165" y="2007670"/>
          <a:ext cx="11101299" cy="60867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1101299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photos       like       different from        art gallery       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87D5984-A99D-4C38-A53B-2D4A558351BD}"/>
              </a:ext>
            </a:extLst>
          </p:cNvPr>
          <p:cNvSpPr txBox="1"/>
          <p:nvPr/>
        </p:nvSpPr>
        <p:spPr>
          <a:xfrm>
            <a:off x="445936" y="2893146"/>
            <a:ext cx="11308528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 wants to go to a(n) _____________ next week.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use your smartphone to take ________.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photo is very bright. It is _____________ that dark one.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 and Trang agree that taking photos is not _______ painting.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friend David is very talented. He plays 3 _____.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4814" y="3000055"/>
            <a:ext cx="20201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 gallery</a:t>
            </a:r>
          </a:p>
          <a:p>
            <a:endParaRPr lang="en-GB" b="1" dirty="0">
              <a:solidFill>
                <a:srgbClr val="F7941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31497" y="3770930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</a:t>
            </a:r>
            <a:endParaRPr lang="en-GB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1363" y="4521373"/>
            <a:ext cx="2821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from</a:t>
            </a:r>
            <a:endParaRPr lang="en-GB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00265" y="5214638"/>
            <a:ext cx="13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endParaRPr lang="en-GB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98693" y="5980532"/>
            <a:ext cx="3898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musical instruments</a:t>
            </a: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" y="2364833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88" y="2364833"/>
            <a:ext cx="5555412" cy="28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703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2515156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983" y="2103882"/>
            <a:ext cx="1122379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Prepare the vocabulary for the next lesson</a:t>
            </a:r>
            <a:r>
              <a:rPr lang="en-US" sz="3200"/>
              <a:t>: </a:t>
            </a:r>
            <a:r>
              <a:rPr lang="en-US" sz="3200">
                <a:solidFill>
                  <a:schemeClr val="accent2"/>
                </a:solidFill>
              </a:rPr>
              <a:t>A </a:t>
            </a:r>
            <a:r>
              <a:rPr lang="en-US" sz="3200" dirty="0">
                <a:solidFill>
                  <a:schemeClr val="accent2"/>
                </a:solidFill>
              </a:rPr>
              <a:t>closer look </a:t>
            </a:r>
            <a:r>
              <a:rPr lang="en-US" sz="3200">
                <a:solidFill>
                  <a:schemeClr val="accent2"/>
                </a:solidFill>
              </a:rPr>
              <a:t>1.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/>
              <a:t>Prepare for the Project lesson.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521CDF-7A1C-629F-3F17-49D95B76C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17" y="148278"/>
            <a:ext cx="6600518" cy="369629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19ACD2-10B0-3B89-2FD1-FE1D2284E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pic>
        <p:nvPicPr>
          <p:cNvPr id="2" name="U4- L1- warm up">
            <a:hlinkClick r:id="" action="ppaction://media"/>
            <a:extLst>
              <a:ext uri="{FF2B5EF4-FFF2-40B4-BE49-F238E27FC236}">
                <a16:creationId xmlns:a16="http://schemas.microsoft.com/office/drawing/2014/main" id="{BCFA7BA6-2C7B-41BB-B865-6B20F9935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1998" cy="709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QPNMiHbpws7M1fYA3pHgc2blKfgCEtSGyxHtgJHZqH_p3WueC34YSRLgB6ta1DU4505WYG6uMF2GDthfu2JBsY7FVyAMqD-oqiuipZ5YfcgAA">
            <a:hlinkClick r:id="" action="ppaction://media"/>
            <a:extLst>
              <a:ext uri="{FF2B5EF4-FFF2-40B4-BE49-F238E27FC236}">
                <a16:creationId xmlns:a16="http://schemas.microsoft.com/office/drawing/2014/main" id="{6188A844-4E5D-C43A-90EE-A14EB801C8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637" y="2427287"/>
            <a:ext cx="5636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A talk at the school gate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47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1: GETTING STARTED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026" name="Picture 2" descr="Bài Mẫu Chủ đề: Talk About Your School - IELTS Speaking - IELTS Cấp Tốc">
            <a:extLst>
              <a:ext uri="{FF2B5EF4-FFF2-40B4-BE49-F238E27FC236}">
                <a16:creationId xmlns:a16="http://schemas.microsoft.com/office/drawing/2014/main" id="{548F6424-389E-485F-81C5-193B882F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78" y="3133745"/>
            <a:ext cx="6566958" cy="32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77668" y="2134375"/>
            <a:ext cx="1883767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873" y="3836128"/>
            <a:ext cx="188376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123337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104861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Circle </a:t>
            </a:r>
            <a:r>
              <a:rPr lang="en-US" dirty="0">
                <a:solidFill>
                  <a:schemeClr val="tx1"/>
                </a:solidFill>
              </a:rPr>
              <a:t>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Complete each of the sentences with a suitable word or phrase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under each picture</a:t>
            </a:r>
            <a:r>
              <a:rPr lang="en-US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4: Quiz “How artistic are you?”. </a:t>
            </a:r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71640" y="1598661"/>
            <a:ext cx="1647912" cy="5357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29756" y="2462076"/>
            <a:ext cx="1647912" cy="137405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71639" y="4147870"/>
            <a:ext cx="1736839" cy="142750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66594" y="5575378"/>
            <a:ext cx="1883768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94317" y="557537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7" y="17064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classical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</a:t>
            </a:r>
            <a:r>
              <a:rPr lang="en-US" sz="4400" dirty="0" err="1">
                <a:solidFill>
                  <a:srgbClr val="F7941E"/>
                </a:solidFill>
              </a:rPr>
              <a:t>adj</a:t>
            </a:r>
            <a:r>
              <a:rPr lang="en-US" sz="4400" dirty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696" y="4315341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cổ</a:t>
            </a:r>
            <a:r>
              <a:rPr lang="en-US" sz="3600" dirty="0"/>
              <a:t> </a:t>
            </a:r>
            <a:r>
              <a:rPr lang="en-US" sz="3600" dirty="0" err="1"/>
              <a:t>điển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84037" y="3339609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ˈklæsɪkəl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E1C73-00CF-4A99-B33C-E7CFA2765C3D}"/>
              </a:ext>
            </a:extLst>
          </p:cNvPr>
          <p:cNvSpPr txBox="1"/>
          <p:nvPr/>
        </p:nvSpPr>
        <p:spPr>
          <a:xfrm>
            <a:off x="10080738" y="1789722"/>
            <a:ext cx="121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modern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38330" r="67020" b="40627"/>
          <a:stretch/>
        </p:blipFill>
        <p:spPr>
          <a:xfrm>
            <a:off x="4394286" y="3768353"/>
            <a:ext cx="5231128" cy="2795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8069" r="16075" b="50350"/>
          <a:stretch/>
        </p:blipFill>
        <p:spPr>
          <a:xfrm>
            <a:off x="8176261" y="2477729"/>
            <a:ext cx="3861213" cy="182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3083" y="147858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pleasure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(n</a:t>
            </a:r>
            <a:r>
              <a:rPr lang="en-US" sz="4400" dirty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3" y="4486773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 err="1"/>
              <a:t>Niềm</a:t>
            </a:r>
            <a:r>
              <a:rPr lang="en-US" sz="4800" dirty="0"/>
              <a:t> </a:t>
            </a:r>
            <a:r>
              <a:rPr lang="en-US" sz="4800" dirty="0" err="1"/>
              <a:t>vui</a:t>
            </a:r>
            <a:r>
              <a:rPr lang="en-US" sz="4800" dirty="0"/>
              <a:t>, </a:t>
            </a:r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hoan</a:t>
            </a:r>
            <a:r>
              <a:rPr lang="en-US" sz="4800" dirty="0"/>
              <a:t> </a:t>
            </a:r>
            <a:r>
              <a:rPr lang="en-US" sz="4800" dirty="0" err="1"/>
              <a:t>hỉ</a:t>
            </a:r>
            <a:endParaRPr lang="vi-VN" sz="4800" dirty="0"/>
          </a:p>
        </p:txBody>
      </p:sp>
      <p:sp>
        <p:nvSpPr>
          <p:cNvPr id="2" name="Rectangle 1"/>
          <p:cNvSpPr/>
          <p:nvPr/>
        </p:nvSpPr>
        <p:spPr>
          <a:xfrm>
            <a:off x="2165049" y="3252092"/>
            <a:ext cx="24769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/ˈ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pleȝə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(r)/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82C304-8D2F-5A36-B1BB-91479BD76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79" y="812485"/>
            <a:ext cx="4679837" cy="60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73" y="1368807"/>
            <a:ext cx="631193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7941E"/>
                </a:solidFill>
              </a:rPr>
              <a:t>musical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5400" b="1" dirty="0">
                <a:solidFill>
                  <a:srgbClr val="F7941E"/>
                </a:solidFill>
              </a:rPr>
              <a:t>instruments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8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2753" y="4274479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nhạc</a:t>
            </a:r>
            <a:r>
              <a:rPr lang="en-US" sz="4400" dirty="0"/>
              <a:t> </a:t>
            </a:r>
            <a:r>
              <a:rPr lang="en-US" sz="4400" dirty="0" err="1"/>
              <a:t>cụ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295693" y="3065501"/>
            <a:ext cx="5054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mjuːzɪkəl</a:t>
            </a:r>
            <a:r>
              <a:rPr lang="en-US" sz="3600" b="1" dirty="0">
                <a:solidFill>
                  <a:srgbClr val="0FB7BD"/>
                </a:solidFill>
              </a:rPr>
              <a:t> ˈ</a:t>
            </a:r>
            <a:r>
              <a:rPr lang="en-US" sz="3600" b="1" dirty="0" err="1">
                <a:solidFill>
                  <a:srgbClr val="0FB7BD"/>
                </a:solidFill>
              </a:rPr>
              <a:t>ɪnstrəmənts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906" r="31785" b="6336"/>
          <a:stretch/>
        </p:blipFill>
        <p:spPr>
          <a:xfrm>
            <a:off x="6096000" y="1073254"/>
            <a:ext cx="6096000" cy="54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2009" y="1093793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landscape </a:t>
            </a:r>
          </a:p>
          <a:p>
            <a:pPr marL="0" indent="0" algn="ctr">
              <a:buNone/>
            </a:pPr>
            <a:r>
              <a:rPr lang="en-US" sz="6600" dirty="0">
                <a:solidFill>
                  <a:srgbClr val="F7941E"/>
                </a:solidFill>
              </a:rPr>
              <a:t>(n)</a:t>
            </a:r>
            <a:endParaRPr lang="en-US" sz="66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971" y="4567363"/>
            <a:ext cx="48761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cảnh</a:t>
            </a:r>
            <a:r>
              <a:rPr lang="en-US" sz="4800" dirty="0"/>
              <a:t> </a:t>
            </a:r>
            <a:r>
              <a:rPr lang="en-US" sz="4800" dirty="0" err="1"/>
              <a:t>quan</a:t>
            </a:r>
            <a:r>
              <a:rPr lang="en-US" sz="4800" dirty="0"/>
              <a:t>,</a:t>
            </a:r>
          </a:p>
          <a:p>
            <a:pPr lvl="0" algn="ctr"/>
            <a:r>
              <a:rPr lang="en-US" sz="4800" dirty="0"/>
              <a:t> </a:t>
            </a:r>
            <a:r>
              <a:rPr lang="en-US" sz="4800" dirty="0" err="1"/>
              <a:t>phong</a:t>
            </a:r>
            <a:r>
              <a:rPr lang="en-US" sz="4800" dirty="0"/>
              <a:t> </a:t>
            </a:r>
            <a:r>
              <a:rPr lang="en-US" sz="4800" dirty="0" err="1"/>
              <a:t>cảnh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577592" y="3252092"/>
            <a:ext cx="270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lændskeɪp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E01180-0EF7-8BF9-B85C-2B3538820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1093793"/>
            <a:ext cx="7384026" cy="563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3560</TotalTime>
  <Words>906</Words>
  <Application>Microsoft Office PowerPoint</Application>
  <PresentationFormat>Widescreen</PresentationFormat>
  <Paragraphs>187</Paragraphs>
  <Slides>26</Slides>
  <Notes>16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Adobe Gothic Std B</vt:lpstr>
      <vt:lpstr>Arial</vt:lpstr>
      <vt:lpstr>Calibri</vt:lpstr>
      <vt:lpstr>Calibri Light</vt:lpstr>
      <vt:lpstr>ChronicaPro-Book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 pham</cp:lastModifiedBy>
  <cp:revision>151</cp:revision>
  <dcterms:created xsi:type="dcterms:W3CDTF">2020-12-09T02:04:09Z</dcterms:created>
  <dcterms:modified xsi:type="dcterms:W3CDTF">2025-11-14T01:27:48Z</dcterms:modified>
</cp:coreProperties>
</file>