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3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theme/theme4.xml" ContentType="application/vnd.openxmlformats-officedocument.theme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7" r:id="rId2"/>
    <p:sldMasterId id="2147483957" r:id="rId3"/>
    <p:sldMasterId id="2147484097" r:id="rId4"/>
    <p:sldMasterId id="2147484237" r:id="rId5"/>
  </p:sldMasterIdLst>
  <p:notesMasterIdLst>
    <p:notesMasterId r:id="rId24"/>
  </p:notesMasterIdLst>
  <p:sldIdLst>
    <p:sldId id="315" r:id="rId6"/>
    <p:sldId id="302" r:id="rId7"/>
    <p:sldId id="346" r:id="rId8"/>
    <p:sldId id="327" r:id="rId9"/>
    <p:sldId id="332" r:id="rId10"/>
    <p:sldId id="331" r:id="rId11"/>
    <p:sldId id="319" r:id="rId12"/>
    <p:sldId id="336" r:id="rId13"/>
    <p:sldId id="337" r:id="rId14"/>
    <p:sldId id="322" r:id="rId15"/>
    <p:sldId id="339" r:id="rId16"/>
    <p:sldId id="323" r:id="rId17"/>
    <p:sldId id="324" r:id="rId18"/>
    <p:sldId id="341" r:id="rId19"/>
    <p:sldId id="309" r:id="rId20"/>
    <p:sldId id="325" r:id="rId21"/>
    <p:sldId id="343" r:id="rId22"/>
    <p:sldId id="345" r:id="rId23"/>
  </p:sldIdLst>
  <p:sldSz cx="9144000" cy="5143500" type="screen16x9"/>
  <p:notesSz cx="6858000" cy="9144000"/>
  <p:embeddedFontLst>
    <p:embeddedFont>
      <p:font typeface="Nanum Pen Script" panose="020B0604020202020204" charset="-127"/>
      <p:regular r:id="rId25"/>
    </p:embeddedFont>
    <p:embeddedFont>
      <p:font typeface="#9Slide03 Arima Madurai Bold" panose="020B0604020202020204" charset="0"/>
      <p:bold r:id="rId26"/>
    </p:embeddedFont>
    <p:embeddedFont>
      <p:font typeface="#9Slide03 Arima Madurai Medium" panose="020B0604020202020204" charset="0"/>
      <p:regular r:id="rId27"/>
    </p:embeddedFont>
    <p:embeddedFont>
      <p:font typeface="#9Slide03 NguyenHa 01" panose="020B0604020202020204" charset="0"/>
      <p:regular r:id="rId28"/>
    </p:embeddedFont>
    <p:embeddedFont>
      <p:font typeface="#9Slide07 Cadena" panose="020B0604020202020204" charset="0"/>
      <p:bold r:id="rId29"/>
    </p:embeddedFont>
    <p:embeddedFont>
      <p:font typeface="#9Slide07 IcielNabila" panose="020B0604020202020204" charset="0"/>
      <p:regular r:id="rId30"/>
    </p:embeddedFont>
    <p:embeddedFont>
      <p:font typeface="#9Slide07 SVNNexa Rust Slab Bla" panose="020B0606040200020203" charset="0"/>
      <p:bold r:id="rId31"/>
    </p:embeddedFont>
    <p:embeddedFont>
      <p:font typeface="Baloo Tammudu 2" panose="020B0604020202020204" charset="0"/>
      <p:regular r:id="rId32"/>
      <p:bold r:id="rId33"/>
    </p:embeddedFont>
    <p:embeddedFont>
      <p:font typeface="Roboto Condensed Light" panose="020F0502020204030204" pitchFamily="2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5C4150-20DD-474F-B990-3C3E0802B237}">
  <a:tblStyle styleId="{385C4150-20DD-474F-B990-3C3E0802B2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0354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40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C7879A6-6FC9-424A-A435-7A8BE7E2FEC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505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29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29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51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67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44" name="Google Shape;144;p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3" name="Google Shape;183;p4"/>
          <p:cNvGrpSpPr/>
          <p:nvPr/>
        </p:nvGrpSpPr>
        <p:grpSpPr>
          <a:xfrm>
            <a:off x="615560" y="324252"/>
            <a:ext cx="8363190" cy="4443748"/>
            <a:chOff x="615560" y="324252"/>
            <a:chExt cx="8363190" cy="4443748"/>
          </a:xfrm>
        </p:grpSpPr>
        <p:grpSp>
          <p:nvGrpSpPr>
            <p:cNvPr id="184" name="Google Shape;184;p4"/>
            <p:cNvGrpSpPr/>
            <p:nvPr/>
          </p:nvGrpSpPr>
          <p:grpSpPr>
            <a:xfrm>
              <a:off x="8874850" y="3912550"/>
              <a:ext cx="103900" cy="115875"/>
              <a:chOff x="1385075" y="3682325"/>
              <a:chExt cx="103900" cy="115875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4"/>
            <p:cNvSpPr/>
            <p:nvPr/>
          </p:nvSpPr>
          <p:spPr>
            <a:xfrm>
              <a:off x="8533013" y="46321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8783663" y="4336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4"/>
            <p:cNvGrpSpPr/>
            <p:nvPr/>
          </p:nvGrpSpPr>
          <p:grpSpPr>
            <a:xfrm>
              <a:off x="615560" y="324252"/>
              <a:ext cx="195076" cy="215146"/>
              <a:chOff x="3080000" y="3727500"/>
              <a:chExt cx="99625" cy="109875"/>
            </a:xfrm>
          </p:grpSpPr>
          <p:sp>
            <p:nvSpPr>
              <p:cNvPr id="190" name="Google Shape;190;p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74911"/>
      </p:ext>
    </p:extLst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0F85624-6933-4B77-8A99-C5E4E6E6F0E9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F8106A2-5443-4EE2-AEFC-0C1A157EBBF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6704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53DD4A2-A2FF-492B-8195-D03389F58706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2DF85CC-05BD-493F-898A-7EE49935891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898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8022485-956A-4565-A076-6A65B8B8B35E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65319D1-ED6D-4734-8288-4D3B906E081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8597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2DFB9CA-FACE-4E7E-857B-4A92F080DF6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F7C3C8-0B0F-4428-B063-850FA143B4B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3508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F449068-0006-408C-AA63-81550C326F5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E40816-45FE-4F2F-8DBD-5D793CF4A0B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5316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4B088DBB-7453-453D-8855-B1B6473A96B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90929073-7BCF-471C-BE17-8FC3102346B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4508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78990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9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54137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551671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1D11C2E-2736-4F3D-9173-078C00514855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4C164D-6728-4F6E-87DD-FFCC760E7C4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15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78128"/>
      </p:ext>
    </p:extLst>
  </p:cSld>
  <p:clrMapOvr>
    <a:masterClrMapping/>
  </p:clrMapOvr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45B22C6-5D72-4FD6-8779-229754B277E2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7085621-1CE9-4F69-B465-A3CFC75ABF8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23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EDD3223-50D4-427F-93AD-500F27DFE939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CCE7190-9C2E-4395-8E4F-B66E36C347F8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78176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5478DDA-68F1-48EE-9472-BD1484BB6E0E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8455202-1473-465E-A6F7-BB8BFA230BB8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9071054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DFBBC4-F7CA-49B9-94D4-165BA97CEBB3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221C5C5-4D98-4884-9ACE-F0877E7A740E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022963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BB2D96F-0A36-4381-99FC-C57ECD374C3F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8D146EF-994F-4BE1-8BF5-B8F2377905EA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4158308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9B4A96-2B24-4596-8EB0-310B796AEB87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7FCCAF-8682-4F82-BF16-5287B7AB2FE5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274069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DFBC155A-AE28-4291-8EC0-993711B8066D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778A7571-40C5-4A35-BBBB-D2A23BCBA607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2978456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52BC0308-4422-4003-A9FD-3B218E2C8E91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CA244291-BC24-4E68-AF19-DDC15898057C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1420325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987D9E3-F280-4A71-85D3-9D67C5A62176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90FB229B-1430-46C9-A5AD-0984836CB463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1107433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F33E78B9-1587-4DC4-A197-248012996CBC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821D9C3A-9211-4E27-A1E7-974C28AD29F2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47586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1144"/>
      </p:ext>
    </p:extLst>
  </p:cSld>
  <p:clrMapOvr>
    <a:masterClrMapping/>
  </p:clrMapOvr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A73FD96-02FD-4739-BCB2-EEA28F4FB0FF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D904EAFD-F1FE-4B5E-924F-61EB60F8A726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1474301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6747F28-2FEB-4987-A535-CCA655DBA377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8BAC9683-52CF-4AF4-AB7C-8FB163934E9E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1377563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E6777BF0-5D4D-4BA9-9F66-9390B9F6B065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F831901-81FF-4BAD-9597-F05DBA907BEA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9478843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8BF5209E-547B-429E-B749-13CF5B6CF934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FA6C97BC-57B9-47ED-944E-CD20E84F2DFA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1887854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A3EF4B79-4F5C-48F0-9D24-202440ACA18D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E2CC099-3FC0-444F-B0F4-FF7B6DAE8283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0400751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B74818B-296A-42CA-98F2-76ED1F420CB4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385F4DBF-AB8A-434A-AB7D-20C1AC87B83A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553096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3656D35-BD5C-4CBC-8649-453B0E6ED2C9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10DBA0A-1C38-4ED0-8EA2-3BF464E3D218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0603879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2EE057A8-D3DF-49F4-8DA2-B085E3505737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514E2C7C-018F-45CE-B64E-296E55257B50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6578029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6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383306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9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0908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 alt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alt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2DE3B4F-47A7-4568-BF33-6687D3C46D3B}" type="slidenum">
              <a:rPr lang="en-US" alt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altLang="en-US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142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153323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6A747DED-6E2E-4041-B89E-C90A6DB7ED37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1EF84FD-41A3-4415-A36C-29C097CE99CE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9284260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9652A4C6-0458-4105-B8FE-CD21BA5FF959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7677DC51-E410-4570-B189-D17396B4D332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7154388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52526" y="1541869"/>
            <a:ext cx="2518172" cy="1300163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52526" y="3003963"/>
            <a:ext cx="2518172" cy="1232297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9046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600124" y="2171702"/>
            <a:ext cx="5943777" cy="2322909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5564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201941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554400" y="1762126"/>
            <a:ext cx="2035204" cy="1403748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905350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123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55695" y="1412044"/>
            <a:ext cx="3691105" cy="3116222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5519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233591" y="1380404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7866" y="1380404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532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4325542" y="1415060"/>
            <a:ext cx="3651824" cy="2594967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016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04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71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5F5F5F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5F5F5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5F5F5F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5F5F5F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5F5F5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261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15E7F23-F6BD-4DBC-8C0B-0EED65D4BFB3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1550EF7-B2DD-4A41-AC85-D0578A35FF85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1643609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08967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9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319392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86429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309AD60-D01D-424E-A2B4-E0F940FD1BAE}" type="datetimeFigureOut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2025/12/5</a:t>
            </a:fld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5FCBEF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4575B95-F89E-4351-BBE0-BBB59C177BE3}" type="slidenum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63779"/>
      </p:ext>
    </p:extLst>
  </p:cSld>
  <p:clrMapOvr>
    <a:masterClrMapping/>
  </p:clrMapOvr>
  <p:transition spd="slow" advTm="3000"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AE8FBAB-CFC3-4271-8AE3-574CAF801E84}" type="datetimeFigureOut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2025/12/5</a:t>
            </a:fld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5FCBEF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045DF5F-4A13-4C02-9E0A-929C877E434B}" type="slidenum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31427"/>
      </p:ext>
    </p:extLst>
  </p:cSld>
  <p:clrMapOvr>
    <a:masterClrMapping/>
  </p:clrMapOvr>
  <p:transition spd="slow" advTm="3000"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73527"/>
      </p:ext>
    </p:extLst>
  </p:cSld>
  <p:clrMapOvr>
    <a:masterClrMapping/>
  </p:clrMapOvr>
  <p:hf sldNum="0"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41832"/>
      </p:ext>
    </p:extLst>
  </p:cSld>
  <p:clrMapOvr>
    <a:masterClrMapping/>
  </p:clrMapOvr>
  <p:hf sldNum="0"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187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48629"/>
      </p:ext>
    </p:extLst>
  </p:cSld>
  <p:clrMapOvr>
    <a:masterClrMapping/>
  </p:clrMapOvr>
  <p:hf sldNum="0"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39288"/>
      </p:ext>
    </p:extLst>
  </p:cSld>
  <p:clrMapOvr>
    <a:masterClrMapping/>
  </p:clrMapOvr>
  <p:hf sldNum="0"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4430"/>
      </p:ext>
    </p:extLst>
  </p:cSld>
  <p:clrMapOvr>
    <a:masterClrMapping/>
  </p:clrMapOvr>
  <p:hf sldNum="0" hdr="0" ft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 alt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alt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2DE3B4F-47A7-4568-BF33-6687D3C46D3B}" type="slidenum">
              <a:rPr lang="en-US" alt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altLang="en-US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202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562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49468"/>
      </p:ext>
    </p:extLst>
  </p:cSld>
  <p:clrMapOvr>
    <a:masterClrMapping/>
  </p:clrMapOvr>
  <p:hf sldNum="0"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68696"/>
      </p:ext>
    </p:extLst>
  </p:cSld>
  <p:clrMapOvr>
    <a:masterClrMapping/>
  </p:clrMapOvr>
  <p:hf sldNum="0"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3505"/>
      </p:ext>
    </p:extLst>
  </p:cSld>
  <p:clrMapOvr>
    <a:masterClrMapping/>
  </p:clrMapOvr>
  <p:hf sldNum="0"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1" y="27384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51903"/>
      </p:ext>
    </p:extLst>
  </p:cSld>
  <p:clrMapOvr>
    <a:masterClrMapping/>
  </p:clrMapOvr>
  <p:hf sldNum="0"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7294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01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09901"/>
      </p:ext>
    </p:extLst>
  </p:cSld>
  <p:clrMapOvr>
    <a:masterClrMapping/>
  </p:clrMapOvr>
  <p:hf sldNum="0"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8077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9093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3275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15391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7548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7569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3469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869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1252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52526" y="1541870"/>
            <a:ext cx="2518172" cy="1300163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52526" y="3003959"/>
            <a:ext cx="2518172" cy="1232297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198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69326"/>
      </p:ext>
    </p:extLst>
  </p:cSld>
  <p:clrMapOvr>
    <a:masterClrMapping/>
  </p:clrMapOvr>
  <p:hf sldNum="0"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600121" y="2171702"/>
            <a:ext cx="5943777" cy="2322909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6725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201931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554400" y="1762126"/>
            <a:ext cx="2035204" cy="1403748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905340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41185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55691" y="1412044"/>
            <a:ext cx="3691105" cy="3116222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8345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233591" y="1380400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7866" y="1380400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0250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4325542" y="1415060"/>
            <a:ext cx="3651824" cy="2594967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2352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4848"/>
            <a:fld id="{BB962C8B-B14F-4D97-AF65-F5344CB8AC3E}" type="datetimeFigureOut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684848"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4848"/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4848"/>
            <a:fld id="{9A0DB2DC-4C9A-4742-B13C-FB6460FD3503}" type="slidenum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684848"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3367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AEF2090-925D-45EF-BF75-1529FE85EC8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9DE41093-A762-4BB7-A255-FC7C634CC5B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46733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2672219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34633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920683"/>
      </p:ext>
    </p:extLst>
  </p:cSld>
  <p:clrMapOvr>
    <a:masterClrMapping/>
  </p:clrMapOvr>
  <p:transition spd="slow"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1" y="27385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11205"/>
      </p:ext>
    </p:extLst>
  </p:cSld>
  <p:clrMapOvr>
    <a:masterClrMapping/>
  </p:clrMapOvr>
  <p:hf sldNum="0"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6306816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5535650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829579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422974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42975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2350954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9089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134303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152384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37859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83906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02A057DE-6859-4C38-9B4A-F4A9985559EB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260A43A-B17A-46D9-8A85-2434B019F82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906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968048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515842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3145278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/>
          <a:p>
            <a:pPr defTabSz="342900"/>
            <a:fld id="{BB962C8B-B14F-4D97-AF65-F5344CB8AC3E}" type="datetimeFigureOut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342900"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/>
          <a:p>
            <a:pPr defTabSz="342900"/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/>
          <a:p>
            <a:pPr defTabSz="342900"/>
            <a:fld id="{9A0DB2DC-4C9A-4742-B13C-FB6460FD3503}" type="slidenum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342900"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1712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latin typeface="Lato Light" pitchFamily="34" charset="0"/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latin typeface="Lato Light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latin typeface="Lato Light" pitchFamily="34" charset="0"/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Lato Light" pitchFamily="34" charset="0"/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898989"/>
              </a:solidFill>
              <a:latin typeface="Lato Light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3475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77D1D069-9AF8-4469-8E83-062AB009F0FC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D27A7B79-23C0-407A-9326-0AAED4B14E60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34929886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9815068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034790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81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9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439" name="Google Shape;439;p9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9"/>
          <p:cNvGrpSpPr/>
          <p:nvPr/>
        </p:nvGrpSpPr>
        <p:grpSpPr>
          <a:xfrm>
            <a:off x="1129906" y="411902"/>
            <a:ext cx="8669189" cy="4430223"/>
            <a:chOff x="1129888" y="411900"/>
            <a:chExt cx="8669189" cy="4430223"/>
          </a:xfrm>
        </p:grpSpPr>
        <p:sp>
          <p:nvSpPr>
            <p:cNvPr id="477" name="Google Shape;477;p9"/>
            <p:cNvSpPr/>
            <p:nvPr/>
          </p:nvSpPr>
          <p:spPr>
            <a:xfrm>
              <a:off x="1129888" y="4119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714163" y="9440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9" name="Google Shape;479;p9"/>
            <p:cNvGrpSpPr/>
            <p:nvPr/>
          </p:nvGrpSpPr>
          <p:grpSpPr>
            <a:xfrm rot="8396700">
              <a:off x="7721218" y="3511679"/>
              <a:ext cx="2081052" cy="748649"/>
              <a:chOff x="-370250" y="165063"/>
              <a:chExt cx="2081125" cy="748675"/>
            </a:xfrm>
          </p:grpSpPr>
          <p:grpSp>
            <p:nvGrpSpPr>
              <p:cNvPr id="480" name="Google Shape;480;p9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481" name="Google Shape;481;p9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9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9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4" name="Google Shape;484;p9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5" name="Google Shape;485;p9"/>
            <p:cNvSpPr/>
            <p:nvPr/>
          </p:nvSpPr>
          <p:spPr>
            <a:xfrm>
              <a:off x="6637638" y="4714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>
            <a:off x="3970575" y="1479150"/>
            <a:ext cx="446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subTitle" idx="1"/>
          </p:nvPr>
        </p:nvSpPr>
        <p:spPr>
          <a:xfrm>
            <a:off x="3970575" y="2320950"/>
            <a:ext cx="4460400" cy="13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5558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5FCBEF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5FCBE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02908"/>
      </p:ext>
    </p:extLst>
  </p:cSld>
  <p:clrMapOvr>
    <a:masterClrMapping/>
  </p:clrMapOvr>
  <p:transition spd="slow" advTm="3000">
    <p:random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249015"/>
      </p:ext>
    </p:extLst>
  </p:cSld>
  <p:clrMapOvr>
    <a:masterClrMapping/>
  </p:clrMapOvr>
  <p:transition spd="slow" advClick="0" advTm="4000">
    <p:comb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613469"/>
      </p:ext>
    </p:extLst>
  </p:cSld>
  <p:clrMapOvr>
    <a:masterClrMapping/>
  </p:clrMapOvr>
  <p:transition spd="slow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菱形 6"/>
          <p:cNvSpPr/>
          <p:nvPr/>
        </p:nvSpPr>
        <p:spPr>
          <a:xfrm>
            <a:off x="95254" y="102398"/>
            <a:ext cx="404813" cy="40481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sp>
        <p:nvSpPr>
          <p:cNvPr id="10" name="菱形 2"/>
          <p:cNvSpPr/>
          <p:nvPr/>
        </p:nvSpPr>
        <p:spPr>
          <a:xfrm>
            <a:off x="142887" y="102398"/>
            <a:ext cx="404813" cy="404813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19052"/>
      </p:ext>
    </p:extLst>
  </p:cSld>
  <p:clrMapOvr>
    <a:masterClrMapping/>
  </p:clrMapOvr>
  <p:transition spd="slow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412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1D795BA-9A84-4334-8E85-AD3C0AEFB35C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9065755-52DE-469D-8769-2F73567EB30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176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991E3A0-83A8-4A08-8722-FBB8F86871A9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97E2525-4331-43F3-9EA6-72D877916AB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6829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60DA8A1-D8D0-4FA8-86C6-542311A65B4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4B01BD0-C651-4D28-AE95-53BA611B42C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85787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9C027E-F6D6-414A-B726-FFDE47BBB268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97A2176-1D7B-4C93-8F3B-09BA4A1414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75814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C66B759-69AE-4B5A-82C0-97A47F635A46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46DAC85-9045-4824-8935-3812B22DA96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732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5882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E60D83C-DFB9-4316-9399-E726D12C56F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157BC42-F32F-4315-8B94-ADF91ED01A6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21097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1BC9EFE-CDA9-4776-B552-88A01C25E5E9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565F8B-9920-489F-8774-9DED86B8C12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35593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4A47089-4F72-4C89-B52F-9976457F29E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6191809-A6E9-4AD8-83CB-9F7EEA4785C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9909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61B5E35-492F-42D4-9BC3-CAAF69DB5B23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89AA8D3-0033-4890-830F-4D480A7705B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60912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BEC4828-2A7C-4F62-B93D-421AD959359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1854CCA-FAE0-4032-B403-7C4A33C9BEC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4151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7115D63-1DC4-47F9-ACBD-E884D5F7EAC2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EAB9D6E-B07B-448F-81D9-09299A96BCF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23166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6F61DF74-B7BF-40E6-8B67-2716D165CFFB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CB4BDE60-D1C8-4A59-81C5-AC6784A989E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0598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6896951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4768021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11740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44856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8180979-AFB9-49E4-8B0D-03FC9B342CE1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BBB6C0A-3FD9-4ADB-A1D3-13901E53770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47650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7E02696-7749-44F8-A4EA-0D0290215E9C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58E2A1E-1FF5-4A72-8865-7C9507EB0F4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01213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1180008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7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5110578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0346671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380685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044375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9398141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D0F5135D-A337-430E-9773-BDB4A6403692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DD862000-424D-472E-9932-9D718B91BACE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63019452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933E5690-71E7-404D-89FD-478F8C3E51FF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40BE106C-1777-425E-B175-D2992E83454C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083115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1194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970783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7773498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984550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BC5BA31-9327-4A67-8070-12C1246D2F78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0F2ED0B-8E19-42C6-9747-B2AA7D45C0C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3167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423807E-0671-4F47-AEED-C72883525F0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5BD56D-A5A1-4C65-B787-9675FB402F8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98763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D136E84-417C-4A98-B4BE-E7D0639F5E1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23BC75E-918A-4570-83F0-9B2443F6764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07425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0FB8422-31B9-4172-A4C2-F8F22B217415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29F2BB2-FCD6-4A5E-939C-38A41D77CA7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14122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B7C3E26-737A-4633-93A8-FB9221041E83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968E9FF-980B-491A-A853-24D6E850745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08202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8904C14-9BE0-49A7-83CF-F891C604F401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A2F077F-0C14-4300-9DFF-E46A60600CB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057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0F85624-6933-4B77-8A99-C5E4E6E6F0E9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F8106A2-5443-4EE2-AEFC-0C1A157EBBF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71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6439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53DD4A2-A2FF-492B-8195-D03389F58706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2DF85CC-05BD-493F-898A-7EE49935891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5298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8022485-956A-4565-A076-6A65B8B8B35E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65319D1-ED6D-4734-8288-4D3B906E081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22948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2DFB9CA-FACE-4E7E-857B-4A92F080DF6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F7C3C8-0B0F-4428-B063-850FA143B4B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40627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F449068-0006-408C-AA63-81550C326F5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E40816-45FE-4F2F-8DBD-5D793CF4A0B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34922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4B088DBB-7453-453D-8855-B1B6473A96B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90929073-7BCF-471C-BE17-8FC3102346B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34154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5313587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4972448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311651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1D11C2E-2736-4F3D-9173-078C00514855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4C164D-6728-4F6E-87DD-FFCC760E7C4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46393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45B22C6-5D72-4FD6-8779-229754B277E2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7085621-1CE9-4F69-B465-A3CFC75ABF8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202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93877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EDD3223-50D4-427F-93AD-500F27DFE939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CCE7190-9C2E-4395-8E4F-B66E36C347F8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92117253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5478DDA-68F1-48EE-9472-BD1484BB6E0E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8455202-1473-465E-A6F7-BB8BFA230BB8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07361031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DFBBC4-F7CA-49B9-94D4-165BA97CEBB3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221C5C5-4D98-4884-9ACE-F0877E7A740E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69764129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BB2D96F-0A36-4381-99FC-C57ECD374C3F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8D146EF-994F-4BE1-8BF5-B8F2377905EA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72100877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9B4A96-2B24-4596-8EB0-310B796AEB87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7FCCAF-8682-4F82-BF16-5287B7AB2FE5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01561224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DFBC155A-AE28-4291-8EC0-993711B8066D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778A7571-40C5-4A35-BBBB-D2A23BCBA607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80854018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52BC0308-4422-4003-A9FD-3B218E2C8E91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CA244291-BC24-4E68-AF19-DDC15898057C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40566103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987D9E3-F280-4A71-85D3-9D67C5A62176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90FB229B-1430-46C9-A5AD-0984836CB463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94601861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F33E78B9-1587-4DC4-A197-248012996CBC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821D9C3A-9211-4E27-A1E7-974C28AD29F2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00516665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A73FD96-02FD-4739-BCB2-EEA28F4FB0FF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D904EAFD-F1FE-4B5E-924F-61EB60F8A726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31860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9026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6747F28-2FEB-4987-A535-CCA655DBA377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8BAC9683-52CF-4AF4-AB7C-8FB163934E9E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13709647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E6777BF0-5D4D-4BA9-9F66-9390B9F6B065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F831901-81FF-4BAD-9597-F05DBA907BEA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92257547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8BF5209E-547B-429E-B749-13CF5B6CF934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FA6C97BC-57B9-47ED-944E-CD20E84F2DFA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7056703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A3EF4B79-4F5C-48F0-9D24-202440ACA18D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E2CC099-3FC0-444F-B0F4-FF7B6DAE8283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01425682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B74818B-296A-42CA-98F2-76ED1F420CB4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385F4DBF-AB8A-434A-AB7D-20C1AC87B83A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79182140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3656D35-BD5C-4CBC-8649-453B0E6ED2C9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10DBA0A-1C38-4ED0-8EA2-3BF464E3D218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62011544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2EE057A8-D3DF-49F4-8DA2-B085E3505737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514E2C7C-018F-45CE-B64E-296E55257B50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36901864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6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5132785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0129352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01072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1941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6A747DED-6E2E-4041-B89E-C90A6DB7ED37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1EF84FD-41A3-4415-A36C-29C097CE99CE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91044177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9652A4C6-0458-4105-B8FE-CD21BA5FF959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7677DC51-E410-4570-B189-D17396B4D332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35541620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52526" y="1541864"/>
            <a:ext cx="2518172" cy="1300163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52526" y="3003958"/>
            <a:ext cx="2518172" cy="1232297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5981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600121" y="2171702"/>
            <a:ext cx="5943777" cy="2322909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83182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201931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554400" y="1762126"/>
            <a:ext cx="2035204" cy="1403748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905340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07192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55690" y="1412044"/>
            <a:ext cx="3691105" cy="3116222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13025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233591" y="1380399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7866" y="1380399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21359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4325542" y="1415060"/>
            <a:ext cx="3651824" cy="2594967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72344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2229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5F5F5F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5F5F5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5F5F5F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5F5F5F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5F5F5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24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37523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15E7F23-F6BD-4DBC-8C0B-0EED65D4BFB3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1550EF7-B2DD-4A41-AC85-D0578A35FF85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59039900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824076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2067296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168311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309AD60-D01D-424E-A2B4-E0F940FD1BAE}" type="datetimeFigureOut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2025/12/5</a:t>
            </a:fld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5FCBEF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4575B95-F89E-4351-BBE0-BBB59C177BE3}" type="slidenum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0980"/>
      </p:ext>
    </p:extLst>
  </p:cSld>
  <p:clrMapOvr>
    <a:masterClrMapping/>
  </p:clrMapOvr>
  <p:transition spd="slow" advTm="3000">
    <p:random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AE8FBAB-CFC3-4271-8AE3-574CAF801E84}" type="datetimeFigureOut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2025/12/5</a:t>
            </a:fld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5FCBEF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045DF5F-4A13-4C02-9E0A-929C877E434B}" type="slidenum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63094"/>
      </p:ext>
    </p:extLst>
  </p:cSld>
  <p:clrMapOvr>
    <a:masterClrMapping/>
  </p:clrMapOvr>
  <p:transition spd="slow" advTm="3000">
    <p:random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08462"/>
      </p:ext>
    </p:extLst>
  </p:cSld>
  <p:clrMapOvr>
    <a:masterClrMapping/>
  </p:clrMapOvr>
  <p:hf sldNum="0" hdr="0" ftr="0" dt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93304"/>
      </p:ext>
    </p:extLst>
  </p:cSld>
  <p:clrMapOvr>
    <a:masterClrMapping/>
  </p:clrMapOvr>
  <p:hf sldNum="0" hdr="0" ftr="0" dt="0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3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73043"/>
      </p:ext>
    </p:extLst>
  </p:cSld>
  <p:clrMapOvr>
    <a:masterClrMapping/>
  </p:clrMapOvr>
  <p:hf sldNum="0" hdr="0" ftr="0" dt="0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9993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75708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24658"/>
      </p:ext>
    </p:extLst>
  </p:cSld>
  <p:clrMapOvr>
    <a:masterClrMapping/>
  </p:clrMapOvr>
  <p:hf sldNum="0" hdr="0" ftr="0" dt="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 alt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alt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2DE3B4F-47A7-4568-BF33-6687D3C46D3B}" type="slidenum">
              <a:rPr lang="en-US" alt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altLang="en-US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7316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9759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67674"/>
      </p:ext>
    </p:extLst>
  </p:cSld>
  <p:clrMapOvr>
    <a:masterClrMapping/>
  </p:clrMapOvr>
  <p:hf sldNum="0" hdr="0" ftr="0" dt="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33266"/>
      </p:ext>
    </p:extLst>
  </p:cSld>
  <p:clrMapOvr>
    <a:masterClrMapping/>
  </p:clrMapOvr>
  <p:hf sldNum="0" hdr="0" ftr="0" dt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37368"/>
      </p:ext>
    </p:extLst>
  </p:cSld>
  <p:clrMapOvr>
    <a:masterClrMapping/>
  </p:clrMapOvr>
  <p:hf sldNum="0" hdr="0" ftr="0" dt="0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98179"/>
      </p:ext>
    </p:extLst>
  </p:cSld>
  <p:clrMapOvr>
    <a:masterClrMapping/>
  </p:clrMapOvr>
  <p:hf sldNum="0" hdr="0" ftr="0" dt="0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08316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60109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18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52526" y="1541875"/>
            <a:ext cx="2518172" cy="1300163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52526" y="3003964"/>
            <a:ext cx="2518172" cy="1232297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80069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57188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51548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89919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4792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21722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6153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25882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9353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52526" y="1541866"/>
            <a:ext cx="2518172" cy="1300163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52526" y="3003955"/>
            <a:ext cx="2518172" cy="1232297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89122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600113" y="2171701"/>
            <a:ext cx="5943777" cy="2322909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45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600124" y="2171702"/>
            <a:ext cx="5943777" cy="2322909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37766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201923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554400" y="1762126"/>
            <a:ext cx="2035204" cy="1403748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905332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37554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55683" y="1412043"/>
            <a:ext cx="3691105" cy="3116222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83025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233591" y="1380396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7866" y="1380396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96339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4325542" y="1415059"/>
            <a:ext cx="3651824" cy="2594967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3964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4848"/>
            <a:fld id="{BB962C8B-B14F-4D97-AF65-F5344CB8AC3E}" type="datetimeFigureOut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684848"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4848"/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4848"/>
            <a:fld id="{9A0DB2DC-4C9A-4742-B13C-FB6460FD3503}" type="slidenum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684848"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396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AEF2090-925D-45EF-BF75-1529FE85EC8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9DE41093-A762-4BB7-A255-FC7C634CC5B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13484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0277275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8257402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589729"/>
      </p:ext>
    </p:extLst>
  </p:cSld>
  <p:clrMapOvr>
    <a:masterClrMapping/>
  </p:clrMapOvr>
  <p:transition spd="slow" advClick="0" advTm="0">
    <p:random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6150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201941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554400" y="1762126"/>
            <a:ext cx="2035204" cy="1403748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905350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00694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2092875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0965104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3019812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2159004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6021435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5259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8501120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8697045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9330873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02A057DE-6859-4C38-9B4A-F4A9985559EB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260A43A-B17A-46D9-8A85-2434B019F82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552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55695" y="1412044"/>
            <a:ext cx="3691105" cy="3116222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43827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048926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859990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5105819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/>
          <a:p>
            <a:pPr defTabSz="342900"/>
            <a:fld id="{BB962C8B-B14F-4D97-AF65-F5344CB8AC3E}" type="datetimeFigureOut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342900"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/>
          <a:p>
            <a:pPr defTabSz="342900"/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/>
          <a:p>
            <a:pPr defTabSz="342900"/>
            <a:fld id="{9A0DB2DC-4C9A-4742-B13C-FB6460FD3503}" type="slidenum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342900"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491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latin typeface="Lato Light" pitchFamily="34" charset="0"/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latin typeface="Lato Light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latin typeface="Lato Light" pitchFamily="34" charset="0"/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Lato Light" pitchFamily="34" charset="0"/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898989"/>
              </a:solidFill>
              <a:latin typeface="Lato Light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795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77D1D069-9AF8-4469-8E83-062AB009F0FC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D27A7B79-23C0-407A-9326-0AAED4B14E60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17803325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1250067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6999886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6831505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5FCBEF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5FCBE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32566"/>
      </p:ext>
    </p:extLst>
  </p:cSld>
  <p:clrMapOvr>
    <a:masterClrMapping/>
  </p:clrMapOvr>
  <p:transition spd="slow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233591" y="1380405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7866" y="1380405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79198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394356"/>
      </p:ext>
    </p:extLst>
  </p:cSld>
  <p:clrMapOvr>
    <a:masterClrMapping/>
  </p:clrMapOvr>
  <p:transition spd="slow" advClick="0" advTm="4000">
    <p:comb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965556"/>
      </p:ext>
    </p:extLst>
  </p:cSld>
  <p:clrMapOvr>
    <a:masterClrMapping/>
  </p:clrMapOvr>
  <p:transition spd="slow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菱形 6"/>
          <p:cNvSpPr/>
          <p:nvPr/>
        </p:nvSpPr>
        <p:spPr>
          <a:xfrm>
            <a:off x="95254" y="102394"/>
            <a:ext cx="404813" cy="40481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sp>
        <p:nvSpPr>
          <p:cNvPr id="10" name="菱形 2"/>
          <p:cNvSpPr/>
          <p:nvPr/>
        </p:nvSpPr>
        <p:spPr>
          <a:xfrm>
            <a:off x="142879" y="102394"/>
            <a:ext cx="404813" cy="404813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77879"/>
      </p:ext>
    </p:extLst>
  </p:cSld>
  <p:clrMapOvr>
    <a:masterClrMapping/>
  </p:clrMapOvr>
  <p:transition spd="slow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96767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1D795BA-9A84-4334-8E85-AD3C0AEFB35C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9065755-52DE-469D-8769-2F73567EB30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99772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991E3A0-83A8-4A08-8722-FBB8F86871A9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97E2525-4331-43F3-9EA6-72D877916AB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1729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60DA8A1-D8D0-4FA8-86C6-542311A65B4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4B01BD0-C651-4D28-AE95-53BA611B42C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67771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9C027E-F6D6-414A-B726-FFDE47BBB268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97A2176-1D7B-4C93-8F3B-09BA4A1414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5936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C66B759-69AE-4B5A-82C0-97A47F635A46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46DAC85-9045-4824-8935-3812B22DA96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53226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E60D83C-DFB9-4316-9399-E726D12C56F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157BC42-F32F-4315-8B94-ADF91ED01A6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104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4325542" y="1415060"/>
            <a:ext cx="3651824" cy="2594967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71400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1BC9EFE-CDA9-4776-B552-88A01C25E5E9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565F8B-9920-489F-8774-9DED86B8C12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57231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4A47089-4F72-4C89-B52F-9976457F29E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6191809-A6E9-4AD8-83CB-9F7EEA4785C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40767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61B5E35-492F-42D4-9BC3-CAAF69DB5B23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89AA8D3-0033-4890-830F-4D480A7705B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63199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BEC4828-2A7C-4F62-B93D-421AD959359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1854CCA-FAE0-4032-B403-7C4A33C9BEC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0000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7115D63-1DC4-47F9-ACBD-E884D5F7EAC2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EAB9D6E-B07B-448F-81D9-09299A96BCF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09216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6F61DF74-B7BF-40E6-8B67-2716D165CFFB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CB4BDE60-D1C8-4A59-81C5-AC6784A989E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25713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1378855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5943968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3112746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8180979-AFB9-49E4-8B0D-03FC9B342CE1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BBB6C0A-3FD9-4ADB-A1D3-13901E53770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750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4848"/>
            <a:fld id="{BB962C8B-B14F-4D97-AF65-F5344CB8AC3E}" type="datetimeFigureOut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684848"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4848"/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4848"/>
            <a:fld id="{9A0DB2DC-4C9A-4742-B13C-FB6460FD3503}" type="slidenum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684848"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7320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7E02696-7749-44F8-A4EA-0D0290215E9C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58E2A1E-1FF5-4A72-8865-7C9507EB0F4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0441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7541461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7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0876619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8992225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504438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2752806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8512656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D0F5135D-A337-430E-9773-BDB4A6403692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DD862000-424D-472E-9932-9D718B91BACE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78044354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933E5690-71E7-404D-89FD-478F8C3E51FF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40BE106C-1777-425E-B175-D2992E83454C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0946218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59515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AEF2090-925D-45EF-BF75-1529FE85EC8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9DE41093-A762-4BB7-A255-FC7C634CC5B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55890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2280271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06086329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BC5BA31-9327-4A67-8070-12C1246D2F78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0F2ED0B-8E19-42C6-9747-B2AA7D45C0C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5924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423807E-0671-4F47-AEED-C72883525F0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5BD56D-A5A1-4C65-B787-9675FB402F8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35089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D136E84-417C-4A98-B4BE-E7D0639F5E1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23BC75E-918A-4570-83F0-9B2443F6764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15308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0FB8422-31B9-4172-A4C2-F8F22B217415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29F2BB2-FCD6-4A5E-939C-38A41D77CA7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84620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B7C3E26-737A-4633-93A8-FB9221041E83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968E9FF-980B-491A-A853-24D6E850745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86885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8904C14-9BE0-49A7-83CF-F891C604F401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A2F077F-0C14-4300-9DFF-E46A60600CB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18174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0F85624-6933-4B77-8A99-C5E4E6E6F0E9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F8106A2-5443-4EE2-AEFC-0C1A157EBBF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7806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53DD4A2-A2FF-492B-8195-D03389F58706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2DF85CC-05BD-493F-898A-7EE49935891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470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9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6929475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8022485-956A-4565-A076-6A65B8B8B35E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65319D1-ED6D-4734-8288-4D3B906E081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2412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2DFB9CA-FACE-4E7E-857B-4A92F080DF6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F7C3C8-0B0F-4428-B063-850FA143B4B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66993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F449068-0006-408C-AA63-81550C326F5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E40816-45FE-4F2F-8DBD-5D793CF4A0B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381678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4B088DBB-7453-453D-8855-B1B6473A96B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90929073-7BCF-471C-BE17-8FC3102346B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58749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3040454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8261903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61486393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1D11C2E-2736-4F3D-9173-078C00514855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4C164D-6728-4F6E-87DD-FFCC760E7C4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69129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45B22C6-5D72-4FD6-8779-229754B277E2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7085621-1CE9-4F69-B465-A3CFC75ABF8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50551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EDD3223-50D4-427F-93AD-500F27DFE939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CCE7190-9C2E-4395-8E4F-B66E36C347F8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978498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94798833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5478DDA-68F1-48EE-9472-BD1484BB6E0E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8455202-1473-465E-A6F7-BB8BFA230BB8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75705729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DFBBC4-F7CA-49B9-94D4-165BA97CEBB3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221C5C5-4D98-4884-9ACE-F0877E7A740E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60793505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BB2D96F-0A36-4381-99FC-C57ECD374C3F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8D146EF-994F-4BE1-8BF5-B8F2377905EA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99796929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9B4A96-2B24-4596-8EB0-310B796AEB87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7FCCAF-8682-4F82-BF16-5287B7AB2FE5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71792091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DFBC155A-AE28-4291-8EC0-993711B8066D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778A7571-40C5-4A35-BBBB-D2A23BCBA607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520732613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52BC0308-4422-4003-A9FD-3B218E2C8E91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CA244291-BC24-4E68-AF19-DDC15898057C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557041814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987D9E3-F280-4A71-85D3-9D67C5A62176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90FB229B-1430-46C9-A5AD-0984836CB463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93381440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F33E78B9-1587-4DC4-A197-248012996CBC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821D9C3A-9211-4E27-A1E7-974C28AD29F2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6211678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A73FD96-02FD-4739-BCB2-EEA28F4FB0FF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D904EAFD-F1FE-4B5E-924F-61EB60F8A726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458312378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6747F28-2FEB-4987-A535-CCA655DBA377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8BAC9683-52CF-4AF4-AB7C-8FB163934E9E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48607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13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582" name="Google Shape;582;p13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3"/>
          <p:cNvGrpSpPr/>
          <p:nvPr/>
        </p:nvGrpSpPr>
        <p:grpSpPr>
          <a:xfrm>
            <a:off x="712838" y="134986"/>
            <a:ext cx="9068864" cy="3967511"/>
            <a:chOff x="712838" y="134977"/>
            <a:chExt cx="9068864" cy="3967511"/>
          </a:xfrm>
        </p:grpSpPr>
        <p:grpSp>
          <p:nvGrpSpPr>
            <p:cNvPr id="620" name="Google Shape;620;p13"/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621" name="Google Shape;621;p13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622" name="Google Shape;622;p13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13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13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5" name="Google Shape;625;p13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13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" name="Google Shape;627;p13"/>
            <p:cNvGrpSpPr/>
            <p:nvPr/>
          </p:nvGrpSpPr>
          <p:grpSpPr>
            <a:xfrm>
              <a:off x="1080050" y="3986613"/>
              <a:ext cx="103900" cy="115875"/>
              <a:chOff x="1385075" y="3682325"/>
              <a:chExt cx="103900" cy="115875"/>
            </a:xfrm>
          </p:grpSpPr>
          <p:sp>
            <p:nvSpPr>
              <p:cNvPr id="628" name="Google Shape;628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" name="Google Shape;630;p13"/>
            <p:cNvGrpSpPr/>
            <p:nvPr/>
          </p:nvGrpSpPr>
          <p:grpSpPr>
            <a:xfrm>
              <a:off x="8692400" y="2904700"/>
              <a:ext cx="103900" cy="115875"/>
              <a:chOff x="1385075" y="3682325"/>
              <a:chExt cx="103900" cy="115875"/>
            </a:xfrm>
          </p:grpSpPr>
          <p:sp>
            <p:nvSpPr>
              <p:cNvPr id="631" name="Google Shape;631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3" name="Google Shape;633;p13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4" name="Google Shape;634;p13"/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635" name="Google Shape;635;p1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9" name="Google Shape;639;p13"/>
          <p:cNvSpPr txBox="1">
            <a:spLocks noGrp="1"/>
          </p:cNvSpPr>
          <p:nvPr>
            <p:ph type="title"/>
          </p:nvPr>
        </p:nvSpPr>
        <p:spPr>
          <a:xfrm>
            <a:off x="21430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title" idx="2" hasCustomPrompt="1"/>
          </p:nvPr>
        </p:nvSpPr>
        <p:spPr>
          <a:xfrm>
            <a:off x="2941350" y="1385250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1"/>
          </p:nvPr>
        </p:nvSpPr>
        <p:spPr>
          <a:xfrm>
            <a:off x="21430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3"/>
          </p:nvPr>
        </p:nvSpPr>
        <p:spPr>
          <a:xfrm>
            <a:off x="48268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3" name="Google Shape;643;p13"/>
          <p:cNvSpPr txBox="1">
            <a:spLocks noGrp="1"/>
          </p:cNvSpPr>
          <p:nvPr>
            <p:ph type="title" idx="4" hasCustomPrompt="1"/>
          </p:nvPr>
        </p:nvSpPr>
        <p:spPr>
          <a:xfrm>
            <a:off x="5625300" y="1385250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4" name="Google Shape;644;p13"/>
          <p:cNvSpPr txBox="1">
            <a:spLocks noGrp="1"/>
          </p:cNvSpPr>
          <p:nvPr>
            <p:ph type="subTitle" idx="5"/>
          </p:nvPr>
        </p:nvSpPr>
        <p:spPr>
          <a:xfrm>
            <a:off x="48268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title" idx="6"/>
          </p:nvPr>
        </p:nvSpPr>
        <p:spPr>
          <a:xfrm>
            <a:off x="21430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title" idx="7" hasCustomPrompt="1"/>
          </p:nvPr>
        </p:nvSpPr>
        <p:spPr>
          <a:xfrm>
            <a:off x="2941350" y="3125975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47" name="Google Shape;647;p13"/>
          <p:cNvSpPr txBox="1">
            <a:spLocks noGrp="1"/>
          </p:cNvSpPr>
          <p:nvPr>
            <p:ph type="subTitle" idx="8"/>
          </p:nvPr>
        </p:nvSpPr>
        <p:spPr>
          <a:xfrm>
            <a:off x="21430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 idx="9"/>
          </p:nvPr>
        </p:nvSpPr>
        <p:spPr>
          <a:xfrm>
            <a:off x="48268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title" idx="13" hasCustomPrompt="1"/>
          </p:nvPr>
        </p:nvSpPr>
        <p:spPr>
          <a:xfrm>
            <a:off x="5625300" y="3125976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50" name="Google Shape;650;p13"/>
          <p:cNvSpPr txBox="1">
            <a:spLocks noGrp="1"/>
          </p:cNvSpPr>
          <p:nvPr>
            <p:ph type="subTitle" idx="14"/>
          </p:nvPr>
        </p:nvSpPr>
        <p:spPr>
          <a:xfrm>
            <a:off x="48268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377386"/>
      </p:ext>
    </p:extLst>
  </p:cSld>
  <p:clrMapOvr>
    <a:masterClrMapping/>
  </p:clrMapOvr>
  <p:transition spd="slow" advClick="0" advTm="0">
    <p:random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E6777BF0-5D4D-4BA9-9F66-9390B9F6B065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F831901-81FF-4BAD-9597-F05DBA907BEA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8163953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8BF5209E-547B-429E-B749-13CF5B6CF934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FA6C97BC-57B9-47ED-944E-CD20E84F2DFA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95132378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A3EF4B79-4F5C-48F0-9D24-202440ACA18D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E2CC099-3FC0-444F-B0F4-FF7B6DAE8283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90236337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B74818B-296A-42CA-98F2-76ED1F420CB4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385F4DBF-AB8A-434A-AB7D-20C1AC87B83A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10768092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3656D35-BD5C-4CBC-8649-453B0E6ED2C9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10DBA0A-1C38-4ED0-8EA2-3BF464E3D218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45759910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2EE057A8-D3DF-49F4-8DA2-B085E3505737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514E2C7C-018F-45CE-B64E-296E55257B50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96178273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6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9678247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6480908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53255602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6A747DED-6E2E-4041-B89E-C90A6DB7ED37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1EF84FD-41A3-4415-A36C-29C097CE99CE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61856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2778208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9652A4C6-0458-4105-B8FE-CD21BA5FF959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7677DC51-E410-4570-B189-D17396B4D332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609410508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52526" y="1541860"/>
            <a:ext cx="2518172" cy="1300163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52526" y="3003954"/>
            <a:ext cx="2518172" cy="1232297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0265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600113" y="2171700"/>
            <a:ext cx="5943777" cy="2322909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15757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201923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554400" y="1762126"/>
            <a:ext cx="2035204" cy="1403748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905332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36062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55682" y="1412043"/>
            <a:ext cx="3691105" cy="3116222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4836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233591" y="1380395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7866" y="1380395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976528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4325542" y="1415058"/>
            <a:ext cx="3651824" cy="2594967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9786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21496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5F5F5F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5F5F5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5F5F5F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5F5F5F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5F5F5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1747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15E7F23-F6BD-4DBC-8C0B-0EED65D4BFB3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1550EF7-B2DD-4A41-AC85-D0578A35FF85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006514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9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1378112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5848890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7609010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6668381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309AD60-D01D-424E-A2B4-E0F940FD1BAE}" type="datetimeFigureOut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2025/12/5</a:t>
            </a:fld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5FCBEF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4575B95-F89E-4351-BBE0-BBB59C177BE3}" type="slidenum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39011"/>
      </p:ext>
    </p:extLst>
  </p:cSld>
  <p:clrMapOvr>
    <a:masterClrMapping/>
  </p:clrMapOvr>
  <p:transition spd="slow" advTm="3000">
    <p:random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AE8FBAB-CFC3-4271-8AE3-574CAF801E84}" type="datetimeFigureOut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2025/12/5</a:t>
            </a:fld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5FCBEF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045DF5F-4A13-4C02-9E0A-929C877E434B}" type="slidenum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33419"/>
      </p:ext>
    </p:extLst>
  </p:cSld>
  <p:clrMapOvr>
    <a:masterClrMapping/>
  </p:clrMapOvr>
  <p:transition spd="slow" advTm="3000">
    <p:random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09225"/>
      </p:ext>
    </p:extLst>
  </p:cSld>
  <p:clrMapOvr>
    <a:masterClrMapping/>
  </p:clrMapOvr>
  <p:hf sldNum="0" hdr="0" ftr="0" dt="0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56651"/>
      </p:ext>
    </p:extLst>
  </p:cSld>
  <p:clrMapOvr>
    <a:masterClrMapping/>
  </p:clrMapOvr>
  <p:hf sldNum="0" hdr="0" ftr="0" dt="0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90404"/>
      </p:ext>
    </p:extLst>
  </p:cSld>
  <p:clrMapOvr>
    <a:masterClrMapping/>
  </p:clrMapOvr>
  <p:hf sldNum="0" hdr="0" ftr="0" dt="0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79006"/>
      </p:ext>
    </p:extLst>
  </p:cSld>
  <p:clrMapOvr>
    <a:masterClrMapping/>
  </p:clrMapOvr>
  <p:hf sldNum="0" hdr="0" ftr="0" dt="0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5431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6689220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 alt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alt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2DE3B4F-47A7-4568-BF33-6687D3C46D3B}" type="slidenum">
              <a:rPr lang="en-US" alt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altLang="en-US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5928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7175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86819"/>
      </p:ext>
    </p:extLst>
  </p:cSld>
  <p:clrMapOvr>
    <a:masterClrMapping/>
  </p:clrMapOvr>
  <p:hf sldNum="0" hdr="0" ftr="0" dt="0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17393"/>
      </p:ext>
    </p:extLst>
  </p:cSld>
  <p:clrMapOvr>
    <a:masterClrMapping/>
  </p:clrMapOvr>
  <p:hf sldNum="0" hdr="0" ftr="0" dt="0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93313"/>
      </p:ext>
    </p:extLst>
  </p:cSld>
  <p:clrMapOvr>
    <a:masterClrMapping/>
  </p:clrMapOvr>
  <p:hf sldNum="0" hdr="0" ftr="0" dt="0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1" y="27384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53969"/>
      </p:ext>
    </p:extLst>
  </p:cSld>
  <p:clrMapOvr>
    <a:masterClrMapping/>
  </p:clrMapOvr>
  <p:hf sldNum="0" hdr="0" ftr="0" dt="0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647961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19336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18769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342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70570454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08219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67795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976949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860399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02704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456474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405587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52526" y="1541870"/>
            <a:ext cx="2518172" cy="1300163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52526" y="3003959"/>
            <a:ext cx="2518172" cy="1232297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6735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600121" y="2171702"/>
            <a:ext cx="5943777" cy="2322909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047021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201931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554400" y="1762126"/>
            <a:ext cx="2035204" cy="1403748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905340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84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9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1070393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55691" y="1412044"/>
            <a:ext cx="3691105" cy="3116222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26025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233591" y="1380400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7866" y="1380400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584870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4325542" y="1415060"/>
            <a:ext cx="3651824" cy="2594967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28321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4848"/>
            <a:fld id="{BB962C8B-B14F-4D97-AF65-F5344CB8AC3E}" type="datetimeFigureOut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684848"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4848"/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4848"/>
            <a:fld id="{9A0DB2DC-4C9A-4742-B13C-FB6460FD3503}" type="slidenum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684848"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899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AEF2090-925D-45EF-BF75-1529FE85EC8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9DE41093-A762-4BB7-A255-FC7C634CC5B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85039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70816734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1088461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664497"/>
      </p:ext>
    </p:extLst>
  </p:cSld>
  <p:clrMapOvr>
    <a:masterClrMapping/>
  </p:clrMapOvr>
  <p:transition spd="slow" advClick="0" advTm="0">
    <p:random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2247148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25150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046294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5804969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28359510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73572720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85608522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4445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07047008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3079500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5169048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02A057DE-6859-4C38-9B4A-F4A9985559EB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260A43A-B17A-46D9-8A85-2434B019F82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848603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03246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32758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7144408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3950583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/>
          <a:p>
            <a:pPr defTabSz="342900"/>
            <a:fld id="{BB962C8B-B14F-4D97-AF65-F5344CB8AC3E}" type="datetimeFigureOut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342900"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/>
          <a:p>
            <a:pPr defTabSz="342900"/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/>
          <a:p>
            <a:pPr defTabSz="342900"/>
            <a:fld id="{9A0DB2DC-4C9A-4742-B13C-FB6460FD3503}" type="slidenum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342900"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9911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latin typeface="Lato Light" pitchFamily="34" charset="0"/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latin typeface="Lato Light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latin typeface="Lato Light" pitchFamily="34" charset="0"/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Lato Light" pitchFamily="34" charset="0"/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898989"/>
              </a:solidFill>
              <a:latin typeface="Lato Light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54350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77D1D069-9AF8-4469-8E83-062AB009F0FC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D27A7B79-23C0-407A-9326-0AAED4B14E60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045867978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540791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50038058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8678251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5FCBEF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5FCBE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97128"/>
      </p:ext>
    </p:extLst>
  </p:cSld>
  <p:clrMapOvr>
    <a:masterClrMapping/>
  </p:clrMapOvr>
  <p:transition spd="slow" advTm="3000">
    <p:random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804867"/>
      </p:ext>
    </p:extLst>
  </p:cSld>
  <p:clrMapOvr>
    <a:masterClrMapping/>
  </p:clrMapOvr>
  <p:transition spd="slow" advClick="0" advTm="4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51352314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623130"/>
      </p:ext>
    </p:extLst>
  </p:cSld>
  <p:clrMapOvr>
    <a:masterClrMapping/>
  </p:clrMapOvr>
  <p:transition spd="slow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菱形 6"/>
          <p:cNvSpPr/>
          <p:nvPr/>
        </p:nvSpPr>
        <p:spPr>
          <a:xfrm>
            <a:off x="95254" y="102398"/>
            <a:ext cx="404813" cy="40481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sp>
        <p:nvSpPr>
          <p:cNvPr id="10" name="菱形 2"/>
          <p:cNvSpPr/>
          <p:nvPr/>
        </p:nvSpPr>
        <p:spPr>
          <a:xfrm>
            <a:off x="142887" y="102398"/>
            <a:ext cx="404813" cy="404813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0594"/>
      </p:ext>
    </p:extLst>
  </p:cSld>
  <p:clrMapOvr>
    <a:masterClrMapping/>
  </p:clrMapOvr>
  <p:transition spd="slow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74000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1D795BA-9A84-4334-8E85-AD3C0AEFB35C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9065755-52DE-469D-8769-2F73567EB30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324471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991E3A0-83A8-4A08-8722-FBB8F86871A9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97E2525-4331-43F3-9EA6-72D877916AB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404438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60DA8A1-D8D0-4FA8-86C6-542311A65B4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4B01BD0-C651-4D28-AE95-53BA611B42C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796238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9C027E-F6D6-414A-B726-FFDE47BBB268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97A2176-1D7B-4C93-8F3B-09BA4A1414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244953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C66B759-69AE-4B5A-82C0-97A47F635A46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46DAC85-9045-4824-8935-3812B22DA96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272520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E60D83C-DFB9-4316-9399-E726D12C56F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157BC42-F32F-4315-8B94-ADF91ED01A6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204707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1BC9EFE-CDA9-4776-B552-88A01C25E5E9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565F8B-9920-489F-8774-9DED86B8C12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2247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9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36353445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4A47089-4F72-4C89-B52F-9976457F29E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6191809-A6E9-4AD8-83CB-9F7EEA4785C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155083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61B5E35-492F-42D4-9BC3-CAAF69DB5B23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89AA8D3-0033-4890-830F-4D480A7705B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384451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BEC4828-2A7C-4F62-B93D-421AD959359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1854CCA-FAE0-4032-B403-7C4A33C9BEC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70536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7115D63-1DC4-47F9-ACBD-E884D5F7EAC2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EAB9D6E-B07B-448F-81D9-09299A96BCF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449367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6F61DF74-B7BF-40E6-8B67-2716D165CFFB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CB4BDE60-D1C8-4A59-81C5-AC6784A989E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334753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8349204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29938471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88828801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8180979-AFB9-49E4-8B0D-03FC9B342CE1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BBB6C0A-3FD9-4ADB-A1D3-13901E53770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645094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7E02696-7749-44F8-A4EA-0D0290215E9C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58E2A1E-1FF5-4A72-8865-7C9507EB0F4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60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2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681" name="Google Shape;1681;p2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24"/>
          <p:cNvGrpSpPr/>
          <p:nvPr/>
        </p:nvGrpSpPr>
        <p:grpSpPr>
          <a:xfrm>
            <a:off x="591495" y="-222559"/>
            <a:ext cx="713278" cy="837344"/>
            <a:chOff x="780782" y="766491"/>
            <a:chExt cx="713278" cy="837344"/>
          </a:xfrm>
        </p:grpSpPr>
        <p:sp>
          <p:nvSpPr>
            <p:cNvPr id="1719" name="Google Shape;1719;p24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24"/>
          <p:cNvGrpSpPr/>
          <p:nvPr/>
        </p:nvGrpSpPr>
        <p:grpSpPr>
          <a:xfrm>
            <a:off x="8225099" y="3770596"/>
            <a:ext cx="1617164" cy="1316285"/>
            <a:chOff x="7573474" y="3466512"/>
            <a:chExt cx="1617164" cy="1316285"/>
          </a:xfrm>
        </p:grpSpPr>
        <p:sp>
          <p:nvSpPr>
            <p:cNvPr id="1739" name="Google Shape;1739;p24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4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4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4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4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4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4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4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4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4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4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4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4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4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24"/>
          <p:cNvGrpSpPr/>
          <p:nvPr/>
        </p:nvGrpSpPr>
        <p:grpSpPr>
          <a:xfrm>
            <a:off x="712838" y="219133"/>
            <a:ext cx="9129414" cy="4679540"/>
            <a:chOff x="712838" y="219133"/>
            <a:chExt cx="9129414" cy="4679540"/>
          </a:xfrm>
        </p:grpSpPr>
        <p:grpSp>
          <p:nvGrpSpPr>
            <p:cNvPr id="1789" name="Google Shape;1789;p24"/>
            <p:cNvGrpSpPr/>
            <p:nvPr/>
          </p:nvGrpSpPr>
          <p:grpSpPr>
            <a:xfrm rot="2403300" flipH="1">
              <a:off x="7764393" y="800929"/>
              <a:ext cx="2081052" cy="748649"/>
              <a:chOff x="-370250" y="165063"/>
              <a:chExt cx="2081125" cy="748675"/>
            </a:xfrm>
          </p:grpSpPr>
          <p:grpSp>
            <p:nvGrpSpPr>
              <p:cNvPr id="1790" name="Google Shape;1790;p24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1791" name="Google Shape;1791;p24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24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24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94" name="Google Shape;1794;p24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5" name="Google Shape;1795;p24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6" name="Google Shape;1796;p24"/>
            <p:cNvGrpSpPr/>
            <p:nvPr/>
          </p:nvGrpSpPr>
          <p:grpSpPr>
            <a:xfrm>
              <a:off x="1101175" y="4782788"/>
              <a:ext cx="103900" cy="115875"/>
              <a:chOff x="1385075" y="3682325"/>
              <a:chExt cx="103900" cy="115875"/>
            </a:xfrm>
          </p:grpSpPr>
          <p:sp>
            <p:nvSpPr>
              <p:cNvPr id="1797" name="Google Shape;1797;p2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9" name="Google Shape;1799;p24"/>
            <p:cNvSpPr/>
            <p:nvPr/>
          </p:nvSpPr>
          <p:spPr>
            <a:xfrm>
              <a:off x="8583438" y="24102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0" name="Google Shape;1800;p24"/>
            <p:cNvGrpSpPr/>
            <p:nvPr/>
          </p:nvGrpSpPr>
          <p:grpSpPr>
            <a:xfrm>
              <a:off x="834972" y="1467702"/>
              <a:ext cx="195076" cy="215146"/>
              <a:chOff x="3080000" y="3727500"/>
              <a:chExt cx="99625" cy="109875"/>
            </a:xfrm>
          </p:grpSpPr>
          <p:sp>
            <p:nvSpPr>
              <p:cNvPr id="1801" name="Google Shape;1801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5" name="Google Shape;1805;p24"/>
            <p:cNvGrpSpPr/>
            <p:nvPr/>
          </p:nvGrpSpPr>
          <p:grpSpPr>
            <a:xfrm>
              <a:off x="3901947" y="4683527"/>
              <a:ext cx="195076" cy="215146"/>
              <a:chOff x="3080000" y="3727500"/>
              <a:chExt cx="99625" cy="109875"/>
            </a:xfrm>
          </p:grpSpPr>
          <p:sp>
            <p:nvSpPr>
              <p:cNvPr id="1806" name="Google Shape;1806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0" name="Google Shape;1810;p24"/>
            <p:cNvSpPr/>
            <p:nvPr/>
          </p:nvSpPr>
          <p:spPr>
            <a:xfrm>
              <a:off x="6395013" y="46041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288971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67047667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7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5567906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64483017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97607858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28888021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0040157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D0F5135D-A337-430E-9773-BDB4A6403692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DD862000-424D-472E-9932-9D718B91BACE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081124167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933E5690-71E7-404D-89FD-478F8C3E51FF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40BE106C-1777-425E-B175-D2992E83454C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961472795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29407716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50786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02A057DE-6859-4C38-9B4A-F4A9985559EB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260A43A-B17A-46D9-8A85-2434B019F82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011934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77045725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BC5BA31-9327-4A67-8070-12C1246D2F78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0F2ED0B-8E19-42C6-9747-B2AA7D45C0C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6934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423807E-0671-4F47-AEED-C72883525F0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5BD56D-A5A1-4C65-B787-9675FB402F8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706703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D136E84-417C-4A98-B4BE-E7D0639F5E1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23BC75E-918A-4570-83F0-9B2443F6764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01191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0FB8422-31B9-4172-A4C2-F8F22B217415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29F2BB2-FCD6-4A5E-939C-38A41D77CA7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81764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B7C3E26-737A-4633-93A8-FB9221041E83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968E9FF-980B-491A-A853-24D6E850745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445691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8904C14-9BE0-49A7-83CF-F891C604F401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A2F077F-0C14-4300-9DFF-E46A60600CB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566208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0F85624-6933-4B77-8A99-C5E4E6E6F0E9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F8106A2-5443-4EE2-AEFC-0C1A157EBBF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307595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53DD4A2-A2FF-492B-8195-D03389F58706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2DF85CC-05BD-493F-898A-7EE49935891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736554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8022485-956A-4565-A076-6A65B8B8B35E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65319D1-ED6D-4734-8288-4D3B906E081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983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11790021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2DFB9CA-FACE-4E7E-857B-4A92F080DF6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F7C3C8-0B0F-4428-B063-850FA143B4B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193134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F449068-0006-408C-AA63-81550C326F5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E40816-45FE-4F2F-8DBD-5D793CF4A0B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31835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4B088DBB-7453-453D-8855-B1B6473A96B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90929073-7BCF-471C-BE17-8FC3102346B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741139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54760299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5585126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5313761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1D11C2E-2736-4F3D-9173-078C00514855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4C164D-6728-4F6E-87DD-FFCC760E7C4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82295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45B22C6-5D72-4FD6-8779-229754B277E2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7085621-1CE9-4F69-B465-A3CFC75ABF8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70727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EDD3223-50D4-427F-93AD-500F27DFE939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CCE7190-9C2E-4395-8E4F-B66E36C347F8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433991107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5478DDA-68F1-48EE-9472-BD1484BB6E0E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8455202-1473-465E-A6F7-BB8BFA230BB8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279747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9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34030091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DFBBC4-F7CA-49B9-94D4-165BA97CEBB3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221C5C5-4D98-4884-9ACE-F0877E7A740E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85792463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BB2D96F-0A36-4381-99FC-C57ECD374C3F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8D146EF-994F-4BE1-8BF5-B8F2377905EA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891329359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9B4A96-2B24-4596-8EB0-310B796AEB87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7FCCAF-8682-4F82-BF16-5287B7AB2FE5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838628187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DFBC155A-AE28-4291-8EC0-993711B8066D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778A7571-40C5-4A35-BBBB-D2A23BCBA607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11562536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52BC0308-4422-4003-A9FD-3B218E2C8E91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CA244291-BC24-4E68-AF19-DDC15898057C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68015088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987D9E3-F280-4A71-85D3-9D67C5A62176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90FB229B-1430-46C9-A5AD-0984836CB463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173840731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F33E78B9-1587-4DC4-A197-248012996CBC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821D9C3A-9211-4E27-A1E7-974C28AD29F2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488413316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A73FD96-02FD-4739-BCB2-EEA28F4FB0FF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D904EAFD-F1FE-4B5E-924F-61EB60F8A726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10547478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6747F28-2FEB-4987-A535-CCA655DBA377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8BAC9683-52CF-4AF4-AB7C-8FB163934E9E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519513555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E6777BF0-5D4D-4BA9-9F66-9390B9F6B065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F831901-81FF-4BAD-9597-F05DBA907BEA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348206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0216370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8BF5209E-547B-429E-B749-13CF5B6CF934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FA6C97BC-57B9-47ED-944E-CD20E84F2DFA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275382069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A3EF4B79-4F5C-48F0-9D24-202440ACA18D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E2CC099-3FC0-444F-B0F4-FF7B6DAE8283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0887541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1B74818B-296A-42CA-98F2-76ED1F420CB4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385F4DBF-AB8A-434A-AB7D-20C1AC87B83A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63735728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3656D35-BD5C-4CBC-8649-453B0E6ED2C9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10DBA0A-1C38-4ED0-8EA2-3BF464E3D218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190649313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2EE057A8-D3DF-49F4-8DA2-B085E3505737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514E2C7C-018F-45CE-B64E-296E55257B50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118131881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6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1209007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4440766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36416592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6A747DED-6E2E-4041-B89E-C90A6DB7ED37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21EF84FD-41A3-4415-A36C-29C097CE99CE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39602808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9652A4C6-0458-4105-B8FE-CD21BA5FF959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 defTabSz="685800">
              <a:defRPr/>
            </a:pPr>
            <a:fld id="{7677DC51-E410-4570-B189-D17396B4D332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169504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/>
          <a:p>
            <a:pPr defTabSz="342900"/>
            <a:fld id="{BB962C8B-B14F-4D97-AF65-F5344CB8AC3E}" type="datetimeFigureOut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342900"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/>
          <a:p>
            <a:pPr defTabSz="342900"/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/>
          <a:p>
            <a:pPr defTabSz="342900"/>
            <a:fld id="{9A0DB2DC-4C9A-4742-B13C-FB6460FD3503}" type="slidenum">
              <a:rPr lang="zh-CN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 defTabSz="342900"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03314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52526" y="1541864"/>
            <a:ext cx="2518172" cy="1300163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52526" y="3003958"/>
            <a:ext cx="2518172" cy="1232297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36804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600121" y="2171702"/>
            <a:ext cx="5943777" cy="2322909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053241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201931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554400" y="1762126"/>
            <a:ext cx="2035204" cy="1403748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905340" y="1762126"/>
            <a:ext cx="2036751" cy="1403748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477660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55690" y="1412044"/>
            <a:ext cx="3691105" cy="3116222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154090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233591" y="1380399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7866" y="1380399"/>
            <a:ext cx="1680166" cy="1748143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0266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4325542" y="1415060"/>
            <a:ext cx="3651824" cy="2594967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marL="170498" marR="0" lvl="0" indent="-170498" algn="l" defTabSz="684848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719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45097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5F5F5F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5F5F5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5F5F5F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5F5F5F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5F5F5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44747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15E7F23-F6BD-4DBC-8C0B-0EED65D4BFB3}" type="datetimeFigureOut">
              <a:rPr lang="zh-CN" altLang="en-US" sz="1350" smtClean="0"/>
              <a:pPr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1550EF7-B2DD-4A41-AC85-D0578A35FF85}" type="slidenum">
              <a:rPr lang="zh-CN" altLang="en-US" sz="1350" smtClean="0"/>
              <a:pPr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093627454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63789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latin typeface="Lato Light" pitchFamily="34" charset="0"/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latin typeface="Lato Light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latin typeface="Lato Light" pitchFamily="34" charset="0"/>
              <a:ea typeface="Arial" panose="020B0604020202020204" pitchFamily="34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Lato Light" pitchFamily="34" charset="0"/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898989"/>
              </a:solidFill>
              <a:latin typeface="Lato Light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8868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4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28929077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20047810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309AD60-D01D-424E-A2B4-E0F940FD1BAE}" type="datetimeFigureOut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2025/12/5</a:t>
            </a:fld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5FCBEF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4575B95-F89E-4351-BBE0-BBB59C177BE3}" type="slidenum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94516"/>
      </p:ext>
    </p:extLst>
  </p:cSld>
  <p:clrMapOvr>
    <a:masterClrMapping/>
  </p:clrMapOvr>
  <p:transition spd="slow" advTm="3000">
    <p:random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AE8FBAB-CFC3-4271-8AE3-574CAF801E84}" type="datetimeFigureOut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2025/12/5</a:t>
            </a:fld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5FCBEF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045DF5F-4A13-4C02-9E0A-929C877E434B}" type="slidenum">
              <a:rPr lang="zh-CN" altLang="en-US" sz="1350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76559"/>
      </p:ext>
    </p:extLst>
  </p:cSld>
  <p:clrMapOvr>
    <a:masterClrMapping/>
  </p:clrMapOvr>
  <p:transition spd="slow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77D1D069-9AF8-4469-8E83-062AB009F0FC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 defTabSz="685800">
              <a:defRPr/>
            </a:pPr>
            <a:fld id="{D27A7B79-23C0-407A-9326-0AAED4B14E60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142668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9105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9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764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2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813" name="Google Shape;1813;p2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1" name="Google Shape;1841;p25"/>
          <p:cNvGrpSpPr/>
          <p:nvPr/>
        </p:nvGrpSpPr>
        <p:grpSpPr>
          <a:xfrm>
            <a:off x="1010850" y="514523"/>
            <a:ext cx="7122300" cy="4114455"/>
            <a:chOff x="1010575" y="509220"/>
            <a:chExt cx="7122300" cy="4114455"/>
          </a:xfrm>
        </p:grpSpPr>
        <p:sp>
          <p:nvSpPr>
            <p:cNvPr id="1842" name="Google Shape;1842;p25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3" name="Google Shape;1843;p25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844" name="Google Shape;1844;p25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45" name="Google Shape;1845;p25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25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47" name="Google Shape;1847;p25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5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5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5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5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5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3" name="Google Shape;1853;p25"/>
          <p:cNvGrpSpPr/>
          <p:nvPr/>
        </p:nvGrpSpPr>
        <p:grpSpPr>
          <a:xfrm>
            <a:off x="234700" y="128848"/>
            <a:ext cx="9333352" cy="5484023"/>
            <a:chOff x="234700" y="128839"/>
            <a:chExt cx="9333352" cy="5484023"/>
          </a:xfrm>
        </p:grpSpPr>
        <p:grpSp>
          <p:nvGrpSpPr>
            <p:cNvPr id="1854" name="Google Shape;1854;p25"/>
            <p:cNvGrpSpPr/>
            <p:nvPr/>
          </p:nvGrpSpPr>
          <p:grpSpPr>
            <a:xfrm rot="4425474" flipH="1">
              <a:off x="7536848" y="3628860"/>
              <a:ext cx="1940359" cy="1644990"/>
              <a:chOff x="-526246" y="128858"/>
              <a:chExt cx="1940335" cy="1644971"/>
            </a:xfrm>
          </p:grpSpPr>
          <p:grpSp>
            <p:nvGrpSpPr>
              <p:cNvPr id="1855" name="Google Shape;1855;p25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1856" name="Google Shape;1856;p2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2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2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9" name="Google Shape;1859;p25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0" name="Google Shape;1860;p25"/>
            <p:cNvSpPr/>
            <p:nvPr/>
          </p:nvSpPr>
          <p:spPr>
            <a:xfrm>
              <a:off x="3162963" y="48202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1" name="Google Shape;1861;p25"/>
            <p:cNvGrpSpPr/>
            <p:nvPr/>
          </p:nvGrpSpPr>
          <p:grpSpPr>
            <a:xfrm>
              <a:off x="6525500" y="4704313"/>
              <a:ext cx="103900" cy="115875"/>
              <a:chOff x="1385075" y="3682325"/>
              <a:chExt cx="103900" cy="115875"/>
            </a:xfrm>
          </p:grpSpPr>
          <p:sp>
            <p:nvSpPr>
              <p:cNvPr id="1862" name="Google Shape;1862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4" name="Google Shape;1864;p25"/>
            <p:cNvSpPr/>
            <p:nvPr/>
          </p:nvSpPr>
          <p:spPr>
            <a:xfrm>
              <a:off x="8539154" y="43365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5" name="Google Shape;1865;p25"/>
            <p:cNvGrpSpPr/>
            <p:nvPr/>
          </p:nvGrpSpPr>
          <p:grpSpPr>
            <a:xfrm>
              <a:off x="5053060" y="128839"/>
              <a:ext cx="195076" cy="215146"/>
              <a:chOff x="3080000" y="3727500"/>
              <a:chExt cx="99625" cy="109875"/>
            </a:xfrm>
          </p:grpSpPr>
          <p:sp>
            <p:nvSpPr>
              <p:cNvPr id="1866" name="Google Shape;1866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0" name="Google Shape;1870;p25"/>
            <p:cNvGrpSpPr/>
            <p:nvPr/>
          </p:nvGrpSpPr>
          <p:grpSpPr>
            <a:xfrm rot="3544474" flipH="1">
              <a:off x="350098" y="2565095"/>
              <a:ext cx="351510" cy="225990"/>
              <a:chOff x="2671300" y="2198700"/>
              <a:chExt cx="351525" cy="226000"/>
            </a:xfrm>
          </p:grpSpPr>
          <p:sp>
            <p:nvSpPr>
              <p:cNvPr id="1871" name="Google Shape;1871;p25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5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4" name="Google Shape;1874;p25"/>
            <p:cNvGrpSpPr/>
            <p:nvPr/>
          </p:nvGrpSpPr>
          <p:grpSpPr>
            <a:xfrm>
              <a:off x="8409497" y="2161914"/>
              <a:ext cx="195076" cy="215146"/>
              <a:chOff x="3080000" y="3727500"/>
              <a:chExt cx="99625" cy="109875"/>
            </a:xfrm>
          </p:grpSpPr>
          <p:sp>
            <p:nvSpPr>
              <p:cNvPr id="1875" name="Google Shape;1875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9" name="Google Shape;1879;p25"/>
            <p:cNvGrpSpPr/>
            <p:nvPr/>
          </p:nvGrpSpPr>
          <p:grpSpPr>
            <a:xfrm>
              <a:off x="234700" y="918100"/>
              <a:ext cx="103900" cy="115875"/>
              <a:chOff x="1385075" y="3682325"/>
              <a:chExt cx="103900" cy="115875"/>
            </a:xfrm>
          </p:grpSpPr>
          <p:sp>
            <p:nvSpPr>
              <p:cNvPr id="1880" name="Google Shape;1880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2" name="Google Shape;1882;p25"/>
            <p:cNvSpPr/>
            <p:nvPr/>
          </p:nvSpPr>
          <p:spPr>
            <a:xfrm>
              <a:off x="2673313" y="343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455954" y="454140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1241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/>
          <a:p>
            <a:fld id="{BB962C8B-B14F-4D97-AF65-F5344CB8AC3E}" type="datetimeFigureOut">
              <a:rPr lang="zh-CN" altLang="en-US" dirty="0">
                <a:solidFill>
                  <a:srgbClr val="898989"/>
                </a:solidFill>
                <a:cs typeface="Arial" panose="020B0604020202020204" pitchFamily="34" charset="0"/>
              </a:rPr>
              <a:pPr/>
              <a:t>2025/12/5</a:t>
            </a:fld>
            <a:endParaRPr lang="zh-CN" altLang="en-US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5FCBEF"/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srgbClr val="5FCBE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85787"/>
      </p:ext>
    </p:extLst>
  </p:cSld>
  <p:clrMapOvr>
    <a:masterClrMapping/>
  </p:clrMapOvr>
  <p:transition spd="slow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80600"/>
      </p:ext>
    </p:extLst>
  </p:cSld>
  <p:clrMapOvr>
    <a:masterClrMapping/>
  </p:clrMapOvr>
  <p:transition spd="slow" advClick="0" advTm="4000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69302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菱形 6"/>
          <p:cNvSpPr/>
          <p:nvPr/>
        </p:nvSpPr>
        <p:spPr>
          <a:xfrm>
            <a:off x="95254" y="102403"/>
            <a:ext cx="404813" cy="40481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sp>
        <p:nvSpPr>
          <p:cNvPr id="10" name="菱形 2"/>
          <p:cNvSpPr/>
          <p:nvPr/>
        </p:nvSpPr>
        <p:spPr>
          <a:xfrm>
            <a:off x="142897" y="102403"/>
            <a:ext cx="404813" cy="404813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00159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015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1D795BA-9A84-4334-8E85-AD3C0AEFB35C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9065755-52DE-469D-8769-2F73567EB30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0504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991E3A0-83A8-4A08-8722-FBB8F86871A9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97E2525-4331-43F3-9EA6-72D877916AB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28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60DA8A1-D8D0-4FA8-86C6-542311A65B4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4B01BD0-C651-4D28-AE95-53BA611B42C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736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9C027E-F6D6-414A-B726-FFDE47BBB268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97A2176-1D7B-4C93-8F3B-09BA4A1414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68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96" name="Google Shape;196;p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5"/>
          <p:cNvSpPr txBox="1">
            <a:spLocks noGrp="1"/>
          </p:cNvSpPr>
          <p:nvPr>
            <p:ph type="title"/>
          </p:nvPr>
        </p:nvSpPr>
        <p:spPr>
          <a:xfrm>
            <a:off x="1452675" y="1811800"/>
            <a:ext cx="258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"/>
          <p:cNvSpPr txBox="1">
            <a:spLocks noGrp="1"/>
          </p:cNvSpPr>
          <p:nvPr>
            <p:ph type="title" idx="2"/>
          </p:nvPr>
        </p:nvSpPr>
        <p:spPr>
          <a:xfrm>
            <a:off x="5107729" y="1811800"/>
            <a:ext cx="258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subTitle" idx="1"/>
          </p:nvPr>
        </p:nvSpPr>
        <p:spPr>
          <a:xfrm>
            <a:off x="5107737" y="2223526"/>
            <a:ext cx="2583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ubTitle" idx="3"/>
          </p:nvPr>
        </p:nvSpPr>
        <p:spPr>
          <a:xfrm>
            <a:off x="1452675" y="2223526"/>
            <a:ext cx="2583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590981" y="257525"/>
            <a:ext cx="8271047" cy="4558077"/>
            <a:chOff x="590963" y="257523"/>
            <a:chExt cx="8271047" cy="4558077"/>
          </a:xfrm>
        </p:grpSpPr>
        <p:grpSp>
          <p:nvGrpSpPr>
            <p:cNvPr id="238" name="Google Shape;238;p5"/>
            <p:cNvGrpSpPr/>
            <p:nvPr/>
          </p:nvGrpSpPr>
          <p:grpSpPr>
            <a:xfrm rot="473172" flipH="1">
              <a:off x="6739455" y="396748"/>
              <a:ext cx="2081036" cy="748643"/>
              <a:chOff x="-370250" y="165063"/>
              <a:chExt cx="2081125" cy="748675"/>
            </a:xfrm>
          </p:grpSpPr>
          <p:grpSp>
            <p:nvGrpSpPr>
              <p:cNvPr id="239" name="Google Shape;239;p5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240" name="Google Shape;240;p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" name="Google Shape;243;p5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" name="Google Shape;244;p5"/>
            <p:cNvSpPr/>
            <p:nvPr/>
          </p:nvSpPr>
          <p:spPr>
            <a:xfrm>
              <a:off x="590963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5"/>
            <p:cNvGrpSpPr/>
            <p:nvPr/>
          </p:nvGrpSpPr>
          <p:grpSpPr>
            <a:xfrm>
              <a:off x="8692400" y="2904700"/>
              <a:ext cx="103900" cy="115875"/>
              <a:chOff x="1385075" y="3682325"/>
              <a:chExt cx="103900" cy="115875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5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" name="Google Shape;249;p5"/>
            <p:cNvGrpSpPr/>
            <p:nvPr/>
          </p:nvGrpSpPr>
          <p:grpSpPr>
            <a:xfrm>
              <a:off x="2646935" y="4544052"/>
              <a:ext cx="195076" cy="215146"/>
              <a:chOff x="3080000" y="3727500"/>
              <a:chExt cx="99625" cy="109875"/>
            </a:xfrm>
          </p:grpSpPr>
          <p:sp>
            <p:nvSpPr>
              <p:cNvPr id="250" name="Google Shape;250;p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5"/>
            <p:cNvGrpSpPr/>
            <p:nvPr/>
          </p:nvGrpSpPr>
          <p:grpSpPr>
            <a:xfrm>
              <a:off x="5521150" y="481463"/>
              <a:ext cx="103900" cy="115875"/>
              <a:chOff x="1385075" y="3682325"/>
              <a:chExt cx="103900" cy="115875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5"/>
            <p:cNvSpPr/>
            <p:nvPr/>
          </p:nvSpPr>
          <p:spPr>
            <a:xfrm>
              <a:off x="6499288" y="46797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57506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C66B759-69AE-4B5A-82C0-97A47F635A46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46DAC85-9045-4824-8935-3812B22DA96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013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E60D83C-DFB9-4316-9399-E726D12C56F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157BC42-F32F-4315-8B94-ADF91ED01A6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630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1BC9EFE-CDA9-4776-B552-88A01C25E5E9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565F8B-9920-489F-8774-9DED86B8C12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820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4A47089-4F72-4C89-B52F-9976457F29E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6191809-A6E9-4AD8-83CB-9F7EEA4785C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389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61B5E35-492F-42D4-9BC3-CAAF69DB5B23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89AA8D3-0033-4890-830F-4D480A7705B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120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BEC4828-2A7C-4F62-B93D-421AD959359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1854CCA-FAE0-4032-B403-7C4A33C9BEC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8583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7115D63-1DC4-47F9-ACBD-E884D5F7EAC2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EAB9D6E-B07B-448F-81D9-09299A96BCF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109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6F61DF74-B7BF-40E6-8B67-2716D165CFFB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CB4BDE60-D1C8-4A59-81C5-AC6784A989E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863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16732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9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2222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88523"/>
      </p:ext>
    </p:extLst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206680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8180979-AFB9-49E4-8B0D-03FC9B342CE1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BBB6C0A-3FD9-4ADB-A1D3-13901E53770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0813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7E02696-7749-44F8-A4EA-0D0290215E9C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58E2A1E-1FF5-4A72-8865-7C9507EB0F4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4374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962843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7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9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310564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902940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199559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9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216270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030243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D0F5135D-A337-430E-9773-BDB4A6403692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DD862000-424D-472E-9932-9D718B91BACE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89394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82-0078-4484-99A8-468103396E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6907-F5F5-476A-90FF-67939ECC9A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4432"/>
      </p:ext>
    </p:extLst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404251" y="4531524"/>
            <a:ext cx="683419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933E5690-71E7-404D-89FD-478F8C3E51FF}" type="datetimeFigureOut">
              <a:rPr lang="zh-CN" altLang="en-US" sz="1350" smtClean="0"/>
              <a:pPr defTabSz="685800">
                <a:defRPr/>
              </a:pPr>
              <a:t>2025/12/5</a:t>
            </a:fld>
            <a:endParaRPr lang="zh-CN" altLang="en-US" sz="135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8397" y="4531524"/>
            <a:ext cx="472321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42473" y="4531524"/>
            <a:ext cx="513160" cy="273844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40BE106C-1777-425E-B175-D2992E83454C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8231013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5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0"/>
            <a:ext cx="9496425" cy="514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74714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213" y="9"/>
            <a:ext cx="9525000" cy="51589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746318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3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053" y="-341709"/>
            <a:ext cx="10720388" cy="5806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602124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BC5BA31-9327-4A67-8070-12C1246D2F78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0F2ED0B-8E19-42C6-9747-B2AA7D45C0C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9748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423807E-0671-4F47-AEED-C72883525F07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5BD56D-A5A1-4C65-B787-9675FB402F8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3715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D136E84-417C-4A98-B4BE-E7D0639F5E1F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23BC75E-918A-4570-83F0-9B2443F6764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6165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0FB8422-31B9-4172-A4C2-F8F22B217415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29F2BB2-FCD6-4A5E-939C-38A41D77CA7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561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B7C3E26-737A-4633-93A8-FB9221041E83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968E9FF-980B-491A-A853-24D6E850745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1797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8904C14-9BE0-49A7-83CF-F891C604F401}" type="datetimeFigureOut">
              <a:rPr lang="zh-CN" altLang="en-US" smtClean="0"/>
              <a:pPr>
                <a:defRPr/>
              </a:pPr>
              <a:t>2025/12/5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99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A2F077F-0C14-4300-9DFF-E46A60600CB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03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28.xml"/><Relationship Id="rId42" Type="http://schemas.openxmlformats.org/officeDocument/2006/relationships/slideLayout" Target="../slideLayouts/slideLayout49.xml"/><Relationship Id="rId63" Type="http://schemas.openxmlformats.org/officeDocument/2006/relationships/slideLayout" Target="../slideLayouts/slideLayout70.xml"/><Relationship Id="rId84" Type="http://schemas.openxmlformats.org/officeDocument/2006/relationships/slideLayout" Target="../slideLayouts/slideLayout91.xml"/><Relationship Id="rId138" Type="http://schemas.openxmlformats.org/officeDocument/2006/relationships/slideLayout" Target="../slideLayouts/slideLayout145.xml"/><Relationship Id="rId107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8.xml"/><Relationship Id="rId32" Type="http://schemas.openxmlformats.org/officeDocument/2006/relationships/slideLayout" Target="../slideLayouts/slideLayout39.xml"/><Relationship Id="rId53" Type="http://schemas.openxmlformats.org/officeDocument/2006/relationships/slideLayout" Target="../slideLayouts/slideLayout60.xml"/><Relationship Id="rId74" Type="http://schemas.openxmlformats.org/officeDocument/2006/relationships/slideLayout" Target="../slideLayouts/slideLayout81.xml"/><Relationship Id="rId128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.xml"/><Relationship Id="rId90" Type="http://schemas.openxmlformats.org/officeDocument/2006/relationships/slideLayout" Target="../slideLayouts/slideLayout97.xml"/><Relationship Id="rId95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64" Type="http://schemas.openxmlformats.org/officeDocument/2006/relationships/slideLayout" Target="../slideLayouts/slideLayout71.xml"/><Relationship Id="rId69" Type="http://schemas.openxmlformats.org/officeDocument/2006/relationships/slideLayout" Target="../slideLayouts/slideLayout76.xml"/><Relationship Id="rId113" Type="http://schemas.openxmlformats.org/officeDocument/2006/relationships/slideLayout" Target="../slideLayouts/slideLayout120.xml"/><Relationship Id="rId118" Type="http://schemas.openxmlformats.org/officeDocument/2006/relationships/slideLayout" Target="../slideLayouts/slideLayout125.xml"/><Relationship Id="rId134" Type="http://schemas.openxmlformats.org/officeDocument/2006/relationships/slideLayout" Target="../slideLayouts/slideLayout141.xml"/><Relationship Id="rId139" Type="http://schemas.openxmlformats.org/officeDocument/2006/relationships/slideLayout" Target="../slideLayouts/slideLayout146.xml"/><Relationship Id="rId80" Type="http://schemas.openxmlformats.org/officeDocument/2006/relationships/slideLayout" Target="../slideLayouts/slideLayout87.xml"/><Relationship Id="rId85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59" Type="http://schemas.openxmlformats.org/officeDocument/2006/relationships/slideLayout" Target="../slideLayouts/slideLayout66.xml"/><Relationship Id="rId103" Type="http://schemas.openxmlformats.org/officeDocument/2006/relationships/slideLayout" Target="../slideLayouts/slideLayout110.xml"/><Relationship Id="rId108" Type="http://schemas.openxmlformats.org/officeDocument/2006/relationships/slideLayout" Target="../slideLayouts/slideLayout115.xml"/><Relationship Id="rId124" Type="http://schemas.openxmlformats.org/officeDocument/2006/relationships/slideLayout" Target="../slideLayouts/slideLayout131.xml"/><Relationship Id="rId129" Type="http://schemas.openxmlformats.org/officeDocument/2006/relationships/slideLayout" Target="../slideLayouts/slideLayout136.xml"/><Relationship Id="rId54" Type="http://schemas.openxmlformats.org/officeDocument/2006/relationships/slideLayout" Target="../slideLayouts/slideLayout61.xml"/><Relationship Id="rId70" Type="http://schemas.openxmlformats.org/officeDocument/2006/relationships/slideLayout" Target="../slideLayouts/slideLayout77.xml"/><Relationship Id="rId75" Type="http://schemas.openxmlformats.org/officeDocument/2006/relationships/slideLayout" Target="../slideLayouts/slideLayout82.xml"/><Relationship Id="rId91" Type="http://schemas.openxmlformats.org/officeDocument/2006/relationships/slideLayout" Target="../slideLayouts/slideLayout98.xml"/><Relationship Id="rId96" Type="http://schemas.openxmlformats.org/officeDocument/2006/relationships/slideLayout" Target="../slideLayouts/slideLayout103.xml"/><Relationship Id="rId140" Type="http://schemas.openxmlformats.org/officeDocument/2006/relationships/theme" Target="../theme/theme2.xml"/><Relationship Id="rId145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49" Type="http://schemas.openxmlformats.org/officeDocument/2006/relationships/slideLayout" Target="../slideLayouts/slideLayout56.xml"/><Relationship Id="rId114" Type="http://schemas.openxmlformats.org/officeDocument/2006/relationships/slideLayout" Target="../slideLayouts/slideLayout121.xml"/><Relationship Id="rId119" Type="http://schemas.openxmlformats.org/officeDocument/2006/relationships/slideLayout" Target="../slideLayouts/slideLayout126.xml"/><Relationship Id="rId44" Type="http://schemas.openxmlformats.org/officeDocument/2006/relationships/slideLayout" Target="../slideLayouts/slideLayout51.xml"/><Relationship Id="rId60" Type="http://schemas.openxmlformats.org/officeDocument/2006/relationships/slideLayout" Target="../slideLayouts/slideLayout67.xml"/><Relationship Id="rId65" Type="http://schemas.openxmlformats.org/officeDocument/2006/relationships/slideLayout" Target="../slideLayouts/slideLayout72.xml"/><Relationship Id="rId81" Type="http://schemas.openxmlformats.org/officeDocument/2006/relationships/slideLayout" Target="../slideLayouts/slideLayout88.xml"/><Relationship Id="rId86" Type="http://schemas.openxmlformats.org/officeDocument/2006/relationships/slideLayout" Target="../slideLayouts/slideLayout93.xml"/><Relationship Id="rId130" Type="http://schemas.openxmlformats.org/officeDocument/2006/relationships/slideLayout" Target="../slideLayouts/slideLayout137.xml"/><Relationship Id="rId135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9" Type="http://schemas.openxmlformats.org/officeDocument/2006/relationships/slideLayout" Target="../slideLayouts/slideLayout46.xml"/><Relationship Id="rId109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41.xml"/><Relationship Id="rId50" Type="http://schemas.openxmlformats.org/officeDocument/2006/relationships/slideLayout" Target="../slideLayouts/slideLayout57.xml"/><Relationship Id="rId55" Type="http://schemas.openxmlformats.org/officeDocument/2006/relationships/slideLayout" Target="../slideLayouts/slideLayout62.xml"/><Relationship Id="rId76" Type="http://schemas.openxmlformats.org/officeDocument/2006/relationships/slideLayout" Target="../slideLayouts/slideLayout83.xml"/><Relationship Id="rId97" Type="http://schemas.openxmlformats.org/officeDocument/2006/relationships/slideLayout" Target="../slideLayouts/slideLayout104.xml"/><Relationship Id="rId104" Type="http://schemas.openxmlformats.org/officeDocument/2006/relationships/slideLayout" Target="../slideLayouts/slideLayout111.xml"/><Relationship Id="rId120" Type="http://schemas.openxmlformats.org/officeDocument/2006/relationships/slideLayout" Target="../slideLayouts/slideLayout127.xml"/><Relationship Id="rId125" Type="http://schemas.openxmlformats.org/officeDocument/2006/relationships/slideLayout" Target="../slideLayouts/slideLayout132.xml"/><Relationship Id="rId141" Type="http://schemas.openxmlformats.org/officeDocument/2006/relationships/image" Target="../media/image1.emf"/><Relationship Id="rId146" Type="http://schemas.openxmlformats.org/officeDocument/2006/relationships/image" Target="../media/image6.emf"/><Relationship Id="rId7" Type="http://schemas.openxmlformats.org/officeDocument/2006/relationships/slideLayout" Target="../slideLayouts/slideLayout14.xml"/><Relationship Id="rId71" Type="http://schemas.openxmlformats.org/officeDocument/2006/relationships/slideLayout" Target="../slideLayouts/slideLayout78.xml"/><Relationship Id="rId9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.xml"/><Relationship Id="rId29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1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66" Type="http://schemas.openxmlformats.org/officeDocument/2006/relationships/slideLayout" Target="../slideLayouts/slideLayout73.xml"/><Relationship Id="rId87" Type="http://schemas.openxmlformats.org/officeDocument/2006/relationships/slideLayout" Target="../slideLayouts/slideLayout94.xml"/><Relationship Id="rId110" Type="http://schemas.openxmlformats.org/officeDocument/2006/relationships/slideLayout" Target="../slideLayouts/slideLayout117.xml"/><Relationship Id="rId115" Type="http://schemas.openxmlformats.org/officeDocument/2006/relationships/slideLayout" Target="../slideLayouts/slideLayout122.xml"/><Relationship Id="rId131" Type="http://schemas.openxmlformats.org/officeDocument/2006/relationships/slideLayout" Target="../slideLayouts/slideLayout138.xml"/><Relationship Id="rId136" Type="http://schemas.openxmlformats.org/officeDocument/2006/relationships/slideLayout" Target="../slideLayouts/slideLayout143.xml"/><Relationship Id="rId61" Type="http://schemas.openxmlformats.org/officeDocument/2006/relationships/slideLayout" Target="../slideLayouts/slideLayout68.xml"/><Relationship Id="rId82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1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56" Type="http://schemas.openxmlformats.org/officeDocument/2006/relationships/slideLayout" Target="../slideLayouts/slideLayout63.xml"/><Relationship Id="rId77" Type="http://schemas.openxmlformats.org/officeDocument/2006/relationships/slideLayout" Target="../slideLayouts/slideLayout84.xml"/><Relationship Id="rId100" Type="http://schemas.openxmlformats.org/officeDocument/2006/relationships/slideLayout" Target="../slideLayouts/slideLayout107.xml"/><Relationship Id="rId105" Type="http://schemas.openxmlformats.org/officeDocument/2006/relationships/slideLayout" Target="../slideLayouts/slideLayout112.xml"/><Relationship Id="rId126" Type="http://schemas.openxmlformats.org/officeDocument/2006/relationships/slideLayout" Target="../slideLayouts/slideLayout133.xml"/><Relationship Id="rId147" Type="http://schemas.openxmlformats.org/officeDocument/2006/relationships/image" Target="../media/image7.emf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72" Type="http://schemas.openxmlformats.org/officeDocument/2006/relationships/slideLayout" Target="../slideLayouts/slideLayout79.xml"/><Relationship Id="rId93" Type="http://schemas.openxmlformats.org/officeDocument/2006/relationships/slideLayout" Target="../slideLayouts/slideLayout100.xml"/><Relationship Id="rId98" Type="http://schemas.openxmlformats.org/officeDocument/2006/relationships/slideLayout" Target="../slideLayouts/slideLayout105.xml"/><Relationship Id="rId121" Type="http://schemas.openxmlformats.org/officeDocument/2006/relationships/slideLayout" Target="../slideLayouts/slideLayout128.xml"/><Relationship Id="rId142" Type="http://schemas.openxmlformats.org/officeDocument/2006/relationships/image" Target="../media/image2.emf"/><Relationship Id="rId3" Type="http://schemas.openxmlformats.org/officeDocument/2006/relationships/slideLayout" Target="../slideLayouts/slideLayout10.xml"/><Relationship Id="rId25" Type="http://schemas.openxmlformats.org/officeDocument/2006/relationships/slideLayout" Target="../slideLayouts/slideLayout32.xml"/><Relationship Id="rId46" Type="http://schemas.openxmlformats.org/officeDocument/2006/relationships/slideLayout" Target="../slideLayouts/slideLayout53.xml"/><Relationship Id="rId67" Type="http://schemas.openxmlformats.org/officeDocument/2006/relationships/slideLayout" Target="../slideLayouts/slideLayout74.xml"/><Relationship Id="rId116" Type="http://schemas.openxmlformats.org/officeDocument/2006/relationships/slideLayout" Target="../slideLayouts/slideLayout123.xml"/><Relationship Id="rId137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27.xml"/><Relationship Id="rId41" Type="http://schemas.openxmlformats.org/officeDocument/2006/relationships/slideLayout" Target="../slideLayouts/slideLayout48.xml"/><Relationship Id="rId62" Type="http://schemas.openxmlformats.org/officeDocument/2006/relationships/slideLayout" Target="../slideLayouts/slideLayout69.xml"/><Relationship Id="rId83" Type="http://schemas.openxmlformats.org/officeDocument/2006/relationships/slideLayout" Target="../slideLayouts/slideLayout90.xml"/><Relationship Id="rId88" Type="http://schemas.openxmlformats.org/officeDocument/2006/relationships/slideLayout" Target="../slideLayouts/slideLayout95.xml"/><Relationship Id="rId111" Type="http://schemas.openxmlformats.org/officeDocument/2006/relationships/slideLayout" Target="../slideLayouts/slideLayout118.xml"/><Relationship Id="rId132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22.xml"/><Relationship Id="rId36" Type="http://schemas.openxmlformats.org/officeDocument/2006/relationships/slideLayout" Target="../slideLayouts/slideLayout43.xml"/><Relationship Id="rId57" Type="http://schemas.openxmlformats.org/officeDocument/2006/relationships/slideLayout" Target="../slideLayouts/slideLayout64.xml"/><Relationship Id="rId106" Type="http://schemas.openxmlformats.org/officeDocument/2006/relationships/slideLayout" Target="../slideLayouts/slideLayout113.xml"/><Relationship Id="rId127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7.xml"/><Relationship Id="rId31" Type="http://schemas.openxmlformats.org/officeDocument/2006/relationships/slideLayout" Target="../slideLayouts/slideLayout38.xml"/><Relationship Id="rId52" Type="http://schemas.openxmlformats.org/officeDocument/2006/relationships/slideLayout" Target="../slideLayouts/slideLayout59.xml"/><Relationship Id="rId73" Type="http://schemas.openxmlformats.org/officeDocument/2006/relationships/slideLayout" Target="../slideLayouts/slideLayout80.xml"/><Relationship Id="rId78" Type="http://schemas.openxmlformats.org/officeDocument/2006/relationships/slideLayout" Target="../slideLayouts/slideLayout85.xml"/><Relationship Id="rId94" Type="http://schemas.openxmlformats.org/officeDocument/2006/relationships/slideLayout" Target="../slideLayouts/slideLayout101.xml"/><Relationship Id="rId99" Type="http://schemas.openxmlformats.org/officeDocument/2006/relationships/slideLayout" Target="../slideLayouts/slideLayout106.xml"/><Relationship Id="rId101" Type="http://schemas.openxmlformats.org/officeDocument/2006/relationships/slideLayout" Target="../slideLayouts/slideLayout108.xml"/><Relationship Id="rId122" Type="http://schemas.openxmlformats.org/officeDocument/2006/relationships/slideLayout" Target="../slideLayouts/slideLayout129.xml"/><Relationship Id="rId143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26" Type="http://schemas.openxmlformats.org/officeDocument/2006/relationships/slideLayout" Target="../slideLayouts/slideLayout33.xml"/><Relationship Id="rId47" Type="http://schemas.openxmlformats.org/officeDocument/2006/relationships/slideLayout" Target="../slideLayouts/slideLayout54.xml"/><Relationship Id="rId68" Type="http://schemas.openxmlformats.org/officeDocument/2006/relationships/slideLayout" Target="../slideLayouts/slideLayout75.xml"/><Relationship Id="rId89" Type="http://schemas.openxmlformats.org/officeDocument/2006/relationships/slideLayout" Target="../slideLayouts/slideLayout96.xml"/><Relationship Id="rId112" Type="http://schemas.openxmlformats.org/officeDocument/2006/relationships/slideLayout" Target="../slideLayouts/slideLayout119.xml"/><Relationship Id="rId133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23.xml"/><Relationship Id="rId37" Type="http://schemas.openxmlformats.org/officeDocument/2006/relationships/slideLayout" Target="../slideLayouts/slideLayout44.xml"/><Relationship Id="rId58" Type="http://schemas.openxmlformats.org/officeDocument/2006/relationships/slideLayout" Target="../slideLayouts/slideLayout65.xml"/><Relationship Id="rId79" Type="http://schemas.openxmlformats.org/officeDocument/2006/relationships/slideLayout" Target="../slideLayouts/slideLayout86.xml"/><Relationship Id="rId102" Type="http://schemas.openxmlformats.org/officeDocument/2006/relationships/slideLayout" Target="../slideLayouts/slideLayout109.xml"/><Relationship Id="rId123" Type="http://schemas.openxmlformats.org/officeDocument/2006/relationships/slideLayout" Target="../slideLayouts/slideLayout130.xml"/><Relationship Id="rId14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263.xml"/><Relationship Id="rId21" Type="http://schemas.openxmlformats.org/officeDocument/2006/relationships/slideLayout" Target="../slideLayouts/slideLayout167.xml"/><Relationship Id="rId42" Type="http://schemas.openxmlformats.org/officeDocument/2006/relationships/slideLayout" Target="../slideLayouts/slideLayout188.xml"/><Relationship Id="rId63" Type="http://schemas.openxmlformats.org/officeDocument/2006/relationships/slideLayout" Target="../slideLayouts/slideLayout209.xml"/><Relationship Id="rId84" Type="http://schemas.openxmlformats.org/officeDocument/2006/relationships/slideLayout" Target="../slideLayouts/slideLayout230.xml"/><Relationship Id="rId138" Type="http://schemas.openxmlformats.org/officeDocument/2006/relationships/slideLayout" Target="../slideLayouts/slideLayout284.xml"/><Relationship Id="rId107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157.xml"/><Relationship Id="rId32" Type="http://schemas.openxmlformats.org/officeDocument/2006/relationships/slideLayout" Target="../slideLayouts/slideLayout178.xml"/><Relationship Id="rId53" Type="http://schemas.openxmlformats.org/officeDocument/2006/relationships/slideLayout" Target="../slideLayouts/slideLayout199.xml"/><Relationship Id="rId74" Type="http://schemas.openxmlformats.org/officeDocument/2006/relationships/slideLayout" Target="../slideLayouts/slideLayout220.xml"/><Relationship Id="rId128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151.xml"/><Relationship Id="rId90" Type="http://schemas.openxmlformats.org/officeDocument/2006/relationships/slideLayout" Target="../slideLayouts/slideLayout236.xml"/><Relationship Id="rId95" Type="http://schemas.openxmlformats.org/officeDocument/2006/relationships/slideLayout" Target="../slideLayouts/slideLayout241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Relationship Id="rId43" Type="http://schemas.openxmlformats.org/officeDocument/2006/relationships/slideLayout" Target="../slideLayouts/slideLayout189.xml"/><Relationship Id="rId48" Type="http://schemas.openxmlformats.org/officeDocument/2006/relationships/slideLayout" Target="../slideLayouts/slideLayout194.xml"/><Relationship Id="rId64" Type="http://schemas.openxmlformats.org/officeDocument/2006/relationships/slideLayout" Target="../slideLayouts/slideLayout210.xml"/><Relationship Id="rId69" Type="http://schemas.openxmlformats.org/officeDocument/2006/relationships/slideLayout" Target="../slideLayouts/slideLayout215.xml"/><Relationship Id="rId113" Type="http://schemas.openxmlformats.org/officeDocument/2006/relationships/slideLayout" Target="../slideLayouts/slideLayout259.xml"/><Relationship Id="rId118" Type="http://schemas.openxmlformats.org/officeDocument/2006/relationships/slideLayout" Target="../slideLayouts/slideLayout264.xml"/><Relationship Id="rId134" Type="http://schemas.openxmlformats.org/officeDocument/2006/relationships/slideLayout" Target="../slideLayouts/slideLayout280.xml"/><Relationship Id="rId139" Type="http://schemas.openxmlformats.org/officeDocument/2006/relationships/slideLayout" Target="../slideLayouts/slideLayout285.xml"/><Relationship Id="rId80" Type="http://schemas.openxmlformats.org/officeDocument/2006/relationships/slideLayout" Target="../slideLayouts/slideLayout226.xml"/><Relationship Id="rId85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33" Type="http://schemas.openxmlformats.org/officeDocument/2006/relationships/slideLayout" Target="../slideLayouts/slideLayout179.xml"/><Relationship Id="rId38" Type="http://schemas.openxmlformats.org/officeDocument/2006/relationships/slideLayout" Target="../slideLayouts/slideLayout184.xml"/><Relationship Id="rId59" Type="http://schemas.openxmlformats.org/officeDocument/2006/relationships/slideLayout" Target="../slideLayouts/slideLayout205.xml"/><Relationship Id="rId103" Type="http://schemas.openxmlformats.org/officeDocument/2006/relationships/slideLayout" Target="../slideLayouts/slideLayout249.xml"/><Relationship Id="rId108" Type="http://schemas.openxmlformats.org/officeDocument/2006/relationships/slideLayout" Target="../slideLayouts/slideLayout254.xml"/><Relationship Id="rId124" Type="http://schemas.openxmlformats.org/officeDocument/2006/relationships/slideLayout" Target="../slideLayouts/slideLayout270.xml"/><Relationship Id="rId129" Type="http://schemas.openxmlformats.org/officeDocument/2006/relationships/slideLayout" Target="../slideLayouts/slideLayout275.xml"/><Relationship Id="rId54" Type="http://schemas.openxmlformats.org/officeDocument/2006/relationships/slideLayout" Target="../slideLayouts/slideLayout200.xml"/><Relationship Id="rId70" Type="http://schemas.openxmlformats.org/officeDocument/2006/relationships/slideLayout" Target="../slideLayouts/slideLayout216.xml"/><Relationship Id="rId75" Type="http://schemas.openxmlformats.org/officeDocument/2006/relationships/slideLayout" Target="../slideLayouts/slideLayout221.xml"/><Relationship Id="rId91" Type="http://schemas.openxmlformats.org/officeDocument/2006/relationships/slideLayout" Target="../slideLayouts/slideLayout237.xml"/><Relationship Id="rId96" Type="http://schemas.openxmlformats.org/officeDocument/2006/relationships/slideLayout" Target="../slideLayouts/slideLayout242.xml"/><Relationship Id="rId140" Type="http://schemas.openxmlformats.org/officeDocument/2006/relationships/theme" Target="../theme/theme3.xml"/><Relationship Id="rId145" Type="http://schemas.openxmlformats.org/officeDocument/2006/relationships/image" Target="../media/image5.emf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23" Type="http://schemas.openxmlformats.org/officeDocument/2006/relationships/slideLayout" Target="../slideLayouts/slideLayout169.xml"/><Relationship Id="rId28" Type="http://schemas.openxmlformats.org/officeDocument/2006/relationships/slideLayout" Target="../slideLayouts/slideLayout174.xml"/><Relationship Id="rId49" Type="http://schemas.openxmlformats.org/officeDocument/2006/relationships/slideLayout" Target="../slideLayouts/slideLayout195.xml"/><Relationship Id="rId114" Type="http://schemas.openxmlformats.org/officeDocument/2006/relationships/slideLayout" Target="../slideLayouts/slideLayout260.xml"/><Relationship Id="rId119" Type="http://schemas.openxmlformats.org/officeDocument/2006/relationships/slideLayout" Target="../slideLayouts/slideLayout265.xml"/><Relationship Id="rId44" Type="http://schemas.openxmlformats.org/officeDocument/2006/relationships/slideLayout" Target="../slideLayouts/slideLayout190.xml"/><Relationship Id="rId60" Type="http://schemas.openxmlformats.org/officeDocument/2006/relationships/slideLayout" Target="../slideLayouts/slideLayout206.xml"/><Relationship Id="rId65" Type="http://schemas.openxmlformats.org/officeDocument/2006/relationships/slideLayout" Target="../slideLayouts/slideLayout211.xml"/><Relationship Id="rId81" Type="http://schemas.openxmlformats.org/officeDocument/2006/relationships/slideLayout" Target="../slideLayouts/slideLayout227.xml"/><Relationship Id="rId86" Type="http://schemas.openxmlformats.org/officeDocument/2006/relationships/slideLayout" Target="../slideLayouts/slideLayout232.xml"/><Relationship Id="rId130" Type="http://schemas.openxmlformats.org/officeDocument/2006/relationships/slideLayout" Target="../slideLayouts/slideLayout276.xml"/><Relationship Id="rId135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39" Type="http://schemas.openxmlformats.org/officeDocument/2006/relationships/slideLayout" Target="../slideLayouts/slideLayout185.xml"/><Relationship Id="rId109" Type="http://schemas.openxmlformats.org/officeDocument/2006/relationships/slideLayout" Target="../slideLayouts/slideLayout255.xml"/><Relationship Id="rId34" Type="http://schemas.openxmlformats.org/officeDocument/2006/relationships/slideLayout" Target="../slideLayouts/slideLayout180.xml"/><Relationship Id="rId50" Type="http://schemas.openxmlformats.org/officeDocument/2006/relationships/slideLayout" Target="../slideLayouts/slideLayout196.xml"/><Relationship Id="rId55" Type="http://schemas.openxmlformats.org/officeDocument/2006/relationships/slideLayout" Target="../slideLayouts/slideLayout201.xml"/><Relationship Id="rId76" Type="http://schemas.openxmlformats.org/officeDocument/2006/relationships/slideLayout" Target="../slideLayouts/slideLayout222.xml"/><Relationship Id="rId97" Type="http://schemas.openxmlformats.org/officeDocument/2006/relationships/slideLayout" Target="../slideLayouts/slideLayout243.xml"/><Relationship Id="rId104" Type="http://schemas.openxmlformats.org/officeDocument/2006/relationships/slideLayout" Target="../slideLayouts/slideLayout250.xml"/><Relationship Id="rId120" Type="http://schemas.openxmlformats.org/officeDocument/2006/relationships/slideLayout" Target="../slideLayouts/slideLayout266.xml"/><Relationship Id="rId125" Type="http://schemas.openxmlformats.org/officeDocument/2006/relationships/slideLayout" Target="../slideLayouts/slideLayout271.xml"/><Relationship Id="rId141" Type="http://schemas.openxmlformats.org/officeDocument/2006/relationships/image" Target="../media/image1.emf"/><Relationship Id="rId146" Type="http://schemas.openxmlformats.org/officeDocument/2006/relationships/image" Target="../media/image6.emf"/><Relationship Id="rId7" Type="http://schemas.openxmlformats.org/officeDocument/2006/relationships/slideLayout" Target="../slideLayouts/slideLayout153.xml"/><Relationship Id="rId71" Type="http://schemas.openxmlformats.org/officeDocument/2006/relationships/slideLayout" Target="../slideLayouts/slideLayout217.xml"/><Relationship Id="rId92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148.xml"/><Relationship Id="rId29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70.xml"/><Relationship Id="rId40" Type="http://schemas.openxmlformats.org/officeDocument/2006/relationships/slideLayout" Target="../slideLayouts/slideLayout186.xml"/><Relationship Id="rId45" Type="http://schemas.openxmlformats.org/officeDocument/2006/relationships/slideLayout" Target="../slideLayouts/slideLayout191.xml"/><Relationship Id="rId66" Type="http://schemas.openxmlformats.org/officeDocument/2006/relationships/slideLayout" Target="../slideLayouts/slideLayout212.xml"/><Relationship Id="rId87" Type="http://schemas.openxmlformats.org/officeDocument/2006/relationships/slideLayout" Target="../slideLayouts/slideLayout233.xml"/><Relationship Id="rId110" Type="http://schemas.openxmlformats.org/officeDocument/2006/relationships/slideLayout" Target="../slideLayouts/slideLayout256.xml"/><Relationship Id="rId115" Type="http://schemas.openxmlformats.org/officeDocument/2006/relationships/slideLayout" Target="../slideLayouts/slideLayout261.xml"/><Relationship Id="rId131" Type="http://schemas.openxmlformats.org/officeDocument/2006/relationships/slideLayout" Target="../slideLayouts/slideLayout277.xml"/><Relationship Id="rId136" Type="http://schemas.openxmlformats.org/officeDocument/2006/relationships/slideLayout" Target="../slideLayouts/slideLayout282.xml"/><Relationship Id="rId61" Type="http://schemas.openxmlformats.org/officeDocument/2006/relationships/slideLayout" Target="../slideLayouts/slideLayout207.xml"/><Relationship Id="rId82" Type="http://schemas.openxmlformats.org/officeDocument/2006/relationships/slideLayout" Target="../slideLayouts/slideLayout228.xml"/><Relationship Id="rId1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60.xml"/><Relationship Id="rId30" Type="http://schemas.openxmlformats.org/officeDocument/2006/relationships/slideLayout" Target="../slideLayouts/slideLayout176.xml"/><Relationship Id="rId35" Type="http://schemas.openxmlformats.org/officeDocument/2006/relationships/slideLayout" Target="../slideLayouts/slideLayout181.xml"/><Relationship Id="rId56" Type="http://schemas.openxmlformats.org/officeDocument/2006/relationships/slideLayout" Target="../slideLayouts/slideLayout202.xml"/><Relationship Id="rId77" Type="http://schemas.openxmlformats.org/officeDocument/2006/relationships/slideLayout" Target="../slideLayouts/slideLayout223.xml"/><Relationship Id="rId100" Type="http://schemas.openxmlformats.org/officeDocument/2006/relationships/slideLayout" Target="../slideLayouts/slideLayout246.xml"/><Relationship Id="rId105" Type="http://schemas.openxmlformats.org/officeDocument/2006/relationships/slideLayout" Target="../slideLayouts/slideLayout251.xml"/><Relationship Id="rId126" Type="http://schemas.openxmlformats.org/officeDocument/2006/relationships/slideLayout" Target="../slideLayouts/slideLayout272.xml"/><Relationship Id="rId147" Type="http://schemas.openxmlformats.org/officeDocument/2006/relationships/image" Target="../media/image7.emf"/><Relationship Id="rId8" Type="http://schemas.openxmlformats.org/officeDocument/2006/relationships/slideLayout" Target="../slideLayouts/slideLayout154.xml"/><Relationship Id="rId51" Type="http://schemas.openxmlformats.org/officeDocument/2006/relationships/slideLayout" Target="../slideLayouts/slideLayout197.xml"/><Relationship Id="rId72" Type="http://schemas.openxmlformats.org/officeDocument/2006/relationships/slideLayout" Target="../slideLayouts/slideLayout218.xml"/><Relationship Id="rId93" Type="http://schemas.openxmlformats.org/officeDocument/2006/relationships/slideLayout" Target="../slideLayouts/slideLayout239.xml"/><Relationship Id="rId98" Type="http://schemas.openxmlformats.org/officeDocument/2006/relationships/slideLayout" Target="../slideLayouts/slideLayout244.xml"/><Relationship Id="rId121" Type="http://schemas.openxmlformats.org/officeDocument/2006/relationships/slideLayout" Target="../slideLayouts/slideLayout267.xml"/><Relationship Id="rId142" Type="http://schemas.openxmlformats.org/officeDocument/2006/relationships/image" Target="../media/image2.emf"/><Relationship Id="rId3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71.xml"/><Relationship Id="rId46" Type="http://schemas.openxmlformats.org/officeDocument/2006/relationships/slideLayout" Target="../slideLayouts/slideLayout192.xml"/><Relationship Id="rId67" Type="http://schemas.openxmlformats.org/officeDocument/2006/relationships/slideLayout" Target="../slideLayouts/slideLayout213.xml"/><Relationship Id="rId116" Type="http://schemas.openxmlformats.org/officeDocument/2006/relationships/slideLayout" Target="../slideLayouts/slideLayout262.xml"/><Relationship Id="rId137" Type="http://schemas.openxmlformats.org/officeDocument/2006/relationships/slideLayout" Target="../slideLayouts/slideLayout283.xml"/><Relationship Id="rId20" Type="http://schemas.openxmlformats.org/officeDocument/2006/relationships/slideLayout" Target="../slideLayouts/slideLayout166.xml"/><Relationship Id="rId41" Type="http://schemas.openxmlformats.org/officeDocument/2006/relationships/slideLayout" Target="../slideLayouts/slideLayout187.xml"/><Relationship Id="rId62" Type="http://schemas.openxmlformats.org/officeDocument/2006/relationships/slideLayout" Target="../slideLayouts/slideLayout208.xml"/><Relationship Id="rId83" Type="http://schemas.openxmlformats.org/officeDocument/2006/relationships/slideLayout" Target="../slideLayouts/slideLayout229.xml"/><Relationship Id="rId88" Type="http://schemas.openxmlformats.org/officeDocument/2006/relationships/slideLayout" Target="../slideLayouts/slideLayout234.xml"/><Relationship Id="rId111" Type="http://schemas.openxmlformats.org/officeDocument/2006/relationships/slideLayout" Target="../slideLayouts/slideLayout257.xml"/><Relationship Id="rId132" Type="http://schemas.openxmlformats.org/officeDocument/2006/relationships/slideLayout" Target="../slideLayouts/slideLayout278.xml"/><Relationship Id="rId15" Type="http://schemas.openxmlformats.org/officeDocument/2006/relationships/slideLayout" Target="../slideLayouts/slideLayout161.xml"/><Relationship Id="rId36" Type="http://schemas.openxmlformats.org/officeDocument/2006/relationships/slideLayout" Target="../slideLayouts/slideLayout182.xml"/><Relationship Id="rId57" Type="http://schemas.openxmlformats.org/officeDocument/2006/relationships/slideLayout" Target="../slideLayouts/slideLayout203.xml"/><Relationship Id="rId106" Type="http://schemas.openxmlformats.org/officeDocument/2006/relationships/slideLayout" Target="../slideLayouts/slideLayout252.xml"/><Relationship Id="rId127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156.xml"/><Relationship Id="rId31" Type="http://schemas.openxmlformats.org/officeDocument/2006/relationships/slideLayout" Target="../slideLayouts/slideLayout177.xml"/><Relationship Id="rId52" Type="http://schemas.openxmlformats.org/officeDocument/2006/relationships/slideLayout" Target="../slideLayouts/slideLayout198.xml"/><Relationship Id="rId73" Type="http://schemas.openxmlformats.org/officeDocument/2006/relationships/slideLayout" Target="../slideLayouts/slideLayout219.xml"/><Relationship Id="rId78" Type="http://schemas.openxmlformats.org/officeDocument/2006/relationships/slideLayout" Target="../slideLayouts/slideLayout224.xml"/><Relationship Id="rId94" Type="http://schemas.openxmlformats.org/officeDocument/2006/relationships/slideLayout" Target="../slideLayouts/slideLayout240.xml"/><Relationship Id="rId99" Type="http://schemas.openxmlformats.org/officeDocument/2006/relationships/slideLayout" Target="../slideLayouts/slideLayout245.xml"/><Relationship Id="rId101" Type="http://schemas.openxmlformats.org/officeDocument/2006/relationships/slideLayout" Target="../slideLayouts/slideLayout247.xml"/><Relationship Id="rId122" Type="http://schemas.openxmlformats.org/officeDocument/2006/relationships/slideLayout" Target="../slideLayouts/slideLayout268.xml"/><Relationship Id="rId143" Type="http://schemas.openxmlformats.org/officeDocument/2006/relationships/image" Target="../media/image3.png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26" Type="http://schemas.openxmlformats.org/officeDocument/2006/relationships/slideLayout" Target="../slideLayouts/slideLayout172.xml"/><Relationship Id="rId47" Type="http://schemas.openxmlformats.org/officeDocument/2006/relationships/slideLayout" Target="../slideLayouts/slideLayout193.xml"/><Relationship Id="rId68" Type="http://schemas.openxmlformats.org/officeDocument/2006/relationships/slideLayout" Target="../slideLayouts/slideLayout214.xml"/><Relationship Id="rId89" Type="http://schemas.openxmlformats.org/officeDocument/2006/relationships/slideLayout" Target="../slideLayouts/slideLayout235.xml"/><Relationship Id="rId112" Type="http://schemas.openxmlformats.org/officeDocument/2006/relationships/slideLayout" Target="../slideLayouts/slideLayout258.xml"/><Relationship Id="rId133" Type="http://schemas.openxmlformats.org/officeDocument/2006/relationships/slideLayout" Target="../slideLayouts/slideLayout279.xml"/><Relationship Id="rId16" Type="http://schemas.openxmlformats.org/officeDocument/2006/relationships/slideLayout" Target="../slideLayouts/slideLayout162.xml"/><Relationship Id="rId37" Type="http://schemas.openxmlformats.org/officeDocument/2006/relationships/slideLayout" Target="../slideLayouts/slideLayout183.xml"/><Relationship Id="rId58" Type="http://schemas.openxmlformats.org/officeDocument/2006/relationships/slideLayout" Target="../slideLayouts/slideLayout204.xml"/><Relationship Id="rId79" Type="http://schemas.openxmlformats.org/officeDocument/2006/relationships/slideLayout" Target="../slideLayouts/slideLayout225.xml"/><Relationship Id="rId102" Type="http://schemas.openxmlformats.org/officeDocument/2006/relationships/slideLayout" Target="../slideLayouts/slideLayout248.xml"/><Relationship Id="rId123" Type="http://schemas.openxmlformats.org/officeDocument/2006/relationships/slideLayout" Target="../slideLayouts/slideLayout269.xml"/><Relationship Id="rId14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402.xml"/><Relationship Id="rId21" Type="http://schemas.openxmlformats.org/officeDocument/2006/relationships/slideLayout" Target="../slideLayouts/slideLayout306.xml"/><Relationship Id="rId42" Type="http://schemas.openxmlformats.org/officeDocument/2006/relationships/slideLayout" Target="../slideLayouts/slideLayout327.xml"/><Relationship Id="rId63" Type="http://schemas.openxmlformats.org/officeDocument/2006/relationships/slideLayout" Target="../slideLayouts/slideLayout348.xml"/><Relationship Id="rId84" Type="http://schemas.openxmlformats.org/officeDocument/2006/relationships/slideLayout" Target="../slideLayouts/slideLayout369.xml"/><Relationship Id="rId138" Type="http://schemas.openxmlformats.org/officeDocument/2006/relationships/slideLayout" Target="../slideLayouts/slideLayout423.xml"/><Relationship Id="rId107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296.xml"/><Relationship Id="rId32" Type="http://schemas.openxmlformats.org/officeDocument/2006/relationships/slideLayout" Target="../slideLayouts/slideLayout317.xml"/><Relationship Id="rId53" Type="http://schemas.openxmlformats.org/officeDocument/2006/relationships/slideLayout" Target="../slideLayouts/slideLayout338.xml"/><Relationship Id="rId74" Type="http://schemas.openxmlformats.org/officeDocument/2006/relationships/slideLayout" Target="../slideLayouts/slideLayout359.xml"/><Relationship Id="rId128" Type="http://schemas.openxmlformats.org/officeDocument/2006/relationships/slideLayout" Target="../slideLayouts/slideLayout413.xml"/><Relationship Id="rId5" Type="http://schemas.openxmlformats.org/officeDocument/2006/relationships/slideLayout" Target="../slideLayouts/slideLayout290.xml"/><Relationship Id="rId90" Type="http://schemas.openxmlformats.org/officeDocument/2006/relationships/slideLayout" Target="../slideLayouts/slideLayout375.xml"/><Relationship Id="rId95" Type="http://schemas.openxmlformats.org/officeDocument/2006/relationships/slideLayout" Target="../slideLayouts/slideLayout380.xml"/><Relationship Id="rId22" Type="http://schemas.openxmlformats.org/officeDocument/2006/relationships/slideLayout" Target="../slideLayouts/slideLayout307.xml"/><Relationship Id="rId27" Type="http://schemas.openxmlformats.org/officeDocument/2006/relationships/slideLayout" Target="../slideLayouts/slideLayout312.xml"/><Relationship Id="rId43" Type="http://schemas.openxmlformats.org/officeDocument/2006/relationships/slideLayout" Target="../slideLayouts/slideLayout328.xml"/><Relationship Id="rId48" Type="http://schemas.openxmlformats.org/officeDocument/2006/relationships/slideLayout" Target="../slideLayouts/slideLayout333.xml"/><Relationship Id="rId64" Type="http://schemas.openxmlformats.org/officeDocument/2006/relationships/slideLayout" Target="../slideLayouts/slideLayout349.xml"/><Relationship Id="rId69" Type="http://schemas.openxmlformats.org/officeDocument/2006/relationships/slideLayout" Target="../slideLayouts/slideLayout354.xml"/><Relationship Id="rId113" Type="http://schemas.openxmlformats.org/officeDocument/2006/relationships/slideLayout" Target="../slideLayouts/slideLayout398.xml"/><Relationship Id="rId118" Type="http://schemas.openxmlformats.org/officeDocument/2006/relationships/slideLayout" Target="../slideLayouts/slideLayout403.xml"/><Relationship Id="rId134" Type="http://schemas.openxmlformats.org/officeDocument/2006/relationships/slideLayout" Target="../slideLayouts/slideLayout419.xml"/><Relationship Id="rId139" Type="http://schemas.openxmlformats.org/officeDocument/2006/relationships/slideLayout" Target="../slideLayouts/slideLayout424.xml"/><Relationship Id="rId80" Type="http://schemas.openxmlformats.org/officeDocument/2006/relationships/slideLayout" Target="../slideLayouts/slideLayout365.xml"/><Relationship Id="rId85" Type="http://schemas.openxmlformats.org/officeDocument/2006/relationships/slideLayout" Target="../slideLayouts/slideLayout370.xml"/><Relationship Id="rId12" Type="http://schemas.openxmlformats.org/officeDocument/2006/relationships/slideLayout" Target="../slideLayouts/slideLayout297.xml"/><Relationship Id="rId17" Type="http://schemas.openxmlformats.org/officeDocument/2006/relationships/slideLayout" Target="../slideLayouts/slideLayout302.xml"/><Relationship Id="rId33" Type="http://schemas.openxmlformats.org/officeDocument/2006/relationships/slideLayout" Target="../slideLayouts/slideLayout318.xml"/><Relationship Id="rId38" Type="http://schemas.openxmlformats.org/officeDocument/2006/relationships/slideLayout" Target="../slideLayouts/slideLayout323.xml"/><Relationship Id="rId59" Type="http://schemas.openxmlformats.org/officeDocument/2006/relationships/slideLayout" Target="../slideLayouts/slideLayout344.xml"/><Relationship Id="rId103" Type="http://schemas.openxmlformats.org/officeDocument/2006/relationships/slideLayout" Target="../slideLayouts/slideLayout388.xml"/><Relationship Id="rId108" Type="http://schemas.openxmlformats.org/officeDocument/2006/relationships/slideLayout" Target="../slideLayouts/slideLayout393.xml"/><Relationship Id="rId124" Type="http://schemas.openxmlformats.org/officeDocument/2006/relationships/slideLayout" Target="../slideLayouts/slideLayout409.xml"/><Relationship Id="rId129" Type="http://schemas.openxmlformats.org/officeDocument/2006/relationships/slideLayout" Target="../slideLayouts/slideLayout414.xml"/><Relationship Id="rId54" Type="http://schemas.openxmlformats.org/officeDocument/2006/relationships/slideLayout" Target="../slideLayouts/slideLayout339.xml"/><Relationship Id="rId70" Type="http://schemas.openxmlformats.org/officeDocument/2006/relationships/slideLayout" Target="../slideLayouts/slideLayout355.xml"/><Relationship Id="rId75" Type="http://schemas.openxmlformats.org/officeDocument/2006/relationships/slideLayout" Target="../slideLayouts/slideLayout360.xml"/><Relationship Id="rId91" Type="http://schemas.openxmlformats.org/officeDocument/2006/relationships/slideLayout" Target="../slideLayouts/slideLayout376.xml"/><Relationship Id="rId96" Type="http://schemas.openxmlformats.org/officeDocument/2006/relationships/slideLayout" Target="../slideLayouts/slideLayout381.xml"/><Relationship Id="rId140" Type="http://schemas.openxmlformats.org/officeDocument/2006/relationships/theme" Target="../theme/theme4.xml"/><Relationship Id="rId145" Type="http://schemas.openxmlformats.org/officeDocument/2006/relationships/image" Target="../media/image5.emf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23" Type="http://schemas.openxmlformats.org/officeDocument/2006/relationships/slideLayout" Target="../slideLayouts/slideLayout308.xml"/><Relationship Id="rId28" Type="http://schemas.openxmlformats.org/officeDocument/2006/relationships/slideLayout" Target="../slideLayouts/slideLayout313.xml"/><Relationship Id="rId49" Type="http://schemas.openxmlformats.org/officeDocument/2006/relationships/slideLayout" Target="../slideLayouts/slideLayout334.xml"/><Relationship Id="rId114" Type="http://schemas.openxmlformats.org/officeDocument/2006/relationships/slideLayout" Target="../slideLayouts/slideLayout399.xml"/><Relationship Id="rId119" Type="http://schemas.openxmlformats.org/officeDocument/2006/relationships/slideLayout" Target="../slideLayouts/slideLayout404.xml"/><Relationship Id="rId44" Type="http://schemas.openxmlformats.org/officeDocument/2006/relationships/slideLayout" Target="../slideLayouts/slideLayout329.xml"/><Relationship Id="rId60" Type="http://schemas.openxmlformats.org/officeDocument/2006/relationships/slideLayout" Target="../slideLayouts/slideLayout345.xml"/><Relationship Id="rId65" Type="http://schemas.openxmlformats.org/officeDocument/2006/relationships/slideLayout" Target="../slideLayouts/slideLayout350.xml"/><Relationship Id="rId81" Type="http://schemas.openxmlformats.org/officeDocument/2006/relationships/slideLayout" Target="../slideLayouts/slideLayout366.xml"/><Relationship Id="rId86" Type="http://schemas.openxmlformats.org/officeDocument/2006/relationships/slideLayout" Target="../slideLayouts/slideLayout371.xml"/><Relationship Id="rId130" Type="http://schemas.openxmlformats.org/officeDocument/2006/relationships/slideLayout" Target="../slideLayouts/slideLayout415.xml"/><Relationship Id="rId135" Type="http://schemas.openxmlformats.org/officeDocument/2006/relationships/slideLayout" Target="../slideLayouts/slideLayout420.xml"/><Relationship Id="rId13" Type="http://schemas.openxmlformats.org/officeDocument/2006/relationships/slideLayout" Target="../slideLayouts/slideLayout298.xml"/><Relationship Id="rId18" Type="http://schemas.openxmlformats.org/officeDocument/2006/relationships/slideLayout" Target="../slideLayouts/slideLayout303.xml"/><Relationship Id="rId39" Type="http://schemas.openxmlformats.org/officeDocument/2006/relationships/slideLayout" Target="../slideLayouts/slideLayout324.xml"/><Relationship Id="rId109" Type="http://schemas.openxmlformats.org/officeDocument/2006/relationships/slideLayout" Target="../slideLayouts/slideLayout394.xml"/><Relationship Id="rId34" Type="http://schemas.openxmlformats.org/officeDocument/2006/relationships/slideLayout" Target="../slideLayouts/slideLayout319.xml"/><Relationship Id="rId50" Type="http://schemas.openxmlformats.org/officeDocument/2006/relationships/slideLayout" Target="../slideLayouts/slideLayout335.xml"/><Relationship Id="rId55" Type="http://schemas.openxmlformats.org/officeDocument/2006/relationships/slideLayout" Target="../slideLayouts/slideLayout340.xml"/><Relationship Id="rId76" Type="http://schemas.openxmlformats.org/officeDocument/2006/relationships/slideLayout" Target="../slideLayouts/slideLayout361.xml"/><Relationship Id="rId97" Type="http://schemas.openxmlformats.org/officeDocument/2006/relationships/slideLayout" Target="../slideLayouts/slideLayout382.xml"/><Relationship Id="rId104" Type="http://schemas.openxmlformats.org/officeDocument/2006/relationships/slideLayout" Target="../slideLayouts/slideLayout389.xml"/><Relationship Id="rId120" Type="http://schemas.openxmlformats.org/officeDocument/2006/relationships/slideLayout" Target="../slideLayouts/slideLayout405.xml"/><Relationship Id="rId125" Type="http://schemas.openxmlformats.org/officeDocument/2006/relationships/slideLayout" Target="../slideLayouts/slideLayout410.xml"/><Relationship Id="rId141" Type="http://schemas.openxmlformats.org/officeDocument/2006/relationships/image" Target="../media/image1.emf"/><Relationship Id="rId146" Type="http://schemas.openxmlformats.org/officeDocument/2006/relationships/image" Target="../media/image6.emf"/><Relationship Id="rId7" Type="http://schemas.openxmlformats.org/officeDocument/2006/relationships/slideLayout" Target="../slideLayouts/slideLayout292.xml"/><Relationship Id="rId71" Type="http://schemas.openxmlformats.org/officeDocument/2006/relationships/slideLayout" Target="../slideLayouts/slideLayout356.xml"/><Relationship Id="rId92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287.xml"/><Relationship Id="rId29" Type="http://schemas.openxmlformats.org/officeDocument/2006/relationships/slideLayout" Target="../slideLayouts/slideLayout314.xml"/><Relationship Id="rId24" Type="http://schemas.openxmlformats.org/officeDocument/2006/relationships/slideLayout" Target="../slideLayouts/slideLayout309.xml"/><Relationship Id="rId40" Type="http://schemas.openxmlformats.org/officeDocument/2006/relationships/slideLayout" Target="../slideLayouts/slideLayout325.xml"/><Relationship Id="rId45" Type="http://schemas.openxmlformats.org/officeDocument/2006/relationships/slideLayout" Target="../slideLayouts/slideLayout330.xml"/><Relationship Id="rId66" Type="http://schemas.openxmlformats.org/officeDocument/2006/relationships/slideLayout" Target="../slideLayouts/slideLayout351.xml"/><Relationship Id="rId87" Type="http://schemas.openxmlformats.org/officeDocument/2006/relationships/slideLayout" Target="../slideLayouts/slideLayout372.xml"/><Relationship Id="rId110" Type="http://schemas.openxmlformats.org/officeDocument/2006/relationships/slideLayout" Target="../slideLayouts/slideLayout395.xml"/><Relationship Id="rId115" Type="http://schemas.openxmlformats.org/officeDocument/2006/relationships/slideLayout" Target="../slideLayouts/slideLayout400.xml"/><Relationship Id="rId131" Type="http://schemas.openxmlformats.org/officeDocument/2006/relationships/slideLayout" Target="../slideLayouts/slideLayout416.xml"/><Relationship Id="rId136" Type="http://schemas.openxmlformats.org/officeDocument/2006/relationships/slideLayout" Target="../slideLayouts/slideLayout421.xml"/><Relationship Id="rId61" Type="http://schemas.openxmlformats.org/officeDocument/2006/relationships/slideLayout" Target="../slideLayouts/slideLayout346.xml"/><Relationship Id="rId82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299.xml"/><Relationship Id="rId30" Type="http://schemas.openxmlformats.org/officeDocument/2006/relationships/slideLayout" Target="../slideLayouts/slideLayout315.xml"/><Relationship Id="rId35" Type="http://schemas.openxmlformats.org/officeDocument/2006/relationships/slideLayout" Target="../slideLayouts/slideLayout320.xml"/><Relationship Id="rId56" Type="http://schemas.openxmlformats.org/officeDocument/2006/relationships/slideLayout" Target="../slideLayouts/slideLayout341.xml"/><Relationship Id="rId77" Type="http://schemas.openxmlformats.org/officeDocument/2006/relationships/slideLayout" Target="../slideLayouts/slideLayout362.xml"/><Relationship Id="rId100" Type="http://schemas.openxmlformats.org/officeDocument/2006/relationships/slideLayout" Target="../slideLayouts/slideLayout385.xml"/><Relationship Id="rId105" Type="http://schemas.openxmlformats.org/officeDocument/2006/relationships/slideLayout" Target="../slideLayouts/slideLayout390.xml"/><Relationship Id="rId126" Type="http://schemas.openxmlformats.org/officeDocument/2006/relationships/slideLayout" Target="../slideLayouts/slideLayout411.xml"/><Relationship Id="rId147" Type="http://schemas.openxmlformats.org/officeDocument/2006/relationships/image" Target="../media/image7.emf"/><Relationship Id="rId8" Type="http://schemas.openxmlformats.org/officeDocument/2006/relationships/slideLayout" Target="../slideLayouts/slideLayout293.xml"/><Relationship Id="rId51" Type="http://schemas.openxmlformats.org/officeDocument/2006/relationships/slideLayout" Target="../slideLayouts/slideLayout336.xml"/><Relationship Id="rId72" Type="http://schemas.openxmlformats.org/officeDocument/2006/relationships/slideLayout" Target="../slideLayouts/slideLayout357.xml"/><Relationship Id="rId93" Type="http://schemas.openxmlformats.org/officeDocument/2006/relationships/slideLayout" Target="../slideLayouts/slideLayout378.xml"/><Relationship Id="rId98" Type="http://schemas.openxmlformats.org/officeDocument/2006/relationships/slideLayout" Target="../slideLayouts/slideLayout383.xml"/><Relationship Id="rId121" Type="http://schemas.openxmlformats.org/officeDocument/2006/relationships/slideLayout" Target="../slideLayouts/slideLayout406.xml"/><Relationship Id="rId142" Type="http://schemas.openxmlformats.org/officeDocument/2006/relationships/image" Target="../media/image2.emf"/><Relationship Id="rId3" Type="http://schemas.openxmlformats.org/officeDocument/2006/relationships/slideLayout" Target="../slideLayouts/slideLayout288.xml"/><Relationship Id="rId25" Type="http://schemas.openxmlformats.org/officeDocument/2006/relationships/slideLayout" Target="../slideLayouts/slideLayout310.xml"/><Relationship Id="rId46" Type="http://schemas.openxmlformats.org/officeDocument/2006/relationships/slideLayout" Target="../slideLayouts/slideLayout331.xml"/><Relationship Id="rId67" Type="http://schemas.openxmlformats.org/officeDocument/2006/relationships/slideLayout" Target="../slideLayouts/slideLayout352.xml"/><Relationship Id="rId116" Type="http://schemas.openxmlformats.org/officeDocument/2006/relationships/slideLayout" Target="../slideLayouts/slideLayout401.xml"/><Relationship Id="rId137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305.xml"/><Relationship Id="rId41" Type="http://schemas.openxmlformats.org/officeDocument/2006/relationships/slideLayout" Target="../slideLayouts/slideLayout326.xml"/><Relationship Id="rId62" Type="http://schemas.openxmlformats.org/officeDocument/2006/relationships/slideLayout" Target="../slideLayouts/slideLayout347.xml"/><Relationship Id="rId83" Type="http://schemas.openxmlformats.org/officeDocument/2006/relationships/slideLayout" Target="../slideLayouts/slideLayout368.xml"/><Relationship Id="rId88" Type="http://schemas.openxmlformats.org/officeDocument/2006/relationships/slideLayout" Target="../slideLayouts/slideLayout373.xml"/><Relationship Id="rId111" Type="http://schemas.openxmlformats.org/officeDocument/2006/relationships/slideLayout" Target="../slideLayouts/slideLayout396.xml"/><Relationship Id="rId132" Type="http://schemas.openxmlformats.org/officeDocument/2006/relationships/slideLayout" Target="../slideLayouts/slideLayout417.xml"/><Relationship Id="rId15" Type="http://schemas.openxmlformats.org/officeDocument/2006/relationships/slideLayout" Target="../slideLayouts/slideLayout300.xml"/><Relationship Id="rId36" Type="http://schemas.openxmlformats.org/officeDocument/2006/relationships/slideLayout" Target="../slideLayouts/slideLayout321.xml"/><Relationship Id="rId57" Type="http://schemas.openxmlformats.org/officeDocument/2006/relationships/slideLayout" Target="../slideLayouts/slideLayout342.xml"/><Relationship Id="rId106" Type="http://schemas.openxmlformats.org/officeDocument/2006/relationships/slideLayout" Target="../slideLayouts/slideLayout391.xml"/><Relationship Id="rId127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295.xml"/><Relationship Id="rId31" Type="http://schemas.openxmlformats.org/officeDocument/2006/relationships/slideLayout" Target="../slideLayouts/slideLayout316.xml"/><Relationship Id="rId52" Type="http://schemas.openxmlformats.org/officeDocument/2006/relationships/slideLayout" Target="../slideLayouts/slideLayout337.xml"/><Relationship Id="rId73" Type="http://schemas.openxmlformats.org/officeDocument/2006/relationships/slideLayout" Target="../slideLayouts/slideLayout358.xml"/><Relationship Id="rId78" Type="http://schemas.openxmlformats.org/officeDocument/2006/relationships/slideLayout" Target="../slideLayouts/slideLayout363.xml"/><Relationship Id="rId94" Type="http://schemas.openxmlformats.org/officeDocument/2006/relationships/slideLayout" Target="../slideLayouts/slideLayout379.xml"/><Relationship Id="rId99" Type="http://schemas.openxmlformats.org/officeDocument/2006/relationships/slideLayout" Target="../slideLayouts/slideLayout384.xml"/><Relationship Id="rId101" Type="http://schemas.openxmlformats.org/officeDocument/2006/relationships/slideLayout" Target="../slideLayouts/slideLayout386.xml"/><Relationship Id="rId122" Type="http://schemas.openxmlformats.org/officeDocument/2006/relationships/slideLayout" Target="../slideLayouts/slideLayout407.xml"/><Relationship Id="rId143" Type="http://schemas.openxmlformats.org/officeDocument/2006/relationships/image" Target="../media/image3.png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26" Type="http://schemas.openxmlformats.org/officeDocument/2006/relationships/slideLayout" Target="../slideLayouts/slideLayout311.xml"/><Relationship Id="rId47" Type="http://schemas.openxmlformats.org/officeDocument/2006/relationships/slideLayout" Target="../slideLayouts/slideLayout332.xml"/><Relationship Id="rId68" Type="http://schemas.openxmlformats.org/officeDocument/2006/relationships/slideLayout" Target="../slideLayouts/slideLayout353.xml"/><Relationship Id="rId89" Type="http://schemas.openxmlformats.org/officeDocument/2006/relationships/slideLayout" Target="../slideLayouts/slideLayout374.xml"/><Relationship Id="rId112" Type="http://schemas.openxmlformats.org/officeDocument/2006/relationships/slideLayout" Target="../slideLayouts/slideLayout397.xml"/><Relationship Id="rId133" Type="http://schemas.openxmlformats.org/officeDocument/2006/relationships/slideLayout" Target="../slideLayouts/slideLayout418.xml"/><Relationship Id="rId16" Type="http://schemas.openxmlformats.org/officeDocument/2006/relationships/slideLayout" Target="../slideLayouts/slideLayout301.xml"/><Relationship Id="rId37" Type="http://schemas.openxmlformats.org/officeDocument/2006/relationships/slideLayout" Target="../slideLayouts/slideLayout322.xml"/><Relationship Id="rId58" Type="http://schemas.openxmlformats.org/officeDocument/2006/relationships/slideLayout" Target="../slideLayouts/slideLayout343.xml"/><Relationship Id="rId79" Type="http://schemas.openxmlformats.org/officeDocument/2006/relationships/slideLayout" Target="../slideLayouts/slideLayout364.xml"/><Relationship Id="rId102" Type="http://schemas.openxmlformats.org/officeDocument/2006/relationships/slideLayout" Target="../slideLayouts/slideLayout387.xml"/><Relationship Id="rId123" Type="http://schemas.openxmlformats.org/officeDocument/2006/relationships/slideLayout" Target="../slideLayouts/slideLayout408.xml"/><Relationship Id="rId14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541.xml"/><Relationship Id="rId21" Type="http://schemas.openxmlformats.org/officeDocument/2006/relationships/slideLayout" Target="../slideLayouts/slideLayout445.xml"/><Relationship Id="rId42" Type="http://schemas.openxmlformats.org/officeDocument/2006/relationships/slideLayout" Target="../slideLayouts/slideLayout466.xml"/><Relationship Id="rId63" Type="http://schemas.openxmlformats.org/officeDocument/2006/relationships/slideLayout" Target="../slideLayouts/slideLayout487.xml"/><Relationship Id="rId84" Type="http://schemas.openxmlformats.org/officeDocument/2006/relationships/slideLayout" Target="../slideLayouts/slideLayout508.xml"/><Relationship Id="rId138" Type="http://schemas.openxmlformats.org/officeDocument/2006/relationships/slideLayout" Target="../slideLayouts/slideLayout562.xml"/><Relationship Id="rId107" Type="http://schemas.openxmlformats.org/officeDocument/2006/relationships/slideLayout" Target="../slideLayouts/slideLayout531.xml"/><Relationship Id="rId11" Type="http://schemas.openxmlformats.org/officeDocument/2006/relationships/slideLayout" Target="../slideLayouts/slideLayout435.xml"/><Relationship Id="rId32" Type="http://schemas.openxmlformats.org/officeDocument/2006/relationships/slideLayout" Target="../slideLayouts/slideLayout456.xml"/><Relationship Id="rId53" Type="http://schemas.openxmlformats.org/officeDocument/2006/relationships/slideLayout" Target="../slideLayouts/slideLayout477.xml"/><Relationship Id="rId74" Type="http://schemas.openxmlformats.org/officeDocument/2006/relationships/slideLayout" Target="../slideLayouts/slideLayout498.xml"/><Relationship Id="rId128" Type="http://schemas.openxmlformats.org/officeDocument/2006/relationships/slideLayout" Target="../slideLayouts/slideLayout552.xml"/><Relationship Id="rId5" Type="http://schemas.openxmlformats.org/officeDocument/2006/relationships/slideLayout" Target="../slideLayouts/slideLayout429.xml"/><Relationship Id="rId90" Type="http://schemas.openxmlformats.org/officeDocument/2006/relationships/slideLayout" Target="../slideLayouts/slideLayout514.xml"/><Relationship Id="rId95" Type="http://schemas.openxmlformats.org/officeDocument/2006/relationships/slideLayout" Target="../slideLayouts/slideLayout519.xml"/><Relationship Id="rId22" Type="http://schemas.openxmlformats.org/officeDocument/2006/relationships/slideLayout" Target="../slideLayouts/slideLayout446.xml"/><Relationship Id="rId27" Type="http://schemas.openxmlformats.org/officeDocument/2006/relationships/slideLayout" Target="../slideLayouts/slideLayout451.xml"/><Relationship Id="rId43" Type="http://schemas.openxmlformats.org/officeDocument/2006/relationships/slideLayout" Target="../slideLayouts/slideLayout467.xml"/><Relationship Id="rId48" Type="http://schemas.openxmlformats.org/officeDocument/2006/relationships/slideLayout" Target="../slideLayouts/slideLayout472.xml"/><Relationship Id="rId64" Type="http://schemas.openxmlformats.org/officeDocument/2006/relationships/slideLayout" Target="../slideLayouts/slideLayout488.xml"/><Relationship Id="rId69" Type="http://schemas.openxmlformats.org/officeDocument/2006/relationships/slideLayout" Target="../slideLayouts/slideLayout493.xml"/><Relationship Id="rId113" Type="http://schemas.openxmlformats.org/officeDocument/2006/relationships/slideLayout" Target="../slideLayouts/slideLayout537.xml"/><Relationship Id="rId118" Type="http://schemas.openxmlformats.org/officeDocument/2006/relationships/slideLayout" Target="../slideLayouts/slideLayout542.xml"/><Relationship Id="rId134" Type="http://schemas.openxmlformats.org/officeDocument/2006/relationships/slideLayout" Target="../slideLayouts/slideLayout558.xml"/><Relationship Id="rId139" Type="http://schemas.openxmlformats.org/officeDocument/2006/relationships/slideLayout" Target="../slideLayouts/slideLayout563.xml"/><Relationship Id="rId80" Type="http://schemas.openxmlformats.org/officeDocument/2006/relationships/slideLayout" Target="../slideLayouts/slideLayout504.xml"/><Relationship Id="rId85" Type="http://schemas.openxmlformats.org/officeDocument/2006/relationships/slideLayout" Target="../slideLayouts/slideLayout509.xml"/><Relationship Id="rId12" Type="http://schemas.openxmlformats.org/officeDocument/2006/relationships/slideLayout" Target="../slideLayouts/slideLayout436.xml"/><Relationship Id="rId17" Type="http://schemas.openxmlformats.org/officeDocument/2006/relationships/slideLayout" Target="../slideLayouts/slideLayout441.xml"/><Relationship Id="rId33" Type="http://schemas.openxmlformats.org/officeDocument/2006/relationships/slideLayout" Target="../slideLayouts/slideLayout457.xml"/><Relationship Id="rId38" Type="http://schemas.openxmlformats.org/officeDocument/2006/relationships/slideLayout" Target="../slideLayouts/slideLayout462.xml"/><Relationship Id="rId59" Type="http://schemas.openxmlformats.org/officeDocument/2006/relationships/slideLayout" Target="../slideLayouts/slideLayout483.xml"/><Relationship Id="rId103" Type="http://schemas.openxmlformats.org/officeDocument/2006/relationships/slideLayout" Target="../slideLayouts/slideLayout527.xml"/><Relationship Id="rId108" Type="http://schemas.openxmlformats.org/officeDocument/2006/relationships/slideLayout" Target="../slideLayouts/slideLayout532.xml"/><Relationship Id="rId124" Type="http://schemas.openxmlformats.org/officeDocument/2006/relationships/slideLayout" Target="../slideLayouts/slideLayout548.xml"/><Relationship Id="rId129" Type="http://schemas.openxmlformats.org/officeDocument/2006/relationships/slideLayout" Target="../slideLayouts/slideLayout553.xml"/><Relationship Id="rId54" Type="http://schemas.openxmlformats.org/officeDocument/2006/relationships/slideLayout" Target="../slideLayouts/slideLayout478.xml"/><Relationship Id="rId70" Type="http://schemas.openxmlformats.org/officeDocument/2006/relationships/slideLayout" Target="../slideLayouts/slideLayout494.xml"/><Relationship Id="rId75" Type="http://schemas.openxmlformats.org/officeDocument/2006/relationships/slideLayout" Target="../slideLayouts/slideLayout499.xml"/><Relationship Id="rId91" Type="http://schemas.openxmlformats.org/officeDocument/2006/relationships/slideLayout" Target="../slideLayouts/slideLayout515.xml"/><Relationship Id="rId96" Type="http://schemas.openxmlformats.org/officeDocument/2006/relationships/slideLayout" Target="../slideLayouts/slideLayout520.xml"/><Relationship Id="rId140" Type="http://schemas.openxmlformats.org/officeDocument/2006/relationships/theme" Target="../theme/theme5.xml"/><Relationship Id="rId145" Type="http://schemas.openxmlformats.org/officeDocument/2006/relationships/image" Target="../media/image5.emf"/><Relationship Id="rId1" Type="http://schemas.openxmlformats.org/officeDocument/2006/relationships/slideLayout" Target="../slideLayouts/slideLayout425.xml"/><Relationship Id="rId6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47.xml"/><Relationship Id="rId28" Type="http://schemas.openxmlformats.org/officeDocument/2006/relationships/slideLayout" Target="../slideLayouts/slideLayout452.xml"/><Relationship Id="rId49" Type="http://schemas.openxmlformats.org/officeDocument/2006/relationships/slideLayout" Target="../slideLayouts/slideLayout473.xml"/><Relationship Id="rId114" Type="http://schemas.openxmlformats.org/officeDocument/2006/relationships/slideLayout" Target="../slideLayouts/slideLayout538.xml"/><Relationship Id="rId119" Type="http://schemas.openxmlformats.org/officeDocument/2006/relationships/slideLayout" Target="../slideLayouts/slideLayout543.xml"/><Relationship Id="rId44" Type="http://schemas.openxmlformats.org/officeDocument/2006/relationships/slideLayout" Target="../slideLayouts/slideLayout468.xml"/><Relationship Id="rId60" Type="http://schemas.openxmlformats.org/officeDocument/2006/relationships/slideLayout" Target="../slideLayouts/slideLayout484.xml"/><Relationship Id="rId65" Type="http://schemas.openxmlformats.org/officeDocument/2006/relationships/slideLayout" Target="../slideLayouts/slideLayout489.xml"/><Relationship Id="rId81" Type="http://schemas.openxmlformats.org/officeDocument/2006/relationships/slideLayout" Target="../slideLayouts/slideLayout505.xml"/><Relationship Id="rId86" Type="http://schemas.openxmlformats.org/officeDocument/2006/relationships/slideLayout" Target="../slideLayouts/slideLayout510.xml"/><Relationship Id="rId130" Type="http://schemas.openxmlformats.org/officeDocument/2006/relationships/slideLayout" Target="../slideLayouts/slideLayout554.xml"/><Relationship Id="rId135" Type="http://schemas.openxmlformats.org/officeDocument/2006/relationships/slideLayout" Target="../slideLayouts/slideLayout559.xml"/><Relationship Id="rId13" Type="http://schemas.openxmlformats.org/officeDocument/2006/relationships/slideLayout" Target="../slideLayouts/slideLayout437.xml"/><Relationship Id="rId18" Type="http://schemas.openxmlformats.org/officeDocument/2006/relationships/slideLayout" Target="../slideLayouts/slideLayout442.xml"/><Relationship Id="rId39" Type="http://schemas.openxmlformats.org/officeDocument/2006/relationships/slideLayout" Target="../slideLayouts/slideLayout463.xml"/><Relationship Id="rId109" Type="http://schemas.openxmlformats.org/officeDocument/2006/relationships/slideLayout" Target="../slideLayouts/slideLayout533.xml"/><Relationship Id="rId34" Type="http://schemas.openxmlformats.org/officeDocument/2006/relationships/slideLayout" Target="../slideLayouts/slideLayout458.xml"/><Relationship Id="rId50" Type="http://schemas.openxmlformats.org/officeDocument/2006/relationships/slideLayout" Target="../slideLayouts/slideLayout474.xml"/><Relationship Id="rId55" Type="http://schemas.openxmlformats.org/officeDocument/2006/relationships/slideLayout" Target="../slideLayouts/slideLayout479.xml"/><Relationship Id="rId76" Type="http://schemas.openxmlformats.org/officeDocument/2006/relationships/slideLayout" Target="../slideLayouts/slideLayout500.xml"/><Relationship Id="rId97" Type="http://schemas.openxmlformats.org/officeDocument/2006/relationships/slideLayout" Target="../slideLayouts/slideLayout521.xml"/><Relationship Id="rId104" Type="http://schemas.openxmlformats.org/officeDocument/2006/relationships/slideLayout" Target="../slideLayouts/slideLayout528.xml"/><Relationship Id="rId120" Type="http://schemas.openxmlformats.org/officeDocument/2006/relationships/slideLayout" Target="../slideLayouts/slideLayout544.xml"/><Relationship Id="rId125" Type="http://schemas.openxmlformats.org/officeDocument/2006/relationships/slideLayout" Target="../slideLayouts/slideLayout549.xml"/><Relationship Id="rId141" Type="http://schemas.openxmlformats.org/officeDocument/2006/relationships/image" Target="../media/image1.emf"/><Relationship Id="rId146" Type="http://schemas.openxmlformats.org/officeDocument/2006/relationships/image" Target="../media/image6.emf"/><Relationship Id="rId7" Type="http://schemas.openxmlformats.org/officeDocument/2006/relationships/slideLayout" Target="../slideLayouts/slideLayout431.xml"/><Relationship Id="rId71" Type="http://schemas.openxmlformats.org/officeDocument/2006/relationships/slideLayout" Target="../slideLayouts/slideLayout495.xml"/><Relationship Id="rId92" Type="http://schemas.openxmlformats.org/officeDocument/2006/relationships/slideLayout" Target="../slideLayouts/slideLayout516.xml"/><Relationship Id="rId2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53.xml"/><Relationship Id="rId24" Type="http://schemas.openxmlformats.org/officeDocument/2006/relationships/slideLayout" Target="../slideLayouts/slideLayout448.xml"/><Relationship Id="rId40" Type="http://schemas.openxmlformats.org/officeDocument/2006/relationships/slideLayout" Target="../slideLayouts/slideLayout464.xml"/><Relationship Id="rId45" Type="http://schemas.openxmlformats.org/officeDocument/2006/relationships/slideLayout" Target="../slideLayouts/slideLayout469.xml"/><Relationship Id="rId66" Type="http://schemas.openxmlformats.org/officeDocument/2006/relationships/slideLayout" Target="../slideLayouts/slideLayout490.xml"/><Relationship Id="rId87" Type="http://schemas.openxmlformats.org/officeDocument/2006/relationships/slideLayout" Target="../slideLayouts/slideLayout511.xml"/><Relationship Id="rId110" Type="http://schemas.openxmlformats.org/officeDocument/2006/relationships/slideLayout" Target="../slideLayouts/slideLayout534.xml"/><Relationship Id="rId115" Type="http://schemas.openxmlformats.org/officeDocument/2006/relationships/slideLayout" Target="../slideLayouts/slideLayout539.xml"/><Relationship Id="rId131" Type="http://schemas.openxmlformats.org/officeDocument/2006/relationships/slideLayout" Target="../slideLayouts/slideLayout555.xml"/><Relationship Id="rId136" Type="http://schemas.openxmlformats.org/officeDocument/2006/relationships/slideLayout" Target="../slideLayouts/slideLayout560.xml"/><Relationship Id="rId61" Type="http://schemas.openxmlformats.org/officeDocument/2006/relationships/slideLayout" Target="../slideLayouts/slideLayout485.xml"/><Relationship Id="rId82" Type="http://schemas.openxmlformats.org/officeDocument/2006/relationships/slideLayout" Target="../slideLayouts/slideLayout506.xml"/><Relationship Id="rId19" Type="http://schemas.openxmlformats.org/officeDocument/2006/relationships/slideLayout" Target="../slideLayouts/slideLayout443.xml"/><Relationship Id="rId14" Type="http://schemas.openxmlformats.org/officeDocument/2006/relationships/slideLayout" Target="../slideLayouts/slideLayout438.xml"/><Relationship Id="rId30" Type="http://schemas.openxmlformats.org/officeDocument/2006/relationships/slideLayout" Target="../slideLayouts/slideLayout454.xml"/><Relationship Id="rId35" Type="http://schemas.openxmlformats.org/officeDocument/2006/relationships/slideLayout" Target="../slideLayouts/slideLayout459.xml"/><Relationship Id="rId56" Type="http://schemas.openxmlformats.org/officeDocument/2006/relationships/slideLayout" Target="../slideLayouts/slideLayout480.xml"/><Relationship Id="rId77" Type="http://schemas.openxmlformats.org/officeDocument/2006/relationships/slideLayout" Target="../slideLayouts/slideLayout501.xml"/><Relationship Id="rId100" Type="http://schemas.openxmlformats.org/officeDocument/2006/relationships/slideLayout" Target="../slideLayouts/slideLayout524.xml"/><Relationship Id="rId105" Type="http://schemas.openxmlformats.org/officeDocument/2006/relationships/slideLayout" Target="../slideLayouts/slideLayout529.xml"/><Relationship Id="rId126" Type="http://schemas.openxmlformats.org/officeDocument/2006/relationships/slideLayout" Target="../slideLayouts/slideLayout550.xml"/><Relationship Id="rId147" Type="http://schemas.openxmlformats.org/officeDocument/2006/relationships/image" Target="../media/image7.emf"/><Relationship Id="rId8" Type="http://schemas.openxmlformats.org/officeDocument/2006/relationships/slideLayout" Target="../slideLayouts/slideLayout432.xml"/><Relationship Id="rId51" Type="http://schemas.openxmlformats.org/officeDocument/2006/relationships/slideLayout" Target="../slideLayouts/slideLayout475.xml"/><Relationship Id="rId72" Type="http://schemas.openxmlformats.org/officeDocument/2006/relationships/slideLayout" Target="../slideLayouts/slideLayout496.xml"/><Relationship Id="rId93" Type="http://schemas.openxmlformats.org/officeDocument/2006/relationships/slideLayout" Target="../slideLayouts/slideLayout517.xml"/><Relationship Id="rId98" Type="http://schemas.openxmlformats.org/officeDocument/2006/relationships/slideLayout" Target="../slideLayouts/slideLayout522.xml"/><Relationship Id="rId121" Type="http://schemas.openxmlformats.org/officeDocument/2006/relationships/slideLayout" Target="../slideLayouts/slideLayout545.xml"/><Relationship Id="rId142" Type="http://schemas.openxmlformats.org/officeDocument/2006/relationships/image" Target="../media/image2.emf"/><Relationship Id="rId3" Type="http://schemas.openxmlformats.org/officeDocument/2006/relationships/slideLayout" Target="../slideLayouts/slideLayout427.xml"/><Relationship Id="rId25" Type="http://schemas.openxmlformats.org/officeDocument/2006/relationships/slideLayout" Target="../slideLayouts/slideLayout449.xml"/><Relationship Id="rId46" Type="http://schemas.openxmlformats.org/officeDocument/2006/relationships/slideLayout" Target="../slideLayouts/slideLayout470.xml"/><Relationship Id="rId67" Type="http://schemas.openxmlformats.org/officeDocument/2006/relationships/slideLayout" Target="../slideLayouts/slideLayout491.xml"/><Relationship Id="rId116" Type="http://schemas.openxmlformats.org/officeDocument/2006/relationships/slideLayout" Target="../slideLayouts/slideLayout540.xml"/><Relationship Id="rId137" Type="http://schemas.openxmlformats.org/officeDocument/2006/relationships/slideLayout" Target="../slideLayouts/slideLayout561.xml"/><Relationship Id="rId20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65.xml"/><Relationship Id="rId62" Type="http://schemas.openxmlformats.org/officeDocument/2006/relationships/slideLayout" Target="../slideLayouts/slideLayout486.xml"/><Relationship Id="rId83" Type="http://schemas.openxmlformats.org/officeDocument/2006/relationships/slideLayout" Target="../slideLayouts/slideLayout507.xml"/><Relationship Id="rId88" Type="http://schemas.openxmlformats.org/officeDocument/2006/relationships/slideLayout" Target="../slideLayouts/slideLayout512.xml"/><Relationship Id="rId111" Type="http://schemas.openxmlformats.org/officeDocument/2006/relationships/slideLayout" Target="../slideLayouts/slideLayout535.xml"/><Relationship Id="rId132" Type="http://schemas.openxmlformats.org/officeDocument/2006/relationships/slideLayout" Target="../slideLayouts/slideLayout556.xml"/><Relationship Id="rId15" Type="http://schemas.openxmlformats.org/officeDocument/2006/relationships/slideLayout" Target="../slideLayouts/slideLayout439.xml"/><Relationship Id="rId36" Type="http://schemas.openxmlformats.org/officeDocument/2006/relationships/slideLayout" Target="../slideLayouts/slideLayout460.xml"/><Relationship Id="rId57" Type="http://schemas.openxmlformats.org/officeDocument/2006/relationships/slideLayout" Target="../slideLayouts/slideLayout481.xml"/><Relationship Id="rId106" Type="http://schemas.openxmlformats.org/officeDocument/2006/relationships/slideLayout" Target="../slideLayouts/slideLayout530.xml"/><Relationship Id="rId127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55.xml"/><Relationship Id="rId52" Type="http://schemas.openxmlformats.org/officeDocument/2006/relationships/slideLayout" Target="../slideLayouts/slideLayout476.xml"/><Relationship Id="rId73" Type="http://schemas.openxmlformats.org/officeDocument/2006/relationships/slideLayout" Target="../slideLayouts/slideLayout497.xml"/><Relationship Id="rId78" Type="http://schemas.openxmlformats.org/officeDocument/2006/relationships/slideLayout" Target="../slideLayouts/slideLayout502.xml"/><Relationship Id="rId94" Type="http://schemas.openxmlformats.org/officeDocument/2006/relationships/slideLayout" Target="../slideLayouts/slideLayout518.xml"/><Relationship Id="rId99" Type="http://schemas.openxmlformats.org/officeDocument/2006/relationships/slideLayout" Target="../slideLayouts/slideLayout523.xml"/><Relationship Id="rId101" Type="http://schemas.openxmlformats.org/officeDocument/2006/relationships/slideLayout" Target="../slideLayouts/slideLayout525.xml"/><Relationship Id="rId122" Type="http://schemas.openxmlformats.org/officeDocument/2006/relationships/slideLayout" Target="../slideLayouts/slideLayout546.xml"/><Relationship Id="rId143" Type="http://schemas.openxmlformats.org/officeDocument/2006/relationships/image" Target="../media/image3.png"/><Relationship Id="rId4" Type="http://schemas.openxmlformats.org/officeDocument/2006/relationships/slideLayout" Target="../slideLayouts/slideLayout428.xml"/><Relationship Id="rId9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50.xml"/><Relationship Id="rId47" Type="http://schemas.openxmlformats.org/officeDocument/2006/relationships/slideLayout" Target="../slideLayouts/slideLayout471.xml"/><Relationship Id="rId68" Type="http://schemas.openxmlformats.org/officeDocument/2006/relationships/slideLayout" Target="../slideLayouts/slideLayout492.xml"/><Relationship Id="rId89" Type="http://schemas.openxmlformats.org/officeDocument/2006/relationships/slideLayout" Target="../slideLayouts/slideLayout513.xml"/><Relationship Id="rId112" Type="http://schemas.openxmlformats.org/officeDocument/2006/relationships/slideLayout" Target="../slideLayouts/slideLayout536.xml"/><Relationship Id="rId133" Type="http://schemas.openxmlformats.org/officeDocument/2006/relationships/slideLayout" Target="../slideLayouts/slideLayout557.xml"/><Relationship Id="rId16" Type="http://schemas.openxmlformats.org/officeDocument/2006/relationships/slideLayout" Target="../slideLayouts/slideLayout440.xml"/><Relationship Id="rId37" Type="http://schemas.openxmlformats.org/officeDocument/2006/relationships/slideLayout" Target="../slideLayouts/slideLayout461.xml"/><Relationship Id="rId58" Type="http://schemas.openxmlformats.org/officeDocument/2006/relationships/slideLayout" Target="../slideLayouts/slideLayout482.xml"/><Relationship Id="rId79" Type="http://schemas.openxmlformats.org/officeDocument/2006/relationships/slideLayout" Target="../slideLayouts/slideLayout503.xml"/><Relationship Id="rId102" Type="http://schemas.openxmlformats.org/officeDocument/2006/relationships/slideLayout" Target="../slideLayouts/slideLayout526.xml"/><Relationship Id="rId123" Type="http://schemas.openxmlformats.org/officeDocument/2006/relationships/slideLayout" Target="../slideLayouts/slideLayout547.xml"/><Relationship Id="rId14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8" r:id="rId3"/>
    <p:sldLayoutId id="2147483659" r:id="rId4"/>
    <p:sldLayoutId id="2147483670" r:id="rId5"/>
    <p:sldLayoutId id="2147483671" r:id="rId6"/>
    <p:sldLayoutId id="214748367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C60E482-0078-4484-99A8-468103396EE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12/5/2025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85A6907-F5F5-476A-90FF-67939ECC9A2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1"/>
          <p:cNvPicPr>
            <a:picLocks noChangeAspect="1"/>
          </p:cNvPicPr>
          <p:nvPr userDrawn="1"/>
        </p:nvPicPr>
        <p:blipFill>
          <a:blip r:embed="rId141"/>
          <a:srcRect l="1070" t="2602" r="449" b="513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2"/>
          <p:cNvPicPr>
            <a:picLocks noChangeAspect="1"/>
          </p:cNvPicPr>
          <p:nvPr userDrawn="1"/>
        </p:nvPicPr>
        <p:blipFill>
          <a:blip r:embed="rId142"/>
          <a:stretch>
            <a:fillRect/>
          </a:stretch>
        </p:blipFill>
        <p:spPr>
          <a:xfrm>
            <a:off x="6656785" y="351235"/>
            <a:ext cx="2643188" cy="1113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郑柏林 - 小跳豆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143"/>
          <a:stretch>
            <a:fillRect/>
          </a:stretch>
        </p:blipFill>
        <p:spPr>
          <a:xfrm>
            <a:off x="260758" y="4077906"/>
            <a:ext cx="467915" cy="467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"/>
          <p:cNvPicPr>
            <a:picLocks noChangeAspect="1"/>
          </p:cNvPicPr>
          <p:nvPr userDrawn="1"/>
        </p:nvPicPr>
        <p:blipFill>
          <a:blip r:embed="rId144"/>
          <a:stretch>
            <a:fillRect/>
          </a:stretch>
        </p:blipFill>
        <p:spPr>
          <a:xfrm>
            <a:off x="-623886" y="3170635"/>
            <a:ext cx="9959579" cy="1494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5"/>
          <p:cNvPicPr>
            <a:picLocks noChangeAspect="1"/>
          </p:cNvPicPr>
          <p:nvPr userDrawn="1"/>
        </p:nvPicPr>
        <p:blipFill>
          <a:blip r:embed="rId145"/>
          <a:stretch>
            <a:fillRect/>
          </a:stretch>
        </p:blipFill>
        <p:spPr>
          <a:xfrm>
            <a:off x="-435769" y="3843345"/>
            <a:ext cx="9829800" cy="1389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22"/>
          <p:cNvPicPr>
            <a:picLocks noChangeAspect="1"/>
          </p:cNvPicPr>
          <p:nvPr userDrawn="1"/>
        </p:nvPicPr>
        <p:blipFill>
          <a:blip r:embed="rId146"/>
          <a:srcRect b="57274"/>
          <a:stretch>
            <a:fillRect/>
          </a:stretch>
        </p:blipFill>
        <p:spPr>
          <a:xfrm>
            <a:off x="-89297" y="4545813"/>
            <a:ext cx="9424988" cy="597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23"/>
          <p:cNvPicPr>
            <a:picLocks noChangeAspect="1"/>
          </p:cNvPicPr>
          <p:nvPr userDrawn="1"/>
        </p:nvPicPr>
        <p:blipFill>
          <a:blip r:embed="rId147"/>
          <a:stretch>
            <a:fillRect/>
          </a:stretch>
        </p:blipFill>
        <p:spPr>
          <a:xfrm rot="-5400000">
            <a:off x="1950253" y="-2178843"/>
            <a:ext cx="5359004" cy="952738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305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  <p:sldLayoutId id="2147483716" r:id="rId39"/>
    <p:sldLayoutId id="2147483717" r:id="rId40"/>
    <p:sldLayoutId id="2147483718" r:id="rId41"/>
    <p:sldLayoutId id="2147483719" r:id="rId42"/>
    <p:sldLayoutId id="2147483720" r:id="rId43"/>
    <p:sldLayoutId id="2147483721" r:id="rId44"/>
    <p:sldLayoutId id="2147483722" r:id="rId45"/>
    <p:sldLayoutId id="2147483723" r:id="rId46"/>
    <p:sldLayoutId id="2147483724" r:id="rId47"/>
    <p:sldLayoutId id="2147483725" r:id="rId48"/>
    <p:sldLayoutId id="2147483726" r:id="rId49"/>
    <p:sldLayoutId id="2147483727" r:id="rId50"/>
    <p:sldLayoutId id="2147483728" r:id="rId51"/>
    <p:sldLayoutId id="2147483729" r:id="rId52"/>
    <p:sldLayoutId id="2147483730" r:id="rId53"/>
    <p:sldLayoutId id="2147483731" r:id="rId54"/>
    <p:sldLayoutId id="2147483732" r:id="rId55"/>
    <p:sldLayoutId id="2147483733" r:id="rId56"/>
    <p:sldLayoutId id="2147483734" r:id="rId57"/>
    <p:sldLayoutId id="2147483735" r:id="rId58"/>
    <p:sldLayoutId id="2147483736" r:id="rId59"/>
    <p:sldLayoutId id="2147483737" r:id="rId60"/>
    <p:sldLayoutId id="2147483738" r:id="rId61"/>
    <p:sldLayoutId id="2147483739" r:id="rId62"/>
    <p:sldLayoutId id="2147483740" r:id="rId63"/>
    <p:sldLayoutId id="2147483741" r:id="rId64"/>
    <p:sldLayoutId id="2147483742" r:id="rId65"/>
    <p:sldLayoutId id="2147483743" r:id="rId66"/>
    <p:sldLayoutId id="2147483744" r:id="rId67"/>
    <p:sldLayoutId id="2147483745" r:id="rId68"/>
    <p:sldLayoutId id="2147483746" r:id="rId69"/>
    <p:sldLayoutId id="2147483747" r:id="rId70"/>
    <p:sldLayoutId id="2147483748" r:id="rId71"/>
    <p:sldLayoutId id="2147483749" r:id="rId72"/>
    <p:sldLayoutId id="2147483750" r:id="rId73"/>
    <p:sldLayoutId id="2147483751" r:id="rId74"/>
    <p:sldLayoutId id="2147483752" r:id="rId75"/>
    <p:sldLayoutId id="2147483753" r:id="rId76"/>
    <p:sldLayoutId id="2147483754" r:id="rId77"/>
    <p:sldLayoutId id="2147483755" r:id="rId78"/>
    <p:sldLayoutId id="2147483756" r:id="rId79"/>
    <p:sldLayoutId id="2147483757" r:id="rId80"/>
    <p:sldLayoutId id="2147483758" r:id="rId81"/>
    <p:sldLayoutId id="2147483759" r:id="rId82"/>
    <p:sldLayoutId id="2147483760" r:id="rId83"/>
    <p:sldLayoutId id="2147483761" r:id="rId84"/>
    <p:sldLayoutId id="2147483762" r:id="rId85"/>
    <p:sldLayoutId id="2147483763" r:id="rId86"/>
    <p:sldLayoutId id="2147483764" r:id="rId87"/>
    <p:sldLayoutId id="2147483765" r:id="rId88"/>
    <p:sldLayoutId id="2147483766" r:id="rId89"/>
    <p:sldLayoutId id="2147483767" r:id="rId90"/>
    <p:sldLayoutId id="2147483768" r:id="rId91"/>
    <p:sldLayoutId id="2147483769" r:id="rId92"/>
    <p:sldLayoutId id="2147483770" r:id="rId93"/>
    <p:sldLayoutId id="2147483771" r:id="rId94"/>
    <p:sldLayoutId id="2147483772" r:id="rId95"/>
    <p:sldLayoutId id="2147483773" r:id="rId96"/>
    <p:sldLayoutId id="2147483774" r:id="rId97"/>
    <p:sldLayoutId id="2147483775" r:id="rId98"/>
    <p:sldLayoutId id="2147483776" r:id="rId99"/>
    <p:sldLayoutId id="2147483777" r:id="rId100"/>
    <p:sldLayoutId id="2147483778" r:id="rId101"/>
    <p:sldLayoutId id="2147483779" r:id="rId102"/>
    <p:sldLayoutId id="2147483780" r:id="rId103"/>
    <p:sldLayoutId id="2147483781" r:id="rId104"/>
    <p:sldLayoutId id="2147483782" r:id="rId105"/>
    <p:sldLayoutId id="2147483783" r:id="rId106"/>
    <p:sldLayoutId id="2147483784" r:id="rId107"/>
    <p:sldLayoutId id="2147483785" r:id="rId108"/>
    <p:sldLayoutId id="2147483786" r:id="rId109"/>
    <p:sldLayoutId id="2147483787" r:id="rId110"/>
    <p:sldLayoutId id="2147483788" r:id="rId111"/>
    <p:sldLayoutId id="2147483789" r:id="rId112"/>
    <p:sldLayoutId id="2147483790" r:id="rId113"/>
    <p:sldLayoutId id="2147483791" r:id="rId114"/>
    <p:sldLayoutId id="2147483792" r:id="rId115"/>
    <p:sldLayoutId id="2147483793" r:id="rId116"/>
    <p:sldLayoutId id="2147483794" r:id="rId117"/>
    <p:sldLayoutId id="2147483795" r:id="rId118"/>
    <p:sldLayoutId id="2147483796" r:id="rId119"/>
    <p:sldLayoutId id="2147483797" r:id="rId120"/>
    <p:sldLayoutId id="2147483798" r:id="rId121"/>
    <p:sldLayoutId id="2147483799" r:id="rId122"/>
    <p:sldLayoutId id="2147483800" r:id="rId123"/>
    <p:sldLayoutId id="2147483801" r:id="rId124"/>
    <p:sldLayoutId id="2147483802" r:id="rId125"/>
    <p:sldLayoutId id="2147483803" r:id="rId126"/>
    <p:sldLayoutId id="2147483804" r:id="rId127"/>
    <p:sldLayoutId id="2147483805" r:id="rId128"/>
    <p:sldLayoutId id="2147483806" r:id="rId129"/>
    <p:sldLayoutId id="2147483807" r:id="rId130"/>
    <p:sldLayoutId id="2147483808" r:id="rId131"/>
    <p:sldLayoutId id="2147483809" r:id="rId132"/>
    <p:sldLayoutId id="2147483810" r:id="rId133"/>
    <p:sldLayoutId id="2147483811" r:id="rId134"/>
    <p:sldLayoutId id="2147483812" r:id="rId135"/>
    <p:sldLayoutId id="2147483813" r:id="rId136"/>
    <p:sldLayoutId id="2147483814" r:id="rId137"/>
    <p:sldLayoutId id="2147483815" r:id="rId138"/>
    <p:sldLayoutId id="2147483816" r:id="rId13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C60E482-0078-4484-99A8-468103396EE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12/5/2025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85A6907-F5F5-476A-90FF-67939ECC9A2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1"/>
          <p:cNvPicPr>
            <a:picLocks noChangeAspect="1"/>
          </p:cNvPicPr>
          <p:nvPr userDrawn="1"/>
        </p:nvPicPr>
        <p:blipFill>
          <a:blip r:embed="rId141"/>
          <a:srcRect l="1070" t="2602" r="449" b="513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2"/>
          <p:cNvPicPr>
            <a:picLocks noChangeAspect="1"/>
          </p:cNvPicPr>
          <p:nvPr userDrawn="1"/>
        </p:nvPicPr>
        <p:blipFill>
          <a:blip r:embed="rId142"/>
          <a:stretch>
            <a:fillRect/>
          </a:stretch>
        </p:blipFill>
        <p:spPr>
          <a:xfrm>
            <a:off x="6656785" y="351235"/>
            <a:ext cx="2643188" cy="1113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郑柏林 - 小跳豆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143"/>
          <a:stretch>
            <a:fillRect/>
          </a:stretch>
        </p:blipFill>
        <p:spPr>
          <a:xfrm>
            <a:off x="260758" y="4077901"/>
            <a:ext cx="467915" cy="467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"/>
          <p:cNvPicPr>
            <a:picLocks noChangeAspect="1"/>
          </p:cNvPicPr>
          <p:nvPr userDrawn="1"/>
        </p:nvPicPr>
        <p:blipFill>
          <a:blip r:embed="rId144"/>
          <a:stretch>
            <a:fillRect/>
          </a:stretch>
        </p:blipFill>
        <p:spPr>
          <a:xfrm>
            <a:off x="-623886" y="3170635"/>
            <a:ext cx="9959579" cy="1494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5"/>
          <p:cNvPicPr>
            <a:picLocks noChangeAspect="1"/>
          </p:cNvPicPr>
          <p:nvPr userDrawn="1"/>
        </p:nvPicPr>
        <p:blipFill>
          <a:blip r:embed="rId145"/>
          <a:stretch>
            <a:fillRect/>
          </a:stretch>
        </p:blipFill>
        <p:spPr>
          <a:xfrm>
            <a:off x="-435769" y="3843345"/>
            <a:ext cx="9829800" cy="1389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22"/>
          <p:cNvPicPr>
            <a:picLocks noChangeAspect="1"/>
          </p:cNvPicPr>
          <p:nvPr userDrawn="1"/>
        </p:nvPicPr>
        <p:blipFill>
          <a:blip r:embed="rId146"/>
          <a:srcRect b="57274"/>
          <a:stretch>
            <a:fillRect/>
          </a:stretch>
        </p:blipFill>
        <p:spPr>
          <a:xfrm>
            <a:off x="-89297" y="4545813"/>
            <a:ext cx="9424988" cy="597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23"/>
          <p:cNvPicPr>
            <a:picLocks noChangeAspect="1"/>
          </p:cNvPicPr>
          <p:nvPr userDrawn="1"/>
        </p:nvPicPr>
        <p:blipFill>
          <a:blip r:embed="rId147"/>
          <a:stretch>
            <a:fillRect/>
          </a:stretch>
        </p:blipFill>
        <p:spPr>
          <a:xfrm rot="-5400000">
            <a:off x="1950248" y="-2178843"/>
            <a:ext cx="5359004" cy="952738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3904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  <p:sldLayoutId id="2147484016" r:id="rId59"/>
    <p:sldLayoutId id="2147484017" r:id="rId60"/>
    <p:sldLayoutId id="2147484018" r:id="rId61"/>
    <p:sldLayoutId id="2147484019" r:id="rId62"/>
    <p:sldLayoutId id="2147484020" r:id="rId63"/>
    <p:sldLayoutId id="2147484021" r:id="rId64"/>
    <p:sldLayoutId id="2147484022" r:id="rId65"/>
    <p:sldLayoutId id="2147484023" r:id="rId66"/>
    <p:sldLayoutId id="2147484024" r:id="rId67"/>
    <p:sldLayoutId id="2147484025" r:id="rId68"/>
    <p:sldLayoutId id="2147484026" r:id="rId69"/>
    <p:sldLayoutId id="2147484027" r:id="rId70"/>
    <p:sldLayoutId id="2147484028" r:id="rId71"/>
    <p:sldLayoutId id="2147484029" r:id="rId72"/>
    <p:sldLayoutId id="2147484030" r:id="rId73"/>
    <p:sldLayoutId id="2147484031" r:id="rId74"/>
    <p:sldLayoutId id="2147484032" r:id="rId75"/>
    <p:sldLayoutId id="2147484033" r:id="rId76"/>
    <p:sldLayoutId id="2147484034" r:id="rId77"/>
    <p:sldLayoutId id="2147484035" r:id="rId78"/>
    <p:sldLayoutId id="2147484036" r:id="rId79"/>
    <p:sldLayoutId id="2147484037" r:id="rId80"/>
    <p:sldLayoutId id="2147484038" r:id="rId81"/>
    <p:sldLayoutId id="2147484039" r:id="rId82"/>
    <p:sldLayoutId id="2147484040" r:id="rId83"/>
    <p:sldLayoutId id="2147484041" r:id="rId84"/>
    <p:sldLayoutId id="2147484042" r:id="rId85"/>
    <p:sldLayoutId id="2147484043" r:id="rId86"/>
    <p:sldLayoutId id="2147484044" r:id="rId87"/>
    <p:sldLayoutId id="2147484045" r:id="rId88"/>
    <p:sldLayoutId id="2147484046" r:id="rId89"/>
    <p:sldLayoutId id="2147484047" r:id="rId90"/>
    <p:sldLayoutId id="2147484048" r:id="rId91"/>
    <p:sldLayoutId id="2147484049" r:id="rId92"/>
    <p:sldLayoutId id="2147484050" r:id="rId93"/>
    <p:sldLayoutId id="2147484051" r:id="rId94"/>
    <p:sldLayoutId id="2147484052" r:id="rId95"/>
    <p:sldLayoutId id="2147484053" r:id="rId96"/>
    <p:sldLayoutId id="2147484054" r:id="rId97"/>
    <p:sldLayoutId id="2147484055" r:id="rId98"/>
    <p:sldLayoutId id="2147484056" r:id="rId99"/>
    <p:sldLayoutId id="2147484057" r:id="rId100"/>
    <p:sldLayoutId id="2147484058" r:id="rId101"/>
    <p:sldLayoutId id="2147484059" r:id="rId102"/>
    <p:sldLayoutId id="2147484060" r:id="rId103"/>
    <p:sldLayoutId id="2147484061" r:id="rId104"/>
    <p:sldLayoutId id="2147484062" r:id="rId105"/>
    <p:sldLayoutId id="2147484063" r:id="rId106"/>
    <p:sldLayoutId id="2147484064" r:id="rId107"/>
    <p:sldLayoutId id="2147484065" r:id="rId108"/>
    <p:sldLayoutId id="2147484066" r:id="rId109"/>
    <p:sldLayoutId id="2147484067" r:id="rId110"/>
    <p:sldLayoutId id="2147484068" r:id="rId111"/>
    <p:sldLayoutId id="2147484069" r:id="rId112"/>
    <p:sldLayoutId id="2147484070" r:id="rId113"/>
    <p:sldLayoutId id="2147484071" r:id="rId114"/>
    <p:sldLayoutId id="2147484072" r:id="rId115"/>
    <p:sldLayoutId id="2147484073" r:id="rId116"/>
    <p:sldLayoutId id="2147484074" r:id="rId117"/>
    <p:sldLayoutId id="2147484075" r:id="rId118"/>
    <p:sldLayoutId id="2147484076" r:id="rId119"/>
    <p:sldLayoutId id="2147484077" r:id="rId120"/>
    <p:sldLayoutId id="2147484078" r:id="rId121"/>
    <p:sldLayoutId id="2147484079" r:id="rId122"/>
    <p:sldLayoutId id="2147484080" r:id="rId123"/>
    <p:sldLayoutId id="2147484081" r:id="rId124"/>
    <p:sldLayoutId id="2147484082" r:id="rId125"/>
    <p:sldLayoutId id="2147484083" r:id="rId126"/>
    <p:sldLayoutId id="2147484084" r:id="rId127"/>
    <p:sldLayoutId id="2147484085" r:id="rId128"/>
    <p:sldLayoutId id="2147484086" r:id="rId129"/>
    <p:sldLayoutId id="2147484087" r:id="rId130"/>
    <p:sldLayoutId id="2147484088" r:id="rId131"/>
    <p:sldLayoutId id="2147484089" r:id="rId132"/>
    <p:sldLayoutId id="2147484090" r:id="rId133"/>
    <p:sldLayoutId id="2147484091" r:id="rId134"/>
    <p:sldLayoutId id="2147484092" r:id="rId135"/>
    <p:sldLayoutId id="2147484093" r:id="rId136"/>
    <p:sldLayoutId id="2147484094" r:id="rId137"/>
    <p:sldLayoutId id="2147484095" r:id="rId138"/>
    <p:sldLayoutId id="2147484096" r:id="rId13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C60E482-0078-4484-99A8-468103396EE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12/5/2025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85A6907-F5F5-476A-90FF-67939ECC9A2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1"/>
          <p:cNvPicPr>
            <a:picLocks noChangeAspect="1"/>
          </p:cNvPicPr>
          <p:nvPr userDrawn="1"/>
        </p:nvPicPr>
        <p:blipFill>
          <a:blip r:embed="rId141"/>
          <a:srcRect l="1070" t="2602" r="449" b="513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2"/>
          <p:cNvPicPr>
            <a:picLocks noChangeAspect="1"/>
          </p:cNvPicPr>
          <p:nvPr userDrawn="1"/>
        </p:nvPicPr>
        <p:blipFill>
          <a:blip r:embed="rId142"/>
          <a:stretch>
            <a:fillRect/>
          </a:stretch>
        </p:blipFill>
        <p:spPr>
          <a:xfrm>
            <a:off x="6656785" y="351235"/>
            <a:ext cx="2643188" cy="1113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郑柏林 - 小跳豆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143"/>
          <a:stretch>
            <a:fillRect/>
          </a:stretch>
        </p:blipFill>
        <p:spPr>
          <a:xfrm>
            <a:off x="260752" y="4077897"/>
            <a:ext cx="467915" cy="467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"/>
          <p:cNvPicPr>
            <a:picLocks noChangeAspect="1"/>
          </p:cNvPicPr>
          <p:nvPr userDrawn="1"/>
        </p:nvPicPr>
        <p:blipFill>
          <a:blip r:embed="rId144"/>
          <a:stretch>
            <a:fillRect/>
          </a:stretch>
        </p:blipFill>
        <p:spPr>
          <a:xfrm>
            <a:off x="-623886" y="3170635"/>
            <a:ext cx="9959579" cy="1494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5"/>
          <p:cNvPicPr>
            <a:picLocks noChangeAspect="1"/>
          </p:cNvPicPr>
          <p:nvPr userDrawn="1"/>
        </p:nvPicPr>
        <p:blipFill>
          <a:blip r:embed="rId145"/>
          <a:stretch>
            <a:fillRect/>
          </a:stretch>
        </p:blipFill>
        <p:spPr>
          <a:xfrm>
            <a:off x="-435769" y="3843343"/>
            <a:ext cx="9829800" cy="1389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22"/>
          <p:cNvPicPr>
            <a:picLocks noChangeAspect="1"/>
          </p:cNvPicPr>
          <p:nvPr userDrawn="1"/>
        </p:nvPicPr>
        <p:blipFill>
          <a:blip r:embed="rId146"/>
          <a:srcRect b="57274"/>
          <a:stretch>
            <a:fillRect/>
          </a:stretch>
        </p:blipFill>
        <p:spPr>
          <a:xfrm>
            <a:off x="-89297" y="4545812"/>
            <a:ext cx="9424988" cy="597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23"/>
          <p:cNvPicPr>
            <a:picLocks noChangeAspect="1"/>
          </p:cNvPicPr>
          <p:nvPr userDrawn="1"/>
        </p:nvPicPr>
        <p:blipFill>
          <a:blip r:embed="rId147"/>
          <a:stretch>
            <a:fillRect/>
          </a:stretch>
        </p:blipFill>
        <p:spPr>
          <a:xfrm rot="-5400000">
            <a:off x="1950244" y="-2178843"/>
            <a:ext cx="5359004" cy="952738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1979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  <p:sldLayoutId id="2147484115" r:id="rId18"/>
    <p:sldLayoutId id="2147484116" r:id="rId19"/>
    <p:sldLayoutId id="2147484117" r:id="rId20"/>
    <p:sldLayoutId id="2147484118" r:id="rId21"/>
    <p:sldLayoutId id="2147484119" r:id="rId22"/>
    <p:sldLayoutId id="2147484120" r:id="rId23"/>
    <p:sldLayoutId id="2147484121" r:id="rId24"/>
    <p:sldLayoutId id="2147484122" r:id="rId25"/>
    <p:sldLayoutId id="2147484123" r:id="rId26"/>
    <p:sldLayoutId id="2147484124" r:id="rId27"/>
    <p:sldLayoutId id="2147484125" r:id="rId28"/>
    <p:sldLayoutId id="2147484126" r:id="rId29"/>
    <p:sldLayoutId id="2147484127" r:id="rId30"/>
    <p:sldLayoutId id="2147484128" r:id="rId31"/>
    <p:sldLayoutId id="2147484129" r:id="rId32"/>
    <p:sldLayoutId id="2147484130" r:id="rId33"/>
    <p:sldLayoutId id="2147484131" r:id="rId34"/>
    <p:sldLayoutId id="2147484132" r:id="rId35"/>
    <p:sldLayoutId id="2147484133" r:id="rId36"/>
    <p:sldLayoutId id="2147484134" r:id="rId37"/>
    <p:sldLayoutId id="2147484135" r:id="rId38"/>
    <p:sldLayoutId id="2147484136" r:id="rId39"/>
    <p:sldLayoutId id="2147484137" r:id="rId40"/>
    <p:sldLayoutId id="2147484138" r:id="rId41"/>
    <p:sldLayoutId id="2147484139" r:id="rId42"/>
    <p:sldLayoutId id="2147484140" r:id="rId43"/>
    <p:sldLayoutId id="2147484141" r:id="rId44"/>
    <p:sldLayoutId id="2147484142" r:id="rId45"/>
    <p:sldLayoutId id="2147484143" r:id="rId46"/>
    <p:sldLayoutId id="2147484144" r:id="rId47"/>
    <p:sldLayoutId id="2147484145" r:id="rId48"/>
    <p:sldLayoutId id="2147484146" r:id="rId49"/>
    <p:sldLayoutId id="2147484147" r:id="rId50"/>
    <p:sldLayoutId id="2147484148" r:id="rId51"/>
    <p:sldLayoutId id="2147484149" r:id="rId52"/>
    <p:sldLayoutId id="2147484150" r:id="rId53"/>
    <p:sldLayoutId id="2147484151" r:id="rId54"/>
    <p:sldLayoutId id="2147484152" r:id="rId55"/>
    <p:sldLayoutId id="2147484153" r:id="rId56"/>
    <p:sldLayoutId id="2147484154" r:id="rId57"/>
    <p:sldLayoutId id="2147484155" r:id="rId58"/>
    <p:sldLayoutId id="2147484156" r:id="rId59"/>
    <p:sldLayoutId id="2147484157" r:id="rId60"/>
    <p:sldLayoutId id="2147484158" r:id="rId61"/>
    <p:sldLayoutId id="2147484159" r:id="rId62"/>
    <p:sldLayoutId id="2147484160" r:id="rId63"/>
    <p:sldLayoutId id="2147484161" r:id="rId64"/>
    <p:sldLayoutId id="2147484162" r:id="rId65"/>
    <p:sldLayoutId id="2147484163" r:id="rId66"/>
    <p:sldLayoutId id="2147484164" r:id="rId67"/>
    <p:sldLayoutId id="2147484165" r:id="rId68"/>
    <p:sldLayoutId id="2147484166" r:id="rId69"/>
    <p:sldLayoutId id="2147484167" r:id="rId70"/>
    <p:sldLayoutId id="2147484168" r:id="rId71"/>
    <p:sldLayoutId id="2147484169" r:id="rId72"/>
    <p:sldLayoutId id="2147484170" r:id="rId73"/>
    <p:sldLayoutId id="2147484171" r:id="rId74"/>
    <p:sldLayoutId id="2147484172" r:id="rId75"/>
    <p:sldLayoutId id="2147484173" r:id="rId76"/>
    <p:sldLayoutId id="2147484174" r:id="rId77"/>
    <p:sldLayoutId id="2147484175" r:id="rId78"/>
    <p:sldLayoutId id="2147484176" r:id="rId79"/>
    <p:sldLayoutId id="2147484177" r:id="rId80"/>
    <p:sldLayoutId id="2147484178" r:id="rId81"/>
    <p:sldLayoutId id="2147484179" r:id="rId82"/>
    <p:sldLayoutId id="2147484180" r:id="rId83"/>
    <p:sldLayoutId id="2147484181" r:id="rId84"/>
    <p:sldLayoutId id="2147484182" r:id="rId85"/>
    <p:sldLayoutId id="2147484183" r:id="rId86"/>
    <p:sldLayoutId id="2147484184" r:id="rId87"/>
    <p:sldLayoutId id="2147484185" r:id="rId88"/>
    <p:sldLayoutId id="2147484186" r:id="rId89"/>
    <p:sldLayoutId id="2147484187" r:id="rId90"/>
    <p:sldLayoutId id="2147484188" r:id="rId91"/>
    <p:sldLayoutId id="2147484189" r:id="rId92"/>
    <p:sldLayoutId id="2147484190" r:id="rId93"/>
    <p:sldLayoutId id="2147484191" r:id="rId94"/>
    <p:sldLayoutId id="2147484192" r:id="rId95"/>
    <p:sldLayoutId id="2147484193" r:id="rId96"/>
    <p:sldLayoutId id="2147484194" r:id="rId97"/>
    <p:sldLayoutId id="2147484195" r:id="rId98"/>
    <p:sldLayoutId id="2147484196" r:id="rId99"/>
    <p:sldLayoutId id="2147484197" r:id="rId100"/>
    <p:sldLayoutId id="2147484198" r:id="rId101"/>
    <p:sldLayoutId id="2147484199" r:id="rId102"/>
    <p:sldLayoutId id="2147484200" r:id="rId103"/>
    <p:sldLayoutId id="2147484201" r:id="rId104"/>
    <p:sldLayoutId id="2147484202" r:id="rId105"/>
    <p:sldLayoutId id="2147484203" r:id="rId106"/>
    <p:sldLayoutId id="2147484204" r:id="rId107"/>
    <p:sldLayoutId id="2147484205" r:id="rId108"/>
    <p:sldLayoutId id="2147484206" r:id="rId109"/>
    <p:sldLayoutId id="2147484207" r:id="rId110"/>
    <p:sldLayoutId id="2147484208" r:id="rId111"/>
    <p:sldLayoutId id="2147484209" r:id="rId112"/>
    <p:sldLayoutId id="2147484210" r:id="rId113"/>
    <p:sldLayoutId id="2147484211" r:id="rId114"/>
    <p:sldLayoutId id="2147484212" r:id="rId115"/>
    <p:sldLayoutId id="2147484213" r:id="rId116"/>
    <p:sldLayoutId id="2147484214" r:id="rId117"/>
    <p:sldLayoutId id="2147484215" r:id="rId118"/>
    <p:sldLayoutId id="2147484216" r:id="rId119"/>
    <p:sldLayoutId id="2147484217" r:id="rId120"/>
    <p:sldLayoutId id="2147484218" r:id="rId121"/>
    <p:sldLayoutId id="2147484219" r:id="rId122"/>
    <p:sldLayoutId id="2147484220" r:id="rId123"/>
    <p:sldLayoutId id="2147484221" r:id="rId124"/>
    <p:sldLayoutId id="2147484222" r:id="rId125"/>
    <p:sldLayoutId id="2147484223" r:id="rId126"/>
    <p:sldLayoutId id="2147484224" r:id="rId127"/>
    <p:sldLayoutId id="2147484225" r:id="rId128"/>
    <p:sldLayoutId id="2147484226" r:id="rId129"/>
    <p:sldLayoutId id="2147484227" r:id="rId130"/>
    <p:sldLayoutId id="2147484228" r:id="rId131"/>
    <p:sldLayoutId id="2147484229" r:id="rId132"/>
    <p:sldLayoutId id="2147484230" r:id="rId133"/>
    <p:sldLayoutId id="2147484231" r:id="rId134"/>
    <p:sldLayoutId id="2147484232" r:id="rId135"/>
    <p:sldLayoutId id="2147484233" r:id="rId136"/>
    <p:sldLayoutId id="2147484234" r:id="rId137"/>
    <p:sldLayoutId id="2147484235" r:id="rId138"/>
    <p:sldLayoutId id="2147484236" r:id="rId13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C60E482-0078-4484-99A8-468103396EE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>
                <a:buClrTx/>
                <a:buFontTx/>
                <a:buNone/>
              </a:pPr>
              <a:t>12/5/2025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85A6907-F5F5-476A-90FF-67939ECC9A2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7" name="图片 1"/>
          <p:cNvPicPr>
            <a:picLocks noChangeAspect="1"/>
          </p:cNvPicPr>
          <p:nvPr userDrawn="1"/>
        </p:nvPicPr>
        <p:blipFill>
          <a:blip r:embed="rId141"/>
          <a:srcRect l="1070" t="2602" r="449" b="513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2"/>
          <p:cNvPicPr>
            <a:picLocks noChangeAspect="1"/>
          </p:cNvPicPr>
          <p:nvPr userDrawn="1"/>
        </p:nvPicPr>
        <p:blipFill>
          <a:blip r:embed="rId142"/>
          <a:stretch>
            <a:fillRect/>
          </a:stretch>
        </p:blipFill>
        <p:spPr>
          <a:xfrm>
            <a:off x="6656785" y="351235"/>
            <a:ext cx="2643188" cy="1113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郑柏林 - 小跳豆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143"/>
          <a:stretch>
            <a:fillRect/>
          </a:stretch>
        </p:blipFill>
        <p:spPr>
          <a:xfrm>
            <a:off x="260758" y="4077901"/>
            <a:ext cx="467915" cy="467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"/>
          <p:cNvPicPr>
            <a:picLocks noChangeAspect="1"/>
          </p:cNvPicPr>
          <p:nvPr userDrawn="1"/>
        </p:nvPicPr>
        <p:blipFill>
          <a:blip r:embed="rId144"/>
          <a:stretch>
            <a:fillRect/>
          </a:stretch>
        </p:blipFill>
        <p:spPr>
          <a:xfrm>
            <a:off x="-623886" y="3170635"/>
            <a:ext cx="9959579" cy="1494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5"/>
          <p:cNvPicPr>
            <a:picLocks noChangeAspect="1"/>
          </p:cNvPicPr>
          <p:nvPr userDrawn="1"/>
        </p:nvPicPr>
        <p:blipFill>
          <a:blip r:embed="rId145"/>
          <a:stretch>
            <a:fillRect/>
          </a:stretch>
        </p:blipFill>
        <p:spPr>
          <a:xfrm>
            <a:off x="-435769" y="3843345"/>
            <a:ext cx="9829800" cy="1389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22"/>
          <p:cNvPicPr>
            <a:picLocks noChangeAspect="1"/>
          </p:cNvPicPr>
          <p:nvPr userDrawn="1"/>
        </p:nvPicPr>
        <p:blipFill>
          <a:blip r:embed="rId146"/>
          <a:srcRect b="57274"/>
          <a:stretch>
            <a:fillRect/>
          </a:stretch>
        </p:blipFill>
        <p:spPr>
          <a:xfrm>
            <a:off x="-89297" y="4545813"/>
            <a:ext cx="9424988" cy="597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23"/>
          <p:cNvPicPr>
            <a:picLocks noChangeAspect="1"/>
          </p:cNvPicPr>
          <p:nvPr userDrawn="1"/>
        </p:nvPicPr>
        <p:blipFill>
          <a:blip r:embed="rId147"/>
          <a:stretch>
            <a:fillRect/>
          </a:stretch>
        </p:blipFill>
        <p:spPr>
          <a:xfrm rot="-5400000">
            <a:off x="1950248" y="-2178843"/>
            <a:ext cx="5359004" cy="952738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4508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50" r:id="rId13"/>
    <p:sldLayoutId id="2147484251" r:id="rId14"/>
    <p:sldLayoutId id="2147484252" r:id="rId15"/>
    <p:sldLayoutId id="2147484253" r:id="rId16"/>
    <p:sldLayoutId id="2147484254" r:id="rId17"/>
    <p:sldLayoutId id="2147484255" r:id="rId18"/>
    <p:sldLayoutId id="2147484256" r:id="rId19"/>
    <p:sldLayoutId id="2147484257" r:id="rId20"/>
    <p:sldLayoutId id="2147484258" r:id="rId21"/>
    <p:sldLayoutId id="2147484259" r:id="rId22"/>
    <p:sldLayoutId id="2147484260" r:id="rId23"/>
    <p:sldLayoutId id="2147484261" r:id="rId24"/>
    <p:sldLayoutId id="2147484262" r:id="rId25"/>
    <p:sldLayoutId id="2147484263" r:id="rId26"/>
    <p:sldLayoutId id="2147484264" r:id="rId27"/>
    <p:sldLayoutId id="2147484265" r:id="rId28"/>
    <p:sldLayoutId id="2147484266" r:id="rId29"/>
    <p:sldLayoutId id="2147484267" r:id="rId30"/>
    <p:sldLayoutId id="2147484268" r:id="rId31"/>
    <p:sldLayoutId id="2147484269" r:id="rId32"/>
    <p:sldLayoutId id="2147484270" r:id="rId33"/>
    <p:sldLayoutId id="2147484271" r:id="rId34"/>
    <p:sldLayoutId id="2147484272" r:id="rId35"/>
    <p:sldLayoutId id="2147484273" r:id="rId36"/>
    <p:sldLayoutId id="2147484274" r:id="rId37"/>
    <p:sldLayoutId id="2147484275" r:id="rId38"/>
    <p:sldLayoutId id="2147484276" r:id="rId39"/>
    <p:sldLayoutId id="2147484277" r:id="rId40"/>
    <p:sldLayoutId id="2147484278" r:id="rId41"/>
    <p:sldLayoutId id="2147484279" r:id="rId42"/>
    <p:sldLayoutId id="2147484280" r:id="rId43"/>
    <p:sldLayoutId id="2147484281" r:id="rId44"/>
    <p:sldLayoutId id="2147484282" r:id="rId45"/>
    <p:sldLayoutId id="2147484283" r:id="rId46"/>
    <p:sldLayoutId id="2147484284" r:id="rId47"/>
    <p:sldLayoutId id="2147484285" r:id="rId48"/>
    <p:sldLayoutId id="2147484286" r:id="rId49"/>
    <p:sldLayoutId id="2147484287" r:id="rId50"/>
    <p:sldLayoutId id="2147484288" r:id="rId51"/>
    <p:sldLayoutId id="2147484289" r:id="rId52"/>
    <p:sldLayoutId id="2147484290" r:id="rId53"/>
    <p:sldLayoutId id="2147484291" r:id="rId54"/>
    <p:sldLayoutId id="2147484292" r:id="rId55"/>
    <p:sldLayoutId id="2147484293" r:id="rId56"/>
    <p:sldLayoutId id="2147484294" r:id="rId57"/>
    <p:sldLayoutId id="2147484295" r:id="rId58"/>
    <p:sldLayoutId id="2147484296" r:id="rId59"/>
    <p:sldLayoutId id="2147484297" r:id="rId60"/>
    <p:sldLayoutId id="2147484298" r:id="rId61"/>
    <p:sldLayoutId id="2147484299" r:id="rId62"/>
    <p:sldLayoutId id="2147484300" r:id="rId63"/>
    <p:sldLayoutId id="2147484301" r:id="rId64"/>
    <p:sldLayoutId id="2147484302" r:id="rId65"/>
    <p:sldLayoutId id="2147484303" r:id="rId66"/>
    <p:sldLayoutId id="2147484304" r:id="rId67"/>
    <p:sldLayoutId id="2147484305" r:id="rId68"/>
    <p:sldLayoutId id="2147484306" r:id="rId69"/>
    <p:sldLayoutId id="2147484307" r:id="rId70"/>
    <p:sldLayoutId id="2147484308" r:id="rId71"/>
    <p:sldLayoutId id="2147484309" r:id="rId72"/>
    <p:sldLayoutId id="2147484310" r:id="rId73"/>
    <p:sldLayoutId id="2147484311" r:id="rId74"/>
    <p:sldLayoutId id="2147484312" r:id="rId75"/>
    <p:sldLayoutId id="2147484313" r:id="rId76"/>
    <p:sldLayoutId id="2147484314" r:id="rId77"/>
    <p:sldLayoutId id="2147484315" r:id="rId78"/>
    <p:sldLayoutId id="2147484316" r:id="rId79"/>
    <p:sldLayoutId id="2147484317" r:id="rId80"/>
    <p:sldLayoutId id="2147484318" r:id="rId81"/>
    <p:sldLayoutId id="2147484319" r:id="rId82"/>
    <p:sldLayoutId id="2147484320" r:id="rId83"/>
    <p:sldLayoutId id="2147484321" r:id="rId84"/>
    <p:sldLayoutId id="2147484322" r:id="rId85"/>
    <p:sldLayoutId id="2147484323" r:id="rId86"/>
    <p:sldLayoutId id="2147484324" r:id="rId87"/>
    <p:sldLayoutId id="2147484325" r:id="rId88"/>
    <p:sldLayoutId id="2147484326" r:id="rId89"/>
    <p:sldLayoutId id="2147484327" r:id="rId90"/>
    <p:sldLayoutId id="2147484328" r:id="rId91"/>
    <p:sldLayoutId id="2147484329" r:id="rId92"/>
    <p:sldLayoutId id="2147484330" r:id="rId93"/>
    <p:sldLayoutId id="2147484331" r:id="rId94"/>
    <p:sldLayoutId id="2147484332" r:id="rId95"/>
    <p:sldLayoutId id="2147484333" r:id="rId96"/>
    <p:sldLayoutId id="2147484334" r:id="rId97"/>
    <p:sldLayoutId id="2147484335" r:id="rId98"/>
    <p:sldLayoutId id="2147484336" r:id="rId99"/>
    <p:sldLayoutId id="2147484337" r:id="rId100"/>
    <p:sldLayoutId id="2147484338" r:id="rId101"/>
    <p:sldLayoutId id="2147484339" r:id="rId102"/>
    <p:sldLayoutId id="2147484340" r:id="rId103"/>
    <p:sldLayoutId id="2147484341" r:id="rId104"/>
    <p:sldLayoutId id="2147484342" r:id="rId105"/>
    <p:sldLayoutId id="2147484343" r:id="rId106"/>
    <p:sldLayoutId id="2147484344" r:id="rId107"/>
    <p:sldLayoutId id="2147484345" r:id="rId108"/>
    <p:sldLayoutId id="2147484346" r:id="rId109"/>
    <p:sldLayoutId id="2147484347" r:id="rId110"/>
    <p:sldLayoutId id="2147484348" r:id="rId111"/>
    <p:sldLayoutId id="2147484349" r:id="rId112"/>
    <p:sldLayoutId id="2147484350" r:id="rId113"/>
    <p:sldLayoutId id="2147484351" r:id="rId114"/>
    <p:sldLayoutId id="2147484352" r:id="rId115"/>
    <p:sldLayoutId id="2147484353" r:id="rId116"/>
    <p:sldLayoutId id="2147484354" r:id="rId117"/>
    <p:sldLayoutId id="2147484355" r:id="rId118"/>
    <p:sldLayoutId id="2147484356" r:id="rId119"/>
    <p:sldLayoutId id="2147484357" r:id="rId120"/>
    <p:sldLayoutId id="2147484358" r:id="rId121"/>
    <p:sldLayoutId id="2147484359" r:id="rId122"/>
    <p:sldLayoutId id="2147484360" r:id="rId123"/>
    <p:sldLayoutId id="2147484361" r:id="rId124"/>
    <p:sldLayoutId id="2147484362" r:id="rId125"/>
    <p:sldLayoutId id="2147484363" r:id="rId126"/>
    <p:sldLayoutId id="2147484364" r:id="rId127"/>
    <p:sldLayoutId id="2147484365" r:id="rId128"/>
    <p:sldLayoutId id="2147484366" r:id="rId129"/>
    <p:sldLayoutId id="2147484367" r:id="rId130"/>
    <p:sldLayoutId id="2147484368" r:id="rId131"/>
    <p:sldLayoutId id="2147484369" r:id="rId132"/>
    <p:sldLayoutId id="2147484370" r:id="rId133"/>
    <p:sldLayoutId id="2147484371" r:id="rId134"/>
    <p:sldLayoutId id="2147484372" r:id="rId135"/>
    <p:sldLayoutId id="2147484373" r:id="rId136"/>
    <p:sldLayoutId id="2147484374" r:id="rId137"/>
    <p:sldLayoutId id="2147484375" r:id="rId138"/>
    <p:sldLayoutId id="2147484376" r:id="rId13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30"/>
          <p:cNvSpPr txBox="1">
            <a:spLocks noGrp="1"/>
          </p:cNvSpPr>
          <p:nvPr>
            <p:ph type="title"/>
          </p:nvPr>
        </p:nvSpPr>
        <p:spPr>
          <a:xfrm>
            <a:off x="619616" y="215117"/>
            <a:ext cx="3048265" cy="20067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#9Slide07 Cadena" panose="02000503000000020004" pitchFamily="2" charset="0"/>
              </a:rPr>
              <a:t>AI NHANH HƠN?</a:t>
            </a:r>
            <a:endParaRPr sz="4800" dirty="0">
              <a:latin typeface="#9Slide07 Cadena" panose="02000503000000020004" pitchFamily="2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16598" y="354388"/>
            <a:ext cx="3920837" cy="637310"/>
          </a:xfrm>
        </p:spPr>
        <p:txBody>
          <a:bodyPr/>
          <a:lstStyle/>
          <a:p>
            <a:pPr marL="152400" indent="0" algn="ctr">
              <a:buNone/>
            </a:pP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#9Slide03 NguyenHa 01" panose="02040603050506020204" pitchFamily="18" charset="0"/>
              </a:rPr>
              <a:t>Luật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#9Slide03 NguyenHa 01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#9Slide03 NguyenHa 01" panose="02040603050506020204" pitchFamily="18" charset="0"/>
              </a:rPr>
              <a:t>chơi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#9Slide03 NguyenHa 01" panose="02040603050506020204" pitchFamily="18" charset="0"/>
            </a:endParaRPr>
          </a:p>
        </p:txBody>
      </p:sp>
      <p:grpSp>
        <p:nvGrpSpPr>
          <p:cNvPr id="11" name="Google Shape;3995;p47"/>
          <p:cNvGrpSpPr/>
          <p:nvPr/>
        </p:nvGrpSpPr>
        <p:grpSpPr>
          <a:xfrm>
            <a:off x="496159" y="136316"/>
            <a:ext cx="3247908" cy="2195969"/>
            <a:chOff x="1292375" y="1831375"/>
            <a:chExt cx="2930275" cy="2076525"/>
          </a:xfrm>
        </p:grpSpPr>
        <p:sp>
          <p:nvSpPr>
            <p:cNvPr id="12" name="Google Shape;3996;p47"/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Google Shape;3997;p47"/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Google Shape;3998;p47"/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Google Shape;3999;p47"/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oogle Shape;2565;p44"/>
          <p:cNvGrpSpPr/>
          <p:nvPr/>
        </p:nvGrpSpPr>
        <p:grpSpPr>
          <a:xfrm>
            <a:off x="895332" y="2057408"/>
            <a:ext cx="1709333" cy="3173075"/>
            <a:chOff x="6388650" y="1331624"/>
            <a:chExt cx="1718581" cy="3263132"/>
          </a:xfrm>
        </p:grpSpPr>
        <p:sp>
          <p:nvSpPr>
            <p:cNvPr id="17" name="Google Shape;2566;p44"/>
            <p:cNvSpPr/>
            <p:nvPr/>
          </p:nvSpPr>
          <p:spPr>
            <a:xfrm rot="10800000" flipH="1">
              <a:off x="6388650" y="4446575"/>
              <a:ext cx="1718581" cy="18972"/>
            </a:xfrm>
            <a:custGeom>
              <a:avLst/>
              <a:gdLst/>
              <a:ahLst/>
              <a:cxnLst/>
              <a:rect l="l" t="t" r="r" b="b"/>
              <a:pathLst>
                <a:path w="55907" h="59" extrusionOk="0">
                  <a:moveTo>
                    <a:pt x="27948" y="0"/>
                  </a:moveTo>
                  <a:cubicBezTo>
                    <a:pt x="12509" y="0"/>
                    <a:pt x="1" y="12"/>
                    <a:pt x="1" y="23"/>
                  </a:cubicBezTo>
                  <a:cubicBezTo>
                    <a:pt x="1" y="35"/>
                    <a:pt x="12509" y="58"/>
                    <a:pt x="27948" y="58"/>
                  </a:cubicBezTo>
                  <a:cubicBezTo>
                    <a:pt x="43386" y="58"/>
                    <a:pt x="55906" y="35"/>
                    <a:pt x="55906" y="23"/>
                  </a:cubicBezTo>
                  <a:cubicBezTo>
                    <a:pt x="55906" y="12"/>
                    <a:pt x="43386" y="0"/>
                    <a:pt x="279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67;p44"/>
            <p:cNvSpPr/>
            <p:nvPr/>
          </p:nvSpPr>
          <p:spPr>
            <a:xfrm>
              <a:off x="6662498" y="3804958"/>
              <a:ext cx="1045864" cy="664739"/>
            </a:xfrm>
            <a:custGeom>
              <a:avLst/>
              <a:gdLst/>
              <a:ahLst/>
              <a:cxnLst/>
              <a:rect l="l" t="t" r="r" b="b"/>
              <a:pathLst>
                <a:path w="18405" h="11698" extrusionOk="0">
                  <a:moveTo>
                    <a:pt x="1" y="0"/>
                  </a:moveTo>
                  <a:lnTo>
                    <a:pt x="1" y="11698"/>
                  </a:lnTo>
                  <a:lnTo>
                    <a:pt x="18404" y="11698"/>
                  </a:lnTo>
                  <a:lnTo>
                    <a:pt x="184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68;p44"/>
            <p:cNvSpPr/>
            <p:nvPr/>
          </p:nvSpPr>
          <p:spPr>
            <a:xfrm>
              <a:off x="6521692" y="3786548"/>
              <a:ext cx="1276801" cy="233664"/>
            </a:xfrm>
            <a:custGeom>
              <a:avLst/>
              <a:gdLst/>
              <a:ahLst/>
              <a:cxnLst/>
              <a:rect l="l" t="t" r="r" b="b"/>
              <a:pathLst>
                <a:path w="22469" h="4112" extrusionOk="0">
                  <a:moveTo>
                    <a:pt x="2015" y="0"/>
                  </a:moveTo>
                  <a:cubicBezTo>
                    <a:pt x="903" y="0"/>
                    <a:pt x="0" y="892"/>
                    <a:pt x="0" y="2004"/>
                  </a:cubicBezTo>
                  <a:lnTo>
                    <a:pt x="0" y="2096"/>
                  </a:lnTo>
                  <a:cubicBezTo>
                    <a:pt x="0" y="3208"/>
                    <a:pt x="903" y="4112"/>
                    <a:pt x="2015" y="4112"/>
                  </a:cubicBezTo>
                  <a:lnTo>
                    <a:pt x="20454" y="4112"/>
                  </a:lnTo>
                  <a:cubicBezTo>
                    <a:pt x="21577" y="4112"/>
                    <a:pt x="22469" y="3197"/>
                    <a:pt x="22469" y="2096"/>
                  </a:cubicBezTo>
                  <a:lnTo>
                    <a:pt x="22469" y="2004"/>
                  </a:lnTo>
                  <a:cubicBezTo>
                    <a:pt x="22469" y="892"/>
                    <a:pt x="21577" y="0"/>
                    <a:pt x="20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69;p44"/>
            <p:cNvSpPr/>
            <p:nvPr/>
          </p:nvSpPr>
          <p:spPr>
            <a:xfrm>
              <a:off x="6619086" y="4014863"/>
              <a:ext cx="1090585" cy="3353"/>
            </a:xfrm>
            <a:custGeom>
              <a:avLst/>
              <a:gdLst/>
              <a:ahLst/>
              <a:cxnLst/>
              <a:rect l="l" t="t" r="r" b="b"/>
              <a:pathLst>
                <a:path w="19192" h="59" extrusionOk="0">
                  <a:moveTo>
                    <a:pt x="9602" y="1"/>
                  </a:moveTo>
                  <a:cubicBezTo>
                    <a:pt x="4297" y="1"/>
                    <a:pt x="0" y="12"/>
                    <a:pt x="0" y="36"/>
                  </a:cubicBezTo>
                  <a:cubicBezTo>
                    <a:pt x="0" y="47"/>
                    <a:pt x="4297" y="59"/>
                    <a:pt x="9602" y="59"/>
                  </a:cubicBezTo>
                  <a:cubicBezTo>
                    <a:pt x="14894" y="59"/>
                    <a:pt x="19191" y="47"/>
                    <a:pt x="19191" y="36"/>
                  </a:cubicBezTo>
                  <a:cubicBezTo>
                    <a:pt x="19191" y="12"/>
                    <a:pt x="14894" y="1"/>
                    <a:pt x="9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70;p44"/>
            <p:cNvSpPr/>
            <p:nvPr/>
          </p:nvSpPr>
          <p:spPr>
            <a:xfrm>
              <a:off x="6800065" y="4022136"/>
              <a:ext cx="3353" cy="452838"/>
            </a:xfrm>
            <a:custGeom>
              <a:avLst/>
              <a:gdLst/>
              <a:ahLst/>
              <a:cxnLst/>
              <a:rect l="l" t="t" r="r" b="b"/>
              <a:pathLst>
                <a:path w="59" h="7969" extrusionOk="0">
                  <a:moveTo>
                    <a:pt x="23" y="0"/>
                  </a:moveTo>
                  <a:cubicBezTo>
                    <a:pt x="12" y="0"/>
                    <a:pt x="0" y="1784"/>
                    <a:pt x="0" y="3984"/>
                  </a:cubicBezTo>
                  <a:cubicBezTo>
                    <a:pt x="0" y="6185"/>
                    <a:pt x="12" y="7969"/>
                    <a:pt x="23" y="7969"/>
                  </a:cubicBezTo>
                  <a:cubicBezTo>
                    <a:pt x="58" y="7969"/>
                    <a:pt x="58" y="6185"/>
                    <a:pt x="58" y="3984"/>
                  </a:cubicBezTo>
                  <a:cubicBezTo>
                    <a:pt x="58" y="1784"/>
                    <a:pt x="4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71;p44"/>
            <p:cNvSpPr/>
            <p:nvPr/>
          </p:nvSpPr>
          <p:spPr>
            <a:xfrm>
              <a:off x="7414711" y="3816153"/>
              <a:ext cx="48131" cy="109274"/>
            </a:xfrm>
            <a:custGeom>
              <a:avLst/>
              <a:gdLst/>
              <a:ahLst/>
              <a:cxnLst/>
              <a:rect l="l" t="t" r="r" b="b"/>
              <a:pathLst>
                <a:path w="847" h="1923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12"/>
                    <a:pt x="82" y="93"/>
                    <a:pt x="186" y="255"/>
                  </a:cubicBezTo>
                  <a:cubicBezTo>
                    <a:pt x="290" y="417"/>
                    <a:pt x="429" y="649"/>
                    <a:pt x="545" y="904"/>
                  </a:cubicBezTo>
                  <a:cubicBezTo>
                    <a:pt x="661" y="1182"/>
                    <a:pt x="730" y="1425"/>
                    <a:pt x="777" y="1622"/>
                  </a:cubicBezTo>
                  <a:cubicBezTo>
                    <a:pt x="823" y="1807"/>
                    <a:pt x="835" y="1923"/>
                    <a:pt x="846" y="1923"/>
                  </a:cubicBezTo>
                  <a:cubicBezTo>
                    <a:pt x="846" y="1923"/>
                    <a:pt x="846" y="1807"/>
                    <a:pt x="823" y="1598"/>
                  </a:cubicBezTo>
                  <a:cubicBezTo>
                    <a:pt x="777" y="1413"/>
                    <a:pt x="707" y="1158"/>
                    <a:pt x="591" y="880"/>
                  </a:cubicBezTo>
                  <a:cubicBezTo>
                    <a:pt x="475" y="602"/>
                    <a:pt x="325" y="382"/>
                    <a:pt x="209" y="232"/>
                  </a:cubicBezTo>
                  <a:cubicBezTo>
                    <a:pt x="93" y="7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72;p44"/>
            <p:cNvSpPr/>
            <p:nvPr/>
          </p:nvSpPr>
          <p:spPr>
            <a:xfrm>
              <a:off x="7425905" y="3810868"/>
              <a:ext cx="92852" cy="79669"/>
            </a:xfrm>
            <a:custGeom>
              <a:avLst/>
              <a:gdLst/>
              <a:ahLst/>
              <a:cxnLst/>
              <a:rect l="l" t="t" r="r" b="b"/>
              <a:pathLst>
                <a:path w="1634" h="1402" extrusionOk="0">
                  <a:moveTo>
                    <a:pt x="1" y="1"/>
                  </a:moveTo>
                  <a:cubicBezTo>
                    <a:pt x="1" y="1"/>
                    <a:pt x="128" y="35"/>
                    <a:pt x="325" y="105"/>
                  </a:cubicBezTo>
                  <a:cubicBezTo>
                    <a:pt x="510" y="174"/>
                    <a:pt x="765" y="302"/>
                    <a:pt x="997" y="510"/>
                  </a:cubicBezTo>
                  <a:cubicBezTo>
                    <a:pt x="1228" y="707"/>
                    <a:pt x="1390" y="939"/>
                    <a:pt x="1495" y="1112"/>
                  </a:cubicBezTo>
                  <a:cubicBezTo>
                    <a:pt x="1518" y="1151"/>
                    <a:pt x="1537" y="1186"/>
                    <a:pt x="1553" y="1219"/>
                  </a:cubicBezTo>
                  <a:lnTo>
                    <a:pt x="1553" y="1219"/>
                  </a:lnTo>
                  <a:cubicBezTo>
                    <a:pt x="1540" y="1186"/>
                    <a:pt x="1525" y="1150"/>
                    <a:pt x="1506" y="1112"/>
                  </a:cubicBezTo>
                  <a:cubicBezTo>
                    <a:pt x="1413" y="927"/>
                    <a:pt x="1263" y="684"/>
                    <a:pt x="1020" y="475"/>
                  </a:cubicBezTo>
                  <a:cubicBezTo>
                    <a:pt x="788" y="267"/>
                    <a:pt x="522" y="128"/>
                    <a:pt x="325" y="70"/>
                  </a:cubicBezTo>
                  <a:cubicBezTo>
                    <a:pt x="232" y="47"/>
                    <a:pt x="151" y="35"/>
                    <a:pt x="93" y="12"/>
                  </a:cubicBezTo>
                  <a:cubicBezTo>
                    <a:pt x="35" y="1"/>
                    <a:pt x="1" y="1"/>
                    <a:pt x="1" y="1"/>
                  </a:cubicBezTo>
                  <a:close/>
                  <a:moveTo>
                    <a:pt x="1553" y="1219"/>
                  </a:moveTo>
                  <a:lnTo>
                    <a:pt x="1553" y="1219"/>
                  </a:lnTo>
                  <a:cubicBezTo>
                    <a:pt x="1571" y="1267"/>
                    <a:pt x="1585" y="1310"/>
                    <a:pt x="1599" y="1344"/>
                  </a:cubicBezTo>
                  <a:cubicBezTo>
                    <a:pt x="1605" y="1350"/>
                    <a:pt x="1610" y="1356"/>
                    <a:pt x="1614" y="1361"/>
                  </a:cubicBezTo>
                  <a:lnTo>
                    <a:pt x="1614" y="1361"/>
                  </a:lnTo>
                  <a:cubicBezTo>
                    <a:pt x="1602" y="1329"/>
                    <a:pt x="1583" y="1280"/>
                    <a:pt x="1553" y="1219"/>
                  </a:cubicBezTo>
                  <a:close/>
                  <a:moveTo>
                    <a:pt x="1614" y="1361"/>
                  </a:moveTo>
                  <a:lnTo>
                    <a:pt x="1614" y="1361"/>
                  </a:lnTo>
                  <a:cubicBezTo>
                    <a:pt x="1624" y="1387"/>
                    <a:pt x="1629" y="1402"/>
                    <a:pt x="1634" y="1402"/>
                  </a:cubicBezTo>
                  <a:cubicBezTo>
                    <a:pt x="1634" y="1402"/>
                    <a:pt x="1634" y="1386"/>
                    <a:pt x="1614" y="1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73;p44"/>
            <p:cNvSpPr/>
            <p:nvPr/>
          </p:nvSpPr>
          <p:spPr>
            <a:xfrm>
              <a:off x="6895469" y="3773365"/>
              <a:ext cx="611494" cy="696334"/>
            </a:xfrm>
            <a:custGeom>
              <a:avLst/>
              <a:gdLst/>
              <a:ahLst/>
              <a:cxnLst/>
              <a:rect l="l" t="t" r="r" b="b"/>
              <a:pathLst>
                <a:path w="10761" h="12254" extrusionOk="0">
                  <a:moveTo>
                    <a:pt x="10760" y="0"/>
                  </a:moveTo>
                  <a:lnTo>
                    <a:pt x="10760" y="0"/>
                  </a:lnTo>
                  <a:cubicBezTo>
                    <a:pt x="7181" y="128"/>
                    <a:pt x="3591" y="209"/>
                    <a:pt x="1" y="313"/>
                  </a:cubicBezTo>
                  <a:cubicBezTo>
                    <a:pt x="742" y="4367"/>
                    <a:pt x="2004" y="8548"/>
                    <a:pt x="3823" y="12254"/>
                  </a:cubicBezTo>
                  <a:lnTo>
                    <a:pt x="4645" y="12254"/>
                  </a:lnTo>
                  <a:cubicBezTo>
                    <a:pt x="4981" y="11791"/>
                    <a:pt x="4877" y="11142"/>
                    <a:pt x="4656" y="10598"/>
                  </a:cubicBezTo>
                  <a:cubicBezTo>
                    <a:pt x="4448" y="10053"/>
                    <a:pt x="4158" y="9521"/>
                    <a:pt x="4158" y="8942"/>
                  </a:cubicBezTo>
                  <a:cubicBezTo>
                    <a:pt x="4158" y="8583"/>
                    <a:pt x="4274" y="8247"/>
                    <a:pt x="4309" y="7888"/>
                  </a:cubicBezTo>
                  <a:cubicBezTo>
                    <a:pt x="4483" y="6521"/>
                    <a:pt x="3545" y="5270"/>
                    <a:pt x="3325" y="3903"/>
                  </a:cubicBezTo>
                  <a:cubicBezTo>
                    <a:pt x="3255" y="3417"/>
                    <a:pt x="3301" y="2850"/>
                    <a:pt x="3660" y="2514"/>
                  </a:cubicBezTo>
                  <a:cubicBezTo>
                    <a:pt x="3956" y="2259"/>
                    <a:pt x="4360" y="2210"/>
                    <a:pt x="4753" y="2210"/>
                  </a:cubicBezTo>
                  <a:cubicBezTo>
                    <a:pt x="4806" y="2210"/>
                    <a:pt x="4859" y="2211"/>
                    <a:pt x="4911" y="2213"/>
                  </a:cubicBezTo>
                  <a:cubicBezTo>
                    <a:pt x="5531" y="2225"/>
                    <a:pt x="6158" y="2276"/>
                    <a:pt x="6782" y="2276"/>
                  </a:cubicBezTo>
                  <a:cubicBezTo>
                    <a:pt x="7301" y="2276"/>
                    <a:pt x="7818" y="2241"/>
                    <a:pt x="8328" y="2120"/>
                  </a:cubicBezTo>
                  <a:cubicBezTo>
                    <a:pt x="9440" y="1877"/>
                    <a:pt x="10540" y="1112"/>
                    <a:pt x="1076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74;p44"/>
            <p:cNvSpPr/>
            <p:nvPr/>
          </p:nvSpPr>
          <p:spPr>
            <a:xfrm>
              <a:off x="6694773" y="2609118"/>
              <a:ext cx="1020122" cy="946875"/>
            </a:xfrm>
            <a:custGeom>
              <a:avLst/>
              <a:gdLst/>
              <a:ahLst/>
              <a:cxnLst/>
              <a:rect l="l" t="t" r="r" b="b"/>
              <a:pathLst>
                <a:path w="17952" h="16663" extrusionOk="0">
                  <a:moveTo>
                    <a:pt x="9397" y="1"/>
                  </a:moveTo>
                  <a:cubicBezTo>
                    <a:pt x="7879" y="1"/>
                    <a:pt x="5281" y="673"/>
                    <a:pt x="5281" y="673"/>
                  </a:cubicBezTo>
                  <a:cubicBezTo>
                    <a:pt x="5281" y="673"/>
                    <a:pt x="2664" y="2121"/>
                    <a:pt x="1772" y="2723"/>
                  </a:cubicBezTo>
                  <a:cubicBezTo>
                    <a:pt x="1564" y="2862"/>
                    <a:pt x="1402" y="3070"/>
                    <a:pt x="1297" y="3314"/>
                  </a:cubicBezTo>
                  <a:cubicBezTo>
                    <a:pt x="1147" y="3742"/>
                    <a:pt x="927" y="4518"/>
                    <a:pt x="683" y="5491"/>
                  </a:cubicBezTo>
                  <a:cubicBezTo>
                    <a:pt x="521" y="6105"/>
                    <a:pt x="0" y="8166"/>
                    <a:pt x="0" y="8166"/>
                  </a:cubicBezTo>
                  <a:lnTo>
                    <a:pt x="3069" y="8062"/>
                  </a:lnTo>
                  <a:cubicBezTo>
                    <a:pt x="3695" y="9938"/>
                    <a:pt x="4251" y="11641"/>
                    <a:pt x="4251" y="11641"/>
                  </a:cubicBezTo>
                  <a:lnTo>
                    <a:pt x="3706" y="15092"/>
                  </a:lnTo>
                  <a:cubicBezTo>
                    <a:pt x="3706" y="15092"/>
                    <a:pt x="7600" y="16663"/>
                    <a:pt x="8857" y="16663"/>
                  </a:cubicBezTo>
                  <a:cubicBezTo>
                    <a:pt x="8904" y="16663"/>
                    <a:pt x="8948" y="16660"/>
                    <a:pt x="8988" y="16656"/>
                  </a:cubicBezTo>
                  <a:cubicBezTo>
                    <a:pt x="10065" y="16540"/>
                    <a:pt x="14929" y="14664"/>
                    <a:pt x="14929" y="14664"/>
                  </a:cubicBezTo>
                  <a:cubicBezTo>
                    <a:pt x="14929" y="14664"/>
                    <a:pt x="14373" y="9174"/>
                    <a:pt x="14373" y="9012"/>
                  </a:cubicBezTo>
                  <a:cubicBezTo>
                    <a:pt x="14373" y="8942"/>
                    <a:pt x="14362" y="8560"/>
                    <a:pt x="14350" y="8074"/>
                  </a:cubicBezTo>
                  <a:lnTo>
                    <a:pt x="17952" y="7112"/>
                  </a:lnTo>
                  <a:cubicBezTo>
                    <a:pt x="17952" y="7112"/>
                    <a:pt x="17188" y="4819"/>
                    <a:pt x="16574" y="3163"/>
                  </a:cubicBezTo>
                  <a:cubicBezTo>
                    <a:pt x="16041" y="1704"/>
                    <a:pt x="15161" y="1101"/>
                    <a:pt x="14697" y="777"/>
                  </a:cubicBezTo>
                  <a:cubicBezTo>
                    <a:pt x="14501" y="650"/>
                    <a:pt x="14292" y="557"/>
                    <a:pt x="14060" y="534"/>
                  </a:cubicBezTo>
                  <a:cubicBezTo>
                    <a:pt x="13203" y="418"/>
                    <a:pt x="10875" y="117"/>
                    <a:pt x="9717" y="13"/>
                  </a:cubicBezTo>
                  <a:cubicBezTo>
                    <a:pt x="9618" y="5"/>
                    <a:pt x="9510" y="1"/>
                    <a:pt x="9397" y="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75;p44"/>
            <p:cNvSpPr/>
            <p:nvPr/>
          </p:nvSpPr>
          <p:spPr>
            <a:xfrm>
              <a:off x="6925756" y="2838910"/>
              <a:ext cx="398230" cy="497560"/>
            </a:xfrm>
            <a:custGeom>
              <a:avLst/>
              <a:gdLst/>
              <a:ahLst/>
              <a:cxnLst/>
              <a:rect l="l" t="t" r="r" b="b"/>
              <a:pathLst>
                <a:path w="7008" h="8756" extrusionOk="0">
                  <a:moveTo>
                    <a:pt x="5903" y="1"/>
                  </a:moveTo>
                  <a:cubicBezTo>
                    <a:pt x="5851" y="1"/>
                    <a:pt x="5798" y="4"/>
                    <a:pt x="5745" y="11"/>
                  </a:cubicBezTo>
                  <a:cubicBezTo>
                    <a:pt x="5386" y="46"/>
                    <a:pt x="5050" y="208"/>
                    <a:pt x="4749" y="428"/>
                  </a:cubicBezTo>
                  <a:cubicBezTo>
                    <a:pt x="3822" y="1065"/>
                    <a:pt x="3162" y="2026"/>
                    <a:pt x="2560" y="2976"/>
                  </a:cubicBezTo>
                  <a:cubicBezTo>
                    <a:pt x="1552" y="4655"/>
                    <a:pt x="684" y="6416"/>
                    <a:pt x="0" y="8280"/>
                  </a:cubicBezTo>
                  <a:lnTo>
                    <a:pt x="35" y="8755"/>
                  </a:lnTo>
                  <a:cubicBezTo>
                    <a:pt x="799" y="8651"/>
                    <a:pt x="1286" y="8014"/>
                    <a:pt x="1622" y="7319"/>
                  </a:cubicBezTo>
                  <a:cubicBezTo>
                    <a:pt x="1958" y="6624"/>
                    <a:pt x="2097" y="5860"/>
                    <a:pt x="2386" y="5130"/>
                  </a:cubicBezTo>
                  <a:cubicBezTo>
                    <a:pt x="2942" y="3775"/>
                    <a:pt x="4054" y="2651"/>
                    <a:pt x="5421" y="2107"/>
                  </a:cubicBezTo>
                  <a:cubicBezTo>
                    <a:pt x="5472" y="2113"/>
                    <a:pt x="5525" y="2115"/>
                    <a:pt x="5578" y="2115"/>
                  </a:cubicBezTo>
                  <a:cubicBezTo>
                    <a:pt x="5975" y="2115"/>
                    <a:pt x="6394" y="1962"/>
                    <a:pt x="6660" y="1655"/>
                  </a:cubicBezTo>
                  <a:cubicBezTo>
                    <a:pt x="6949" y="1285"/>
                    <a:pt x="7007" y="729"/>
                    <a:pt x="6729" y="370"/>
                  </a:cubicBezTo>
                  <a:cubicBezTo>
                    <a:pt x="6531" y="121"/>
                    <a:pt x="6221" y="1"/>
                    <a:pt x="5903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76;p44"/>
            <p:cNvSpPr/>
            <p:nvPr/>
          </p:nvSpPr>
          <p:spPr>
            <a:xfrm>
              <a:off x="7487785" y="2848684"/>
              <a:ext cx="24378" cy="253440"/>
            </a:xfrm>
            <a:custGeom>
              <a:avLst/>
              <a:gdLst/>
              <a:ahLst/>
              <a:cxnLst/>
              <a:rect l="l" t="t" r="r" b="b"/>
              <a:pathLst>
                <a:path w="429" h="4460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70" y="997"/>
                    <a:pt x="186" y="2225"/>
                  </a:cubicBezTo>
                  <a:cubicBezTo>
                    <a:pt x="301" y="3452"/>
                    <a:pt x="406" y="4460"/>
                    <a:pt x="417" y="4460"/>
                  </a:cubicBezTo>
                  <a:cubicBezTo>
                    <a:pt x="429" y="4460"/>
                    <a:pt x="359" y="3452"/>
                    <a:pt x="243" y="2225"/>
                  </a:cubicBezTo>
                  <a:cubicBezTo>
                    <a:pt x="128" y="997"/>
                    <a:pt x="23" y="1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77;p44"/>
            <p:cNvSpPr/>
            <p:nvPr/>
          </p:nvSpPr>
          <p:spPr>
            <a:xfrm>
              <a:off x="6823078" y="2848684"/>
              <a:ext cx="48756" cy="228437"/>
            </a:xfrm>
            <a:custGeom>
              <a:avLst/>
              <a:gdLst/>
              <a:ahLst/>
              <a:cxnLst/>
              <a:rect l="l" t="t" r="r" b="b"/>
              <a:pathLst>
                <a:path w="858" h="4020" extrusionOk="0">
                  <a:moveTo>
                    <a:pt x="1" y="1"/>
                  </a:moveTo>
                  <a:cubicBezTo>
                    <a:pt x="1" y="1"/>
                    <a:pt x="1" y="59"/>
                    <a:pt x="24" y="151"/>
                  </a:cubicBezTo>
                  <a:cubicBezTo>
                    <a:pt x="58" y="267"/>
                    <a:pt x="82" y="418"/>
                    <a:pt x="116" y="592"/>
                  </a:cubicBezTo>
                  <a:cubicBezTo>
                    <a:pt x="186" y="951"/>
                    <a:pt x="290" y="1460"/>
                    <a:pt x="406" y="2005"/>
                  </a:cubicBezTo>
                  <a:cubicBezTo>
                    <a:pt x="522" y="2560"/>
                    <a:pt x="626" y="3059"/>
                    <a:pt x="707" y="3429"/>
                  </a:cubicBezTo>
                  <a:cubicBezTo>
                    <a:pt x="753" y="3603"/>
                    <a:pt x="777" y="3742"/>
                    <a:pt x="811" y="3858"/>
                  </a:cubicBezTo>
                  <a:cubicBezTo>
                    <a:pt x="834" y="3962"/>
                    <a:pt x="858" y="4020"/>
                    <a:pt x="858" y="4020"/>
                  </a:cubicBezTo>
                  <a:cubicBezTo>
                    <a:pt x="858" y="4020"/>
                    <a:pt x="834" y="3962"/>
                    <a:pt x="823" y="3858"/>
                  </a:cubicBezTo>
                  <a:cubicBezTo>
                    <a:pt x="800" y="3742"/>
                    <a:pt x="765" y="3603"/>
                    <a:pt x="742" y="3429"/>
                  </a:cubicBezTo>
                  <a:cubicBezTo>
                    <a:pt x="661" y="3059"/>
                    <a:pt x="568" y="2560"/>
                    <a:pt x="452" y="2005"/>
                  </a:cubicBezTo>
                  <a:cubicBezTo>
                    <a:pt x="336" y="1460"/>
                    <a:pt x="232" y="951"/>
                    <a:pt x="140" y="592"/>
                  </a:cubicBezTo>
                  <a:cubicBezTo>
                    <a:pt x="93" y="418"/>
                    <a:pt x="70" y="267"/>
                    <a:pt x="47" y="151"/>
                  </a:cubicBezTo>
                  <a:cubicBezTo>
                    <a:pt x="12" y="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78;p44"/>
            <p:cNvSpPr/>
            <p:nvPr/>
          </p:nvSpPr>
          <p:spPr>
            <a:xfrm>
              <a:off x="7464715" y="2641394"/>
              <a:ext cx="16536" cy="103365"/>
            </a:xfrm>
            <a:custGeom>
              <a:avLst/>
              <a:gdLst/>
              <a:ahLst/>
              <a:cxnLst/>
              <a:rect l="l" t="t" r="r" b="b"/>
              <a:pathLst>
                <a:path w="291" h="1819" extrusionOk="0">
                  <a:moveTo>
                    <a:pt x="279" y="1"/>
                  </a:moveTo>
                  <a:cubicBezTo>
                    <a:pt x="279" y="1"/>
                    <a:pt x="232" y="82"/>
                    <a:pt x="186" y="255"/>
                  </a:cubicBezTo>
                  <a:cubicBezTo>
                    <a:pt x="140" y="418"/>
                    <a:pt x="93" y="638"/>
                    <a:pt x="59" y="892"/>
                  </a:cubicBezTo>
                  <a:cubicBezTo>
                    <a:pt x="12" y="1136"/>
                    <a:pt x="1" y="1367"/>
                    <a:pt x="1" y="1541"/>
                  </a:cubicBezTo>
                  <a:cubicBezTo>
                    <a:pt x="1" y="1715"/>
                    <a:pt x="1" y="1819"/>
                    <a:pt x="12" y="1819"/>
                  </a:cubicBezTo>
                  <a:cubicBezTo>
                    <a:pt x="24" y="1819"/>
                    <a:pt x="47" y="1414"/>
                    <a:pt x="117" y="904"/>
                  </a:cubicBezTo>
                  <a:cubicBezTo>
                    <a:pt x="186" y="406"/>
                    <a:pt x="290" y="1"/>
                    <a:pt x="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9;p44"/>
            <p:cNvSpPr/>
            <p:nvPr/>
          </p:nvSpPr>
          <p:spPr>
            <a:xfrm>
              <a:off x="7327205" y="3015232"/>
              <a:ext cx="437041" cy="417948"/>
            </a:xfrm>
            <a:custGeom>
              <a:avLst/>
              <a:gdLst/>
              <a:ahLst/>
              <a:cxnLst/>
              <a:rect l="l" t="t" r="r" b="b"/>
              <a:pathLst>
                <a:path w="7691" h="7355" extrusionOk="0">
                  <a:moveTo>
                    <a:pt x="6637" y="0"/>
                  </a:moveTo>
                  <a:lnTo>
                    <a:pt x="3220" y="927"/>
                  </a:lnTo>
                  <a:cubicBezTo>
                    <a:pt x="3185" y="950"/>
                    <a:pt x="4123" y="4204"/>
                    <a:pt x="4123" y="4204"/>
                  </a:cubicBezTo>
                  <a:lnTo>
                    <a:pt x="1332" y="3973"/>
                  </a:lnTo>
                  <a:lnTo>
                    <a:pt x="0" y="5606"/>
                  </a:lnTo>
                  <a:lnTo>
                    <a:pt x="4749" y="7355"/>
                  </a:lnTo>
                  <a:cubicBezTo>
                    <a:pt x="4749" y="7355"/>
                    <a:pt x="7691" y="6046"/>
                    <a:pt x="7691" y="5930"/>
                  </a:cubicBezTo>
                  <a:cubicBezTo>
                    <a:pt x="7691" y="5814"/>
                    <a:pt x="6637" y="0"/>
                    <a:pt x="663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" name="Google Shape;2580;p44"/>
            <p:cNvSpPr/>
            <p:nvPr/>
          </p:nvSpPr>
          <p:spPr>
            <a:xfrm>
              <a:off x="7111337" y="3051826"/>
              <a:ext cx="293558" cy="41369"/>
            </a:xfrm>
            <a:custGeom>
              <a:avLst/>
              <a:gdLst/>
              <a:ahLst/>
              <a:cxnLst/>
              <a:rect l="l" t="t" r="r" b="b"/>
              <a:pathLst>
                <a:path w="5166" h="728" extrusionOk="0">
                  <a:moveTo>
                    <a:pt x="4523" y="191"/>
                  </a:moveTo>
                  <a:cubicBezTo>
                    <a:pt x="4576" y="207"/>
                    <a:pt x="4626" y="236"/>
                    <a:pt x="4665" y="275"/>
                  </a:cubicBezTo>
                  <a:lnTo>
                    <a:pt x="4665" y="275"/>
                  </a:lnTo>
                  <a:cubicBezTo>
                    <a:pt x="4671" y="270"/>
                    <a:pt x="4678" y="265"/>
                    <a:pt x="4685" y="261"/>
                  </a:cubicBezTo>
                  <a:lnTo>
                    <a:pt x="4685" y="261"/>
                  </a:lnTo>
                  <a:cubicBezTo>
                    <a:pt x="4690" y="265"/>
                    <a:pt x="4695" y="270"/>
                    <a:pt x="4700" y="275"/>
                  </a:cubicBezTo>
                  <a:lnTo>
                    <a:pt x="4700" y="275"/>
                  </a:lnTo>
                  <a:cubicBezTo>
                    <a:pt x="4759" y="228"/>
                    <a:pt x="4830" y="211"/>
                    <a:pt x="4897" y="211"/>
                  </a:cubicBezTo>
                  <a:cubicBezTo>
                    <a:pt x="4919" y="211"/>
                    <a:pt x="4941" y="213"/>
                    <a:pt x="4961" y="216"/>
                  </a:cubicBezTo>
                  <a:lnTo>
                    <a:pt x="4961" y="216"/>
                  </a:lnTo>
                  <a:cubicBezTo>
                    <a:pt x="4934" y="206"/>
                    <a:pt x="4904" y="201"/>
                    <a:pt x="4873" y="201"/>
                  </a:cubicBezTo>
                  <a:cubicBezTo>
                    <a:pt x="4809" y="201"/>
                    <a:pt x="4741" y="222"/>
                    <a:pt x="4685" y="261"/>
                  </a:cubicBezTo>
                  <a:lnTo>
                    <a:pt x="4685" y="261"/>
                  </a:lnTo>
                  <a:cubicBezTo>
                    <a:pt x="4640" y="224"/>
                    <a:pt x="4583" y="200"/>
                    <a:pt x="4523" y="191"/>
                  </a:cubicBezTo>
                  <a:close/>
                  <a:moveTo>
                    <a:pt x="4961" y="216"/>
                  </a:moveTo>
                  <a:cubicBezTo>
                    <a:pt x="4968" y="219"/>
                    <a:pt x="4974" y="222"/>
                    <a:pt x="4981" y="225"/>
                  </a:cubicBezTo>
                  <a:cubicBezTo>
                    <a:pt x="5085" y="271"/>
                    <a:pt x="5154" y="352"/>
                    <a:pt x="5154" y="445"/>
                  </a:cubicBezTo>
                  <a:cubicBezTo>
                    <a:pt x="5154" y="472"/>
                    <a:pt x="5152" y="496"/>
                    <a:pt x="5148" y="518"/>
                  </a:cubicBezTo>
                  <a:lnTo>
                    <a:pt x="5148" y="518"/>
                  </a:lnTo>
                  <a:cubicBezTo>
                    <a:pt x="5160" y="489"/>
                    <a:pt x="5166" y="457"/>
                    <a:pt x="5154" y="422"/>
                  </a:cubicBezTo>
                  <a:cubicBezTo>
                    <a:pt x="5154" y="341"/>
                    <a:pt x="5085" y="259"/>
                    <a:pt x="5004" y="225"/>
                  </a:cubicBezTo>
                  <a:cubicBezTo>
                    <a:pt x="4990" y="221"/>
                    <a:pt x="4976" y="218"/>
                    <a:pt x="4961" y="216"/>
                  </a:cubicBezTo>
                  <a:close/>
                  <a:moveTo>
                    <a:pt x="3749" y="190"/>
                  </a:moveTo>
                  <a:lnTo>
                    <a:pt x="3749" y="190"/>
                  </a:lnTo>
                  <a:cubicBezTo>
                    <a:pt x="3809" y="218"/>
                    <a:pt x="3855" y="267"/>
                    <a:pt x="3869" y="329"/>
                  </a:cubicBezTo>
                  <a:cubicBezTo>
                    <a:pt x="3880" y="375"/>
                    <a:pt x="3880" y="433"/>
                    <a:pt x="3857" y="480"/>
                  </a:cubicBezTo>
                  <a:cubicBezTo>
                    <a:pt x="3822" y="514"/>
                    <a:pt x="3764" y="549"/>
                    <a:pt x="3730" y="549"/>
                  </a:cubicBezTo>
                  <a:cubicBezTo>
                    <a:pt x="3683" y="549"/>
                    <a:pt x="3637" y="514"/>
                    <a:pt x="3614" y="480"/>
                  </a:cubicBezTo>
                  <a:cubicBezTo>
                    <a:pt x="3591" y="433"/>
                    <a:pt x="3614" y="375"/>
                    <a:pt x="3626" y="329"/>
                  </a:cubicBezTo>
                  <a:cubicBezTo>
                    <a:pt x="3653" y="267"/>
                    <a:pt x="3697" y="222"/>
                    <a:pt x="3749" y="190"/>
                  </a:cubicBezTo>
                  <a:close/>
                  <a:moveTo>
                    <a:pt x="1697" y="205"/>
                  </a:moveTo>
                  <a:cubicBezTo>
                    <a:pt x="1733" y="234"/>
                    <a:pt x="1763" y="271"/>
                    <a:pt x="1784" y="317"/>
                  </a:cubicBezTo>
                  <a:cubicBezTo>
                    <a:pt x="1796" y="375"/>
                    <a:pt x="1796" y="433"/>
                    <a:pt x="1784" y="480"/>
                  </a:cubicBezTo>
                  <a:cubicBezTo>
                    <a:pt x="1772" y="514"/>
                    <a:pt x="1726" y="549"/>
                    <a:pt x="1668" y="561"/>
                  </a:cubicBezTo>
                  <a:cubicBezTo>
                    <a:pt x="1660" y="563"/>
                    <a:pt x="1652" y="564"/>
                    <a:pt x="1644" y="564"/>
                  </a:cubicBezTo>
                  <a:cubicBezTo>
                    <a:pt x="1603" y="564"/>
                    <a:pt x="1562" y="541"/>
                    <a:pt x="1552" y="503"/>
                  </a:cubicBezTo>
                  <a:cubicBezTo>
                    <a:pt x="1541" y="456"/>
                    <a:pt x="1541" y="387"/>
                    <a:pt x="1564" y="341"/>
                  </a:cubicBezTo>
                  <a:cubicBezTo>
                    <a:pt x="1590" y="288"/>
                    <a:pt x="1639" y="239"/>
                    <a:pt x="1697" y="205"/>
                  </a:cubicBezTo>
                  <a:close/>
                  <a:moveTo>
                    <a:pt x="2749" y="184"/>
                  </a:moveTo>
                  <a:cubicBezTo>
                    <a:pt x="2752" y="186"/>
                    <a:pt x="2754" y="188"/>
                    <a:pt x="2757" y="190"/>
                  </a:cubicBezTo>
                  <a:cubicBezTo>
                    <a:pt x="2873" y="248"/>
                    <a:pt x="2919" y="398"/>
                    <a:pt x="2838" y="503"/>
                  </a:cubicBezTo>
                  <a:cubicBezTo>
                    <a:pt x="2809" y="545"/>
                    <a:pt x="2761" y="565"/>
                    <a:pt x="2714" y="565"/>
                  </a:cubicBezTo>
                  <a:cubicBezTo>
                    <a:pt x="2646" y="565"/>
                    <a:pt x="2578" y="525"/>
                    <a:pt x="2572" y="456"/>
                  </a:cubicBezTo>
                  <a:cubicBezTo>
                    <a:pt x="2572" y="398"/>
                    <a:pt x="2583" y="329"/>
                    <a:pt x="2629" y="283"/>
                  </a:cubicBezTo>
                  <a:cubicBezTo>
                    <a:pt x="2658" y="235"/>
                    <a:pt x="2702" y="211"/>
                    <a:pt x="2749" y="184"/>
                  </a:cubicBezTo>
                  <a:close/>
                  <a:moveTo>
                    <a:pt x="1206" y="147"/>
                  </a:moveTo>
                  <a:cubicBezTo>
                    <a:pt x="1227" y="163"/>
                    <a:pt x="1246" y="181"/>
                    <a:pt x="1263" y="202"/>
                  </a:cubicBezTo>
                  <a:cubicBezTo>
                    <a:pt x="1321" y="259"/>
                    <a:pt x="1367" y="364"/>
                    <a:pt x="1332" y="445"/>
                  </a:cubicBezTo>
                  <a:cubicBezTo>
                    <a:pt x="1313" y="521"/>
                    <a:pt x="1247" y="581"/>
                    <a:pt x="1180" y="581"/>
                  </a:cubicBezTo>
                  <a:cubicBezTo>
                    <a:pt x="1165" y="581"/>
                    <a:pt x="1150" y="578"/>
                    <a:pt x="1135" y="572"/>
                  </a:cubicBezTo>
                  <a:cubicBezTo>
                    <a:pt x="1043" y="549"/>
                    <a:pt x="1008" y="445"/>
                    <a:pt x="1020" y="341"/>
                  </a:cubicBezTo>
                  <a:cubicBezTo>
                    <a:pt x="1031" y="251"/>
                    <a:pt x="1117" y="173"/>
                    <a:pt x="1206" y="147"/>
                  </a:cubicBezTo>
                  <a:close/>
                  <a:moveTo>
                    <a:pt x="4246" y="265"/>
                  </a:moveTo>
                  <a:lnTo>
                    <a:pt x="4246" y="265"/>
                  </a:lnTo>
                  <a:cubicBezTo>
                    <a:pt x="4274" y="312"/>
                    <a:pt x="4286" y="373"/>
                    <a:pt x="4286" y="433"/>
                  </a:cubicBezTo>
                  <a:cubicBezTo>
                    <a:pt x="4274" y="480"/>
                    <a:pt x="4263" y="514"/>
                    <a:pt x="4239" y="549"/>
                  </a:cubicBezTo>
                  <a:cubicBezTo>
                    <a:pt x="4209" y="569"/>
                    <a:pt x="4171" y="598"/>
                    <a:pt x="4138" y="598"/>
                  </a:cubicBezTo>
                  <a:cubicBezTo>
                    <a:pt x="4133" y="598"/>
                    <a:pt x="4128" y="597"/>
                    <a:pt x="4124" y="595"/>
                  </a:cubicBezTo>
                  <a:cubicBezTo>
                    <a:pt x="4077" y="572"/>
                    <a:pt x="4066" y="549"/>
                    <a:pt x="4066" y="503"/>
                  </a:cubicBezTo>
                  <a:cubicBezTo>
                    <a:pt x="4077" y="456"/>
                    <a:pt x="4089" y="422"/>
                    <a:pt x="4124" y="387"/>
                  </a:cubicBezTo>
                  <a:cubicBezTo>
                    <a:pt x="4160" y="343"/>
                    <a:pt x="4201" y="300"/>
                    <a:pt x="4246" y="265"/>
                  </a:cubicBezTo>
                  <a:close/>
                  <a:moveTo>
                    <a:pt x="2163" y="280"/>
                  </a:moveTo>
                  <a:cubicBezTo>
                    <a:pt x="2164" y="281"/>
                    <a:pt x="2165" y="282"/>
                    <a:pt x="2166" y="283"/>
                  </a:cubicBezTo>
                  <a:cubicBezTo>
                    <a:pt x="2201" y="329"/>
                    <a:pt x="2236" y="387"/>
                    <a:pt x="2236" y="445"/>
                  </a:cubicBezTo>
                  <a:cubicBezTo>
                    <a:pt x="2247" y="503"/>
                    <a:pt x="2224" y="561"/>
                    <a:pt x="2178" y="595"/>
                  </a:cubicBezTo>
                  <a:cubicBezTo>
                    <a:pt x="2162" y="602"/>
                    <a:pt x="2148" y="604"/>
                    <a:pt x="2134" y="604"/>
                  </a:cubicBezTo>
                  <a:cubicBezTo>
                    <a:pt x="2097" y="604"/>
                    <a:pt x="2067" y="583"/>
                    <a:pt x="2050" y="549"/>
                  </a:cubicBezTo>
                  <a:cubicBezTo>
                    <a:pt x="2016" y="503"/>
                    <a:pt x="2027" y="433"/>
                    <a:pt x="2062" y="387"/>
                  </a:cubicBezTo>
                  <a:cubicBezTo>
                    <a:pt x="2097" y="343"/>
                    <a:pt x="2126" y="305"/>
                    <a:pt x="2163" y="280"/>
                  </a:cubicBezTo>
                  <a:close/>
                  <a:moveTo>
                    <a:pt x="3276" y="331"/>
                  </a:moveTo>
                  <a:lnTo>
                    <a:pt x="3276" y="331"/>
                  </a:lnTo>
                  <a:cubicBezTo>
                    <a:pt x="3312" y="384"/>
                    <a:pt x="3336" y="444"/>
                    <a:pt x="3336" y="503"/>
                  </a:cubicBezTo>
                  <a:cubicBezTo>
                    <a:pt x="3336" y="561"/>
                    <a:pt x="3301" y="607"/>
                    <a:pt x="3266" y="630"/>
                  </a:cubicBezTo>
                  <a:cubicBezTo>
                    <a:pt x="3244" y="644"/>
                    <a:pt x="3221" y="650"/>
                    <a:pt x="3200" y="650"/>
                  </a:cubicBezTo>
                  <a:cubicBezTo>
                    <a:pt x="3168" y="650"/>
                    <a:pt x="3142" y="635"/>
                    <a:pt x="3127" y="607"/>
                  </a:cubicBezTo>
                  <a:cubicBezTo>
                    <a:pt x="3104" y="561"/>
                    <a:pt x="3127" y="491"/>
                    <a:pt x="3162" y="445"/>
                  </a:cubicBezTo>
                  <a:lnTo>
                    <a:pt x="3276" y="331"/>
                  </a:lnTo>
                  <a:close/>
                  <a:moveTo>
                    <a:pt x="5148" y="518"/>
                  </a:moveTo>
                  <a:cubicBezTo>
                    <a:pt x="5137" y="546"/>
                    <a:pt x="5120" y="572"/>
                    <a:pt x="5108" y="595"/>
                  </a:cubicBezTo>
                  <a:cubicBezTo>
                    <a:pt x="5045" y="658"/>
                    <a:pt x="4989" y="665"/>
                    <a:pt x="4967" y="665"/>
                  </a:cubicBezTo>
                  <a:cubicBezTo>
                    <a:pt x="4961" y="665"/>
                    <a:pt x="4957" y="665"/>
                    <a:pt x="4957" y="665"/>
                  </a:cubicBezTo>
                  <a:lnTo>
                    <a:pt x="4957" y="665"/>
                  </a:lnTo>
                  <a:cubicBezTo>
                    <a:pt x="4957" y="665"/>
                    <a:pt x="4971" y="669"/>
                    <a:pt x="4991" y="669"/>
                  </a:cubicBezTo>
                  <a:cubicBezTo>
                    <a:pt x="5017" y="669"/>
                    <a:pt x="5053" y="662"/>
                    <a:pt x="5085" y="630"/>
                  </a:cubicBezTo>
                  <a:cubicBezTo>
                    <a:pt x="5118" y="606"/>
                    <a:pt x="5139" y="569"/>
                    <a:pt x="5148" y="518"/>
                  </a:cubicBezTo>
                  <a:close/>
                  <a:moveTo>
                    <a:pt x="4700" y="275"/>
                  </a:moveTo>
                  <a:lnTo>
                    <a:pt x="4700" y="275"/>
                  </a:lnTo>
                  <a:cubicBezTo>
                    <a:pt x="4697" y="277"/>
                    <a:pt x="4694" y="280"/>
                    <a:pt x="4691" y="283"/>
                  </a:cubicBezTo>
                  <a:cubicBezTo>
                    <a:pt x="4688" y="286"/>
                    <a:pt x="4685" y="290"/>
                    <a:pt x="4682" y="294"/>
                  </a:cubicBezTo>
                  <a:lnTo>
                    <a:pt x="4682" y="294"/>
                  </a:lnTo>
                  <a:cubicBezTo>
                    <a:pt x="4677" y="287"/>
                    <a:pt x="4671" y="281"/>
                    <a:pt x="4665" y="275"/>
                  </a:cubicBezTo>
                  <a:lnTo>
                    <a:pt x="4665" y="275"/>
                  </a:lnTo>
                  <a:cubicBezTo>
                    <a:pt x="4662" y="278"/>
                    <a:pt x="4659" y="280"/>
                    <a:pt x="4656" y="283"/>
                  </a:cubicBezTo>
                  <a:cubicBezTo>
                    <a:pt x="4598" y="329"/>
                    <a:pt x="4552" y="387"/>
                    <a:pt x="4517" y="445"/>
                  </a:cubicBezTo>
                  <a:cubicBezTo>
                    <a:pt x="4506" y="480"/>
                    <a:pt x="4494" y="514"/>
                    <a:pt x="4483" y="549"/>
                  </a:cubicBezTo>
                  <a:cubicBezTo>
                    <a:pt x="4483" y="572"/>
                    <a:pt x="4448" y="619"/>
                    <a:pt x="4483" y="665"/>
                  </a:cubicBezTo>
                  <a:cubicBezTo>
                    <a:pt x="4499" y="690"/>
                    <a:pt x="4528" y="709"/>
                    <a:pt x="4560" y="709"/>
                  </a:cubicBezTo>
                  <a:cubicBezTo>
                    <a:pt x="4573" y="709"/>
                    <a:pt x="4585" y="706"/>
                    <a:pt x="4598" y="700"/>
                  </a:cubicBezTo>
                  <a:cubicBezTo>
                    <a:pt x="4633" y="688"/>
                    <a:pt x="4668" y="665"/>
                    <a:pt x="4691" y="630"/>
                  </a:cubicBezTo>
                  <a:cubicBezTo>
                    <a:pt x="4711" y="610"/>
                    <a:pt x="4728" y="584"/>
                    <a:pt x="4738" y="555"/>
                  </a:cubicBezTo>
                  <a:lnTo>
                    <a:pt x="4738" y="555"/>
                  </a:lnTo>
                  <a:cubicBezTo>
                    <a:pt x="4734" y="561"/>
                    <a:pt x="4730" y="567"/>
                    <a:pt x="4726" y="572"/>
                  </a:cubicBezTo>
                  <a:cubicBezTo>
                    <a:pt x="4691" y="607"/>
                    <a:pt x="4668" y="630"/>
                    <a:pt x="4633" y="630"/>
                  </a:cubicBezTo>
                  <a:cubicBezTo>
                    <a:pt x="4618" y="641"/>
                    <a:pt x="4602" y="646"/>
                    <a:pt x="4588" y="646"/>
                  </a:cubicBezTo>
                  <a:cubicBezTo>
                    <a:pt x="4572" y="646"/>
                    <a:pt x="4558" y="638"/>
                    <a:pt x="4552" y="619"/>
                  </a:cubicBezTo>
                  <a:cubicBezTo>
                    <a:pt x="4540" y="607"/>
                    <a:pt x="4540" y="561"/>
                    <a:pt x="4552" y="537"/>
                  </a:cubicBezTo>
                  <a:cubicBezTo>
                    <a:pt x="4552" y="491"/>
                    <a:pt x="4564" y="456"/>
                    <a:pt x="4575" y="433"/>
                  </a:cubicBezTo>
                  <a:cubicBezTo>
                    <a:pt x="4607" y="380"/>
                    <a:pt x="4649" y="337"/>
                    <a:pt x="4682" y="294"/>
                  </a:cubicBezTo>
                  <a:lnTo>
                    <a:pt x="4682" y="294"/>
                  </a:lnTo>
                  <a:cubicBezTo>
                    <a:pt x="4705" y="321"/>
                    <a:pt x="4724" y="352"/>
                    <a:pt x="4737" y="387"/>
                  </a:cubicBezTo>
                  <a:cubicBezTo>
                    <a:pt x="4760" y="439"/>
                    <a:pt x="4758" y="502"/>
                    <a:pt x="4738" y="555"/>
                  </a:cubicBezTo>
                  <a:lnTo>
                    <a:pt x="4738" y="555"/>
                  </a:lnTo>
                  <a:cubicBezTo>
                    <a:pt x="4774" y="499"/>
                    <a:pt x="4781" y="426"/>
                    <a:pt x="4761" y="364"/>
                  </a:cubicBezTo>
                  <a:cubicBezTo>
                    <a:pt x="4747" y="330"/>
                    <a:pt x="4727" y="300"/>
                    <a:pt x="4700" y="275"/>
                  </a:cubicBezTo>
                  <a:close/>
                  <a:moveTo>
                    <a:pt x="888" y="0"/>
                  </a:moveTo>
                  <a:cubicBezTo>
                    <a:pt x="768" y="0"/>
                    <a:pt x="650" y="39"/>
                    <a:pt x="558" y="105"/>
                  </a:cubicBezTo>
                  <a:lnTo>
                    <a:pt x="558" y="105"/>
                  </a:lnTo>
                  <a:cubicBezTo>
                    <a:pt x="553" y="102"/>
                    <a:pt x="549" y="100"/>
                    <a:pt x="545" y="97"/>
                  </a:cubicBezTo>
                  <a:cubicBezTo>
                    <a:pt x="475" y="66"/>
                    <a:pt x="406" y="56"/>
                    <a:pt x="347" y="56"/>
                  </a:cubicBezTo>
                  <a:cubicBezTo>
                    <a:pt x="317" y="56"/>
                    <a:pt x="290" y="59"/>
                    <a:pt x="267" y="63"/>
                  </a:cubicBezTo>
                  <a:cubicBezTo>
                    <a:pt x="197" y="97"/>
                    <a:pt x="139" y="132"/>
                    <a:pt x="93" y="167"/>
                  </a:cubicBezTo>
                  <a:cubicBezTo>
                    <a:pt x="58" y="213"/>
                    <a:pt x="35" y="248"/>
                    <a:pt x="24" y="271"/>
                  </a:cubicBezTo>
                  <a:cubicBezTo>
                    <a:pt x="0" y="306"/>
                    <a:pt x="0" y="317"/>
                    <a:pt x="0" y="317"/>
                  </a:cubicBezTo>
                  <a:cubicBezTo>
                    <a:pt x="0" y="317"/>
                    <a:pt x="24" y="259"/>
                    <a:pt x="105" y="190"/>
                  </a:cubicBezTo>
                  <a:cubicBezTo>
                    <a:pt x="151" y="155"/>
                    <a:pt x="209" y="109"/>
                    <a:pt x="278" y="97"/>
                  </a:cubicBezTo>
                  <a:cubicBezTo>
                    <a:pt x="295" y="95"/>
                    <a:pt x="313" y="93"/>
                    <a:pt x="333" y="93"/>
                  </a:cubicBezTo>
                  <a:cubicBezTo>
                    <a:pt x="390" y="93"/>
                    <a:pt x="458" y="105"/>
                    <a:pt x="522" y="133"/>
                  </a:cubicBezTo>
                  <a:lnTo>
                    <a:pt x="522" y="133"/>
                  </a:lnTo>
                  <a:cubicBezTo>
                    <a:pt x="518" y="137"/>
                    <a:pt x="514" y="140"/>
                    <a:pt x="510" y="144"/>
                  </a:cubicBezTo>
                  <a:cubicBezTo>
                    <a:pt x="441" y="202"/>
                    <a:pt x="394" y="271"/>
                    <a:pt x="383" y="352"/>
                  </a:cubicBezTo>
                  <a:cubicBezTo>
                    <a:pt x="371" y="433"/>
                    <a:pt x="394" y="537"/>
                    <a:pt x="452" y="572"/>
                  </a:cubicBezTo>
                  <a:cubicBezTo>
                    <a:pt x="479" y="594"/>
                    <a:pt x="517" y="606"/>
                    <a:pt x="555" y="606"/>
                  </a:cubicBezTo>
                  <a:cubicBezTo>
                    <a:pt x="598" y="606"/>
                    <a:pt x="641" y="591"/>
                    <a:pt x="672" y="561"/>
                  </a:cubicBezTo>
                  <a:lnTo>
                    <a:pt x="672" y="561"/>
                  </a:lnTo>
                  <a:cubicBezTo>
                    <a:pt x="649" y="584"/>
                    <a:pt x="620" y="595"/>
                    <a:pt x="590" y="595"/>
                  </a:cubicBezTo>
                  <a:cubicBezTo>
                    <a:pt x="559" y="595"/>
                    <a:pt x="527" y="584"/>
                    <a:pt x="498" y="561"/>
                  </a:cubicBezTo>
                  <a:cubicBezTo>
                    <a:pt x="452" y="514"/>
                    <a:pt x="429" y="445"/>
                    <a:pt x="441" y="375"/>
                  </a:cubicBezTo>
                  <a:cubicBezTo>
                    <a:pt x="452" y="306"/>
                    <a:pt x="498" y="248"/>
                    <a:pt x="556" y="190"/>
                  </a:cubicBezTo>
                  <a:cubicBezTo>
                    <a:pt x="564" y="183"/>
                    <a:pt x="572" y="176"/>
                    <a:pt x="580" y="170"/>
                  </a:cubicBezTo>
                  <a:lnTo>
                    <a:pt x="580" y="170"/>
                  </a:lnTo>
                  <a:cubicBezTo>
                    <a:pt x="651" y="226"/>
                    <a:pt x="720" y="299"/>
                    <a:pt x="730" y="398"/>
                  </a:cubicBezTo>
                  <a:cubicBezTo>
                    <a:pt x="742" y="456"/>
                    <a:pt x="718" y="514"/>
                    <a:pt x="672" y="561"/>
                  </a:cubicBezTo>
                  <a:cubicBezTo>
                    <a:pt x="730" y="514"/>
                    <a:pt x="753" y="445"/>
                    <a:pt x="742" y="375"/>
                  </a:cubicBezTo>
                  <a:cubicBezTo>
                    <a:pt x="733" y="282"/>
                    <a:pt x="675" y="201"/>
                    <a:pt x="613" y="146"/>
                  </a:cubicBezTo>
                  <a:lnTo>
                    <a:pt x="613" y="146"/>
                  </a:lnTo>
                  <a:cubicBezTo>
                    <a:pt x="695" y="92"/>
                    <a:pt x="799" y="58"/>
                    <a:pt x="906" y="58"/>
                  </a:cubicBezTo>
                  <a:cubicBezTo>
                    <a:pt x="948" y="58"/>
                    <a:pt x="990" y="63"/>
                    <a:pt x="1031" y="74"/>
                  </a:cubicBezTo>
                  <a:cubicBezTo>
                    <a:pt x="1069" y="79"/>
                    <a:pt x="1105" y="89"/>
                    <a:pt x="1138" y="105"/>
                  </a:cubicBezTo>
                  <a:lnTo>
                    <a:pt x="1138" y="105"/>
                  </a:lnTo>
                  <a:cubicBezTo>
                    <a:pt x="1038" y="151"/>
                    <a:pt x="947" y="218"/>
                    <a:pt x="927" y="329"/>
                  </a:cubicBezTo>
                  <a:cubicBezTo>
                    <a:pt x="927" y="387"/>
                    <a:pt x="927" y="445"/>
                    <a:pt x="962" y="503"/>
                  </a:cubicBezTo>
                  <a:cubicBezTo>
                    <a:pt x="985" y="549"/>
                    <a:pt x="1031" y="607"/>
                    <a:pt x="1089" y="619"/>
                  </a:cubicBezTo>
                  <a:cubicBezTo>
                    <a:pt x="1106" y="625"/>
                    <a:pt x="1124" y="628"/>
                    <a:pt x="1142" y="628"/>
                  </a:cubicBezTo>
                  <a:cubicBezTo>
                    <a:pt x="1186" y="628"/>
                    <a:pt x="1230" y="612"/>
                    <a:pt x="1263" y="595"/>
                  </a:cubicBezTo>
                  <a:cubicBezTo>
                    <a:pt x="1309" y="549"/>
                    <a:pt x="1332" y="503"/>
                    <a:pt x="1355" y="445"/>
                  </a:cubicBezTo>
                  <a:cubicBezTo>
                    <a:pt x="1379" y="341"/>
                    <a:pt x="1332" y="225"/>
                    <a:pt x="1263" y="155"/>
                  </a:cubicBezTo>
                  <a:cubicBezTo>
                    <a:pt x="1257" y="148"/>
                    <a:pt x="1250" y="140"/>
                    <a:pt x="1243" y="133"/>
                  </a:cubicBezTo>
                  <a:lnTo>
                    <a:pt x="1243" y="133"/>
                  </a:lnTo>
                  <a:cubicBezTo>
                    <a:pt x="1291" y="116"/>
                    <a:pt x="1341" y="107"/>
                    <a:pt x="1390" y="107"/>
                  </a:cubicBezTo>
                  <a:cubicBezTo>
                    <a:pt x="1442" y="107"/>
                    <a:pt x="1492" y="116"/>
                    <a:pt x="1541" y="132"/>
                  </a:cubicBezTo>
                  <a:cubicBezTo>
                    <a:pt x="1568" y="138"/>
                    <a:pt x="1594" y="147"/>
                    <a:pt x="1619" y="158"/>
                  </a:cubicBezTo>
                  <a:lnTo>
                    <a:pt x="1619" y="158"/>
                  </a:lnTo>
                  <a:cubicBezTo>
                    <a:pt x="1560" y="194"/>
                    <a:pt x="1512" y="247"/>
                    <a:pt x="1483" y="317"/>
                  </a:cubicBezTo>
                  <a:cubicBezTo>
                    <a:pt x="1448" y="375"/>
                    <a:pt x="1437" y="445"/>
                    <a:pt x="1471" y="514"/>
                  </a:cubicBezTo>
                  <a:cubicBezTo>
                    <a:pt x="1492" y="575"/>
                    <a:pt x="1565" y="609"/>
                    <a:pt x="1629" y="609"/>
                  </a:cubicBezTo>
                  <a:cubicBezTo>
                    <a:pt x="1639" y="609"/>
                    <a:pt x="1648" y="608"/>
                    <a:pt x="1657" y="607"/>
                  </a:cubicBezTo>
                  <a:cubicBezTo>
                    <a:pt x="1726" y="607"/>
                    <a:pt x="1784" y="561"/>
                    <a:pt x="1819" y="491"/>
                  </a:cubicBezTo>
                  <a:cubicBezTo>
                    <a:pt x="1842" y="410"/>
                    <a:pt x="1842" y="341"/>
                    <a:pt x="1819" y="283"/>
                  </a:cubicBezTo>
                  <a:cubicBezTo>
                    <a:pt x="1804" y="241"/>
                    <a:pt x="1780" y="207"/>
                    <a:pt x="1750" y="178"/>
                  </a:cubicBezTo>
                  <a:lnTo>
                    <a:pt x="1750" y="178"/>
                  </a:lnTo>
                  <a:cubicBezTo>
                    <a:pt x="1780" y="166"/>
                    <a:pt x="1811" y="158"/>
                    <a:pt x="1842" y="155"/>
                  </a:cubicBezTo>
                  <a:cubicBezTo>
                    <a:pt x="1852" y="154"/>
                    <a:pt x="1862" y="154"/>
                    <a:pt x="1872" y="154"/>
                  </a:cubicBezTo>
                  <a:cubicBezTo>
                    <a:pt x="1956" y="154"/>
                    <a:pt x="2043" y="187"/>
                    <a:pt x="2112" y="237"/>
                  </a:cubicBezTo>
                  <a:lnTo>
                    <a:pt x="2112" y="237"/>
                  </a:lnTo>
                  <a:cubicBezTo>
                    <a:pt x="2065" y="273"/>
                    <a:pt x="2021" y="305"/>
                    <a:pt x="1992" y="352"/>
                  </a:cubicBezTo>
                  <a:cubicBezTo>
                    <a:pt x="1946" y="410"/>
                    <a:pt x="1935" y="503"/>
                    <a:pt x="1969" y="572"/>
                  </a:cubicBezTo>
                  <a:cubicBezTo>
                    <a:pt x="1992" y="619"/>
                    <a:pt x="2016" y="642"/>
                    <a:pt x="2062" y="665"/>
                  </a:cubicBezTo>
                  <a:cubicBezTo>
                    <a:pt x="2068" y="668"/>
                    <a:pt x="2077" y="669"/>
                    <a:pt x="2087" y="669"/>
                  </a:cubicBezTo>
                  <a:cubicBezTo>
                    <a:pt x="2115" y="669"/>
                    <a:pt x="2152" y="659"/>
                    <a:pt x="2178" y="642"/>
                  </a:cubicBezTo>
                  <a:cubicBezTo>
                    <a:pt x="2247" y="607"/>
                    <a:pt x="2294" y="514"/>
                    <a:pt x="2282" y="445"/>
                  </a:cubicBezTo>
                  <a:cubicBezTo>
                    <a:pt x="2259" y="377"/>
                    <a:pt x="2237" y="320"/>
                    <a:pt x="2192" y="263"/>
                  </a:cubicBezTo>
                  <a:lnTo>
                    <a:pt x="2192" y="263"/>
                  </a:lnTo>
                  <a:cubicBezTo>
                    <a:pt x="2195" y="262"/>
                    <a:pt x="2198" y="261"/>
                    <a:pt x="2201" y="259"/>
                  </a:cubicBezTo>
                  <a:lnTo>
                    <a:pt x="2375" y="167"/>
                  </a:lnTo>
                  <a:cubicBezTo>
                    <a:pt x="2438" y="140"/>
                    <a:pt x="2502" y="126"/>
                    <a:pt x="2562" y="126"/>
                  </a:cubicBezTo>
                  <a:cubicBezTo>
                    <a:pt x="2603" y="126"/>
                    <a:pt x="2643" y="133"/>
                    <a:pt x="2680" y="147"/>
                  </a:cubicBezTo>
                  <a:lnTo>
                    <a:pt x="2680" y="147"/>
                  </a:lnTo>
                  <a:cubicBezTo>
                    <a:pt x="2633" y="178"/>
                    <a:pt x="2584" y="215"/>
                    <a:pt x="2548" y="259"/>
                  </a:cubicBezTo>
                  <a:cubicBezTo>
                    <a:pt x="2514" y="317"/>
                    <a:pt x="2467" y="387"/>
                    <a:pt x="2479" y="468"/>
                  </a:cubicBezTo>
                  <a:cubicBezTo>
                    <a:pt x="2479" y="514"/>
                    <a:pt x="2514" y="561"/>
                    <a:pt x="2537" y="584"/>
                  </a:cubicBezTo>
                  <a:cubicBezTo>
                    <a:pt x="2572" y="619"/>
                    <a:pt x="2606" y="630"/>
                    <a:pt x="2653" y="630"/>
                  </a:cubicBezTo>
                  <a:cubicBezTo>
                    <a:pt x="2664" y="632"/>
                    <a:pt x="2676" y="633"/>
                    <a:pt x="2689" y="633"/>
                  </a:cubicBezTo>
                  <a:cubicBezTo>
                    <a:pt x="2754" y="633"/>
                    <a:pt x="2834" y="607"/>
                    <a:pt x="2873" y="549"/>
                  </a:cubicBezTo>
                  <a:cubicBezTo>
                    <a:pt x="2969" y="421"/>
                    <a:pt x="2907" y="243"/>
                    <a:pt x="2797" y="162"/>
                  </a:cubicBezTo>
                  <a:lnTo>
                    <a:pt x="2797" y="162"/>
                  </a:lnTo>
                  <a:cubicBezTo>
                    <a:pt x="2841" y="151"/>
                    <a:pt x="2888" y="144"/>
                    <a:pt x="2936" y="144"/>
                  </a:cubicBezTo>
                  <a:cubicBezTo>
                    <a:pt x="3013" y="144"/>
                    <a:pt x="3090" y="161"/>
                    <a:pt x="3151" y="202"/>
                  </a:cubicBezTo>
                  <a:cubicBezTo>
                    <a:pt x="3178" y="222"/>
                    <a:pt x="3206" y="247"/>
                    <a:pt x="3231" y="274"/>
                  </a:cubicBezTo>
                  <a:lnTo>
                    <a:pt x="3231" y="274"/>
                  </a:lnTo>
                  <a:cubicBezTo>
                    <a:pt x="3227" y="277"/>
                    <a:pt x="3224" y="280"/>
                    <a:pt x="3220" y="283"/>
                  </a:cubicBezTo>
                  <a:cubicBezTo>
                    <a:pt x="3174" y="329"/>
                    <a:pt x="3127" y="375"/>
                    <a:pt x="3093" y="433"/>
                  </a:cubicBezTo>
                  <a:cubicBezTo>
                    <a:pt x="3046" y="491"/>
                    <a:pt x="3012" y="561"/>
                    <a:pt x="3046" y="642"/>
                  </a:cubicBezTo>
                  <a:cubicBezTo>
                    <a:pt x="3070" y="676"/>
                    <a:pt x="3104" y="700"/>
                    <a:pt x="3151" y="723"/>
                  </a:cubicBezTo>
                  <a:cubicBezTo>
                    <a:pt x="3160" y="726"/>
                    <a:pt x="3170" y="727"/>
                    <a:pt x="3181" y="727"/>
                  </a:cubicBezTo>
                  <a:cubicBezTo>
                    <a:pt x="3209" y="727"/>
                    <a:pt x="3241" y="717"/>
                    <a:pt x="3266" y="700"/>
                  </a:cubicBezTo>
                  <a:cubicBezTo>
                    <a:pt x="3336" y="676"/>
                    <a:pt x="3359" y="595"/>
                    <a:pt x="3359" y="514"/>
                  </a:cubicBezTo>
                  <a:cubicBezTo>
                    <a:pt x="3359" y="437"/>
                    <a:pt x="3338" y="367"/>
                    <a:pt x="3303" y="308"/>
                  </a:cubicBezTo>
                  <a:lnTo>
                    <a:pt x="3303" y="308"/>
                  </a:lnTo>
                  <a:cubicBezTo>
                    <a:pt x="3393" y="240"/>
                    <a:pt x="3504" y="167"/>
                    <a:pt x="3614" y="167"/>
                  </a:cubicBezTo>
                  <a:cubicBezTo>
                    <a:pt x="3622" y="166"/>
                    <a:pt x="3631" y="166"/>
                    <a:pt x="3639" y="166"/>
                  </a:cubicBezTo>
                  <a:cubicBezTo>
                    <a:pt x="3657" y="166"/>
                    <a:pt x="3674" y="167"/>
                    <a:pt x="3691" y="171"/>
                  </a:cubicBezTo>
                  <a:lnTo>
                    <a:pt x="3691" y="171"/>
                  </a:lnTo>
                  <a:cubicBezTo>
                    <a:pt x="3622" y="210"/>
                    <a:pt x="3563" y="266"/>
                    <a:pt x="3533" y="341"/>
                  </a:cubicBezTo>
                  <a:cubicBezTo>
                    <a:pt x="3521" y="398"/>
                    <a:pt x="3510" y="456"/>
                    <a:pt x="3533" y="526"/>
                  </a:cubicBezTo>
                  <a:cubicBezTo>
                    <a:pt x="3568" y="607"/>
                    <a:pt x="3637" y="630"/>
                    <a:pt x="3707" y="630"/>
                  </a:cubicBezTo>
                  <a:cubicBezTo>
                    <a:pt x="3788" y="619"/>
                    <a:pt x="3846" y="584"/>
                    <a:pt x="3880" y="526"/>
                  </a:cubicBezTo>
                  <a:cubicBezTo>
                    <a:pt x="3927" y="468"/>
                    <a:pt x="3927" y="387"/>
                    <a:pt x="3915" y="329"/>
                  </a:cubicBezTo>
                  <a:cubicBezTo>
                    <a:pt x="3881" y="261"/>
                    <a:pt x="3847" y="215"/>
                    <a:pt x="3790" y="169"/>
                  </a:cubicBezTo>
                  <a:lnTo>
                    <a:pt x="3790" y="169"/>
                  </a:lnTo>
                  <a:cubicBezTo>
                    <a:pt x="3815" y="158"/>
                    <a:pt x="3842" y="150"/>
                    <a:pt x="3869" y="144"/>
                  </a:cubicBezTo>
                  <a:cubicBezTo>
                    <a:pt x="3902" y="133"/>
                    <a:pt x="3936" y="127"/>
                    <a:pt x="3968" y="127"/>
                  </a:cubicBezTo>
                  <a:cubicBezTo>
                    <a:pt x="4037" y="127"/>
                    <a:pt x="4103" y="151"/>
                    <a:pt x="4158" y="190"/>
                  </a:cubicBezTo>
                  <a:cubicBezTo>
                    <a:pt x="4182" y="199"/>
                    <a:pt x="4202" y="212"/>
                    <a:pt x="4218" y="229"/>
                  </a:cubicBezTo>
                  <a:lnTo>
                    <a:pt x="4218" y="229"/>
                  </a:lnTo>
                  <a:cubicBezTo>
                    <a:pt x="4144" y="263"/>
                    <a:pt x="4079" y="329"/>
                    <a:pt x="4031" y="387"/>
                  </a:cubicBezTo>
                  <a:cubicBezTo>
                    <a:pt x="3996" y="433"/>
                    <a:pt x="3973" y="468"/>
                    <a:pt x="3973" y="526"/>
                  </a:cubicBezTo>
                  <a:cubicBezTo>
                    <a:pt x="3973" y="584"/>
                    <a:pt x="4019" y="665"/>
                    <a:pt x="4077" y="676"/>
                  </a:cubicBezTo>
                  <a:cubicBezTo>
                    <a:pt x="4087" y="678"/>
                    <a:pt x="4097" y="679"/>
                    <a:pt x="4107" y="679"/>
                  </a:cubicBezTo>
                  <a:cubicBezTo>
                    <a:pt x="4212" y="679"/>
                    <a:pt x="4309" y="574"/>
                    <a:pt x="4309" y="468"/>
                  </a:cubicBezTo>
                  <a:cubicBezTo>
                    <a:pt x="4316" y="395"/>
                    <a:pt x="4296" y="321"/>
                    <a:pt x="4253" y="260"/>
                  </a:cubicBezTo>
                  <a:lnTo>
                    <a:pt x="4253" y="260"/>
                  </a:lnTo>
                  <a:cubicBezTo>
                    <a:pt x="4278" y="241"/>
                    <a:pt x="4304" y="225"/>
                    <a:pt x="4332" y="213"/>
                  </a:cubicBezTo>
                  <a:cubicBezTo>
                    <a:pt x="4375" y="195"/>
                    <a:pt x="4421" y="186"/>
                    <a:pt x="4467" y="186"/>
                  </a:cubicBezTo>
                  <a:cubicBezTo>
                    <a:pt x="4486" y="186"/>
                    <a:pt x="4505" y="188"/>
                    <a:pt x="4523" y="191"/>
                  </a:cubicBezTo>
                  <a:lnTo>
                    <a:pt x="4523" y="191"/>
                  </a:lnTo>
                  <a:cubicBezTo>
                    <a:pt x="4490" y="180"/>
                    <a:pt x="4454" y="175"/>
                    <a:pt x="4419" y="175"/>
                  </a:cubicBezTo>
                  <a:cubicBezTo>
                    <a:pt x="4365" y="175"/>
                    <a:pt x="4312" y="187"/>
                    <a:pt x="4263" y="213"/>
                  </a:cubicBezTo>
                  <a:cubicBezTo>
                    <a:pt x="4250" y="216"/>
                    <a:pt x="4238" y="220"/>
                    <a:pt x="4226" y="225"/>
                  </a:cubicBezTo>
                  <a:lnTo>
                    <a:pt x="4226" y="225"/>
                  </a:lnTo>
                  <a:cubicBezTo>
                    <a:pt x="4206" y="204"/>
                    <a:pt x="4184" y="184"/>
                    <a:pt x="4158" y="167"/>
                  </a:cubicBezTo>
                  <a:cubicBezTo>
                    <a:pt x="4087" y="127"/>
                    <a:pt x="4005" y="109"/>
                    <a:pt x="3923" y="109"/>
                  </a:cubicBezTo>
                  <a:cubicBezTo>
                    <a:pt x="3885" y="109"/>
                    <a:pt x="3847" y="113"/>
                    <a:pt x="3811" y="121"/>
                  </a:cubicBezTo>
                  <a:cubicBezTo>
                    <a:pt x="3784" y="129"/>
                    <a:pt x="3758" y="138"/>
                    <a:pt x="3732" y="150"/>
                  </a:cubicBezTo>
                  <a:lnTo>
                    <a:pt x="3732" y="150"/>
                  </a:lnTo>
                  <a:cubicBezTo>
                    <a:pt x="3678" y="134"/>
                    <a:pt x="3632" y="121"/>
                    <a:pt x="3579" y="121"/>
                  </a:cubicBezTo>
                  <a:cubicBezTo>
                    <a:pt x="3459" y="121"/>
                    <a:pt x="3356" y="181"/>
                    <a:pt x="3262" y="250"/>
                  </a:cubicBezTo>
                  <a:lnTo>
                    <a:pt x="3262" y="250"/>
                  </a:lnTo>
                  <a:cubicBezTo>
                    <a:pt x="3230" y="212"/>
                    <a:pt x="3192" y="180"/>
                    <a:pt x="3151" y="155"/>
                  </a:cubicBezTo>
                  <a:cubicBezTo>
                    <a:pt x="3080" y="113"/>
                    <a:pt x="2988" y="88"/>
                    <a:pt x="2895" y="88"/>
                  </a:cubicBezTo>
                  <a:cubicBezTo>
                    <a:pt x="2838" y="88"/>
                    <a:pt x="2780" y="97"/>
                    <a:pt x="2728" y="118"/>
                  </a:cubicBezTo>
                  <a:lnTo>
                    <a:pt x="2728" y="118"/>
                  </a:lnTo>
                  <a:cubicBezTo>
                    <a:pt x="2668" y="87"/>
                    <a:pt x="2601" y="74"/>
                    <a:pt x="2535" y="74"/>
                  </a:cubicBezTo>
                  <a:cubicBezTo>
                    <a:pt x="2466" y="74"/>
                    <a:pt x="2398" y="88"/>
                    <a:pt x="2340" y="109"/>
                  </a:cubicBezTo>
                  <a:cubicBezTo>
                    <a:pt x="2259" y="144"/>
                    <a:pt x="2201" y="167"/>
                    <a:pt x="2143" y="213"/>
                  </a:cubicBezTo>
                  <a:cubicBezTo>
                    <a:pt x="2143" y="213"/>
                    <a:pt x="2143" y="213"/>
                    <a:pt x="2143" y="213"/>
                  </a:cubicBezTo>
                  <a:lnTo>
                    <a:pt x="2143" y="213"/>
                  </a:lnTo>
                  <a:cubicBezTo>
                    <a:pt x="2058" y="137"/>
                    <a:pt x="1959" y="96"/>
                    <a:pt x="1853" y="96"/>
                  </a:cubicBezTo>
                  <a:cubicBezTo>
                    <a:pt x="1842" y="96"/>
                    <a:pt x="1830" y="96"/>
                    <a:pt x="1819" y="97"/>
                  </a:cubicBezTo>
                  <a:cubicBezTo>
                    <a:pt x="1770" y="101"/>
                    <a:pt x="1724" y="111"/>
                    <a:pt x="1682" y="127"/>
                  </a:cubicBezTo>
                  <a:lnTo>
                    <a:pt x="1682" y="127"/>
                  </a:lnTo>
                  <a:cubicBezTo>
                    <a:pt x="1635" y="98"/>
                    <a:pt x="1581" y="78"/>
                    <a:pt x="1529" y="63"/>
                  </a:cubicBezTo>
                  <a:cubicBezTo>
                    <a:pt x="1487" y="58"/>
                    <a:pt x="1444" y="56"/>
                    <a:pt x="1402" y="56"/>
                  </a:cubicBezTo>
                  <a:cubicBezTo>
                    <a:pt x="1331" y="56"/>
                    <a:pt x="1259" y="63"/>
                    <a:pt x="1188" y="84"/>
                  </a:cubicBezTo>
                  <a:lnTo>
                    <a:pt x="1188" y="84"/>
                  </a:lnTo>
                  <a:cubicBezTo>
                    <a:pt x="1141" y="49"/>
                    <a:pt x="1085" y="24"/>
                    <a:pt x="1020" y="16"/>
                  </a:cubicBezTo>
                  <a:cubicBezTo>
                    <a:pt x="976" y="5"/>
                    <a:pt x="932" y="0"/>
                    <a:pt x="8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81;p44"/>
            <p:cNvSpPr/>
            <p:nvPr/>
          </p:nvSpPr>
          <p:spPr>
            <a:xfrm>
              <a:off x="7018546" y="3069839"/>
              <a:ext cx="387035" cy="359418"/>
            </a:xfrm>
            <a:custGeom>
              <a:avLst/>
              <a:gdLst/>
              <a:ahLst/>
              <a:cxnLst/>
              <a:rect l="l" t="t" r="r" b="b"/>
              <a:pathLst>
                <a:path w="6811" h="6325" extrusionOk="0">
                  <a:moveTo>
                    <a:pt x="1622" y="0"/>
                  </a:moveTo>
                  <a:lnTo>
                    <a:pt x="0" y="6150"/>
                  </a:lnTo>
                  <a:lnTo>
                    <a:pt x="5177" y="6324"/>
                  </a:lnTo>
                  <a:lnTo>
                    <a:pt x="6810" y="244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82;p44"/>
            <p:cNvSpPr/>
            <p:nvPr/>
          </p:nvSpPr>
          <p:spPr>
            <a:xfrm>
              <a:off x="7006671" y="3069839"/>
              <a:ext cx="104047" cy="343621"/>
            </a:xfrm>
            <a:custGeom>
              <a:avLst/>
              <a:gdLst/>
              <a:ahLst/>
              <a:cxnLst/>
              <a:rect l="l" t="t" r="r" b="b"/>
              <a:pathLst>
                <a:path w="1831" h="6047" extrusionOk="0">
                  <a:moveTo>
                    <a:pt x="1831" y="0"/>
                  </a:moveTo>
                  <a:lnTo>
                    <a:pt x="1634" y="24"/>
                  </a:lnTo>
                  <a:lnTo>
                    <a:pt x="1" y="5699"/>
                  </a:lnTo>
                  <a:lnTo>
                    <a:pt x="244" y="6046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83;p44"/>
            <p:cNvSpPr/>
            <p:nvPr/>
          </p:nvSpPr>
          <p:spPr>
            <a:xfrm>
              <a:off x="7205435" y="3159335"/>
              <a:ext cx="230425" cy="192353"/>
            </a:xfrm>
            <a:custGeom>
              <a:avLst/>
              <a:gdLst/>
              <a:ahLst/>
              <a:cxnLst/>
              <a:rect l="l" t="t" r="r" b="b"/>
              <a:pathLst>
                <a:path w="4055" h="3385" extrusionOk="0">
                  <a:moveTo>
                    <a:pt x="3457" y="0"/>
                  </a:moveTo>
                  <a:cubicBezTo>
                    <a:pt x="3454" y="0"/>
                    <a:pt x="3452" y="1"/>
                    <a:pt x="3452" y="1"/>
                  </a:cubicBezTo>
                  <a:lnTo>
                    <a:pt x="1761" y="1"/>
                  </a:lnTo>
                  <a:cubicBezTo>
                    <a:pt x="1761" y="1"/>
                    <a:pt x="1657" y="47"/>
                    <a:pt x="1634" y="279"/>
                  </a:cubicBezTo>
                  <a:cubicBezTo>
                    <a:pt x="1634" y="510"/>
                    <a:pt x="1888" y="533"/>
                    <a:pt x="2016" y="556"/>
                  </a:cubicBezTo>
                  <a:cubicBezTo>
                    <a:pt x="2143" y="568"/>
                    <a:pt x="3000" y="568"/>
                    <a:pt x="3000" y="568"/>
                  </a:cubicBezTo>
                  <a:lnTo>
                    <a:pt x="3105" y="927"/>
                  </a:lnTo>
                  <a:lnTo>
                    <a:pt x="2966" y="927"/>
                  </a:lnTo>
                  <a:lnTo>
                    <a:pt x="2155" y="800"/>
                  </a:lnTo>
                  <a:cubicBezTo>
                    <a:pt x="2155" y="800"/>
                    <a:pt x="661" y="800"/>
                    <a:pt x="336" y="858"/>
                  </a:cubicBezTo>
                  <a:cubicBezTo>
                    <a:pt x="1" y="916"/>
                    <a:pt x="128" y="1309"/>
                    <a:pt x="232" y="1460"/>
                  </a:cubicBezTo>
                  <a:cubicBezTo>
                    <a:pt x="280" y="1534"/>
                    <a:pt x="530" y="1564"/>
                    <a:pt x="790" y="1576"/>
                  </a:cubicBezTo>
                  <a:lnTo>
                    <a:pt x="441" y="1576"/>
                  </a:lnTo>
                  <a:cubicBezTo>
                    <a:pt x="441" y="1576"/>
                    <a:pt x="435" y="1575"/>
                    <a:pt x="425" y="1575"/>
                  </a:cubicBezTo>
                  <a:cubicBezTo>
                    <a:pt x="346" y="1575"/>
                    <a:pt x="2" y="1594"/>
                    <a:pt x="12" y="1912"/>
                  </a:cubicBezTo>
                  <a:cubicBezTo>
                    <a:pt x="30" y="2172"/>
                    <a:pt x="399" y="2205"/>
                    <a:pt x="582" y="2205"/>
                  </a:cubicBezTo>
                  <a:cubicBezTo>
                    <a:pt x="643" y="2205"/>
                    <a:pt x="684" y="2201"/>
                    <a:pt x="684" y="2201"/>
                  </a:cubicBezTo>
                  <a:lnTo>
                    <a:pt x="684" y="2421"/>
                  </a:lnTo>
                  <a:cubicBezTo>
                    <a:pt x="684" y="2421"/>
                    <a:pt x="2502" y="3359"/>
                    <a:pt x="2618" y="3359"/>
                  </a:cubicBezTo>
                  <a:cubicBezTo>
                    <a:pt x="2695" y="3359"/>
                    <a:pt x="2814" y="3385"/>
                    <a:pt x="2953" y="3385"/>
                  </a:cubicBezTo>
                  <a:cubicBezTo>
                    <a:pt x="3022" y="3385"/>
                    <a:pt x="3097" y="3379"/>
                    <a:pt x="3174" y="3359"/>
                  </a:cubicBezTo>
                  <a:cubicBezTo>
                    <a:pt x="3394" y="3301"/>
                    <a:pt x="3626" y="2780"/>
                    <a:pt x="3626" y="2780"/>
                  </a:cubicBezTo>
                  <a:cubicBezTo>
                    <a:pt x="3626" y="2780"/>
                    <a:pt x="3765" y="2722"/>
                    <a:pt x="3869" y="2537"/>
                  </a:cubicBezTo>
                  <a:cubicBezTo>
                    <a:pt x="3973" y="2352"/>
                    <a:pt x="3857" y="2085"/>
                    <a:pt x="3857" y="2085"/>
                  </a:cubicBezTo>
                  <a:cubicBezTo>
                    <a:pt x="3857" y="2085"/>
                    <a:pt x="4031" y="2027"/>
                    <a:pt x="4043" y="1981"/>
                  </a:cubicBezTo>
                  <a:cubicBezTo>
                    <a:pt x="4054" y="1923"/>
                    <a:pt x="4054" y="1286"/>
                    <a:pt x="4043" y="1054"/>
                  </a:cubicBezTo>
                  <a:cubicBezTo>
                    <a:pt x="4031" y="846"/>
                    <a:pt x="3927" y="730"/>
                    <a:pt x="3927" y="730"/>
                  </a:cubicBezTo>
                  <a:cubicBezTo>
                    <a:pt x="3927" y="730"/>
                    <a:pt x="3938" y="510"/>
                    <a:pt x="3823" y="244"/>
                  </a:cubicBezTo>
                  <a:cubicBezTo>
                    <a:pt x="3716" y="10"/>
                    <a:pt x="3493" y="0"/>
                    <a:pt x="345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84;p44"/>
            <p:cNvSpPr/>
            <p:nvPr/>
          </p:nvSpPr>
          <p:spPr>
            <a:xfrm>
              <a:off x="7238335" y="3247241"/>
              <a:ext cx="121151" cy="8240"/>
            </a:xfrm>
            <a:custGeom>
              <a:avLst/>
              <a:gdLst/>
              <a:ahLst/>
              <a:cxnLst/>
              <a:rect l="l" t="t" r="r" b="b"/>
              <a:pathLst>
                <a:path w="2132" h="145" extrusionOk="0">
                  <a:moveTo>
                    <a:pt x="30" y="1"/>
                  </a:moveTo>
                  <a:cubicBezTo>
                    <a:pt x="11" y="1"/>
                    <a:pt x="1" y="2"/>
                    <a:pt x="1" y="6"/>
                  </a:cubicBezTo>
                  <a:cubicBezTo>
                    <a:pt x="1" y="6"/>
                    <a:pt x="117" y="29"/>
                    <a:pt x="302" y="63"/>
                  </a:cubicBezTo>
                  <a:cubicBezTo>
                    <a:pt x="487" y="87"/>
                    <a:pt x="765" y="121"/>
                    <a:pt x="1055" y="133"/>
                  </a:cubicBezTo>
                  <a:cubicBezTo>
                    <a:pt x="1344" y="144"/>
                    <a:pt x="1622" y="144"/>
                    <a:pt x="1807" y="144"/>
                  </a:cubicBezTo>
                  <a:cubicBezTo>
                    <a:pt x="2016" y="144"/>
                    <a:pt x="2132" y="144"/>
                    <a:pt x="2132" y="133"/>
                  </a:cubicBezTo>
                  <a:cubicBezTo>
                    <a:pt x="2132" y="133"/>
                    <a:pt x="2016" y="121"/>
                    <a:pt x="1819" y="121"/>
                  </a:cubicBezTo>
                  <a:cubicBezTo>
                    <a:pt x="1634" y="110"/>
                    <a:pt x="1356" y="87"/>
                    <a:pt x="1066" y="75"/>
                  </a:cubicBezTo>
                  <a:cubicBezTo>
                    <a:pt x="777" y="63"/>
                    <a:pt x="510" y="29"/>
                    <a:pt x="313" y="17"/>
                  </a:cubicBezTo>
                  <a:cubicBezTo>
                    <a:pt x="174" y="9"/>
                    <a:pt x="75" y="1"/>
                    <a:pt x="30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85;p44"/>
            <p:cNvSpPr/>
            <p:nvPr/>
          </p:nvSpPr>
          <p:spPr>
            <a:xfrm>
              <a:off x="7244245" y="3288096"/>
              <a:ext cx="106717" cy="18980"/>
            </a:xfrm>
            <a:custGeom>
              <a:avLst/>
              <a:gdLst/>
              <a:ahLst/>
              <a:cxnLst/>
              <a:rect l="l" t="t" r="r" b="b"/>
              <a:pathLst>
                <a:path w="1878" h="334" extrusionOk="0">
                  <a:moveTo>
                    <a:pt x="20" y="0"/>
                  </a:moveTo>
                  <a:cubicBezTo>
                    <a:pt x="7" y="0"/>
                    <a:pt x="1" y="2"/>
                    <a:pt x="1" y="5"/>
                  </a:cubicBezTo>
                  <a:cubicBezTo>
                    <a:pt x="1" y="28"/>
                    <a:pt x="94" y="51"/>
                    <a:pt x="267" y="97"/>
                  </a:cubicBezTo>
                  <a:cubicBezTo>
                    <a:pt x="453" y="144"/>
                    <a:pt x="684" y="178"/>
                    <a:pt x="939" y="225"/>
                  </a:cubicBezTo>
                  <a:cubicBezTo>
                    <a:pt x="1205" y="271"/>
                    <a:pt x="1425" y="294"/>
                    <a:pt x="1611" y="317"/>
                  </a:cubicBezTo>
                  <a:cubicBezTo>
                    <a:pt x="1725" y="325"/>
                    <a:pt x="1811" y="334"/>
                    <a:pt x="1852" y="334"/>
                  </a:cubicBezTo>
                  <a:cubicBezTo>
                    <a:pt x="1868" y="334"/>
                    <a:pt x="1877" y="332"/>
                    <a:pt x="1877" y="329"/>
                  </a:cubicBezTo>
                  <a:cubicBezTo>
                    <a:pt x="1877" y="317"/>
                    <a:pt x="1761" y="294"/>
                    <a:pt x="1611" y="259"/>
                  </a:cubicBezTo>
                  <a:cubicBezTo>
                    <a:pt x="1402" y="225"/>
                    <a:pt x="1182" y="201"/>
                    <a:pt x="939" y="155"/>
                  </a:cubicBezTo>
                  <a:cubicBezTo>
                    <a:pt x="696" y="109"/>
                    <a:pt x="464" y="62"/>
                    <a:pt x="267" y="39"/>
                  </a:cubicBezTo>
                  <a:cubicBezTo>
                    <a:pt x="146" y="13"/>
                    <a:pt x="57" y="0"/>
                    <a:pt x="20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86;p44"/>
            <p:cNvSpPr/>
            <p:nvPr/>
          </p:nvSpPr>
          <p:spPr>
            <a:xfrm>
              <a:off x="7377891" y="3234342"/>
              <a:ext cx="65178" cy="119844"/>
            </a:xfrm>
            <a:custGeom>
              <a:avLst/>
              <a:gdLst/>
              <a:ahLst/>
              <a:cxnLst/>
              <a:rect l="l" t="t" r="r" b="b"/>
              <a:pathLst>
                <a:path w="1147" h="2109" extrusionOk="0">
                  <a:moveTo>
                    <a:pt x="938" y="1"/>
                  </a:moveTo>
                  <a:lnTo>
                    <a:pt x="938" y="1"/>
                  </a:lnTo>
                  <a:cubicBezTo>
                    <a:pt x="915" y="12"/>
                    <a:pt x="1019" y="59"/>
                    <a:pt x="1042" y="221"/>
                  </a:cubicBezTo>
                  <a:cubicBezTo>
                    <a:pt x="1077" y="290"/>
                    <a:pt x="1077" y="395"/>
                    <a:pt x="1031" y="476"/>
                  </a:cubicBezTo>
                  <a:cubicBezTo>
                    <a:pt x="984" y="568"/>
                    <a:pt x="892" y="649"/>
                    <a:pt x="776" y="684"/>
                  </a:cubicBezTo>
                  <a:lnTo>
                    <a:pt x="730" y="696"/>
                  </a:lnTo>
                  <a:lnTo>
                    <a:pt x="753" y="742"/>
                  </a:lnTo>
                  <a:cubicBezTo>
                    <a:pt x="834" y="835"/>
                    <a:pt x="846" y="985"/>
                    <a:pt x="799" y="1113"/>
                  </a:cubicBezTo>
                  <a:cubicBezTo>
                    <a:pt x="753" y="1240"/>
                    <a:pt x="672" y="1356"/>
                    <a:pt x="556" y="1402"/>
                  </a:cubicBezTo>
                  <a:lnTo>
                    <a:pt x="544" y="1402"/>
                  </a:lnTo>
                  <a:lnTo>
                    <a:pt x="544" y="1414"/>
                  </a:lnTo>
                  <a:cubicBezTo>
                    <a:pt x="463" y="1669"/>
                    <a:pt x="324" y="1854"/>
                    <a:pt x="209" y="1958"/>
                  </a:cubicBezTo>
                  <a:cubicBezTo>
                    <a:pt x="93" y="2074"/>
                    <a:pt x="0" y="2097"/>
                    <a:pt x="0" y="2109"/>
                  </a:cubicBezTo>
                  <a:cubicBezTo>
                    <a:pt x="23" y="2109"/>
                    <a:pt x="35" y="2097"/>
                    <a:pt x="81" y="2086"/>
                  </a:cubicBezTo>
                  <a:cubicBezTo>
                    <a:pt x="127" y="2074"/>
                    <a:pt x="162" y="2028"/>
                    <a:pt x="232" y="1981"/>
                  </a:cubicBezTo>
                  <a:cubicBezTo>
                    <a:pt x="370" y="1878"/>
                    <a:pt x="520" y="1705"/>
                    <a:pt x="601" y="1440"/>
                  </a:cubicBezTo>
                  <a:lnTo>
                    <a:pt x="601" y="1440"/>
                  </a:lnTo>
                  <a:cubicBezTo>
                    <a:pt x="730" y="1389"/>
                    <a:pt x="836" y="1267"/>
                    <a:pt x="869" y="1124"/>
                  </a:cubicBezTo>
                  <a:cubicBezTo>
                    <a:pt x="932" y="998"/>
                    <a:pt x="909" y="844"/>
                    <a:pt x="853" y="730"/>
                  </a:cubicBezTo>
                  <a:lnTo>
                    <a:pt x="853" y="730"/>
                  </a:lnTo>
                  <a:cubicBezTo>
                    <a:pt x="981" y="685"/>
                    <a:pt x="1069" y="582"/>
                    <a:pt x="1100" y="487"/>
                  </a:cubicBezTo>
                  <a:cubicBezTo>
                    <a:pt x="1147" y="371"/>
                    <a:pt x="1135" y="256"/>
                    <a:pt x="1100" y="186"/>
                  </a:cubicBezTo>
                  <a:cubicBezTo>
                    <a:pt x="1077" y="117"/>
                    <a:pt x="1019" y="59"/>
                    <a:pt x="996" y="24"/>
                  </a:cubicBezTo>
                  <a:cubicBezTo>
                    <a:pt x="961" y="1"/>
                    <a:pt x="938" y="1"/>
                    <a:pt x="938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87;p44"/>
            <p:cNvSpPr/>
            <p:nvPr/>
          </p:nvSpPr>
          <p:spPr>
            <a:xfrm>
              <a:off x="6865865" y="2139590"/>
              <a:ext cx="469943" cy="640759"/>
            </a:xfrm>
            <a:custGeom>
              <a:avLst/>
              <a:gdLst/>
              <a:ahLst/>
              <a:cxnLst/>
              <a:rect l="l" t="t" r="r" b="b"/>
              <a:pathLst>
                <a:path w="8270" h="11276" extrusionOk="0">
                  <a:moveTo>
                    <a:pt x="3222" y="1"/>
                  </a:moveTo>
                  <a:cubicBezTo>
                    <a:pt x="2883" y="1"/>
                    <a:pt x="2539" y="55"/>
                    <a:pt x="2201" y="168"/>
                  </a:cubicBezTo>
                  <a:lnTo>
                    <a:pt x="2039" y="226"/>
                  </a:lnTo>
                  <a:cubicBezTo>
                    <a:pt x="359" y="910"/>
                    <a:pt x="0" y="2705"/>
                    <a:pt x="718" y="4349"/>
                  </a:cubicBezTo>
                  <a:lnTo>
                    <a:pt x="2815" y="10511"/>
                  </a:lnTo>
                  <a:lnTo>
                    <a:pt x="5977" y="11275"/>
                  </a:lnTo>
                  <a:lnTo>
                    <a:pt x="7019" y="9179"/>
                  </a:lnTo>
                  <a:lnTo>
                    <a:pt x="6706" y="8264"/>
                  </a:lnTo>
                  <a:cubicBezTo>
                    <a:pt x="6706" y="8264"/>
                    <a:pt x="8270" y="7453"/>
                    <a:pt x="7725" y="5797"/>
                  </a:cubicBezTo>
                  <a:cubicBezTo>
                    <a:pt x="7471" y="5010"/>
                    <a:pt x="6799" y="3411"/>
                    <a:pt x="6197" y="1964"/>
                  </a:cubicBezTo>
                  <a:cubicBezTo>
                    <a:pt x="5668" y="742"/>
                    <a:pt x="4479" y="1"/>
                    <a:pt x="3222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" name="Google Shape;2588;p44"/>
            <p:cNvSpPr/>
            <p:nvPr/>
          </p:nvSpPr>
          <p:spPr>
            <a:xfrm>
              <a:off x="7113326" y="2609175"/>
              <a:ext cx="141551" cy="38300"/>
            </a:xfrm>
            <a:custGeom>
              <a:avLst/>
              <a:gdLst/>
              <a:ahLst/>
              <a:cxnLst/>
              <a:rect l="l" t="t" r="r" b="b"/>
              <a:pathLst>
                <a:path w="2491" h="674" extrusionOk="0">
                  <a:moveTo>
                    <a:pt x="2351" y="0"/>
                  </a:moveTo>
                  <a:cubicBezTo>
                    <a:pt x="2351" y="0"/>
                    <a:pt x="1804" y="230"/>
                    <a:pt x="988" y="230"/>
                  </a:cubicBezTo>
                  <a:cubicBezTo>
                    <a:pt x="690" y="230"/>
                    <a:pt x="356" y="200"/>
                    <a:pt x="0" y="116"/>
                  </a:cubicBezTo>
                  <a:lnTo>
                    <a:pt x="0" y="116"/>
                  </a:lnTo>
                  <a:cubicBezTo>
                    <a:pt x="0" y="116"/>
                    <a:pt x="500" y="673"/>
                    <a:pt x="1408" y="673"/>
                  </a:cubicBezTo>
                  <a:cubicBezTo>
                    <a:pt x="1721" y="673"/>
                    <a:pt x="2083" y="607"/>
                    <a:pt x="2490" y="429"/>
                  </a:cubicBezTo>
                  <a:lnTo>
                    <a:pt x="2351" y="0"/>
                  </a:ln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89;p44"/>
            <p:cNvSpPr/>
            <p:nvPr/>
          </p:nvSpPr>
          <p:spPr>
            <a:xfrm>
              <a:off x="7191627" y="2317048"/>
              <a:ext cx="30970" cy="27219"/>
            </a:xfrm>
            <a:custGeom>
              <a:avLst/>
              <a:gdLst/>
              <a:ahLst/>
              <a:cxnLst/>
              <a:rect l="l" t="t" r="r" b="b"/>
              <a:pathLst>
                <a:path w="545" h="479" extrusionOk="0">
                  <a:moveTo>
                    <a:pt x="263" y="0"/>
                  </a:moveTo>
                  <a:cubicBezTo>
                    <a:pt x="237" y="0"/>
                    <a:pt x="211" y="4"/>
                    <a:pt x="186" y="10"/>
                  </a:cubicBezTo>
                  <a:cubicBezTo>
                    <a:pt x="58" y="68"/>
                    <a:pt x="0" y="219"/>
                    <a:pt x="35" y="335"/>
                  </a:cubicBezTo>
                  <a:cubicBezTo>
                    <a:pt x="88" y="423"/>
                    <a:pt x="175" y="478"/>
                    <a:pt x="271" y="478"/>
                  </a:cubicBezTo>
                  <a:cubicBezTo>
                    <a:pt x="300" y="478"/>
                    <a:pt x="330" y="473"/>
                    <a:pt x="359" y="462"/>
                  </a:cubicBezTo>
                  <a:cubicBezTo>
                    <a:pt x="487" y="404"/>
                    <a:pt x="545" y="254"/>
                    <a:pt x="510" y="138"/>
                  </a:cubicBezTo>
                  <a:cubicBezTo>
                    <a:pt x="473" y="54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90;p44"/>
            <p:cNvSpPr/>
            <p:nvPr/>
          </p:nvSpPr>
          <p:spPr>
            <a:xfrm>
              <a:off x="7158727" y="2291023"/>
              <a:ext cx="53984" cy="25458"/>
            </a:xfrm>
            <a:custGeom>
              <a:avLst/>
              <a:gdLst/>
              <a:ahLst/>
              <a:cxnLst/>
              <a:rect l="l" t="t" r="r" b="b"/>
              <a:pathLst>
                <a:path w="950" h="448" extrusionOk="0">
                  <a:moveTo>
                    <a:pt x="614" y="1"/>
                  </a:moveTo>
                  <a:cubicBezTo>
                    <a:pt x="548" y="1"/>
                    <a:pt x="477" y="12"/>
                    <a:pt x="406" y="40"/>
                  </a:cubicBezTo>
                  <a:cubicBezTo>
                    <a:pt x="244" y="98"/>
                    <a:pt x="128" y="202"/>
                    <a:pt x="70" y="283"/>
                  </a:cubicBezTo>
                  <a:cubicBezTo>
                    <a:pt x="12" y="376"/>
                    <a:pt x="0" y="434"/>
                    <a:pt x="12" y="445"/>
                  </a:cubicBezTo>
                  <a:cubicBezTo>
                    <a:pt x="15" y="447"/>
                    <a:pt x="18" y="447"/>
                    <a:pt x="21" y="447"/>
                  </a:cubicBezTo>
                  <a:cubicBezTo>
                    <a:pt x="75" y="447"/>
                    <a:pt x="212" y="278"/>
                    <a:pt x="452" y="202"/>
                  </a:cubicBezTo>
                  <a:cubicBezTo>
                    <a:pt x="563" y="160"/>
                    <a:pt x="672" y="151"/>
                    <a:pt x="759" y="151"/>
                  </a:cubicBezTo>
                  <a:cubicBezTo>
                    <a:pt x="816" y="151"/>
                    <a:pt x="863" y="155"/>
                    <a:pt x="895" y="155"/>
                  </a:cubicBezTo>
                  <a:cubicBezTo>
                    <a:pt x="920" y="155"/>
                    <a:pt x="936" y="152"/>
                    <a:pt x="938" y="144"/>
                  </a:cubicBezTo>
                  <a:cubicBezTo>
                    <a:pt x="950" y="109"/>
                    <a:pt x="915" y="63"/>
                    <a:pt x="811" y="40"/>
                  </a:cubicBezTo>
                  <a:cubicBezTo>
                    <a:pt x="756" y="15"/>
                    <a:pt x="68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91;p44"/>
            <p:cNvSpPr/>
            <p:nvPr/>
          </p:nvSpPr>
          <p:spPr>
            <a:xfrm>
              <a:off x="7060027" y="2361086"/>
              <a:ext cx="30970" cy="27560"/>
            </a:xfrm>
            <a:custGeom>
              <a:avLst/>
              <a:gdLst/>
              <a:ahLst/>
              <a:cxnLst/>
              <a:rect l="l" t="t" r="r" b="b"/>
              <a:pathLst>
                <a:path w="545" h="485" extrusionOk="0">
                  <a:moveTo>
                    <a:pt x="289" y="0"/>
                  </a:moveTo>
                  <a:cubicBezTo>
                    <a:pt x="254" y="0"/>
                    <a:pt x="219" y="8"/>
                    <a:pt x="185" y="23"/>
                  </a:cubicBezTo>
                  <a:cubicBezTo>
                    <a:pt x="58" y="81"/>
                    <a:pt x="0" y="220"/>
                    <a:pt x="35" y="336"/>
                  </a:cubicBezTo>
                  <a:cubicBezTo>
                    <a:pt x="91" y="429"/>
                    <a:pt x="184" y="485"/>
                    <a:pt x="285" y="485"/>
                  </a:cubicBezTo>
                  <a:cubicBezTo>
                    <a:pt x="309" y="485"/>
                    <a:pt x="334" y="481"/>
                    <a:pt x="359" y="475"/>
                  </a:cubicBezTo>
                  <a:cubicBezTo>
                    <a:pt x="486" y="417"/>
                    <a:pt x="544" y="266"/>
                    <a:pt x="510" y="150"/>
                  </a:cubicBezTo>
                  <a:cubicBezTo>
                    <a:pt x="476" y="57"/>
                    <a:pt x="385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92;p44"/>
            <p:cNvSpPr/>
            <p:nvPr/>
          </p:nvSpPr>
          <p:spPr>
            <a:xfrm>
              <a:off x="7021842" y="2335913"/>
              <a:ext cx="52052" cy="27901"/>
            </a:xfrm>
            <a:custGeom>
              <a:avLst/>
              <a:gdLst/>
              <a:ahLst/>
              <a:cxnLst/>
              <a:rect l="l" t="t" r="r" b="b"/>
              <a:pathLst>
                <a:path w="916" h="491" extrusionOk="0">
                  <a:moveTo>
                    <a:pt x="642" y="0"/>
                  </a:moveTo>
                  <a:cubicBezTo>
                    <a:pt x="556" y="0"/>
                    <a:pt x="459" y="17"/>
                    <a:pt x="371" y="61"/>
                  </a:cubicBezTo>
                  <a:cubicBezTo>
                    <a:pt x="220" y="130"/>
                    <a:pt x="105" y="246"/>
                    <a:pt x="58" y="339"/>
                  </a:cubicBezTo>
                  <a:cubicBezTo>
                    <a:pt x="0" y="420"/>
                    <a:pt x="0" y="489"/>
                    <a:pt x="23" y="489"/>
                  </a:cubicBezTo>
                  <a:cubicBezTo>
                    <a:pt x="25" y="490"/>
                    <a:pt x="27" y="491"/>
                    <a:pt x="30" y="491"/>
                  </a:cubicBezTo>
                  <a:cubicBezTo>
                    <a:pt x="71" y="491"/>
                    <a:pt x="187" y="298"/>
                    <a:pt x="429" y="188"/>
                  </a:cubicBezTo>
                  <a:cubicBezTo>
                    <a:pt x="649" y="84"/>
                    <a:pt x="892" y="130"/>
                    <a:pt x="904" y="84"/>
                  </a:cubicBezTo>
                  <a:cubicBezTo>
                    <a:pt x="915" y="72"/>
                    <a:pt x="857" y="26"/>
                    <a:pt x="776" y="14"/>
                  </a:cubicBezTo>
                  <a:cubicBezTo>
                    <a:pt x="738" y="6"/>
                    <a:pt x="69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93;p44"/>
            <p:cNvSpPr/>
            <p:nvPr/>
          </p:nvSpPr>
          <p:spPr>
            <a:xfrm>
              <a:off x="7112644" y="2325458"/>
              <a:ext cx="82339" cy="117514"/>
            </a:xfrm>
            <a:custGeom>
              <a:avLst/>
              <a:gdLst/>
              <a:ahLst/>
              <a:cxnLst/>
              <a:rect l="l" t="t" r="r" b="b"/>
              <a:pathLst>
                <a:path w="1449" h="2068" extrusionOk="0">
                  <a:moveTo>
                    <a:pt x="27" y="1"/>
                  </a:moveTo>
                  <a:cubicBezTo>
                    <a:pt x="26" y="1"/>
                    <a:pt x="25" y="1"/>
                    <a:pt x="24" y="1"/>
                  </a:cubicBezTo>
                  <a:cubicBezTo>
                    <a:pt x="1" y="25"/>
                    <a:pt x="371" y="534"/>
                    <a:pt x="881" y="1136"/>
                  </a:cubicBezTo>
                  <a:cubicBezTo>
                    <a:pt x="1008" y="1287"/>
                    <a:pt x="1124" y="1426"/>
                    <a:pt x="1240" y="1565"/>
                  </a:cubicBezTo>
                  <a:cubicBezTo>
                    <a:pt x="1286" y="1623"/>
                    <a:pt x="1344" y="1681"/>
                    <a:pt x="1344" y="1739"/>
                  </a:cubicBezTo>
                  <a:cubicBezTo>
                    <a:pt x="1344" y="1797"/>
                    <a:pt x="1286" y="1820"/>
                    <a:pt x="1228" y="1854"/>
                  </a:cubicBezTo>
                  <a:cubicBezTo>
                    <a:pt x="985" y="1982"/>
                    <a:pt x="834" y="2051"/>
                    <a:pt x="834" y="2063"/>
                  </a:cubicBezTo>
                  <a:cubicBezTo>
                    <a:pt x="838" y="2066"/>
                    <a:pt x="843" y="2067"/>
                    <a:pt x="850" y="2067"/>
                  </a:cubicBezTo>
                  <a:cubicBezTo>
                    <a:pt x="897" y="2067"/>
                    <a:pt x="1033" y="2006"/>
                    <a:pt x="1275" y="1936"/>
                  </a:cubicBezTo>
                  <a:cubicBezTo>
                    <a:pt x="1298" y="1924"/>
                    <a:pt x="1332" y="1912"/>
                    <a:pt x="1367" y="1878"/>
                  </a:cubicBezTo>
                  <a:cubicBezTo>
                    <a:pt x="1402" y="1854"/>
                    <a:pt x="1448" y="1808"/>
                    <a:pt x="1448" y="1750"/>
                  </a:cubicBezTo>
                  <a:cubicBezTo>
                    <a:pt x="1448" y="1634"/>
                    <a:pt x="1367" y="1565"/>
                    <a:pt x="1332" y="1507"/>
                  </a:cubicBezTo>
                  <a:lnTo>
                    <a:pt x="985" y="1067"/>
                  </a:lnTo>
                  <a:cubicBezTo>
                    <a:pt x="487" y="478"/>
                    <a:pt x="78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94;p44"/>
            <p:cNvSpPr/>
            <p:nvPr/>
          </p:nvSpPr>
          <p:spPr>
            <a:xfrm>
              <a:off x="6988942" y="2286704"/>
              <a:ext cx="64553" cy="34038"/>
            </a:xfrm>
            <a:custGeom>
              <a:avLst/>
              <a:gdLst/>
              <a:ahLst/>
              <a:cxnLst/>
              <a:rect l="l" t="t" r="r" b="b"/>
              <a:pathLst>
                <a:path w="1136" h="599" extrusionOk="0">
                  <a:moveTo>
                    <a:pt x="950" y="0"/>
                  </a:moveTo>
                  <a:cubicBezTo>
                    <a:pt x="834" y="0"/>
                    <a:pt x="660" y="23"/>
                    <a:pt x="487" y="104"/>
                  </a:cubicBezTo>
                  <a:cubicBezTo>
                    <a:pt x="313" y="174"/>
                    <a:pt x="174" y="290"/>
                    <a:pt x="104" y="394"/>
                  </a:cubicBezTo>
                  <a:cubicBezTo>
                    <a:pt x="23" y="486"/>
                    <a:pt x="0" y="568"/>
                    <a:pt x="35" y="591"/>
                  </a:cubicBezTo>
                  <a:cubicBezTo>
                    <a:pt x="42" y="596"/>
                    <a:pt x="51" y="599"/>
                    <a:pt x="62" y="599"/>
                  </a:cubicBezTo>
                  <a:cubicBezTo>
                    <a:pt x="141" y="599"/>
                    <a:pt x="324" y="460"/>
                    <a:pt x="579" y="347"/>
                  </a:cubicBezTo>
                  <a:cubicBezTo>
                    <a:pt x="869" y="220"/>
                    <a:pt x="1135" y="162"/>
                    <a:pt x="1135" y="81"/>
                  </a:cubicBezTo>
                  <a:cubicBezTo>
                    <a:pt x="1135" y="46"/>
                    <a:pt x="1066" y="12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95;p44"/>
            <p:cNvSpPr/>
            <p:nvPr/>
          </p:nvSpPr>
          <p:spPr>
            <a:xfrm>
              <a:off x="7144237" y="2251190"/>
              <a:ext cx="51370" cy="24605"/>
            </a:xfrm>
            <a:custGeom>
              <a:avLst/>
              <a:gdLst/>
              <a:ahLst/>
              <a:cxnLst/>
              <a:rect l="l" t="t" r="r" b="b"/>
              <a:pathLst>
                <a:path w="904" h="433" extrusionOk="0">
                  <a:moveTo>
                    <a:pt x="588" y="1"/>
                  </a:moveTo>
                  <a:cubicBezTo>
                    <a:pt x="528" y="1"/>
                    <a:pt x="462" y="7"/>
                    <a:pt x="394" y="23"/>
                  </a:cubicBezTo>
                  <a:cubicBezTo>
                    <a:pt x="255" y="69"/>
                    <a:pt x="139" y="162"/>
                    <a:pt x="82" y="243"/>
                  </a:cubicBezTo>
                  <a:cubicBezTo>
                    <a:pt x="24" y="335"/>
                    <a:pt x="0" y="393"/>
                    <a:pt x="35" y="417"/>
                  </a:cubicBezTo>
                  <a:cubicBezTo>
                    <a:pt x="46" y="428"/>
                    <a:pt x="61" y="432"/>
                    <a:pt x="80" y="432"/>
                  </a:cubicBezTo>
                  <a:cubicBezTo>
                    <a:pt x="157" y="432"/>
                    <a:pt x="297" y="348"/>
                    <a:pt x="475" y="301"/>
                  </a:cubicBezTo>
                  <a:cubicBezTo>
                    <a:pt x="684" y="231"/>
                    <a:pt x="869" y="231"/>
                    <a:pt x="904" y="162"/>
                  </a:cubicBezTo>
                  <a:cubicBezTo>
                    <a:pt x="904" y="115"/>
                    <a:pt x="858" y="69"/>
                    <a:pt x="776" y="23"/>
                  </a:cubicBezTo>
                  <a:cubicBezTo>
                    <a:pt x="726" y="10"/>
                    <a:pt x="661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96;p44"/>
            <p:cNvSpPr/>
            <p:nvPr/>
          </p:nvSpPr>
          <p:spPr>
            <a:xfrm>
              <a:off x="6866490" y="2454503"/>
              <a:ext cx="105751" cy="102683"/>
            </a:xfrm>
            <a:custGeom>
              <a:avLst/>
              <a:gdLst/>
              <a:ahLst/>
              <a:cxnLst/>
              <a:rect l="l" t="t" r="r" b="b"/>
              <a:pathLst>
                <a:path w="1861" h="1807" extrusionOk="0">
                  <a:moveTo>
                    <a:pt x="1252" y="0"/>
                  </a:moveTo>
                  <a:cubicBezTo>
                    <a:pt x="1217" y="0"/>
                    <a:pt x="1" y="35"/>
                    <a:pt x="418" y="1159"/>
                  </a:cubicBezTo>
                  <a:cubicBezTo>
                    <a:pt x="608" y="1666"/>
                    <a:pt x="926" y="1807"/>
                    <a:pt x="1214" y="1807"/>
                  </a:cubicBezTo>
                  <a:cubicBezTo>
                    <a:pt x="1558" y="1807"/>
                    <a:pt x="1860" y="1606"/>
                    <a:pt x="1854" y="1587"/>
                  </a:cubicBezTo>
                  <a:cubicBezTo>
                    <a:pt x="1842" y="1552"/>
                    <a:pt x="1252" y="0"/>
                    <a:pt x="1252" y="0"/>
                  </a:cubicBezTo>
                  <a:close/>
                </a:path>
              </a:pathLst>
            </a:custGeom>
            <a:solidFill>
              <a:srgbClr val="886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97;p44"/>
            <p:cNvSpPr/>
            <p:nvPr/>
          </p:nvSpPr>
          <p:spPr>
            <a:xfrm>
              <a:off x="6902061" y="2479903"/>
              <a:ext cx="41539" cy="56314"/>
            </a:xfrm>
            <a:custGeom>
              <a:avLst/>
              <a:gdLst/>
              <a:ahLst/>
              <a:cxnLst/>
              <a:rect l="l" t="t" r="r" b="b"/>
              <a:pathLst>
                <a:path w="731" h="991" extrusionOk="0">
                  <a:moveTo>
                    <a:pt x="718" y="839"/>
                  </a:moveTo>
                  <a:lnTo>
                    <a:pt x="684" y="885"/>
                  </a:lnTo>
                  <a:cubicBezTo>
                    <a:pt x="730" y="874"/>
                    <a:pt x="730" y="839"/>
                    <a:pt x="718" y="839"/>
                  </a:cubicBezTo>
                  <a:close/>
                  <a:moveTo>
                    <a:pt x="227" y="1"/>
                  </a:moveTo>
                  <a:cubicBezTo>
                    <a:pt x="204" y="1"/>
                    <a:pt x="182" y="9"/>
                    <a:pt x="163" y="28"/>
                  </a:cubicBezTo>
                  <a:cubicBezTo>
                    <a:pt x="70" y="75"/>
                    <a:pt x="24" y="167"/>
                    <a:pt x="12" y="271"/>
                  </a:cubicBezTo>
                  <a:cubicBezTo>
                    <a:pt x="0" y="376"/>
                    <a:pt x="12" y="492"/>
                    <a:pt x="58" y="607"/>
                  </a:cubicBezTo>
                  <a:cubicBezTo>
                    <a:pt x="137" y="820"/>
                    <a:pt x="335" y="990"/>
                    <a:pt x="505" y="990"/>
                  </a:cubicBezTo>
                  <a:cubicBezTo>
                    <a:pt x="511" y="990"/>
                    <a:pt x="516" y="990"/>
                    <a:pt x="522" y="990"/>
                  </a:cubicBezTo>
                  <a:cubicBezTo>
                    <a:pt x="603" y="966"/>
                    <a:pt x="661" y="932"/>
                    <a:pt x="684" y="885"/>
                  </a:cubicBezTo>
                  <a:lnTo>
                    <a:pt x="684" y="885"/>
                  </a:lnTo>
                  <a:cubicBezTo>
                    <a:pt x="649" y="908"/>
                    <a:pt x="603" y="943"/>
                    <a:pt x="533" y="943"/>
                  </a:cubicBezTo>
                  <a:cubicBezTo>
                    <a:pt x="406" y="943"/>
                    <a:pt x="232" y="793"/>
                    <a:pt x="163" y="596"/>
                  </a:cubicBezTo>
                  <a:cubicBezTo>
                    <a:pt x="116" y="492"/>
                    <a:pt x="105" y="387"/>
                    <a:pt x="116" y="283"/>
                  </a:cubicBezTo>
                  <a:cubicBezTo>
                    <a:pt x="116" y="202"/>
                    <a:pt x="139" y="109"/>
                    <a:pt x="197" y="86"/>
                  </a:cubicBezTo>
                  <a:cubicBezTo>
                    <a:pt x="219" y="73"/>
                    <a:pt x="240" y="68"/>
                    <a:pt x="259" y="68"/>
                  </a:cubicBezTo>
                  <a:cubicBezTo>
                    <a:pt x="293" y="68"/>
                    <a:pt x="322" y="83"/>
                    <a:pt x="336" y="98"/>
                  </a:cubicBezTo>
                  <a:cubicBezTo>
                    <a:pt x="359" y="132"/>
                    <a:pt x="359" y="144"/>
                    <a:pt x="359" y="144"/>
                  </a:cubicBezTo>
                  <a:cubicBezTo>
                    <a:pt x="359" y="144"/>
                    <a:pt x="371" y="109"/>
                    <a:pt x="348" y="75"/>
                  </a:cubicBezTo>
                  <a:cubicBezTo>
                    <a:pt x="336" y="51"/>
                    <a:pt x="313" y="28"/>
                    <a:pt x="278" y="17"/>
                  </a:cubicBezTo>
                  <a:cubicBezTo>
                    <a:pt x="263" y="6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98;p44"/>
            <p:cNvSpPr/>
            <p:nvPr/>
          </p:nvSpPr>
          <p:spPr>
            <a:xfrm>
              <a:off x="7119861" y="2466947"/>
              <a:ext cx="61314" cy="31992"/>
            </a:xfrm>
            <a:custGeom>
              <a:avLst/>
              <a:gdLst/>
              <a:ahLst/>
              <a:cxnLst/>
              <a:rect l="l" t="t" r="r" b="b"/>
              <a:pathLst>
                <a:path w="1079" h="563" extrusionOk="0">
                  <a:moveTo>
                    <a:pt x="40" y="0"/>
                  </a:moveTo>
                  <a:cubicBezTo>
                    <a:pt x="39" y="0"/>
                    <a:pt x="37" y="1"/>
                    <a:pt x="36" y="1"/>
                  </a:cubicBezTo>
                  <a:cubicBezTo>
                    <a:pt x="13" y="13"/>
                    <a:pt x="1" y="83"/>
                    <a:pt x="47" y="198"/>
                  </a:cubicBezTo>
                  <a:cubicBezTo>
                    <a:pt x="82" y="314"/>
                    <a:pt x="209" y="442"/>
                    <a:pt x="395" y="523"/>
                  </a:cubicBezTo>
                  <a:cubicBezTo>
                    <a:pt x="473" y="552"/>
                    <a:pt x="551" y="563"/>
                    <a:pt x="624" y="563"/>
                  </a:cubicBezTo>
                  <a:cubicBezTo>
                    <a:pt x="724" y="563"/>
                    <a:pt x="814" y="543"/>
                    <a:pt x="881" y="523"/>
                  </a:cubicBezTo>
                  <a:cubicBezTo>
                    <a:pt x="1020" y="476"/>
                    <a:pt x="1078" y="418"/>
                    <a:pt x="1055" y="407"/>
                  </a:cubicBezTo>
                  <a:cubicBezTo>
                    <a:pt x="1053" y="399"/>
                    <a:pt x="1044" y="396"/>
                    <a:pt x="1028" y="396"/>
                  </a:cubicBezTo>
                  <a:cubicBezTo>
                    <a:pt x="981" y="396"/>
                    <a:pt x="878" y="422"/>
                    <a:pt x="749" y="422"/>
                  </a:cubicBezTo>
                  <a:cubicBezTo>
                    <a:pt x="662" y="422"/>
                    <a:pt x="565" y="411"/>
                    <a:pt x="464" y="372"/>
                  </a:cubicBezTo>
                  <a:cubicBezTo>
                    <a:pt x="175" y="261"/>
                    <a:pt x="78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99;p44"/>
            <p:cNvSpPr/>
            <p:nvPr/>
          </p:nvSpPr>
          <p:spPr>
            <a:xfrm>
              <a:off x="6788189" y="2037194"/>
              <a:ext cx="459430" cy="439996"/>
            </a:xfrm>
            <a:custGeom>
              <a:avLst/>
              <a:gdLst/>
              <a:ahLst/>
              <a:cxnLst/>
              <a:rect l="l" t="t" r="r" b="b"/>
              <a:pathLst>
                <a:path w="8085" h="7743" extrusionOk="0">
                  <a:moveTo>
                    <a:pt x="5544" y="1"/>
                  </a:moveTo>
                  <a:cubicBezTo>
                    <a:pt x="5534" y="1"/>
                    <a:pt x="5524" y="1"/>
                    <a:pt x="5514" y="2"/>
                  </a:cubicBezTo>
                  <a:cubicBezTo>
                    <a:pt x="5201" y="13"/>
                    <a:pt x="4911" y="222"/>
                    <a:pt x="4784" y="488"/>
                  </a:cubicBezTo>
                  <a:cubicBezTo>
                    <a:pt x="4660" y="442"/>
                    <a:pt x="4529" y="418"/>
                    <a:pt x="4399" y="418"/>
                  </a:cubicBezTo>
                  <a:cubicBezTo>
                    <a:pt x="4138" y="418"/>
                    <a:pt x="3881" y="511"/>
                    <a:pt x="3695" y="696"/>
                  </a:cubicBezTo>
                  <a:cubicBezTo>
                    <a:pt x="3661" y="720"/>
                    <a:pt x="3626" y="766"/>
                    <a:pt x="3626" y="812"/>
                  </a:cubicBezTo>
                  <a:cubicBezTo>
                    <a:pt x="3626" y="835"/>
                    <a:pt x="3626" y="882"/>
                    <a:pt x="3637" y="893"/>
                  </a:cubicBezTo>
                  <a:cubicBezTo>
                    <a:pt x="3522" y="802"/>
                    <a:pt x="3371" y="753"/>
                    <a:pt x="3227" y="753"/>
                  </a:cubicBezTo>
                  <a:cubicBezTo>
                    <a:pt x="3168" y="753"/>
                    <a:pt x="3112" y="761"/>
                    <a:pt x="3058" y="778"/>
                  </a:cubicBezTo>
                  <a:cubicBezTo>
                    <a:pt x="2989" y="801"/>
                    <a:pt x="2931" y="835"/>
                    <a:pt x="2873" y="882"/>
                  </a:cubicBezTo>
                  <a:cubicBezTo>
                    <a:pt x="2699" y="963"/>
                    <a:pt x="2549" y="1102"/>
                    <a:pt x="2491" y="1276"/>
                  </a:cubicBezTo>
                  <a:cubicBezTo>
                    <a:pt x="2484" y="1275"/>
                    <a:pt x="2477" y="1275"/>
                    <a:pt x="2471" y="1275"/>
                  </a:cubicBezTo>
                  <a:cubicBezTo>
                    <a:pt x="1969" y="1275"/>
                    <a:pt x="1517" y="1699"/>
                    <a:pt x="1483" y="2202"/>
                  </a:cubicBezTo>
                  <a:cubicBezTo>
                    <a:pt x="1113" y="2353"/>
                    <a:pt x="869" y="2723"/>
                    <a:pt x="869" y="3117"/>
                  </a:cubicBezTo>
                  <a:cubicBezTo>
                    <a:pt x="638" y="3221"/>
                    <a:pt x="476" y="3430"/>
                    <a:pt x="452" y="3696"/>
                  </a:cubicBezTo>
                  <a:cubicBezTo>
                    <a:pt x="418" y="3939"/>
                    <a:pt x="533" y="4194"/>
                    <a:pt x="730" y="4345"/>
                  </a:cubicBezTo>
                  <a:cubicBezTo>
                    <a:pt x="730" y="4345"/>
                    <a:pt x="1" y="4796"/>
                    <a:pt x="441" y="5410"/>
                  </a:cubicBezTo>
                  <a:cubicBezTo>
                    <a:pt x="539" y="5548"/>
                    <a:pt x="675" y="5587"/>
                    <a:pt x="799" y="5587"/>
                  </a:cubicBezTo>
                  <a:cubicBezTo>
                    <a:pt x="967" y="5587"/>
                    <a:pt x="1113" y="5514"/>
                    <a:pt x="1113" y="5514"/>
                  </a:cubicBezTo>
                  <a:lnTo>
                    <a:pt x="2479" y="7588"/>
                  </a:lnTo>
                  <a:cubicBezTo>
                    <a:pt x="2479" y="7597"/>
                    <a:pt x="2631" y="7743"/>
                    <a:pt x="2750" y="7743"/>
                  </a:cubicBezTo>
                  <a:cubicBezTo>
                    <a:pt x="2778" y="7743"/>
                    <a:pt x="2805" y="7735"/>
                    <a:pt x="2827" y="7715"/>
                  </a:cubicBezTo>
                  <a:cubicBezTo>
                    <a:pt x="2943" y="7611"/>
                    <a:pt x="2966" y="7437"/>
                    <a:pt x="3012" y="7298"/>
                  </a:cubicBezTo>
                  <a:cubicBezTo>
                    <a:pt x="3058" y="7124"/>
                    <a:pt x="3116" y="6951"/>
                    <a:pt x="3105" y="6777"/>
                  </a:cubicBezTo>
                  <a:cubicBezTo>
                    <a:pt x="3081" y="6603"/>
                    <a:pt x="2966" y="6418"/>
                    <a:pt x="2792" y="6383"/>
                  </a:cubicBezTo>
                  <a:cubicBezTo>
                    <a:pt x="2966" y="6256"/>
                    <a:pt x="3024" y="6024"/>
                    <a:pt x="3000" y="5804"/>
                  </a:cubicBezTo>
                  <a:cubicBezTo>
                    <a:pt x="2966" y="5584"/>
                    <a:pt x="2873" y="5399"/>
                    <a:pt x="2757" y="5213"/>
                  </a:cubicBezTo>
                  <a:cubicBezTo>
                    <a:pt x="2595" y="4935"/>
                    <a:pt x="2444" y="4646"/>
                    <a:pt x="2294" y="4368"/>
                  </a:cubicBezTo>
                  <a:cubicBezTo>
                    <a:pt x="2699" y="4229"/>
                    <a:pt x="3000" y="3835"/>
                    <a:pt x="3047" y="3418"/>
                  </a:cubicBezTo>
                  <a:cubicBezTo>
                    <a:pt x="3105" y="3439"/>
                    <a:pt x="3167" y="3449"/>
                    <a:pt x="3228" y="3449"/>
                  </a:cubicBezTo>
                  <a:cubicBezTo>
                    <a:pt x="3542" y="3449"/>
                    <a:pt x="3863" y="3195"/>
                    <a:pt x="3892" y="2885"/>
                  </a:cubicBezTo>
                  <a:cubicBezTo>
                    <a:pt x="4052" y="3101"/>
                    <a:pt x="4325" y="3216"/>
                    <a:pt x="4593" y="3216"/>
                  </a:cubicBezTo>
                  <a:cubicBezTo>
                    <a:pt x="4771" y="3216"/>
                    <a:pt x="4946" y="3165"/>
                    <a:pt x="5085" y="3059"/>
                  </a:cubicBezTo>
                  <a:cubicBezTo>
                    <a:pt x="5107" y="3286"/>
                    <a:pt x="5540" y="3361"/>
                    <a:pt x="5796" y="3361"/>
                  </a:cubicBezTo>
                  <a:cubicBezTo>
                    <a:pt x="5815" y="3361"/>
                    <a:pt x="5833" y="3361"/>
                    <a:pt x="5850" y="3360"/>
                  </a:cubicBezTo>
                  <a:cubicBezTo>
                    <a:pt x="6093" y="3349"/>
                    <a:pt x="6324" y="3082"/>
                    <a:pt x="6324" y="3082"/>
                  </a:cubicBezTo>
                  <a:cubicBezTo>
                    <a:pt x="6324" y="3082"/>
                    <a:pt x="6472" y="3112"/>
                    <a:pt x="6637" y="3112"/>
                  </a:cubicBezTo>
                  <a:cubicBezTo>
                    <a:pt x="6703" y="3112"/>
                    <a:pt x="6771" y="3107"/>
                    <a:pt x="6834" y="3094"/>
                  </a:cubicBezTo>
                  <a:lnTo>
                    <a:pt x="6869" y="3094"/>
                  </a:lnTo>
                  <a:cubicBezTo>
                    <a:pt x="7193" y="3024"/>
                    <a:pt x="7402" y="2631"/>
                    <a:pt x="7459" y="2306"/>
                  </a:cubicBezTo>
                  <a:cubicBezTo>
                    <a:pt x="7540" y="2283"/>
                    <a:pt x="7622" y="2248"/>
                    <a:pt x="7691" y="2202"/>
                  </a:cubicBezTo>
                  <a:cubicBezTo>
                    <a:pt x="7992" y="1970"/>
                    <a:pt x="8085" y="1623"/>
                    <a:pt x="7946" y="1345"/>
                  </a:cubicBezTo>
                  <a:cubicBezTo>
                    <a:pt x="7853" y="1148"/>
                    <a:pt x="7645" y="998"/>
                    <a:pt x="7413" y="974"/>
                  </a:cubicBezTo>
                  <a:cubicBezTo>
                    <a:pt x="7390" y="916"/>
                    <a:pt x="7367" y="847"/>
                    <a:pt x="7332" y="801"/>
                  </a:cubicBezTo>
                  <a:cubicBezTo>
                    <a:pt x="7174" y="538"/>
                    <a:pt x="6870" y="361"/>
                    <a:pt x="6576" y="361"/>
                  </a:cubicBezTo>
                  <a:cubicBezTo>
                    <a:pt x="6482" y="361"/>
                    <a:pt x="6388" y="379"/>
                    <a:pt x="6301" y="418"/>
                  </a:cubicBezTo>
                  <a:cubicBezTo>
                    <a:pt x="6144" y="172"/>
                    <a:pt x="5857" y="1"/>
                    <a:pt x="5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00;p44"/>
            <p:cNvSpPr/>
            <p:nvPr/>
          </p:nvSpPr>
          <p:spPr>
            <a:xfrm>
              <a:off x="6656588" y="2895449"/>
              <a:ext cx="455452" cy="546316"/>
            </a:xfrm>
            <a:custGeom>
              <a:avLst/>
              <a:gdLst/>
              <a:ahLst/>
              <a:cxnLst/>
              <a:rect l="l" t="t" r="r" b="b"/>
              <a:pathLst>
                <a:path w="8015" h="9614" extrusionOk="0">
                  <a:moveTo>
                    <a:pt x="7320" y="0"/>
                  </a:moveTo>
                  <a:lnTo>
                    <a:pt x="3695" y="3463"/>
                  </a:lnTo>
                  <a:lnTo>
                    <a:pt x="3741" y="3011"/>
                  </a:lnTo>
                  <a:lnTo>
                    <a:pt x="1043" y="3116"/>
                  </a:lnTo>
                  <a:cubicBezTo>
                    <a:pt x="1043" y="3116"/>
                    <a:pt x="325" y="5722"/>
                    <a:pt x="163" y="6359"/>
                  </a:cubicBezTo>
                  <a:cubicBezTo>
                    <a:pt x="0" y="6996"/>
                    <a:pt x="0" y="8467"/>
                    <a:pt x="371" y="8907"/>
                  </a:cubicBezTo>
                  <a:cubicBezTo>
                    <a:pt x="730" y="9335"/>
                    <a:pt x="1911" y="9613"/>
                    <a:pt x="1911" y="9613"/>
                  </a:cubicBezTo>
                  <a:cubicBezTo>
                    <a:pt x="1911" y="9613"/>
                    <a:pt x="4251" y="8467"/>
                    <a:pt x="5038" y="7077"/>
                  </a:cubicBezTo>
                  <a:cubicBezTo>
                    <a:pt x="5838" y="5687"/>
                    <a:pt x="8015" y="1900"/>
                    <a:pt x="8015" y="1900"/>
                  </a:cubicBezTo>
                  <a:lnTo>
                    <a:pt x="732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2" name="Google Shape;2601;p44"/>
            <p:cNvSpPr/>
            <p:nvPr/>
          </p:nvSpPr>
          <p:spPr>
            <a:xfrm>
              <a:off x="7136339" y="2555761"/>
              <a:ext cx="148143" cy="257474"/>
            </a:xfrm>
            <a:custGeom>
              <a:avLst/>
              <a:gdLst/>
              <a:ahLst/>
              <a:cxnLst/>
              <a:rect l="l" t="t" r="r" b="b"/>
              <a:pathLst>
                <a:path w="2607" h="4531" extrusionOk="0">
                  <a:moveTo>
                    <a:pt x="287" y="1"/>
                  </a:moveTo>
                  <a:cubicBezTo>
                    <a:pt x="249" y="1"/>
                    <a:pt x="211" y="9"/>
                    <a:pt x="174" y="25"/>
                  </a:cubicBezTo>
                  <a:cubicBezTo>
                    <a:pt x="47" y="83"/>
                    <a:pt x="1" y="245"/>
                    <a:pt x="58" y="361"/>
                  </a:cubicBezTo>
                  <a:lnTo>
                    <a:pt x="2074" y="4530"/>
                  </a:lnTo>
                  <a:lnTo>
                    <a:pt x="2606" y="4299"/>
                  </a:lnTo>
                  <a:lnTo>
                    <a:pt x="522" y="141"/>
                  </a:lnTo>
                  <a:cubicBezTo>
                    <a:pt x="472" y="50"/>
                    <a:pt x="381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02;p44"/>
            <p:cNvSpPr/>
            <p:nvPr/>
          </p:nvSpPr>
          <p:spPr>
            <a:xfrm>
              <a:off x="7066561" y="2788167"/>
              <a:ext cx="285716" cy="215935"/>
            </a:xfrm>
            <a:custGeom>
              <a:avLst/>
              <a:gdLst/>
              <a:ahLst/>
              <a:cxnLst/>
              <a:rect l="l" t="t" r="r" b="b"/>
              <a:pathLst>
                <a:path w="5028" h="3800" extrusionOk="0">
                  <a:moveTo>
                    <a:pt x="1958" y="0"/>
                  </a:moveTo>
                  <a:lnTo>
                    <a:pt x="1" y="2016"/>
                  </a:lnTo>
                  <a:lnTo>
                    <a:pt x="835" y="3799"/>
                  </a:lnTo>
                  <a:cubicBezTo>
                    <a:pt x="835" y="3799"/>
                    <a:pt x="1182" y="3695"/>
                    <a:pt x="1530" y="3452"/>
                  </a:cubicBezTo>
                  <a:cubicBezTo>
                    <a:pt x="1866" y="3209"/>
                    <a:pt x="2445" y="2166"/>
                    <a:pt x="2445" y="2166"/>
                  </a:cubicBezTo>
                  <a:lnTo>
                    <a:pt x="3012" y="2247"/>
                  </a:lnTo>
                  <a:cubicBezTo>
                    <a:pt x="3012" y="2247"/>
                    <a:pt x="2862" y="2259"/>
                    <a:pt x="2815" y="2409"/>
                  </a:cubicBezTo>
                  <a:cubicBezTo>
                    <a:pt x="2780" y="2548"/>
                    <a:pt x="3151" y="2745"/>
                    <a:pt x="3394" y="2780"/>
                  </a:cubicBezTo>
                  <a:cubicBezTo>
                    <a:pt x="3443" y="2789"/>
                    <a:pt x="3485" y="2793"/>
                    <a:pt x="3521" y="2793"/>
                  </a:cubicBezTo>
                  <a:cubicBezTo>
                    <a:pt x="3672" y="2793"/>
                    <a:pt x="3723" y="2719"/>
                    <a:pt x="3788" y="2606"/>
                  </a:cubicBezTo>
                  <a:cubicBezTo>
                    <a:pt x="3834" y="2537"/>
                    <a:pt x="4112" y="1877"/>
                    <a:pt x="4112" y="1877"/>
                  </a:cubicBezTo>
                  <a:cubicBezTo>
                    <a:pt x="4251" y="1587"/>
                    <a:pt x="3997" y="1008"/>
                    <a:pt x="3997" y="1008"/>
                  </a:cubicBezTo>
                  <a:lnTo>
                    <a:pt x="3997" y="1008"/>
                  </a:lnTo>
                  <a:lnTo>
                    <a:pt x="4251" y="1379"/>
                  </a:lnTo>
                  <a:cubicBezTo>
                    <a:pt x="4380" y="1565"/>
                    <a:pt x="4647" y="1601"/>
                    <a:pt x="4831" y="1601"/>
                  </a:cubicBezTo>
                  <a:cubicBezTo>
                    <a:pt x="4945" y="1601"/>
                    <a:pt x="5027" y="1587"/>
                    <a:pt x="5027" y="1587"/>
                  </a:cubicBezTo>
                  <a:lnTo>
                    <a:pt x="3823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03;p44"/>
            <p:cNvSpPr/>
            <p:nvPr/>
          </p:nvSpPr>
          <p:spPr>
            <a:xfrm>
              <a:off x="6738185" y="3089557"/>
              <a:ext cx="133652" cy="118537"/>
            </a:xfrm>
            <a:custGeom>
              <a:avLst/>
              <a:gdLst/>
              <a:ahLst/>
              <a:cxnLst/>
              <a:rect l="l" t="t" r="r" b="b"/>
              <a:pathLst>
                <a:path w="2352" h="2086" extrusionOk="0">
                  <a:moveTo>
                    <a:pt x="2352" y="1"/>
                  </a:moveTo>
                  <a:cubicBezTo>
                    <a:pt x="2352" y="1"/>
                    <a:pt x="2305" y="12"/>
                    <a:pt x="2236" y="47"/>
                  </a:cubicBezTo>
                  <a:cubicBezTo>
                    <a:pt x="2155" y="70"/>
                    <a:pt x="2062" y="117"/>
                    <a:pt x="1923" y="186"/>
                  </a:cubicBezTo>
                  <a:cubicBezTo>
                    <a:pt x="1668" y="337"/>
                    <a:pt x="1332" y="545"/>
                    <a:pt x="997" y="835"/>
                  </a:cubicBezTo>
                  <a:cubicBezTo>
                    <a:pt x="672" y="1124"/>
                    <a:pt x="406" y="1449"/>
                    <a:pt x="244" y="1680"/>
                  </a:cubicBezTo>
                  <a:cubicBezTo>
                    <a:pt x="163" y="1796"/>
                    <a:pt x="105" y="1900"/>
                    <a:pt x="58" y="1970"/>
                  </a:cubicBezTo>
                  <a:cubicBezTo>
                    <a:pt x="12" y="2039"/>
                    <a:pt x="1" y="2086"/>
                    <a:pt x="1" y="2086"/>
                  </a:cubicBezTo>
                  <a:cubicBezTo>
                    <a:pt x="12" y="2086"/>
                    <a:pt x="105" y="1935"/>
                    <a:pt x="278" y="1703"/>
                  </a:cubicBezTo>
                  <a:cubicBezTo>
                    <a:pt x="452" y="1472"/>
                    <a:pt x="695" y="1171"/>
                    <a:pt x="1031" y="881"/>
                  </a:cubicBezTo>
                  <a:cubicBezTo>
                    <a:pt x="1367" y="592"/>
                    <a:pt x="1691" y="371"/>
                    <a:pt x="1946" y="232"/>
                  </a:cubicBezTo>
                  <a:cubicBezTo>
                    <a:pt x="2189" y="82"/>
                    <a:pt x="2352" y="12"/>
                    <a:pt x="2352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04;p44"/>
            <p:cNvSpPr/>
            <p:nvPr/>
          </p:nvSpPr>
          <p:spPr>
            <a:xfrm>
              <a:off x="7202139" y="2815215"/>
              <a:ext cx="91545" cy="32220"/>
            </a:xfrm>
            <a:custGeom>
              <a:avLst/>
              <a:gdLst/>
              <a:ahLst/>
              <a:cxnLst/>
              <a:rect l="l" t="t" r="r" b="b"/>
              <a:pathLst>
                <a:path w="1611" h="567" extrusionOk="0">
                  <a:moveTo>
                    <a:pt x="1080" y="1"/>
                  </a:moveTo>
                  <a:cubicBezTo>
                    <a:pt x="1037" y="1"/>
                    <a:pt x="993" y="11"/>
                    <a:pt x="939" y="11"/>
                  </a:cubicBezTo>
                  <a:cubicBezTo>
                    <a:pt x="684" y="34"/>
                    <a:pt x="452" y="69"/>
                    <a:pt x="279" y="80"/>
                  </a:cubicBezTo>
                  <a:cubicBezTo>
                    <a:pt x="105" y="92"/>
                    <a:pt x="1" y="103"/>
                    <a:pt x="1" y="127"/>
                  </a:cubicBezTo>
                  <a:cubicBezTo>
                    <a:pt x="1" y="127"/>
                    <a:pt x="105" y="127"/>
                    <a:pt x="279" y="92"/>
                  </a:cubicBezTo>
                  <a:cubicBezTo>
                    <a:pt x="452" y="92"/>
                    <a:pt x="684" y="80"/>
                    <a:pt x="939" y="46"/>
                  </a:cubicBezTo>
                  <a:cubicBezTo>
                    <a:pt x="993" y="46"/>
                    <a:pt x="1037" y="40"/>
                    <a:pt x="1077" y="40"/>
                  </a:cubicBezTo>
                  <a:cubicBezTo>
                    <a:pt x="1097" y="40"/>
                    <a:pt x="1116" y="42"/>
                    <a:pt x="1136" y="46"/>
                  </a:cubicBezTo>
                  <a:cubicBezTo>
                    <a:pt x="1194" y="69"/>
                    <a:pt x="1252" y="80"/>
                    <a:pt x="1286" y="103"/>
                  </a:cubicBezTo>
                  <a:cubicBezTo>
                    <a:pt x="1379" y="161"/>
                    <a:pt x="1437" y="254"/>
                    <a:pt x="1483" y="324"/>
                  </a:cubicBezTo>
                  <a:cubicBezTo>
                    <a:pt x="1564" y="474"/>
                    <a:pt x="1599" y="567"/>
                    <a:pt x="1611" y="567"/>
                  </a:cubicBezTo>
                  <a:cubicBezTo>
                    <a:pt x="1611" y="567"/>
                    <a:pt x="1599" y="474"/>
                    <a:pt x="1518" y="312"/>
                  </a:cubicBezTo>
                  <a:cubicBezTo>
                    <a:pt x="1483" y="242"/>
                    <a:pt x="1425" y="150"/>
                    <a:pt x="1321" y="80"/>
                  </a:cubicBezTo>
                  <a:cubicBezTo>
                    <a:pt x="1275" y="46"/>
                    <a:pt x="1217" y="22"/>
                    <a:pt x="1147" y="11"/>
                  </a:cubicBezTo>
                  <a:cubicBezTo>
                    <a:pt x="1124" y="3"/>
                    <a:pt x="1102" y="1"/>
                    <a:pt x="1080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05;p44"/>
            <p:cNvSpPr/>
            <p:nvPr/>
          </p:nvSpPr>
          <p:spPr>
            <a:xfrm>
              <a:off x="7202139" y="2851355"/>
              <a:ext cx="88249" cy="79669"/>
            </a:xfrm>
            <a:custGeom>
              <a:avLst/>
              <a:gdLst/>
              <a:ahLst/>
              <a:cxnLst/>
              <a:rect l="l" t="t" r="r" b="b"/>
              <a:pathLst>
                <a:path w="1553" h="1402" extrusionOk="0">
                  <a:moveTo>
                    <a:pt x="371" y="0"/>
                  </a:moveTo>
                  <a:cubicBezTo>
                    <a:pt x="267" y="0"/>
                    <a:pt x="163" y="23"/>
                    <a:pt x="105" y="35"/>
                  </a:cubicBezTo>
                  <a:cubicBezTo>
                    <a:pt x="35" y="47"/>
                    <a:pt x="1" y="70"/>
                    <a:pt x="1" y="70"/>
                  </a:cubicBezTo>
                  <a:cubicBezTo>
                    <a:pt x="1" y="70"/>
                    <a:pt x="94" y="44"/>
                    <a:pt x="267" y="44"/>
                  </a:cubicBezTo>
                  <a:cubicBezTo>
                    <a:pt x="296" y="44"/>
                    <a:pt x="327" y="45"/>
                    <a:pt x="360" y="47"/>
                  </a:cubicBezTo>
                  <a:cubicBezTo>
                    <a:pt x="476" y="47"/>
                    <a:pt x="615" y="81"/>
                    <a:pt x="754" y="104"/>
                  </a:cubicBezTo>
                  <a:cubicBezTo>
                    <a:pt x="823" y="139"/>
                    <a:pt x="916" y="151"/>
                    <a:pt x="985" y="162"/>
                  </a:cubicBezTo>
                  <a:cubicBezTo>
                    <a:pt x="1078" y="197"/>
                    <a:pt x="1147" y="209"/>
                    <a:pt x="1217" y="255"/>
                  </a:cubicBezTo>
                  <a:cubicBezTo>
                    <a:pt x="1367" y="325"/>
                    <a:pt x="1402" y="498"/>
                    <a:pt x="1437" y="649"/>
                  </a:cubicBezTo>
                  <a:cubicBezTo>
                    <a:pt x="1460" y="788"/>
                    <a:pt x="1495" y="915"/>
                    <a:pt x="1495" y="1031"/>
                  </a:cubicBezTo>
                  <a:cubicBezTo>
                    <a:pt x="1506" y="1251"/>
                    <a:pt x="1483" y="1402"/>
                    <a:pt x="1495" y="1402"/>
                  </a:cubicBezTo>
                  <a:cubicBezTo>
                    <a:pt x="1495" y="1402"/>
                    <a:pt x="1495" y="1367"/>
                    <a:pt x="1529" y="1297"/>
                  </a:cubicBezTo>
                  <a:cubicBezTo>
                    <a:pt x="1529" y="1216"/>
                    <a:pt x="1553" y="1135"/>
                    <a:pt x="1553" y="1019"/>
                  </a:cubicBezTo>
                  <a:cubicBezTo>
                    <a:pt x="1553" y="904"/>
                    <a:pt x="1541" y="753"/>
                    <a:pt x="1506" y="614"/>
                  </a:cubicBezTo>
                  <a:cubicBezTo>
                    <a:pt x="1495" y="545"/>
                    <a:pt x="1460" y="452"/>
                    <a:pt x="1437" y="382"/>
                  </a:cubicBezTo>
                  <a:cubicBezTo>
                    <a:pt x="1402" y="313"/>
                    <a:pt x="1344" y="220"/>
                    <a:pt x="1263" y="174"/>
                  </a:cubicBezTo>
                  <a:cubicBezTo>
                    <a:pt x="1194" y="139"/>
                    <a:pt x="1101" y="104"/>
                    <a:pt x="1008" y="93"/>
                  </a:cubicBezTo>
                  <a:cubicBezTo>
                    <a:pt x="939" y="81"/>
                    <a:pt x="858" y="58"/>
                    <a:pt x="777" y="47"/>
                  </a:cubicBezTo>
                  <a:cubicBezTo>
                    <a:pt x="626" y="23"/>
                    <a:pt x="487" y="0"/>
                    <a:pt x="371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06;p44"/>
            <p:cNvSpPr/>
            <p:nvPr/>
          </p:nvSpPr>
          <p:spPr>
            <a:xfrm>
              <a:off x="7225209" y="2892154"/>
              <a:ext cx="25060" cy="36254"/>
            </a:xfrm>
            <a:custGeom>
              <a:avLst/>
              <a:gdLst/>
              <a:ahLst/>
              <a:cxnLst/>
              <a:rect l="l" t="t" r="r" b="b"/>
              <a:pathLst>
                <a:path w="441" h="638" extrusionOk="0">
                  <a:moveTo>
                    <a:pt x="405" y="0"/>
                  </a:moveTo>
                  <a:cubicBezTo>
                    <a:pt x="395" y="0"/>
                    <a:pt x="384" y="152"/>
                    <a:pt x="364" y="360"/>
                  </a:cubicBezTo>
                  <a:lnTo>
                    <a:pt x="364" y="360"/>
                  </a:lnTo>
                  <a:cubicBezTo>
                    <a:pt x="354" y="359"/>
                    <a:pt x="344" y="359"/>
                    <a:pt x="336" y="359"/>
                  </a:cubicBezTo>
                  <a:cubicBezTo>
                    <a:pt x="209" y="359"/>
                    <a:pt x="93" y="429"/>
                    <a:pt x="46" y="510"/>
                  </a:cubicBezTo>
                  <a:cubicBezTo>
                    <a:pt x="0" y="579"/>
                    <a:pt x="0" y="637"/>
                    <a:pt x="0" y="637"/>
                  </a:cubicBezTo>
                  <a:cubicBezTo>
                    <a:pt x="0" y="637"/>
                    <a:pt x="12" y="591"/>
                    <a:pt x="70" y="533"/>
                  </a:cubicBezTo>
                  <a:cubicBezTo>
                    <a:pt x="127" y="475"/>
                    <a:pt x="220" y="417"/>
                    <a:pt x="336" y="417"/>
                  </a:cubicBezTo>
                  <a:lnTo>
                    <a:pt x="440" y="417"/>
                  </a:lnTo>
                  <a:lnTo>
                    <a:pt x="440" y="371"/>
                  </a:lnTo>
                  <a:cubicBezTo>
                    <a:pt x="440" y="162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07;p44"/>
            <p:cNvSpPr/>
            <p:nvPr/>
          </p:nvSpPr>
          <p:spPr>
            <a:xfrm>
              <a:off x="7205435" y="2891131"/>
              <a:ext cx="42846" cy="5228"/>
            </a:xfrm>
            <a:custGeom>
              <a:avLst/>
              <a:gdLst/>
              <a:ahLst/>
              <a:cxnLst/>
              <a:rect l="l" t="t" r="r" b="b"/>
              <a:pathLst>
                <a:path w="754" h="92" extrusionOk="0">
                  <a:moveTo>
                    <a:pt x="260" y="0"/>
                  </a:moveTo>
                  <a:cubicBezTo>
                    <a:pt x="113" y="0"/>
                    <a:pt x="1" y="32"/>
                    <a:pt x="1" y="41"/>
                  </a:cubicBezTo>
                  <a:cubicBezTo>
                    <a:pt x="1" y="76"/>
                    <a:pt x="174" y="65"/>
                    <a:pt x="371" y="76"/>
                  </a:cubicBezTo>
                  <a:cubicBezTo>
                    <a:pt x="538" y="76"/>
                    <a:pt x="683" y="91"/>
                    <a:pt x="734" y="91"/>
                  </a:cubicBezTo>
                  <a:cubicBezTo>
                    <a:pt x="746" y="91"/>
                    <a:pt x="753" y="90"/>
                    <a:pt x="753" y="88"/>
                  </a:cubicBezTo>
                  <a:cubicBezTo>
                    <a:pt x="753" y="76"/>
                    <a:pt x="591" y="18"/>
                    <a:pt x="371" y="7"/>
                  </a:cubicBezTo>
                  <a:cubicBezTo>
                    <a:pt x="333" y="2"/>
                    <a:pt x="295" y="0"/>
                    <a:pt x="260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08;p44"/>
            <p:cNvSpPr/>
            <p:nvPr/>
          </p:nvSpPr>
          <p:spPr>
            <a:xfrm>
              <a:off x="7189013" y="2890165"/>
              <a:ext cx="19093" cy="41539"/>
            </a:xfrm>
            <a:custGeom>
              <a:avLst/>
              <a:gdLst/>
              <a:ahLst/>
              <a:cxnLst/>
              <a:rect l="l" t="t" r="r" b="b"/>
              <a:pathLst>
                <a:path w="336" h="731" extrusionOk="0">
                  <a:moveTo>
                    <a:pt x="313" y="1"/>
                  </a:moveTo>
                  <a:cubicBezTo>
                    <a:pt x="290" y="1"/>
                    <a:pt x="266" y="174"/>
                    <a:pt x="174" y="371"/>
                  </a:cubicBezTo>
                  <a:cubicBezTo>
                    <a:pt x="104" y="568"/>
                    <a:pt x="0" y="719"/>
                    <a:pt x="12" y="730"/>
                  </a:cubicBezTo>
                  <a:cubicBezTo>
                    <a:pt x="12" y="731"/>
                    <a:pt x="13" y="731"/>
                    <a:pt x="13" y="731"/>
                  </a:cubicBezTo>
                  <a:cubicBezTo>
                    <a:pt x="32" y="731"/>
                    <a:pt x="143" y="595"/>
                    <a:pt x="232" y="394"/>
                  </a:cubicBezTo>
                  <a:cubicBezTo>
                    <a:pt x="313" y="197"/>
                    <a:pt x="336" y="1"/>
                    <a:pt x="313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09;p44"/>
            <p:cNvSpPr/>
            <p:nvPr/>
          </p:nvSpPr>
          <p:spPr>
            <a:xfrm>
              <a:off x="7621374" y="4182718"/>
              <a:ext cx="379136" cy="318561"/>
            </a:xfrm>
            <a:custGeom>
              <a:avLst/>
              <a:gdLst/>
              <a:ahLst/>
              <a:cxnLst/>
              <a:rect l="l" t="t" r="r" b="b"/>
              <a:pathLst>
                <a:path w="6672" h="5606" extrusionOk="0">
                  <a:moveTo>
                    <a:pt x="186" y="0"/>
                  </a:moveTo>
                  <a:lnTo>
                    <a:pt x="0" y="5363"/>
                  </a:lnTo>
                  <a:lnTo>
                    <a:pt x="6671" y="5606"/>
                  </a:lnTo>
                  <a:cubicBezTo>
                    <a:pt x="6648" y="4969"/>
                    <a:pt x="3243" y="3567"/>
                    <a:pt x="3243" y="3567"/>
                  </a:cubicBezTo>
                  <a:lnTo>
                    <a:pt x="3498" y="128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10;p44"/>
            <p:cNvSpPr/>
            <p:nvPr/>
          </p:nvSpPr>
          <p:spPr>
            <a:xfrm>
              <a:off x="7676662" y="4363415"/>
              <a:ext cx="32959" cy="29492"/>
            </a:xfrm>
            <a:custGeom>
              <a:avLst/>
              <a:gdLst/>
              <a:ahLst/>
              <a:cxnLst/>
              <a:rect l="l" t="t" r="r" b="b"/>
              <a:pathLst>
                <a:path w="580" h="519" extrusionOk="0">
                  <a:moveTo>
                    <a:pt x="282" y="0"/>
                  </a:moveTo>
                  <a:cubicBezTo>
                    <a:pt x="256" y="0"/>
                    <a:pt x="231" y="6"/>
                    <a:pt x="209" y="17"/>
                  </a:cubicBezTo>
                  <a:lnTo>
                    <a:pt x="232" y="5"/>
                  </a:lnTo>
                  <a:lnTo>
                    <a:pt x="232" y="5"/>
                  </a:lnTo>
                  <a:cubicBezTo>
                    <a:pt x="104" y="40"/>
                    <a:pt x="0" y="179"/>
                    <a:pt x="35" y="306"/>
                  </a:cubicBezTo>
                  <a:cubicBezTo>
                    <a:pt x="56" y="431"/>
                    <a:pt x="179" y="518"/>
                    <a:pt x="296" y="518"/>
                  </a:cubicBezTo>
                  <a:cubicBezTo>
                    <a:pt x="310" y="518"/>
                    <a:pt x="323" y="517"/>
                    <a:pt x="336" y="515"/>
                  </a:cubicBezTo>
                  <a:cubicBezTo>
                    <a:pt x="463" y="480"/>
                    <a:pt x="579" y="330"/>
                    <a:pt x="545" y="191"/>
                  </a:cubicBezTo>
                  <a:cubicBezTo>
                    <a:pt x="507" y="88"/>
                    <a:pt x="387" y="0"/>
                    <a:pt x="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11;p44"/>
            <p:cNvSpPr/>
            <p:nvPr/>
          </p:nvSpPr>
          <p:spPr>
            <a:xfrm>
              <a:off x="7621999" y="4456491"/>
              <a:ext cx="380500" cy="44778"/>
            </a:xfrm>
            <a:custGeom>
              <a:avLst/>
              <a:gdLst/>
              <a:ahLst/>
              <a:cxnLst/>
              <a:rect l="l" t="t" r="r" b="b"/>
              <a:pathLst>
                <a:path w="6696" h="788" extrusionOk="0">
                  <a:moveTo>
                    <a:pt x="36" y="0"/>
                  </a:moveTo>
                  <a:lnTo>
                    <a:pt x="1" y="545"/>
                  </a:lnTo>
                  <a:lnTo>
                    <a:pt x="6660" y="788"/>
                  </a:lnTo>
                  <a:cubicBezTo>
                    <a:pt x="6695" y="579"/>
                    <a:pt x="6406" y="440"/>
                    <a:pt x="6406" y="44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12;p44"/>
            <p:cNvSpPr/>
            <p:nvPr/>
          </p:nvSpPr>
          <p:spPr>
            <a:xfrm>
              <a:off x="7775363" y="4381030"/>
              <a:ext cx="37902" cy="23014"/>
            </a:xfrm>
            <a:custGeom>
              <a:avLst/>
              <a:gdLst/>
              <a:ahLst/>
              <a:cxnLst/>
              <a:rect l="l" t="t" r="r" b="b"/>
              <a:pathLst>
                <a:path w="667" h="405" extrusionOk="0">
                  <a:moveTo>
                    <a:pt x="549" y="1"/>
                  </a:moveTo>
                  <a:cubicBezTo>
                    <a:pt x="473" y="1"/>
                    <a:pt x="369" y="23"/>
                    <a:pt x="267" y="89"/>
                  </a:cubicBezTo>
                  <a:cubicBezTo>
                    <a:pt x="58" y="205"/>
                    <a:pt x="0" y="390"/>
                    <a:pt x="35" y="402"/>
                  </a:cubicBezTo>
                  <a:cubicBezTo>
                    <a:pt x="37" y="404"/>
                    <a:pt x="39" y="404"/>
                    <a:pt x="42" y="404"/>
                  </a:cubicBezTo>
                  <a:cubicBezTo>
                    <a:pt x="73" y="404"/>
                    <a:pt x="164" y="279"/>
                    <a:pt x="325" y="193"/>
                  </a:cubicBezTo>
                  <a:cubicBezTo>
                    <a:pt x="498" y="89"/>
                    <a:pt x="661" y="77"/>
                    <a:pt x="661" y="43"/>
                  </a:cubicBezTo>
                  <a:cubicBezTo>
                    <a:pt x="666" y="20"/>
                    <a:pt x="620" y="1"/>
                    <a:pt x="5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13;p44"/>
            <p:cNvSpPr/>
            <p:nvPr/>
          </p:nvSpPr>
          <p:spPr>
            <a:xfrm>
              <a:off x="7824741" y="4400009"/>
              <a:ext cx="27674" cy="28867"/>
            </a:xfrm>
            <a:custGeom>
              <a:avLst/>
              <a:gdLst/>
              <a:ahLst/>
              <a:cxnLst/>
              <a:rect l="l" t="t" r="r" b="b"/>
              <a:pathLst>
                <a:path w="487" h="508" extrusionOk="0">
                  <a:moveTo>
                    <a:pt x="455" y="1"/>
                  </a:moveTo>
                  <a:cubicBezTo>
                    <a:pt x="392" y="1"/>
                    <a:pt x="248" y="37"/>
                    <a:pt x="151" y="160"/>
                  </a:cubicBezTo>
                  <a:cubicBezTo>
                    <a:pt x="0" y="323"/>
                    <a:pt x="23" y="508"/>
                    <a:pt x="46" y="508"/>
                  </a:cubicBezTo>
                  <a:cubicBezTo>
                    <a:pt x="81" y="508"/>
                    <a:pt x="116" y="357"/>
                    <a:pt x="232" y="230"/>
                  </a:cubicBezTo>
                  <a:cubicBezTo>
                    <a:pt x="348" y="103"/>
                    <a:pt x="487" y="45"/>
                    <a:pt x="487" y="10"/>
                  </a:cubicBezTo>
                  <a:cubicBezTo>
                    <a:pt x="487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14;p44"/>
            <p:cNvSpPr/>
            <p:nvPr/>
          </p:nvSpPr>
          <p:spPr>
            <a:xfrm>
              <a:off x="7868835" y="4417795"/>
              <a:ext cx="20457" cy="31481"/>
            </a:xfrm>
            <a:custGeom>
              <a:avLst/>
              <a:gdLst/>
              <a:ahLst/>
              <a:cxnLst/>
              <a:rect l="l" t="t" r="r" b="b"/>
              <a:pathLst>
                <a:path w="360" h="554" extrusionOk="0">
                  <a:moveTo>
                    <a:pt x="326" y="1"/>
                  </a:moveTo>
                  <a:cubicBezTo>
                    <a:pt x="276" y="1"/>
                    <a:pt x="158" y="73"/>
                    <a:pt x="81" y="218"/>
                  </a:cubicBezTo>
                  <a:cubicBezTo>
                    <a:pt x="0" y="392"/>
                    <a:pt x="35" y="554"/>
                    <a:pt x="70" y="554"/>
                  </a:cubicBezTo>
                  <a:cubicBezTo>
                    <a:pt x="93" y="554"/>
                    <a:pt x="116" y="415"/>
                    <a:pt x="185" y="264"/>
                  </a:cubicBezTo>
                  <a:cubicBezTo>
                    <a:pt x="255" y="125"/>
                    <a:pt x="359" y="33"/>
                    <a:pt x="348" y="10"/>
                  </a:cubicBezTo>
                  <a:cubicBezTo>
                    <a:pt x="344" y="4"/>
                    <a:pt x="336" y="1"/>
                    <a:pt x="3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15;p44"/>
            <p:cNvSpPr/>
            <p:nvPr/>
          </p:nvSpPr>
          <p:spPr>
            <a:xfrm>
              <a:off x="7770760" y="4330799"/>
              <a:ext cx="40857" cy="8922"/>
            </a:xfrm>
            <a:custGeom>
              <a:avLst/>
              <a:gdLst/>
              <a:ahLst/>
              <a:cxnLst/>
              <a:rect l="l" t="t" r="r" b="b"/>
              <a:pathLst>
                <a:path w="719" h="157" extrusionOk="0">
                  <a:moveTo>
                    <a:pt x="359" y="0"/>
                  </a:moveTo>
                  <a:cubicBezTo>
                    <a:pt x="139" y="0"/>
                    <a:pt x="0" y="116"/>
                    <a:pt x="12" y="151"/>
                  </a:cubicBezTo>
                  <a:cubicBezTo>
                    <a:pt x="14" y="155"/>
                    <a:pt x="20" y="156"/>
                    <a:pt x="29" y="156"/>
                  </a:cubicBezTo>
                  <a:cubicBezTo>
                    <a:pt x="75" y="156"/>
                    <a:pt x="205" y="116"/>
                    <a:pt x="359" y="116"/>
                  </a:cubicBezTo>
                  <a:cubicBezTo>
                    <a:pt x="494" y="116"/>
                    <a:pt x="611" y="141"/>
                    <a:pt x="668" y="141"/>
                  </a:cubicBezTo>
                  <a:cubicBezTo>
                    <a:pt x="690" y="141"/>
                    <a:pt x="704" y="137"/>
                    <a:pt x="707" y="128"/>
                  </a:cubicBezTo>
                  <a:cubicBezTo>
                    <a:pt x="718" y="104"/>
                    <a:pt x="579" y="0"/>
                    <a:pt x="3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16;p44"/>
            <p:cNvSpPr/>
            <p:nvPr/>
          </p:nvSpPr>
          <p:spPr>
            <a:xfrm>
              <a:off x="7745076" y="4260338"/>
              <a:ext cx="58643" cy="33697"/>
            </a:xfrm>
            <a:custGeom>
              <a:avLst/>
              <a:gdLst/>
              <a:ahLst/>
              <a:cxnLst/>
              <a:rect l="l" t="t" r="r" b="b"/>
              <a:pathLst>
                <a:path w="1032" h="593" extrusionOk="0">
                  <a:moveTo>
                    <a:pt x="184" y="110"/>
                  </a:moveTo>
                  <a:cubicBezTo>
                    <a:pt x="210" y="110"/>
                    <a:pt x="248" y="121"/>
                    <a:pt x="290" y="128"/>
                  </a:cubicBezTo>
                  <a:cubicBezTo>
                    <a:pt x="360" y="151"/>
                    <a:pt x="418" y="175"/>
                    <a:pt x="476" y="198"/>
                  </a:cubicBezTo>
                  <a:cubicBezTo>
                    <a:pt x="591" y="244"/>
                    <a:pt x="696" y="314"/>
                    <a:pt x="765" y="372"/>
                  </a:cubicBezTo>
                  <a:cubicBezTo>
                    <a:pt x="860" y="440"/>
                    <a:pt x="924" y="508"/>
                    <a:pt x="964" y="550"/>
                  </a:cubicBezTo>
                  <a:lnTo>
                    <a:pt x="964" y="550"/>
                  </a:lnTo>
                  <a:cubicBezTo>
                    <a:pt x="908" y="534"/>
                    <a:pt x="819" y="510"/>
                    <a:pt x="707" y="464"/>
                  </a:cubicBezTo>
                  <a:cubicBezTo>
                    <a:pt x="615" y="429"/>
                    <a:pt x="510" y="383"/>
                    <a:pt x="394" y="325"/>
                  </a:cubicBezTo>
                  <a:cubicBezTo>
                    <a:pt x="337" y="302"/>
                    <a:pt x="279" y="267"/>
                    <a:pt x="221" y="221"/>
                  </a:cubicBezTo>
                  <a:cubicBezTo>
                    <a:pt x="186" y="209"/>
                    <a:pt x="163" y="186"/>
                    <a:pt x="151" y="175"/>
                  </a:cubicBezTo>
                  <a:cubicBezTo>
                    <a:pt x="128" y="140"/>
                    <a:pt x="151" y="140"/>
                    <a:pt x="151" y="128"/>
                  </a:cubicBezTo>
                  <a:cubicBezTo>
                    <a:pt x="156" y="115"/>
                    <a:pt x="167" y="110"/>
                    <a:pt x="184" y="110"/>
                  </a:cubicBezTo>
                  <a:close/>
                  <a:moveTo>
                    <a:pt x="186" y="1"/>
                  </a:moveTo>
                  <a:cubicBezTo>
                    <a:pt x="151" y="1"/>
                    <a:pt x="70" y="24"/>
                    <a:pt x="47" y="70"/>
                  </a:cubicBezTo>
                  <a:cubicBezTo>
                    <a:pt x="1" y="128"/>
                    <a:pt x="35" y="209"/>
                    <a:pt x="59" y="244"/>
                  </a:cubicBezTo>
                  <a:cubicBezTo>
                    <a:pt x="93" y="290"/>
                    <a:pt x="128" y="314"/>
                    <a:pt x="163" y="325"/>
                  </a:cubicBezTo>
                  <a:cubicBezTo>
                    <a:pt x="221" y="372"/>
                    <a:pt x="290" y="418"/>
                    <a:pt x="348" y="441"/>
                  </a:cubicBezTo>
                  <a:cubicBezTo>
                    <a:pt x="476" y="499"/>
                    <a:pt x="591" y="545"/>
                    <a:pt x="696" y="557"/>
                  </a:cubicBezTo>
                  <a:cubicBezTo>
                    <a:pt x="811" y="582"/>
                    <a:pt x="901" y="590"/>
                    <a:pt x="959" y="590"/>
                  </a:cubicBezTo>
                  <a:cubicBezTo>
                    <a:pt x="978" y="590"/>
                    <a:pt x="994" y="590"/>
                    <a:pt x="1005" y="588"/>
                  </a:cubicBezTo>
                  <a:lnTo>
                    <a:pt x="1005" y="588"/>
                  </a:lnTo>
                  <a:cubicBezTo>
                    <a:pt x="1010" y="591"/>
                    <a:pt x="1013" y="592"/>
                    <a:pt x="1016" y="592"/>
                  </a:cubicBezTo>
                  <a:cubicBezTo>
                    <a:pt x="1018" y="592"/>
                    <a:pt x="1019" y="592"/>
                    <a:pt x="1020" y="592"/>
                  </a:cubicBezTo>
                  <a:cubicBezTo>
                    <a:pt x="1021" y="592"/>
                    <a:pt x="1022" y="590"/>
                    <a:pt x="1021" y="586"/>
                  </a:cubicBezTo>
                  <a:lnTo>
                    <a:pt x="1021" y="586"/>
                  </a:lnTo>
                  <a:cubicBezTo>
                    <a:pt x="1028" y="584"/>
                    <a:pt x="1031" y="582"/>
                    <a:pt x="1031" y="580"/>
                  </a:cubicBezTo>
                  <a:cubicBezTo>
                    <a:pt x="1031" y="575"/>
                    <a:pt x="1025" y="570"/>
                    <a:pt x="1013" y="566"/>
                  </a:cubicBezTo>
                  <a:lnTo>
                    <a:pt x="1013" y="566"/>
                  </a:lnTo>
                  <a:cubicBezTo>
                    <a:pt x="993" y="521"/>
                    <a:pt x="933" y="423"/>
                    <a:pt x="823" y="314"/>
                  </a:cubicBezTo>
                  <a:cubicBezTo>
                    <a:pt x="754" y="244"/>
                    <a:pt x="649" y="151"/>
                    <a:pt x="522" y="94"/>
                  </a:cubicBezTo>
                  <a:cubicBezTo>
                    <a:pt x="464" y="70"/>
                    <a:pt x="394" y="36"/>
                    <a:pt x="325" y="24"/>
                  </a:cubicBezTo>
                  <a:cubicBezTo>
                    <a:pt x="279" y="13"/>
                    <a:pt x="232" y="1"/>
                    <a:pt x="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17;p44"/>
            <p:cNvSpPr/>
            <p:nvPr/>
          </p:nvSpPr>
          <p:spPr>
            <a:xfrm>
              <a:off x="7797069" y="4236018"/>
              <a:ext cx="30345" cy="59268"/>
            </a:xfrm>
            <a:custGeom>
              <a:avLst/>
              <a:gdLst/>
              <a:ahLst/>
              <a:cxnLst/>
              <a:rect l="l" t="t" r="r" b="b"/>
              <a:pathLst>
                <a:path w="534" h="1043" extrusionOk="0">
                  <a:moveTo>
                    <a:pt x="359" y="146"/>
                  </a:moveTo>
                  <a:cubicBezTo>
                    <a:pt x="378" y="146"/>
                    <a:pt x="396" y="198"/>
                    <a:pt x="406" y="267"/>
                  </a:cubicBezTo>
                  <a:cubicBezTo>
                    <a:pt x="418" y="325"/>
                    <a:pt x="418" y="394"/>
                    <a:pt x="406" y="452"/>
                  </a:cubicBezTo>
                  <a:cubicBezTo>
                    <a:pt x="394" y="568"/>
                    <a:pt x="348" y="672"/>
                    <a:pt x="290" y="753"/>
                  </a:cubicBezTo>
                  <a:cubicBezTo>
                    <a:pt x="188" y="896"/>
                    <a:pt x="86" y="958"/>
                    <a:pt x="71" y="979"/>
                  </a:cubicBezTo>
                  <a:lnTo>
                    <a:pt x="71" y="979"/>
                  </a:lnTo>
                  <a:cubicBezTo>
                    <a:pt x="68" y="926"/>
                    <a:pt x="64" y="845"/>
                    <a:pt x="70" y="753"/>
                  </a:cubicBezTo>
                  <a:cubicBezTo>
                    <a:pt x="70" y="661"/>
                    <a:pt x="105" y="545"/>
                    <a:pt x="140" y="429"/>
                  </a:cubicBezTo>
                  <a:cubicBezTo>
                    <a:pt x="163" y="359"/>
                    <a:pt x="186" y="313"/>
                    <a:pt x="232" y="255"/>
                  </a:cubicBezTo>
                  <a:cubicBezTo>
                    <a:pt x="255" y="186"/>
                    <a:pt x="313" y="151"/>
                    <a:pt x="348" y="151"/>
                  </a:cubicBezTo>
                  <a:cubicBezTo>
                    <a:pt x="352" y="147"/>
                    <a:pt x="355" y="146"/>
                    <a:pt x="359" y="146"/>
                  </a:cubicBezTo>
                  <a:close/>
                  <a:moveTo>
                    <a:pt x="360" y="0"/>
                  </a:moveTo>
                  <a:cubicBezTo>
                    <a:pt x="232" y="24"/>
                    <a:pt x="186" y="105"/>
                    <a:pt x="140" y="163"/>
                  </a:cubicBezTo>
                  <a:cubicBezTo>
                    <a:pt x="116" y="232"/>
                    <a:pt x="82" y="290"/>
                    <a:pt x="59" y="359"/>
                  </a:cubicBezTo>
                  <a:cubicBezTo>
                    <a:pt x="12" y="498"/>
                    <a:pt x="1" y="626"/>
                    <a:pt x="1" y="730"/>
                  </a:cubicBezTo>
                  <a:cubicBezTo>
                    <a:pt x="1" y="927"/>
                    <a:pt x="59" y="1043"/>
                    <a:pt x="70" y="1043"/>
                  </a:cubicBezTo>
                  <a:cubicBezTo>
                    <a:pt x="75" y="1043"/>
                    <a:pt x="74" y="1022"/>
                    <a:pt x="72" y="987"/>
                  </a:cubicBezTo>
                  <a:lnTo>
                    <a:pt x="72" y="987"/>
                  </a:lnTo>
                  <a:cubicBezTo>
                    <a:pt x="73" y="987"/>
                    <a:pt x="75" y="987"/>
                    <a:pt x="78" y="987"/>
                  </a:cubicBezTo>
                  <a:cubicBezTo>
                    <a:pt x="111" y="987"/>
                    <a:pt x="238" y="950"/>
                    <a:pt x="348" y="800"/>
                  </a:cubicBezTo>
                  <a:cubicBezTo>
                    <a:pt x="418" y="730"/>
                    <a:pt x="476" y="614"/>
                    <a:pt x="510" y="464"/>
                  </a:cubicBezTo>
                  <a:cubicBezTo>
                    <a:pt x="522" y="394"/>
                    <a:pt x="533" y="313"/>
                    <a:pt x="522" y="232"/>
                  </a:cubicBezTo>
                  <a:cubicBezTo>
                    <a:pt x="522" y="197"/>
                    <a:pt x="510" y="151"/>
                    <a:pt x="487" y="105"/>
                  </a:cubicBezTo>
                  <a:cubicBezTo>
                    <a:pt x="476" y="58"/>
                    <a:pt x="429" y="0"/>
                    <a:pt x="3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18;p44"/>
            <p:cNvSpPr/>
            <p:nvPr/>
          </p:nvSpPr>
          <p:spPr>
            <a:xfrm>
              <a:off x="6790859" y="4185332"/>
              <a:ext cx="368567" cy="409424"/>
            </a:xfrm>
            <a:custGeom>
              <a:avLst/>
              <a:gdLst/>
              <a:ahLst/>
              <a:cxnLst/>
              <a:rect l="l" t="t" r="r" b="b"/>
              <a:pathLst>
                <a:path w="6486" h="7205" extrusionOk="0">
                  <a:moveTo>
                    <a:pt x="4807" y="1"/>
                  </a:moveTo>
                  <a:lnTo>
                    <a:pt x="1656" y="1066"/>
                  </a:lnTo>
                  <a:lnTo>
                    <a:pt x="2872" y="4286"/>
                  </a:lnTo>
                  <a:cubicBezTo>
                    <a:pt x="2872" y="4286"/>
                    <a:pt x="0" y="6591"/>
                    <a:pt x="174" y="7205"/>
                  </a:cubicBezTo>
                  <a:lnTo>
                    <a:pt x="6486" y="5085"/>
                  </a:lnTo>
                  <a:lnTo>
                    <a:pt x="4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19;p44"/>
            <p:cNvSpPr/>
            <p:nvPr/>
          </p:nvSpPr>
          <p:spPr>
            <a:xfrm>
              <a:off x="7044855" y="4375234"/>
              <a:ext cx="30345" cy="28810"/>
            </a:xfrm>
            <a:custGeom>
              <a:avLst/>
              <a:gdLst/>
              <a:ahLst/>
              <a:cxnLst/>
              <a:rect l="l" t="t" r="r" b="b"/>
              <a:pathLst>
                <a:path w="534" h="507" extrusionOk="0">
                  <a:moveTo>
                    <a:pt x="242" y="1"/>
                  </a:moveTo>
                  <a:cubicBezTo>
                    <a:pt x="124" y="1"/>
                    <a:pt x="1" y="145"/>
                    <a:pt x="1" y="261"/>
                  </a:cubicBezTo>
                  <a:cubicBezTo>
                    <a:pt x="1" y="378"/>
                    <a:pt x="140" y="506"/>
                    <a:pt x="261" y="506"/>
                  </a:cubicBezTo>
                  <a:cubicBezTo>
                    <a:pt x="271" y="506"/>
                    <a:pt x="281" y="505"/>
                    <a:pt x="290" y="504"/>
                  </a:cubicBezTo>
                  <a:cubicBezTo>
                    <a:pt x="418" y="492"/>
                    <a:pt x="533" y="365"/>
                    <a:pt x="522" y="237"/>
                  </a:cubicBezTo>
                  <a:cubicBezTo>
                    <a:pt x="511" y="110"/>
                    <a:pt x="404" y="3"/>
                    <a:pt x="280" y="3"/>
                  </a:cubicBezTo>
                  <a:cubicBezTo>
                    <a:pt x="275" y="3"/>
                    <a:pt x="271" y="3"/>
                    <a:pt x="267" y="3"/>
                  </a:cubicBezTo>
                  <a:lnTo>
                    <a:pt x="267" y="3"/>
                  </a:lnTo>
                  <a:cubicBezTo>
                    <a:pt x="259" y="2"/>
                    <a:pt x="251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20;p44"/>
            <p:cNvSpPr/>
            <p:nvPr/>
          </p:nvSpPr>
          <p:spPr>
            <a:xfrm>
              <a:off x="6794780" y="4445297"/>
              <a:ext cx="364646" cy="149450"/>
            </a:xfrm>
            <a:custGeom>
              <a:avLst/>
              <a:gdLst/>
              <a:ahLst/>
              <a:cxnLst/>
              <a:rect l="l" t="t" r="r" b="b"/>
              <a:pathLst>
                <a:path w="6417" h="2630" extrusionOk="0">
                  <a:moveTo>
                    <a:pt x="6232" y="0"/>
                  </a:moveTo>
                  <a:lnTo>
                    <a:pt x="255" y="2224"/>
                  </a:lnTo>
                  <a:cubicBezTo>
                    <a:pt x="255" y="2224"/>
                    <a:pt x="1" y="2444"/>
                    <a:pt x="105" y="2630"/>
                  </a:cubicBezTo>
                  <a:lnTo>
                    <a:pt x="6417" y="510"/>
                  </a:lnTo>
                  <a:lnTo>
                    <a:pt x="6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21;p44"/>
            <p:cNvSpPr/>
            <p:nvPr/>
          </p:nvSpPr>
          <p:spPr>
            <a:xfrm>
              <a:off x="6946496" y="4424102"/>
              <a:ext cx="41823" cy="14718"/>
            </a:xfrm>
            <a:custGeom>
              <a:avLst/>
              <a:gdLst/>
              <a:ahLst/>
              <a:cxnLst/>
              <a:rect l="l" t="t" r="r" b="b"/>
              <a:pathLst>
                <a:path w="736" h="259" extrusionOk="0">
                  <a:moveTo>
                    <a:pt x="233" y="1"/>
                  </a:moveTo>
                  <a:cubicBezTo>
                    <a:pt x="91" y="1"/>
                    <a:pt x="0" y="58"/>
                    <a:pt x="18" y="84"/>
                  </a:cubicBezTo>
                  <a:cubicBezTo>
                    <a:pt x="29" y="107"/>
                    <a:pt x="191" y="72"/>
                    <a:pt x="377" y="130"/>
                  </a:cubicBezTo>
                  <a:cubicBezTo>
                    <a:pt x="552" y="163"/>
                    <a:pt x="665" y="259"/>
                    <a:pt x="706" y="259"/>
                  </a:cubicBezTo>
                  <a:cubicBezTo>
                    <a:pt x="709" y="259"/>
                    <a:pt x="711" y="258"/>
                    <a:pt x="712" y="258"/>
                  </a:cubicBezTo>
                  <a:cubicBezTo>
                    <a:pt x="736" y="234"/>
                    <a:pt x="620" y="72"/>
                    <a:pt x="400" y="26"/>
                  </a:cubicBezTo>
                  <a:cubicBezTo>
                    <a:pt x="339" y="8"/>
                    <a:pt x="283" y="1"/>
                    <a:pt x="2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22;p44"/>
            <p:cNvSpPr/>
            <p:nvPr/>
          </p:nvSpPr>
          <p:spPr>
            <a:xfrm>
              <a:off x="6914562" y="4454843"/>
              <a:ext cx="33640" cy="21423"/>
            </a:xfrm>
            <a:custGeom>
              <a:avLst/>
              <a:gdLst/>
              <a:ahLst/>
              <a:cxnLst/>
              <a:rect l="l" t="t" r="r" b="b"/>
              <a:pathLst>
                <a:path w="592" h="377" extrusionOk="0">
                  <a:moveTo>
                    <a:pt x="115" y="0"/>
                  </a:moveTo>
                  <a:cubicBezTo>
                    <a:pt x="47" y="0"/>
                    <a:pt x="0" y="18"/>
                    <a:pt x="0" y="29"/>
                  </a:cubicBezTo>
                  <a:cubicBezTo>
                    <a:pt x="0" y="64"/>
                    <a:pt x="151" y="76"/>
                    <a:pt x="302" y="168"/>
                  </a:cubicBezTo>
                  <a:cubicBezTo>
                    <a:pt x="441" y="249"/>
                    <a:pt x="533" y="377"/>
                    <a:pt x="556" y="377"/>
                  </a:cubicBezTo>
                  <a:cubicBezTo>
                    <a:pt x="591" y="377"/>
                    <a:pt x="545" y="191"/>
                    <a:pt x="359" y="76"/>
                  </a:cubicBezTo>
                  <a:cubicBezTo>
                    <a:pt x="273" y="18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23;p44"/>
            <p:cNvSpPr/>
            <p:nvPr/>
          </p:nvSpPr>
          <p:spPr>
            <a:xfrm>
              <a:off x="6883650" y="4483198"/>
              <a:ext cx="26367" cy="25969"/>
            </a:xfrm>
            <a:custGeom>
              <a:avLst/>
              <a:gdLst/>
              <a:ahLst/>
              <a:cxnLst/>
              <a:rect l="l" t="t" r="r" b="b"/>
              <a:pathLst>
                <a:path w="464" h="457" extrusionOk="0">
                  <a:moveTo>
                    <a:pt x="62" y="0"/>
                  </a:moveTo>
                  <a:cubicBezTo>
                    <a:pt x="38" y="0"/>
                    <a:pt x="23" y="7"/>
                    <a:pt x="23" y="17"/>
                  </a:cubicBezTo>
                  <a:cubicBezTo>
                    <a:pt x="0" y="40"/>
                    <a:pt x="139" y="98"/>
                    <a:pt x="255" y="214"/>
                  </a:cubicBezTo>
                  <a:cubicBezTo>
                    <a:pt x="348" y="329"/>
                    <a:pt x="405" y="457"/>
                    <a:pt x="440" y="457"/>
                  </a:cubicBezTo>
                  <a:cubicBezTo>
                    <a:pt x="463" y="457"/>
                    <a:pt x="452" y="283"/>
                    <a:pt x="324" y="144"/>
                  </a:cubicBezTo>
                  <a:cubicBezTo>
                    <a:pt x="234" y="37"/>
                    <a:pt x="120" y="0"/>
                    <a:pt x="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24;p44"/>
            <p:cNvSpPr/>
            <p:nvPr/>
          </p:nvSpPr>
          <p:spPr>
            <a:xfrm>
              <a:off x="6934961" y="4370973"/>
              <a:ext cx="39152" cy="14661"/>
            </a:xfrm>
            <a:custGeom>
              <a:avLst/>
              <a:gdLst/>
              <a:ahLst/>
              <a:cxnLst/>
              <a:rect l="l" t="t" r="r" b="b"/>
              <a:pathLst>
                <a:path w="689" h="258" extrusionOk="0">
                  <a:moveTo>
                    <a:pt x="473" y="0"/>
                  </a:moveTo>
                  <a:cubicBezTo>
                    <a:pt x="422" y="0"/>
                    <a:pt x="363" y="7"/>
                    <a:pt x="302" y="23"/>
                  </a:cubicBezTo>
                  <a:cubicBezTo>
                    <a:pt x="105" y="92"/>
                    <a:pt x="0" y="231"/>
                    <a:pt x="12" y="254"/>
                  </a:cubicBezTo>
                  <a:cubicBezTo>
                    <a:pt x="15" y="257"/>
                    <a:pt x="20" y="258"/>
                    <a:pt x="24" y="258"/>
                  </a:cubicBezTo>
                  <a:cubicBezTo>
                    <a:pt x="68" y="258"/>
                    <a:pt x="170" y="170"/>
                    <a:pt x="348" y="139"/>
                  </a:cubicBezTo>
                  <a:cubicBezTo>
                    <a:pt x="522" y="92"/>
                    <a:pt x="672" y="92"/>
                    <a:pt x="672" y="58"/>
                  </a:cubicBezTo>
                  <a:cubicBezTo>
                    <a:pt x="689" y="41"/>
                    <a:pt x="604" y="0"/>
                    <a:pt x="4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25;p44"/>
            <p:cNvSpPr/>
            <p:nvPr/>
          </p:nvSpPr>
          <p:spPr>
            <a:xfrm>
              <a:off x="6929051" y="4294887"/>
              <a:ext cx="49381" cy="45801"/>
            </a:xfrm>
            <a:custGeom>
              <a:avLst/>
              <a:gdLst/>
              <a:ahLst/>
              <a:cxnLst/>
              <a:rect l="l" t="t" r="r" b="b"/>
              <a:pathLst>
                <a:path w="869" h="806" extrusionOk="0">
                  <a:moveTo>
                    <a:pt x="688" y="111"/>
                  </a:moveTo>
                  <a:cubicBezTo>
                    <a:pt x="704" y="111"/>
                    <a:pt x="718" y="115"/>
                    <a:pt x="730" y="123"/>
                  </a:cubicBezTo>
                  <a:cubicBezTo>
                    <a:pt x="741" y="146"/>
                    <a:pt x="741" y="146"/>
                    <a:pt x="730" y="169"/>
                  </a:cubicBezTo>
                  <a:cubicBezTo>
                    <a:pt x="707" y="192"/>
                    <a:pt x="695" y="215"/>
                    <a:pt x="672" y="238"/>
                  </a:cubicBezTo>
                  <a:cubicBezTo>
                    <a:pt x="626" y="296"/>
                    <a:pt x="579" y="343"/>
                    <a:pt x="533" y="389"/>
                  </a:cubicBezTo>
                  <a:cubicBezTo>
                    <a:pt x="452" y="470"/>
                    <a:pt x="348" y="540"/>
                    <a:pt x="278" y="597"/>
                  </a:cubicBezTo>
                  <a:cubicBezTo>
                    <a:pt x="173" y="687"/>
                    <a:pt x="84" y="742"/>
                    <a:pt x="41" y="771"/>
                  </a:cubicBezTo>
                  <a:lnTo>
                    <a:pt x="41" y="771"/>
                  </a:lnTo>
                  <a:cubicBezTo>
                    <a:pt x="67" y="725"/>
                    <a:pt x="108" y="637"/>
                    <a:pt x="186" y="528"/>
                  </a:cubicBezTo>
                  <a:cubicBezTo>
                    <a:pt x="243" y="447"/>
                    <a:pt x="325" y="354"/>
                    <a:pt x="417" y="273"/>
                  </a:cubicBezTo>
                  <a:cubicBezTo>
                    <a:pt x="464" y="227"/>
                    <a:pt x="521" y="180"/>
                    <a:pt x="579" y="157"/>
                  </a:cubicBezTo>
                  <a:cubicBezTo>
                    <a:pt x="618" y="126"/>
                    <a:pt x="657" y="111"/>
                    <a:pt x="688" y="111"/>
                  </a:cubicBezTo>
                  <a:close/>
                  <a:moveTo>
                    <a:pt x="690" y="0"/>
                  </a:moveTo>
                  <a:cubicBezTo>
                    <a:pt x="671" y="0"/>
                    <a:pt x="653" y="3"/>
                    <a:pt x="637" y="7"/>
                  </a:cubicBezTo>
                  <a:cubicBezTo>
                    <a:pt x="591" y="18"/>
                    <a:pt x="556" y="53"/>
                    <a:pt x="521" y="65"/>
                  </a:cubicBezTo>
                  <a:lnTo>
                    <a:pt x="348" y="192"/>
                  </a:lnTo>
                  <a:cubicBezTo>
                    <a:pt x="243" y="296"/>
                    <a:pt x="174" y="401"/>
                    <a:pt x="116" y="482"/>
                  </a:cubicBezTo>
                  <a:cubicBezTo>
                    <a:pt x="12" y="679"/>
                    <a:pt x="0" y="806"/>
                    <a:pt x="12" y="806"/>
                  </a:cubicBezTo>
                  <a:cubicBezTo>
                    <a:pt x="16" y="806"/>
                    <a:pt x="20" y="803"/>
                    <a:pt x="24" y="797"/>
                  </a:cubicBezTo>
                  <a:lnTo>
                    <a:pt x="24" y="797"/>
                  </a:lnTo>
                  <a:cubicBezTo>
                    <a:pt x="62" y="796"/>
                    <a:pt x="184" y="766"/>
                    <a:pt x="336" y="690"/>
                  </a:cubicBezTo>
                  <a:cubicBezTo>
                    <a:pt x="417" y="644"/>
                    <a:pt x="521" y="574"/>
                    <a:pt x="626" y="470"/>
                  </a:cubicBezTo>
                  <a:cubicBezTo>
                    <a:pt x="684" y="435"/>
                    <a:pt x="730" y="377"/>
                    <a:pt x="765" y="319"/>
                  </a:cubicBezTo>
                  <a:cubicBezTo>
                    <a:pt x="799" y="285"/>
                    <a:pt x="823" y="262"/>
                    <a:pt x="846" y="215"/>
                  </a:cubicBezTo>
                  <a:cubicBezTo>
                    <a:pt x="869" y="169"/>
                    <a:pt x="857" y="88"/>
                    <a:pt x="799" y="42"/>
                  </a:cubicBezTo>
                  <a:cubicBezTo>
                    <a:pt x="769" y="11"/>
                    <a:pt x="727" y="0"/>
                    <a:pt x="6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26;p44"/>
            <p:cNvSpPr/>
            <p:nvPr/>
          </p:nvSpPr>
          <p:spPr>
            <a:xfrm>
              <a:off x="6894162" y="4289432"/>
              <a:ext cx="41539" cy="51938"/>
            </a:xfrm>
            <a:custGeom>
              <a:avLst/>
              <a:gdLst/>
              <a:ahLst/>
              <a:cxnLst/>
              <a:rect l="l" t="t" r="r" b="b"/>
              <a:pathLst>
                <a:path w="731" h="914" extrusionOk="0">
                  <a:moveTo>
                    <a:pt x="176" y="1"/>
                  </a:moveTo>
                  <a:cubicBezTo>
                    <a:pt x="155" y="1"/>
                    <a:pt x="131" y="4"/>
                    <a:pt x="105" y="10"/>
                  </a:cubicBezTo>
                  <a:cubicBezTo>
                    <a:pt x="47" y="22"/>
                    <a:pt x="0" y="91"/>
                    <a:pt x="0" y="138"/>
                  </a:cubicBezTo>
                  <a:lnTo>
                    <a:pt x="0" y="265"/>
                  </a:lnTo>
                  <a:cubicBezTo>
                    <a:pt x="24" y="334"/>
                    <a:pt x="47" y="415"/>
                    <a:pt x="81" y="485"/>
                  </a:cubicBezTo>
                  <a:cubicBezTo>
                    <a:pt x="151" y="612"/>
                    <a:pt x="244" y="705"/>
                    <a:pt x="325" y="763"/>
                  </a:cubicBezTo>
                  <a:cubicBezTo>
                    <a:pt x="455" y="841"/>
                    <a:pt x="572" y="861"/>
                    <a:pt x="623" y="861"/>
                  </a:cubicBezTo>
                  <a:cubicBezTo>
                    <a:pt x="640" y="861"/>
                    <a:pt x="649" y="858"/>
                    <a:pt x="649" y="856"/>
                  </a:cubicBezTo>
                  <a:cubicBezTo>
                    <a:pt x="649" y="844"/>
                    <a:pt x="533" y="821"/>
                    <a:pt x="371" y="682"/>
                  </a:cubicBezTo>
                  <a:cubicBezTo>
                    <a:pt x="302" y="624"/>
                    <a:pt x="220" y="543"/>
                    <a:pt x="163" y="427"/>
                  </a:cubicBezTo>
                  <a:cubicBezTo>
                    <a:pt x="139" y="369"/>
                    <a:pt x="128" y="311"/>
                    <a:pt x="105" y="242"/>
                  </a:cubicBezTo>
                  <a:cubicBezTo>
                    <a:pt x="93" y="161"/>
                    <a:pt x="105" y="103"/>
                    <a:pt x="128" y="103"/>
                  </a:cubicBezTo>
                  <a:cubicBezTo>
                    <a:pt x="131" y="101"/>
                    <a:pt x="135" y="101"/>
                    <a:pt x="139" y="101"/>
                  </a:cubicBezTo>
                  <a:cubicBezTo>
                    <a:pt x="169" y="101"/>
                    <a:pt x="226" y="133"/>
                    <a:pt x="267" y="184"/>
                  </a:cubicBezTo>
                  <a:cubicBezTo>
                    <a:pt x="325" y="219"/>
                    <a:pt x="371" y="276"/>
                    <a:pt x="394" y="323"/>
                  </a:cubicBezTo>
                  <a:cubicBezTo>
                    <a:pt x="475" y="427"/>
                    <a:pt x="533" y="531"/>
                    <a:pt x="568" y="612"/>
                  </a:cubicBezTo>
                  <a:cubicBezTo>
                    <a:pt x="661" y="786"/>
                    <a:pt x="672" y="913"/>
                    <a:pt x="684" y="913"/>
                  </a:cubicBezTo>
                  <a:cubicBezTo>
                    <a:pt x="707" y="913"/>
                    <a:pt x="730" y="786"/>
                    <a:pt x="672" y="589"/>
                  </a:cubicBezTo>
                  <a:cubicBezTo>
                    <a:pt x="637" y="485"/>
                    <a:pt x="603" y="369"/>
                    <a:pt x="510" y="253"/>
                  </a:cubicBezTo>
                  <a:cubicBezTo>
                    <a:pt x="475" y="195"/>
                    <a:pt x="429" y="138"/>
                    <a:pt x="371" y="91"/>
                  </a:cubicBezTo>
                  <a:cubicBezTo>
                    <a:pt x="324" y="54"/>
                    <a:pt x="269" y="1"/>
                    <a:pt x="1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27;p44"/>
            <p:cNvSpPr/>
            <p:nvPr/>
          </p:nvSpPr>
          <p:spPr>
            <a:xfrm>
              <a:off x="6510498" y="3267129"/>
              <a:ext cx="1426535" cy="1076606"/>
            </a:xfrm>
            <a:custGeom>
              <a:avLst/>
              <a:gdLst/>
              <a:ahLst/>
              <a:cxnLst/>
              <a:rect l="l" t="t" r="r" b="b"/>
              <a:pathLst>
                <a:path w="25104" h="18946" extrusionOk="0">
                  <a:moveTo>
                    <a:pt x="21395" y="0"/>
                  </a:moveTo>
                  <a:cubicBezTo>
                    <a:pt x="21180" y="0"/>
                    <a:pt x="20962" y="23"/>
                    <a:pt x="20743" y="72"/>
                  </a:cubicBezTo>
                  <a:cubicBezTo>
                    <a:pt x="19307" y="397"/>
                    <a:pt x="14153" y="4022"/>
                    <a:pt x="14153" y="4022"/>
                  </a:cubicBezTo>
                  <a:lnTo>
                    <a:pt x="8200" y="4068"/>
                  </a:lnTo>
                  <a:cubicBezTo>
                    <a:pt x="8200" y="4068"/>
                    <a:pt x="5772" y="1902"/>
                    <a:pt x="4670" y="1902"/>
                  </a:cubicBezTo>
                  <a:cubicBezTo>
                    <a:pt x="4662" y="1902"/>
                    <a:pt x="4653" y="1902"/>
                    <a:pt x="4645" y="1902"/>
                  </a:cubicBezTo>
                  <a:cubicBezTo>
                    <a:pt x="3556" y="1914"/>
                    <a:pt x="0" y="1682"/>
                    <a:pt x="1494" y="6616"/>
                  </a:cubicBezTo>
                  <a:cubicBezTo>
                    <a:pt x="2964" y="11515"/>
                    <a:pt x="5599" y="18945"/>
                    <a:pt x="5751" y="18945"/>
                  </a:cubicBezTo>
                  <a:cubicBezTo>
                    <a:pt x="5753" y="18945"/>
                    <a:pt x="5755" y="18943"/>
                    <a:pt x="5756" y="18939"/>
                  </a:cubicBezTo>
                  <a:lnTo>
                    <a:pt x="10412" y="16901"/>
                  </a:lnTo>
                  <a:lnTo>
                    <a:pt x="8524" y="9801"/>
                  </a:lnTo>
                  <a:lnTo>
                    <a:pt x="8524" y="9801"/>
                  </a:lnTo>
                  <a:cubicBezTo>
                    <a:pt x="8525" y="9801"/>
                    <a:pt x="9981" y="9817"/>
                    <a:pt x="11631" y="9817"/>
                  </a:cubicBezTo>
                  <a:cubicBezTo>
                    <a:pt x="13418" y="9817"/>
                    <a:pt x="15432" y="9798"/>
                    <a:pt x="16064" y="9720"/>
                  </a:cubicBezTo>
                  <a:cubicBezTo>
                    <a:pt x="17280" y="9558"/>
                    <a:pt x="19573" y="7948"/>
                    <a:pt x="19573" y="7948"/>
                  </a:cubicBezTo>
                  <a:lnTo>
                    <a:pt x="19573" y="7948"/>
                  </a:lnTo>
                  <a:lnTo>
                    <a:pt x="19214" y="16889"/>
                  </a:lnTo>
                  <a:lnTo>
                    <a:pt x="24056" y="16623"/>
                  </a:lnTo>
                  <a:cubicBezTo>
                    <a:pt x="24056" y="16623"/>
                    <a:pt x="24739" y="5875"/>
                    <a:pt x="24947" y="3663"/>
                  </a:cubicBezTo>
                  <a:cubicBezTo>
                    <a:pt x="25104" y="1930"/>
                    <a:pt x="23361" y="0"/>
                    <a:pt x="21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28;p44"/>
            <p:cNvSpPr/>
            <p:nvPr/>
          </p:nvSpPr>
          <p:spPr>
            <a:xfrm>
              <a:off x="7620067" y="3448224"/>
              <a:ext cx="12558" cy="337029"/>
            </a:xfrm>
            <a:custGeom>
              <a:avLst/>
              <a:gdLst/>
              <a:ahLst/>
              <a:cxnLst/>
              <a:rect l="l" t="t" r="r" b="b"/>
              <a:pathLst>
                <a:path w="221" h="5931" extrusionOk="0">
                  <a:moveTo>
                    <a:pt x="220" y="1"/>
                  </a:moveTo>
                  <a:cubicBezTo>
                    <a:pt x="220" y="1"/>
                    <a:pt x="209" y="82"/>
                    <a:pt x="174" y="233"/>
                  </a:cubicBezTo>
                  <a:cubicBezTo>
                    <a:pt x="162" y="372"/>
                    <a:pt x="128" y="592"/>
                    <a:pt x="116" y="870"/>
                  </a:cubicBezTo>
                  <a:cubicBezTo>
                    <a:pt x="93" y="1402"/>
                    <a:pt x="58" y="2144"/>
                    <a:pt x="46" y="2966"/>
                  </a:cubicBezTo>
                  <a:cubicBezTo>
                    <a:pt x="35" y="3777"/>
                    <a:pt x="35" y="4518"/>
                    <a:pt x="12" y="5062"/>
                  </a:cubicBezTo>
                  <a:cubicBezTo>
                    <a:pt x="12" y="5329"/>
                    <a:pt x="0" y="5537"/>
                    <a:pt x="0" y="5699"/>
                  </a:cubicBezTo>
                  <a:lnTo>
                    <a:pt x="0" y="5931"/>
                  </a:lnTo>
                  <a:cubicBezTo>
                    <a:pt x="0" y="5931"/>
                    <a:pt x="12" y="5850"/>
                    <a:pt x="35" y="5699"/>
                  </a:cubicBezTo>
                  <a:cubicBezTo>
                    <a:pt x="46" y="5560"/>
                    <a:pt x="58" y="5340"/>
                    <a:pt x="70" y="5062"/>
                  </a:cubicBezTo>
                  <a:cubicBezTo>
                    <a:pt x="104" y="4529"/>
                    <a:pt x="116" y="3788"/>
                    <a:pt x="128" y="2966"/>
                  </a:cubicBezTo>
                  <a:cubicBezTo>
                    <a:pt x="151" y="2144"/>
                    <a:pt x="162" y="1402"/>
                    <a:pt x="185" y="870"/>
                  </a:cubicBezTo>
                  <a:cubicBezTo>
                    <a:pt x="209" y="603"/>
                    <a:pt x="209" y="395"/>
                    <a:pt x="220" y="233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29;p44"/>
            <p:cNvSpPr/>
            <p:nvPr/>
          </p:nvSpPr>
          <p:spPr>
            <a:xfrm>
              <a:off x="7582508" y="3566075"/>
              <a:ext cx="40232" cy="120469"/>
            </a:xfrm>
            <a:custGeom>
              <a:avLst/>
              <a:gdLst/>
              <a:ahLst/>
              <a:cxnLst/>
              <a:rect l="l" t="t" r="r" b="b"/>
              <a:pathLst>
                <a:path w="708" h="2120" extrusionOk="0">
                  <a:moveTo>
                    <a:pt x="24" y="0"/>
                  </a:moveTo>
                  <a:cubicBezTo>
                    <a:pt x="13" y="0"/>
                    <a:pt x="1" y="128"/>
                    <a:pt x="1" y="324"/>
                  </a:cubicBezTo>
                  <a:cubicBezTo>
                    <a:pt x="1" y="533"/>
                    <a:pt x="24" y="822"/>
                    <a:pt x="128" y="1124"/>
                  </a:cubicBezTo>
                  <a:cubicBezTo>
                    <a:pt x="233" y="1425"/>
                    <a:pt x="360" y="1691"/>
                    <a:pt x="476" y="1865"/>
                  </a:cubicBezTo>
                  <a:cubicBezTo>
                    <a:pt x="592" y="2039"/>
                    <a:pt x="673" y="2120"/>
                    <a:pt x="696" y="2120"/>
                  </a:cubicBezTo>
                  <a:cubicBezTo>
                    <a:pt x="707" y="2108"/>
                    <a:pt x="383" y="1703"/>
                    <a:pt x="198" y="1112"/>
                  </a:cubicBezTo>
                  <a:cubicBezTo>
                    <a:pt x="13" y="521"/>
                    <a:pt x="59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30;p44"/>
            <p:cNvSpPr/>
            <p:nvPr/>
          </p:nvSpPr>
          <p:spPr>
            <a:xfrm>
              <a:off x="6909959" y="3448905"/>
              <a:ext cx="337654" cy="340950"/>
            </a:xfrm>
            <a:custGeom>
              <a:avLst/>
              <a:gdLst/>
              <a:ahLst/>
              <a:cxnLst/>
              <a:rect l="l" t="t" r="r" b="b"/>
              <a:pathLst>
                <a:path w="5942" h="6000" extrusionOk="0">
                  <a:moveTo>
                    <a:pt x="0" y="1"/>
                  </a:moveTo>
                  <a:lnTo>
                    <a:pt x="58" y="58"/>
                  </a:lnTo>
                  <a:cubicBezTo>
                    <a:pt x="105" y="105"/>
                    <a:pt x="163" y="163"/>
                    <a:pt x="255" y="232"/>
                  </a:cubicBezTo>
                  <a:cubicBezTo>
                    <a:pt x="406" y="371"/>
                    <a:pt x="672" y="580"/>
                    <a:pt x="985" y="811"/>
                  </a:cubicBezTo>
                  <a:cubicBezTo>
                    <a:pt x="1622" y="1286"/>
                    <a:pt x="2548" y="1877"/>
                    <a:pt x="3614" y="2491"/>
                  </a:cubicBezTo>
                  <a:cubicBezTo>
                    <a:pt x="4147" y="2780"/>
                    <a:pt x="4575" y="3162"/>
                    <a:pt x="4911" y="3556"/>
                  </a:cubicBezTo>
                  <a:cubicBezTo>
                    <a:pt x="5235" y="3973"/>
                    <a:pt x="5467" y="4390"/>
                    <a:pt x="5606" y="4749"/>
                  </a:cubicBezTo>
                  <a:cubicBezTo>
                    <a:pt x="5757" y="5108"/>
                    <a:pt x="5838" y="5432"/>
                    <a:pt x="5872" y="5652"/>
                  </a:cubicBezTo>
                  <a:cubicBezTo>
                    <a:pt x="5907" y="5884"/>
                    <a:pt x="5907" y="6000"/>
                    <a:pt x="5930" y="6000"/>
                  </a:cubicBezTo>
                  <a:cubicBezTo>
                    <a:pt x="5930" y="6000"/>
                    <a:pt x="5930" y="5965"/>
                    <a:pt x="5942" y="5907"/>
                  </a:cubicBezTo>
                  <a:cubicBezTo>
                    <a:pt x="5930" y="5849"/>
                    <a:pt x="5930" y="5757"/>
                    <a:pt x="5907" y="5641"/>
                  </a:cubicBezTo>
                  <a:cubicBezTo>
                    <a:pt x="5884" y="5432"/>
                    <a:pt x="5826" y="5108"/>
                    <a:pt x="5675" y="4738"/>
                  </a:cubicBezTo>
                  <a:cubicBezTo>
                    <a:pt x="5548" y="4355"/>
                    <a:pt x="5316" y="3938"/>
                    <a:pt x="4981" y="3521"/>
                  </a:cubicBezTo>
                  <a:cubicBezTo>
                    <a:pt x="4830" y="3313"/>
                    <a:pt x="4622" y="3116"/>
                    <a:pt x="4401" y="2919"/>
                  </a:cubicBezTo>
                  <a:cubicBezTo>
                    <a:pt x="4193" y="2734"/>
                    <a:pt x="3927" y="2560"/>
                    <a:pt x="3672" y="2421"/>
                  </a:cubicBezTo>
                  <a:cubicBezTo>
                    <a:pt x="2606" y="1807"/>
                    <a:pt x="1680" y="1217"/>
                    <a:pt x="1031" y="765"/>
                  </a:cubicBezTo>
                  <a:cubicBezTo>
                    <a:pt x="718" y="545"/>
                    <a:pt x="452" y="360"/>
                    <a:pt x="278" y="221"/>
                  </a:cubicBezTo>
                  <a:cubicBezTo>
                    <a:pt x="105" y="7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31;p44"/>
            <p:cNvSpPr/>
            <p:nvPr/>
          </p:nvSpPr>
          <p:spPr>
            <a:xfrm>
              <a:off x="7283736" y="3491693"/>
              <a:ext cx="59950" cy="312026"/>
            </a:xfrm>
            <a:custGeom>
              <a:avLst/>
              <a:gdLst/>
              <a:ahLst/>
              <a:cxnLst/>
              <a:rect l="l" t="t" r="r" b="b"/>
              <a:pathLst>
                <a:path w="1055" h="5491" extrusionOk="0">
                  <a:moveTo>
                    <a:pt x="1055" y="0"/>
                  </a:moveTo>
                  <a:lnTo>
                    <a:pt x="1055" y="0"/>
                  </a:lnTo>
                  <a:cubicBezTo>
                    <a:pt x="1055" y="0"/>
                    <a:pt x="1008" y="58"/>
                    <a:pt x="916" y="186"/>
                  </a:cubicBezTo>
                  <a:cubicBezTo>
                    <a:pt x="858" y="325"/>
                    <a:pt x="765" y="510"/>
                    <a:pt x="661" y="742"/>
                  </a:cubicBezTo>
                  <a:cubicBezTo>
                    <a:pt x="476" y="1216"/>
                    <a:pt x="256" y="1900"/>
                    <a:pt x="128" y="2664"/>
                  </a:cubicBezTo>
                  <a:cubicBezTo>
                    <a:pt x="12" y="3429"/>
                    <a:pt x="1" y="4158"/>
                    <a:pt x="24" y="4668"/>
                  </a:cubicBezTo>
                  <a:cubicBezTo>
                    <a:pt x="47" y="4923"/>
                    <a:pt x="59" y="5131"/>
                    <a:pt x="82" y="5270"/>
                  </a:cubicBezTo>
                  <a:lnTo>
                    <a:pt x="128" y="5490"/>
                  </a:lnTo>
                  <a:cubicBezTo>
                    <a:pt x="128" y="5490"/>
                    <a:pt x="128" y="5421"/>
                    <a:pt x="117" y="5270"/>
                  </a:cubicBezTo>
                  <a:cubicBezTo>
                    <a:pt x="93" y="5131"/>
                    <a:pt x="93" y="4923"/>
                    <a:pt x="82" y="4668"/>
                  </a:cubicBezTo>
                  <a:cubicBezTo>
                    <a:pt x="70" y="4158"/>
                    <a:pt x="82" y="3452"/>
                    <a:pt x="209" y="2676"/>
                  </a:cubicBezTo>
                  <a:cubicBezTo>
                    <a:pt x="348" y="1923"/>
                    <a:pt x="557" y="1251"/>
                    <a:pt x="730" y="765"/>
                  </a:cubicBezTo>
                  <a:cubicBezTo>
                    <a:pt x="835" y="522"/>
                    <a:pt x="916" y="336"/>
                    <a:pt x="962" y="209"/>
                  </a:cubicBezTo>
                  <a:cubicBezTo>
                    <a:pt x="1020" y="70"/>
                    <a:pt x="1055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32;p44"/>
            <p:cNvSpPr/>
            <p:nvPr/>
          </p:nvSpPr>
          <p:spPr>
            <a:xfrm>
              <a:off x="6814554" y="3454815"/>
              <a:ext cx="189568" cy="394934"/>
            </a:xfrm>
            <a:custGeom>
              <a:avLst/>
              <a:gdLst/>
              <a:ahLst/>
              <a:cxnLst/>
              <a:rect l="l" t="t" r="r" b="b"/>
              <a:pathLst>
                <a:path w="3336" h="6950" extrusionOk="0">
                  <a:moveTo>
                    <a:pt x="0" y="1"/>
                  </a:moveTo>
                  <a:cubicBezTo>
                    <a:pt x="0" y="1"/>
                    <a:pt x="23" y="16"/>
                    <a:pt x="64" y="35"/>
                  </a:cubicBezTo>
                  <a:lnTo>
                    <a:pt x="64" y="35"/>
                  </a:lnTo>
                  <a:cubicBezTo>
                    <a:pt x="26" y="10"/>
                    <a:pt x="0" y="1"/>
                    <a:pt x="0" y="1"/>
                  </a:cubicBezTo>
                  <a:close/>
                  <a:moveTo>
                    <a:pt x="64" y="35"/>
                  </a:moveTo>
                  <a:cubicBezTo>
                    <a:pt x="69" y="38"/>
                    <a:pt x="75" y="43"/>
                    <a:pt x="81" y="47"/>
                  </a:cubicBezTo>
                  <a:cubicBezTo>
                    <a:pt x="90" y="53"/>
                    <a:pt x="102" y="61"/>
                    <a:pt x="117" y="70"/>
                  </a:cubicBezTo>
                  <a:lnTo>
                    <a:pt x="117" y="70"/>
                  </a:lnTo>
                  <a:cubicBezTo>
                    <a:pt x="108" y="62"/>
                    <a:pt x="100" y="54"/>
                    <a:pt x="93" y="47"/>
                  </a:cubicBezTo>
                  <a:cubicBezTo>
                    <a:pt x="82" y="43"/>
                    <a:pt x="73" y="39"/>
                    <a:pt x="64" y="35"/>
                  </a:cubicBezTo>
                  <a:close/>
                  <a:moveTo>
                    <a:pt x="117" y="70"/>
                  </a:moveTo>
                  <a:cubicBezTo>
                    <a:pt x="152" y="101"/>
                    <a:pt x="202" y="140"/>
                    <a:pt x="266" y="186"/>
                  </a:cubicBezTo>
                  <a:cubicBezTo>
                    <a:pt x="301" y="221"/>
                    <a:pt x="347" y="244"/>
                    <a:pt x="394" y="290"/>
                  </a:cubicBezTo>
                  <a:cubicBezTo>
                    <a:pt x="440" y="313"/>
                    <a:pt x="475" y="371"/>
                    <a:pt x="533" y="418"/>
                  </a:cubicBezTo>
                  <a:cubicBezTo>
                    <a:pt x="637" y="522"/>
                    <a:pt x="753" y="626"/>
                    <a:pt x="869" y="765"/>
                  </a:cubicBezTo>
                  <a:cubicBezTo>
                    <a:pt x="927" y="823"/>
                    <a:pt x="996" y="893"/>
                    <a:pt x="1054" y="974"/>
                  </a:cubicBezTo>
                  <a:cubicBezTo>
                    <a:pt x="1112" y="1055"/>
                    <a:pt x="1170" y="1124"/>
                    <a:pt x="1228" y="1217"/>
                  </a:cubicBezTo>
                  <a:cubicBezTo>
                    <a:pt x="1274" y="1263"/>
                    <a:pt x="1309" y="1298"/>
                    <a:pt x="1332" y="1344"/>
                  </a:cubicBezTo>
                  <a:cubicBezTo>
                    <a:pt x="1367" y="1391"/>
                    <a:pt x="1390" y="1449"/>
                    <a:pt x="1425" y="1495"/>
                  </a:cubicBezTo>
                  <a:cubicBezTo>
                    <a:pt x="1482" y="1576"/>
                    <a:pt x="1540" y="1680"/>
                    <a:pt x="1598" y="1784"/>
                  </a:cubicBezTo>
                  <a:cubicBezTo>
                    <a:pt x="1807" y="2201"/>
                    <a:pt x="2015" y="2676"/>
                    <a:pt x="2201" y="3186"/>
                  </a:cubicBezTo>
                  <a:cubicBezTo>
                    <a:pt x="2386" y="3695"/>
                    <a:pt x="2525" y="4193"/>
                    <a:pt x="2652" y="4645"/>
                  </a:cubicBezTo>
                  <a:cubicBezTo>
                    <a:pt x="2780" y="5097"/>
                    <a:pt x="2884" y="5502"/>
                    <a:pt x="2988" y="5850"/>
                  </a:cubicBezTo>
                  <a:cubicBezTo>
                    <a:pt x="3081" y="6197"/>
                    <a:pt x="3173" y="6475"/>
                    <a:pt x="3231" y="6660"/>
                  </a:cubicBezTo>
                  <a:cubicBezTo>
                    <a:pt x="3254" y="6741"/>
                    <a:pt x="3289" y="6822"/>
                    <a:pt x="3301" y="6880"/>
                  </a:cubicBezTo>
                  <a:cubicBezTo>
                    <a:pt x="3312" y="6915"/>
                    <a:pt x="3336" y="6950"/>
                    <a:pt x="3336" y="6950"/>
                  </a:cubicBezTo>
                  <a:cubicBezTo>
                    <a:pt x="3336" y="6950"/>
                    <a:pt x="3336" y="6938"/>
                    <a:pt x="3312" y="6880"/>
                  </a:cubicBezTo>
                  <a:cubicBezTo>
                    <a:pt x="3301" y="6822"/>
                    <a:pt x="3289" y="6741"/>
                    <a:pt x="3254" y="6660"/>
                  </a:cubicBezTo>
                  <a:cubicBezTo>
                    <a:pt x="3197" y="6475"/>
                    <a:pt x="3127" y="6197"/>
                    <a:pt x="3023" y="5850"/>
                  </a:cubicBezTo>
                  <a:cubicBezTo>
                    <a:pt x="2942" y="5502"/>
                    <a:pt x="2826" y="5085"/>
                    <a:pt x="2710" y="4634"/>
                  </a:cubicBezTo>
                  <a:cubicBezTo>
                    <a:pt x="2583" y="4170"/>
                    <a:pt x="2444" y="3672"/>
                    <a:pt x="2258" y="3151"/>
                  </a:cubicBezTo>
                  <a:cubicBezTo>
                    <a:pt x="2073" y="2653"/>
                    <a:pt x="1865" y="2155"/>
                    <a:pt x="1633" y="1750"/>
                  </a:cubicBezTo>
                  <a:cubicBezTo>
                    <a:pt x="1564" y="1645"/>
                    <a:pt x="1506" y="1564"/>
                    <a:pt x="1448" y="1460"/>
                  </a:cubicBezTo>
                  <a:cubicBezTo>
                    <a:pt x="1425" y="1402"/>
                    <a:pt x="1390" y="1356"/>
                    <a:pt x="1367" y="1321"/>
                  </a:cubicBezTo>
                  <a:cubicBezTo>
                    <a:pt x="1320" y="1275"/>
                    <a:pt x="1286" y="1228"/>
                    <a:pt x="1262" y="1182"/>
                  </a:cubicBezTo>
                  <a:cubicBezTo>
                    <a:pt x="1193" y="1101"/>
                    <a:pt x="1135" y="1008"/>
                    <a:pt x="1077" y="939"/>
                  </a:cubicBezTo>
                  <a:cubicBezTo>
                    <a:pt x="996" y="869"/>
                    <a:pt x="938" y="812"/>
                    <a:pt x="880" y="742"/>
                  </a:cubicBezTo>
                  <a:cubicBezTo>
                    <a:pt x="776" y="603"/>
                    <a:pt x="637" y="510"/>
                    <a:pt x="533" y="406"/>
                  </a:cubicBezTo>
                  <a:cubicBezTo>
                    <a:pt x="498" y="360"/>
                    <a:pt x="440" y="313"/>
                    <a:pt x="394" y="279"/>
                  </a:cubicBezTo>
                  <a:cubicBezTo>
                    <a:pt x="347" y="232"/>
                    <a:pt x="301" y="198"/>
                    <a:pt x="266" y="175"/>
                  </a:cubicBezTo>
                  <a:cubicBezTo>
                    <a:pt x="215" y="132"/>
                    <a:pt x="157" y="95"/>
                    <a:pt x="117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33;p44"/>
            <p:cNvSpPr/>
            <p:nvPr/>
          </p:nvSpPr>
          <p:spPr>
            <a:xfrm>
              <a:off x="6974452" y="3419301"/>
              <a:ext cx="453520" cy="136266"/>
            </a:xfrm>
            <a:custGeom>
              <a:avLst/>
              <a:gdLst/>
              <a:ahLst/>
              <a:cxnLst/>
              <a:rect l="l" t="t" r="r" b="b"/>
              <a:pathLst>
                <a:path w="7981" h="2398" extrusionOk="0">
                  <a:moveTo>
                    <a:pt x="7980" y="0"/>
                  </a:moveTo>
                  <a:lnTo>
                    <a:pt x="4598" y="857"/>
                  </a:lnTo>
                  <a:lnTo>
                    <a:pt x="0" y="1344"/>
                  </a:lnTo>
                  <a:cubicBezTo>
                    <a:pt x="881" y="1923"/>
                    <a:pt x="1853" y="2074"/>
                    <a:pt x="2896" y="2259"/>
                  </a:cubicBezTo>
                  <a:cubicBezTo>
                    <a:pt x="3260" y="2330"/>
                    <a:pt x="3643" y="2397"/>
                    <a:pt x="4018" y="2397"/>
                  </a:cubicBezTo>
                  <a:cubicBezTo>
                    <a:pt x="4251" y="2397"/>
                    <a:pt x="4481" y="2372"/>
                    <a:pt x="4703" y="2305"/>
                  </a:cubicBezTo>
                  <a:cubicBezTo>
                    <a:pt x="5965" y="1923"/>
                    <a:pt x="7170" y="510"/>
                    <a:pt x="79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34;p44"/>
            <p:cNvSpPr/>
            <p:nvPr/>
          </p:nvSpPr>
          <p:spPr>
            <a:xfrm>
              <a:off x="6395320" y="1332647"/>
              <a:ext cx="662125" cy="582740"/>
            </a:xfrm>
            <a:custGeom>
              <a:avLst/>
              <a:gdLst/>
              <a:ahLst/>
              <a:cxnLst/>
              <a:rect l="l" t="t" r="r" b="b"/>
              <a:pathLst>
                <a:path w="11652" h="10255" extrusionOk="0">
                  <a:moveTo>
                    <a:pt x="5819" y="1"/>
                  </a:moveTo>
                  <a:cubicBezTo>
                    <a:pt x="5149" y="1"/>
                    <a:pt x="4467" y="133"/>
                    <a:pt x="3811" y="413"/>
                  </a:cubicBezTo>
                  <a:cubicBezTo>
                    <a:pt x="1205" y="1525"/>
                    <a:pt x="1" y="4536"/>
                    <a:pt x="1112" y="7142"/>
                  </a:cubicBezTo>
                  <a:cubicBezTo>
                    <a:pt x="1943" y="9090"/>
                    <a:pt x="3835" y="10255"/>
                    <a:pt x="5826" y="10255"/>
                  </a:cubicBezTo>
                  <a:cubicBezTo>
                    <a:pt x="6499" y="10255"/>
                    <a:pt x="7183" y="10122"/>
                    <a:pt x="7841" y="9841"/>
                  </a:cubicBezTo>
                  <a:cubicBezTo>
                    <a:pt x="10436" y="8729"/>
                    <a:pt x="11652" y="5718"/>
                    <a:pt x="10540" y="3112"/>
                  </a:cubicBezTo>
                  <a:cubicBezTo>
                    <a:pt x="9708" y="1170"/>
                    <a:pt x="7813" y="1"/>
                    <a:pt x="581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35;p44"/>
            <p:cNvSpPr/>
            <p:nvPr/>
          </p:nvSpPr>
          <p:spPr>
            <a:xfrm>
              <a:off x="6405832" y="1332761"/>
              <a:ext cx="641782" cy="584388"/>
            </a:xfrm>
            <a:custGeom>
              <a:avLst/>
              <a:gdLst/>
              <a:ahLst/>
              <a:cxnLst/>
              <a:rect l="l" t="t" r="r" b="b"/>
              <a:pathLst>
                <a:path w="11294" h="10284" extrusionOk="0">
                  <a:moveTo>
                    <a:pt x="5636" y="0"/>
                  </a:moveTo>
                  <a:cubicBezTo>
                    <a:pt x="3296" y="0"/>
                    <a:pt x="1185" y="1600"/>
                    <a:pt x="638" y="3978"/>
                  </a:cubicBezTo>
                  <a:cubicBezTo>
                    <a:pt x="1" y="6746"/>
                    <a:pt x="1715" y="9503"/>
                    <a:pt x="4483" y="10151"/>
                  </a:cubicBezTo>
                  <a:cubicBezTo>
                    <a:pt x="4871" y="10241"/>
                    <a:pt x="5260" y="10284"/>
                    <a:pt x="5642" y="10284"/>
                  </a:cubicBezTo>
                  <a:cubicBezTo>
                    <a:pt x="7983" y="10284"/>
                    <a:pt x="10097" y="8674"/>
                    <a:pt x="10645" y="6295"/>
                  </a:cubicBezTo>
                  <a:cubicBezTo>
                    <a:pt x="11293" y="3538"/>
                    <a:pt x="9567" y="770"/>
                    <a:pt x="6799" y="133"/>
                  </a:cubicBezTo>
                  <a:cubicBezTo>
                    <a:pt x="6409" y="43"/>
                    <a:pt x="6019" y="0"/>
                    <a:pt x="5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Google Shape;2636;p44"/>
            <p:cNvSpPr/>
            <p:nvPr/>
          </p:nvSpPr>
          <p:spPr>
            <a:xfrm>
              <a:off x="6998829" y="1768082"/>
              <a:ext cx="76373" cy="74554"/>
            </a:xfrm>
            <a:custGeom>
              <a:avLst/>
              <a:gdLst/>
              <a:ahLst/>
              <a:cxnLst/>
              <a:rect l="l" t="t" r="r" b="b"/>
              <a:pathLst>
                <a:path w="1344" h="1312" extrusionOk="0">
                  <a:moveTo>
                    <a:pt x="602" y="0"/>
                  </a:moveTo>
                  <a:cubicBezTo>
                    <a:pt x="579" y="12"/>
                    <a:pt x="556" y="12"/>
                    <a:pt x="556" y="12"/>
                  </a:cubicBezTo>
                  <a:cubicBezTo>
                    <a:pt x="556" y="18"/>
                    <a:pt x="571" y="18"/>
                    <a:pt x="598" y="18"/>
                  </a:cubicBezTo>
                  <a:cubicBezTo>
                    <a:pt x="626" y="18"/>
                    <a:pt x="666" y="18"/>
                    <a:pt x="718" y="24"/>
                  </a:cubicBezTo>
                  <a:cubicBezTo>
                    <a:pt x="811" y="47"/>
                    <a:pt x="950" y="105"/>
                    <a:pt x="1077" y="220"/>
                  </a:cubicBezTo>
                  <a:cubicBezTo>
                    <a:pt x="1158" y="278"/>
                    <a:pt x="1216" y="348"/>
                    <a:pt x="1239" y="452"/>
                  </a:cubicBezTo>
                  <a:cubicBezTo>
                    <a:pt x="1274" y="556"/>
                    <a:pt x="1286" y="649"/>
                    <a:pt x="1263" y="765"/>
                  </a:cubicBezTo>
                  <a:cubicBezTo>
                    <a:pt x="1216" y="985"/>
                    <a:pt x="1031" y="1205"/>
                    <a:pt x="765" y="1263"/>
                  </a:cubicBezTo>
                  <a:cubicBezTo>
                    <a:pt x="738" y="1266"/>
                    <a:pt x="711" y="1268"/>
                    <a:pt x="685" y="1268"/>
                  </a:cubicBezTo>
                  <a:cubicBezTo>
                    <a:pt x="456" y="1268"/>
                    <a:pt x="231" y="1139"/>
                    <a:pt x="128" y="973"/>
                  </a:cubicBezTo>
                  <a:cubicBezTo>
                    <a:pt x="58" y="869"/>
                    <a:pt x="23" y="765"/>
                    <a:pt x="23" y="661"/>
                  </a:cubicBezTo>
                  <a:cubicBezTo>
                    <a:pt x="23" y="568"/>
                    <a:pt x="46" y="464"/>
                    <a:pt x="81" y="394"/>
                  </a:cubicBezTo>
                  <a:cubicBezTo>
                    <a:pt x="162" y="232"/>
                    <a:pt x="266" y="128"/>
                    <a:pt x="359" y="81"/>
                  </a:cubicBezTo>
                  <a:cubicBezTo>
                    <a:pt x="416" y="60"/>
                    <a:pt x="456" y="43"/>
                    <a:pt x="478" y="33"/>
                  </a:cubicBezTo>
                  <a:lnTo>
                    <a:pt x="478" y="33"/>
                  </a:lnTo>
                  <a:cubicBezTo>
                    <a:pt x="480" y="34"/>
                    <a:pt x="481" y="34"/>
                    <a:pt x="483" y="34"/>
                  </a:cubicBezTo>
                  <a:cubicBezTo>
                    <a:pt x="493" y="34"/>
                    <a:pt x="498" y="24"/>
                    <a:pt x="498" y="24"/>
                  </a:cubicBezTo>
                  <a:lnTo>
                    <a:pt x="498" y="24"/>
                  </a:lnTo>
                  <a:cubicBezTo>
                    <a:pt x="498" y="24"/>
                    <a:pt x="491" y="27"/>
                    <a:pt x="478" y="33"/>
                  </a:cubicBezTo>
                  <a:lnTo>
                    <a:pt x="478" y="33"/>
                  </a:lnTo>
                  <a:cubicBezTo>
                    <a:pt x="474" y="32"/>
                    <a:pt x="469" y="29"/>
                    <a:pt x="463" y="24"/>
                  </a:cubicBezTo>
                  <a:cubicBezTo>
                    <a:pt x="452" y="24"/>
                    <a:pt x="429" y="24"/>
                    <a:pt x="417" y="47"/>
                  </a:cubicBezTo>
                  <a:cubicBezTo>
                    <a:pt x="405" y="58"/>
                    <a:pt x="394" y="58"/>
                    <a:pt x="359" y="70"/>
                  </a:cubicBezTo>
                  <a:cubicBezTo>
                    <a:pt x="266" y="116"/>
                    <a:pt x="162" y="220"/>
                    <a:pt x="70" y="371"/>
                  </a:cubicBezTo>
                  <a:cubicBezTo>
                    <a:pt x="23" y="464"/>
                    <a:pt x="0" y="556"/>
                    <a:pt x="0" y="661"/>
                  </a:cubicBezTo>
                  <a:cubicBezTo>
                    <a:pt x="0" y="776"/>
                    <a:pt x="23" y="892"/>
                    <a:pt x="104" y="996"/>
                  </a:cubicBezTo>
                  <a:cubicBezTo>
                    <a:pt x="174" y="1101"/>
                    <a:pt x="278" y="1182"/>
                    <a:pt x="394" y="1240"/>
                  </a:cubicBezTo>
                  <a:cubicBezTo>
                    <a:pt x="469" y="1282"/>
                    <a:pt x="569" y="1311"/>
                    <a:pt x="671" y="1311"/>
                  </a:cubicBezTo>
                  <a:cubicBezTo>
                    <a:pt x="710" y="1311"/>
                    <a:pt x="749" y="1307"/>
                    <a:pt x="788" y="1298"/>
                  </a:cubicBezTo>
                  <a:cubicBezTo>
                    <a:pt x="927" y="1274"/>
                    <a:pt x="1054" y="1205"/>
                    <a:pt x="1135" y="1101"/>
                  </a:cubicBezTo>
                  <a:cubicBezTo>
                    <a:pt x="1228" y="996"/>
                    <a:pt x="1286" y="881"/>
                    <a:pt x="1320" y="765"/>
                  </a:cubicBezTo>
                  <a:cubicBezTo>
                    <a:pt x="1344" y="637"/>
                    <a:pt x="1332" y="522"/>
                    <a:pt x="1286" y="417"/>
                  </a:cubicBezTo>
                  <a:cubicBezTo>
                    <a:pt x="1239" y="313"/>
                    <a:pt x="1181" y="232"/>
                    <a:pt x="1112" y="174"/>
                  </a:cubicBezTo>
                  <a:cubicBezTo>
                    <a:pt x="961" y="58"/>
                    <a:pt x="822" y="12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37;p44"/>
            <p:cNvSpPr/>
            <p:nvPr/>
          </p:nvSpPr>
          <p:spPr>
            <a:xfrm>
              <a:off x="6430209" y="1331624"/>
              <a:ext cx="589105" cy="587230"/>
            </a:xfrm>
            <a:custGeom>
              <a:avLst/>
              <a:gdLst/>
              <a:ahLst/>
              <a:cxnLst/>
              <a:rect l="l" t="t" r="r" b="b"/>
              <a:pathLst>
                <a:path w="10367" h="10334" extrusionOk="0">
                  <a:moveTo>
                    <a:pt x="1372" y="1655"/>
                  </a:moveTo>
                  <a:lnTo>
                    <a:pt x="1372" y="1655"/>
                  </a:lnTo>
                  <a:cubicBezTo>
                    <a:pt x="1366" y="1660"/>
                    <a:pt x="1361" y="1665"/>
                    <a:pt x="1355" y="1670"/>
                  </a:cubicBezTo>
                  <a:cubicBezTo>
                    <a:pt x="1352" y="1675"/>
                    <a:pt x="1349" y="1680"/>
                    <a:pt x="1346" y="1685"/>
                  </a:cubicBezTo>
                  <a:lnTo>
                    <a:pt x="1346" y="1685"/>
                  </a:lnTo>
                  <a:cubicBezTo>
                    <a:pt x="1354" y="1675"/>
                    <a:pt x="1363" y="1665"/>
                    <a:pt x="1372" y="1655"/>
                  </a:cubicBezTo>
                  <a:close/>
                  <a:moveTo>
                    <a:pt x="1346" y="1685"/>
                  </a:moveTo>
                  <a:cubicBezTo>
                    <a:pt x="1269" y="1774"/>
                    <a:pt x="1205" y="1857"/>
                    <a:pt x="1124" y="1948"/>
                  </a:cubicBezTo>
                  <a:lnTo>
                    <a:pt x="1078" y="2018"/>
                  </a:lnTo>
                  <a:cubicBezTo>
                    <a:pt x="1060" y="2045"/>
                    <a:pt x="1042" y="2065"/>
                    <a:pt x="1029" y="2089"/>
                  </a:cubicBezTo>
                  <a:lnTo>
                    <a:pt x="1029" y="2089"/>
                  </a:lnTo>
                  <a:cubicBezTo>
                    <a:pt x="1039" y="2076"/>
                    <a:pt x="1049" y="2063"/>
                    <a:pt x="1054" y="2053"/>
                  </a:cubicBezTo>
                  <a:lnTo>
                    <a:pt x="1112" y="1972"/>
                  </a:lnTo>
                  <a:cubicBezTo>
                    <a:pt x="1201" y="1883"/>
                    <a:pt x="1279" y="1784"/>
                    <a:pt x="1346" y="1685"/>
                  </a:cubicBezTo>
                  <a:close/>
                  <a:moveTo>
                    <a:pt x="1029" y="2089"/>
                  </a:moveTo>
                  <a:cubicBezTo>
                    <a:pt x="1016" y="2105"/>
                    <a:pt x="1003" y="2121"/>
                    <a:pt x="996" y="2134"/>
                  </a:cubicBezTo>
                  <a:lnTo>
                    <a:pt x="881" y="2296"/>
                  </a:lnTo>
                  <a:lnTo>
                    <a:pt x="811" y="2393"/>
                  </a:lnTo>
                  <a:lnTo>
                    <a:pt x="811" y="2393"/>
                  </a:lnTo>
                  <a:lnTo>
                    <a:pt x="904" y="2273"/>
                  </a:lnTo>
                  <a:lnTo>
                    <a:pt x="1020" y="2110"/>
                  </a:lnTo>
                  <a:cubicBezTo>
                    <a:pt x="1022" y="2103"/>
                    <a:pt x="1025" y="2095"/>
                    <a:pt x="1029" y="2089"/>
                  </a:cubicBezTo>
                  <a:close/>
                  <a:moveTo>
                    <a:pt x="811" y="2393"/>
                  </a:moveTo>
                  <a:lnTo>
                    <a:pt x="788" y="2423"/>
                  </a:lnTo>
                  <a:lnTo>
                    <a:pt x="779" y="2438"/>
                  </a:lnTo>
                  <a:lnTo>
                    <a:pt x="779" y="2438"/>
                  </a:lnTo>
                  <a:lnTo>
                    <a:pt x="811" y="2393"/>
                  </a:lnTo>
                  <a:close/>
                  <a:moveTo>
                    <a:pt x="779" y="2438"/>
                  </a:moveTo>
                  <a:lnTo>
                    <a:pt x="765" y="2458"/>
                  </a:lnTo>
                  <a:lnTo>
                    <a:pt x="661" y="2632"/>
                  </a:lnTo>
                  <a:lnTo>
                    <a:pt x="642" y="2666"/>
                  </a:lnTo>
                  <a:lnTo>
                    <a:pt x="684" y="2597"/>
                  </a:lnTo>
                  <a:lnTo>
                    <a:pt x="779" y="2438"/>
                  </a:lnTo>
                  <a:close/>
                  <a:moveTo>
                    <a:pt x="642" y="2666"/>
                  </a:moveTo>
                  <a:lnTo>
                    <a:pt x="580" y="2771"/>
                  </a:lnTo>
                  <a:lnTo>
                    <a:pt x="533" y="2863"/>
                  </a:lnTo>
                  <a:lnTo>
                    <a:pt x="528" y="2875"/>
                  </a:lnTo>
                  <a:lnTo>
                    <a:pt x="568" y="2805"/>
                  </a:lnTo>
                  <a:lnTo>
                    <a:pt x="642" y="2666"/>
                  </a:lnTo>
                  <a:close/>
                  <a:moveTo>
                    <a:pt x="528" y="2875"/>
                  </a:moveTo>
                  <a:lnTo>
                    <a:pt x="528" y="2875"/>
                  </a:lnTo>
                  <a:lnTo>
                    <a:pt x="528" y="2875"/>
                  </a:lnTo>
                  <a:close/>
                  <a:moveTo>
                    <a:pt x="528" y="2875"/>
                  </a:moveTo>
                  <a:lnTo>
                    <a:pt x="522" y="2886"/>
                  </a:lnTo>
                  <a:lnTo>
                    <a:pt x="475" y="2979"/>
                  </a:lnTo>
                  <a:cubicBezTo>
                    <a:pt x="417" y="3107"/>
                    <a:pt x="371" y="3222"/>
                    <a:pt x="313" y="3350"/>
                  </a:cubicBezTo>
                  <a:cubicBezTo>
                    <a:pt x="306" y="3388"/>
                    <a:pt x="297" y="3427"/>
                    <a:pt x="287" y="3466"/>
                  </a:cubicBezTo>
                  <a:lnTo>
                    <a:pt x="287" y="3466"/>
                  </a:lnTo>
                  <a:cubicBezTo>
                    <a:pt x="303" y="3419"/>
                    <a:pt x="319" y="3373"/>
                    <a:pt x="336" y="3327"/>
                  </a:cubicBezTo>
                  <a:cubicBezTo>
                    <a:pt x="394" y="3199"/>
                    <a:pt x="441" y="3060"/>
                    <a:pt x="498" y="2944"/>
                  </a:cubicBezTo>
                  <a:lnTo>
                    <a:pt x="528" y="2875"/>
                  </a:lnTo>
                  <a:close/>
                  <a:moveTo>
                    <a:pt x="287" y="3466"/>
                  </a:moveTo>
                  <a:cubicBezTo>
                    <a:pt x="271" y="3513"/>
                    <a:pt x="256" y="3561"/>
                    <a:pt x="244" y="3609"/>
                  </a:cubicBezTo>
                  <a:lnTo>
                    <a:pt x="244" y="3609"/>
                  </a:lnTo>
                  <a:cubicBezTo>
                    <a:pt x="260" y="3562"/>
                    <a:pt x="274" y="3514"/>
                    <a:pt x="287" y="3466"/>
                  </a:cubicBezTo>
                  <a:close/>
                  <a:moveTo>
                    <a:pt x="5328" y="1"/>
                  </a:moveTo>
                  <a:cubicBezTo>
                    <a:pt x="5304" y="1"/>
                    <a:pt x="5281" y="1"/>
                    <a:pt x="5259" y="3"/>
                  </a:cubicBezTo>
                  <a:lnTo>
                    <a:pt x="4923" y="3"/>
                  </a:lnTo>
                  <a:cubicBezTo>
                    <a:pt x="4807" y="26"/>
                    <a:pt x="4691" y="37"/>
                    <a:pt x="4587" y="37"/>
                  </a:cubicBezTo>
                  <a:cubicBezTo>
                    <a:pt x="4529" y="37"/>
                    <a:pt x="4471" y="49"/>
                    <a:pt x="4413" y="49"/>
                  </a:cubicBezTo>
                  <a:cubicBezTo>
                    <a:pt x="4355" y="72"/>
                    <a:pt x="4297" y="84"/>
                    <a:pt x="4239" y="84"/>
                  </a:cubicBezTo>
                  <a:cubicBezTo>
                    <a:pt x="4124" y="107"/>
                    <a:pt x="4008" y="130"/>
                    <a:pt x="3892" y="153"/>
                  </a:cubicBezTo>
                  <a:cubicBezTo>
                    <a:pt x="3683" y="223"/>
                    <a:pt x="3429" y="281"/>
                    <a:pt x="3220" y="385"/>
                  </a:cubicBezTo>
                  <a:cubicBezTo>
                    <a:pt x="3162" y="420"/>
                    <a:pt x="3104" y="431"/>
                    <a:pt x="3046" y="454"/>
                  </a:cubicBezTo>
                  <a:cubicBezTo>
                    <a:pt x="3012" y="477"/>
                    <a:pt x="2989" y="489"/>
                    <a:pt x="2954" y="489"/>
                  </a:cubicBezTo>
                  <a:lnTo>
                    <a:pt x="2861" y="535"/>
                  </a:lnTo>
                  <a:cubicBezTo>
                    <a:pt x="2768" y="593"/>
                    <a:pt x="2653" y="651"/>
                    <a:pt x="2548" y="709"/>
                  </a:cubicBezTo>
                  <a:cubicBezTo>
                    <a:pt x="2444" y="767"/>
                    <a:pt x="2352" y="836"/>
                    <a:pt x="2247" y="906"/>
                  </a:cubicBezTo>
                  <a:cubicBezTo>
                    <a:pt x="2189" y="941"/>
                    <a:pt x="2143" y="975"/>
                    <a:pt x="2085" y="1010"/>
                  </a:cubicBezTo>
                  <a:lnTo>
                    <a:pt x="1935" y="1126"/>
                  </a:lnTo>
                  <a:cubicBezTo>
                    <a:pt x="1738" y="1288"/>
                    <a:pt x="1564" y="1462"/>
                    <a:pt x="1379" y="1647"/>
                  </a:cubicBezTo>
                  <a:cubicBezTo>
                    <a:pt x="1376" y="1650"/>
                    <a:pt x="1374" y="1652"/>
                    <a:pt x="1372" y="1655"/>
                  </a:cubicBezTo>
                  <a:lnTo>
                    <a:pt x="1372" y="1655"/>
                  </a:lnTo>
                  <a:cubicBezTo>
                    <a:pt x="1562" y="1475"/>
                    <a:pt x="1732" y="1296"/>
                    <a:pt x="1923" y="1149"/>
                  </a:cubicBezTo>
                  <a:lnTo>
                    <a:pt x="2074" y="1033"/>
                  </a:lnTo>
                  <a:cubicBezTo>
                    <a:pt x="2108" y="987"/>
                    <a:pt x="2166" y="964"/>
                    <a:pt x="2224" y="929"/>
                  </a:cubicBezTo>
                  <a:cubicBezTo>
                    <a:pt x="2328" y="860"/>
                    <a:pt x="2433" y="790"/>
                    <a:pt x="2548" y="732"/>
                  </a:cubicBezTo>
                  <a:cubicBezTo>
                    <a:pt x="2664" y="674"/>
                    <a:pt x="2768" y="616"/>
                    <a:pt x="2884" y="559"/>
                  </a:cubicBezTo>
                  <a:lnTo>
                    <a:pt x="2965" y="512"/>
                  </a:lnTo>
                  <a:cubicBezTo>
                    <a:pt x="3000" y="501"/>
                    <a:pt x="3023" y="489"/>
                    <a:pt x="3058" y="489"/>
                  </a:cubicBezTo>
                  <a:cubicBezTo>
                    <a:pt x="3116" y="454"/>
                    <a:pt x="3174" y="443"/>
                    <a:pt x="3232" y="408"/>
                  </a:cubicBezTo>
                  <a:cubicBezTo>
                    <a:pt x="3440" y="315"/>
                    <a:pt x="3672" y="257"/>
                    <a:pt x="3903" y="176"/>
                  </a:cubicBezTo>
                  <a:cubicBezTo>
                    <a:pt x="4019" y="153"/>
                    <a:pt x="4135" y="142"/>
                    <a:pt x="4251" y="107"/>
                  </a:cubicBezTo>
                  <a:cubicBezTo>
                    <a:pt x="4309" y="95"/>
                    <a:pt x="4367" y="84"/>
                    <a:pt x="4425" y="84"/>
                  </a:cubicBezTo>
                  <a:cubicBezTo>
                    <a:pt x="4483" y="61"/>
                    <a:pt x="4540" y="61"/>
                    <a:pt x="4598" y="61"/>
                  </a:cubicBezTo>
                  <a:cubicBezTo>
                    <a:pt x="4714" y="49"/>
                    <a:pt x="4830" y="37"/>
                    <a:pt x="4946" y="37"/>
                  </a:cubicBezTo>
                  <a:lnTo>
                    <a:pt x="5282" y="37"/>
                  </a:lnTo>
                  <a:cubicBezTo>
                    <a:pt x="5312" y="36"/>
                    <a:pt x="5342" y="35"/>
                    <a:pt x="5372" y="35"/>
                  </a:cubicBezTo>
                  <a:cubicBezTo>
                    <a:pt x="5564" y="35"/>
                    <a:pt x="5760" y="64"/>
                    <a:pt x="5930" y="84"/>
                  </a:cubicBezTo>
                  <a:lnTo>
                    <a:pt x="6023" y="95"/>
                  </a:lnTo>
                  <a:cubicBezTo>
                    <a:pt x="6046" y="95"/>
                    <a:pt x="6081" y="107"/>
                    <a:pt x="6092" y="107"/>
                  </a:cubicBezTo>
                  <a:cubicBezTo>
                    <a:pt x="6150" y="118"/>
                    <a:pt x="6197" y="142"/>
                    <a:pt x="6255" y="142"/>
                  </a:cubicBezTo>
                  <a:cubicBezTo>
                    <a:pt x="6359" y="165"/>
                    <a:pt x="6451" y="176"/>
                    <a:pt x="6556" y="211"/>
                  </a:cubicBezTo>
                  <a:cubicBezTo>
                    <a:pt x="6660" y="234"/>
                    <a:pt x="6764" y="269"/>
                    <a:pt x="6845" y="292"/>
                  </a:cubicBezTo>
                  <a:cubicBezTo>
                    <a:pt x="6892" y="315"/>
                    <a:pt x="6950" y="327"/>
                    <a:pt x="6996" y="338"/>
                  </a:cubicBezTo>
                  <a:cubicBezTo>
                    <a:pt x="7031" y="350"/>
                    <a:pt x="7077" y="385"/>
                    <a:pt x="7135" y="396"/>
                  </a:cubicBezTo>
                  <a:cubicBezTo>
                    <a:pt x="7227" y="443"/>
                    <a:pt x="7320" y="466"/>
                    <a:pt x="7413" y="512"/>
                  </a:cubicBezTo>
                  <a:cubicBezTo>
                    <a:pt x="7459" y="524"/>
                    <a:pt x="7494" y="559"/>
                    <a:pt x="7540" y="582"/>
                  </a:cubicBezTo>
                  <a:cubicBezTo>
                    <a:pt x="7587" y="616"/>
                    <a:pt x="7633" y="628"/>
                    <a:pt x="7668" y="663"/>
                  </a:cubicBezTo>
                  <a:cubicBezTo>
                    <a:pt x="7760" y="698"/>
                    <a:pt x="7841" y="744"/>
                    <a:pt x="7922" y="802"/>
                  </a:cubicBezTo>
                  <a:cubicBezTo>
                    <a:pt x="7992" y="860"/>
                    <a:pt x="8073" y="906"/>
                    <a:pt x="8154" y="964"/>
                  </a:cubicBezTo>
                  <a:cubicBezTo>
                    <a:pt x="8756" y="1381"/>
                    <a:pt x="9208" y="1890"/>
                    <a:pt x="9521" y="2365"/>
                  </a:cubicBezTo>
                  <a:cubicBezTo>
                    <a:pt x="9845" y="2863"/>
                    <a:pt x="10042" y="3327"/>
                    <a:pt x="10146" y="3709"/>
                  </a:cubicBezTo>
                  <a:cubicBezTo>
                    <a:pt x="10157" y="3753"/>
                    <a:pt x="10178" y="3807"/>
                    <a:pt x="10191" y="3852"/>
                  </a:cubicBezTo>
                  <a:lnTo>
                    <a:pt x="10191" y="3852"/>
                  </a:lnTo>
                  <a:cubicBezTo>
                    <a:pt x="10188" y="3836"/>
                    <a:pt x="10185" y="3820"/>
                    <a:pt x="10181" y="3801"/>
                  </a:cubicBezTo>
                  <a:cubicBezTo>
                    <a:pt x="10158" y="3755"/>
                    <a:pt x="10146" y="3709"/>
                    <a:pt x="10135" y="3651"/>
                  </a:cubicBezTo>
                  <a:cubicBezTo>
                    <a:pt x="10030" y="3269"/>
                    <a:pt x="9810" y="2805"/>
                    <a:pt x="9498" y="2307"/>
                  </a:cubicBezTo>
                  <a:cubicBezTo>
                    <a:pt x="9173" y="1833"/>
                    <a:pt x="8733" y="1323"/>
                    <a:pt x="8119" y="906"/>
                  </a:cubicBezTo>
                  <a:cubicBezTo>
                    <a:pt x="8050" y="848"/>
                    <a:pt x="7957" y="802"/>
                    <a:pt x="7888" y="744"/>
                  </a:cubicBezTo>
                  <a:cubicBezTo>
                    <a:pt x="7807" y="698"/>
                    <a:pt x="7725" y="663"/>
                    <a:pt x="7644" y="616"/>
                  </a:cubicBezTo>
                  <a:cubicBezTo>
                    <a:pt x="7598" y="582"/>
                    <a:pt x="7552" y="570"/>
                    <a:pt x="7517" y="547"/>
                  </a:cubicBezTo>
                  <a:cubicBezTo>
                    <a:pt x="7471" y="512"/>
                    <a:pt x="7424" y="501"/>
                    <a:pt x="7390" y="489"/>
                  </a:cubicBezTo>
                  <a:cubicBezTo>
                    <a:pt x="7297" y="443"/>
                    <a:pt x="7216" y="408"/>
                    <a:pt x="7112" y="373"/>
                  </a:cubicBezTo>
                  <a:cubicBezTo>
                    <a:pt x="7065" y="350"/>
                    <a:pt x="7019" y="327"/>
                    <a:pt x="6961" y="315"/>
                  </a:cubicBezTo>
                  <a:cubicBezTo>
                    <a:pt x="6926" y="292"/>
                    <a:pt x="6868" y="281"/>
                    <a:pt x="6822" y="269"/>
                  </a:cubicBezTo>
                  <a:cubicBezTo>
                    <a:pt x="6718" y="234"/>
                    <a:pt x="6637" y="211"/>
                    <a:pt x="6533" y="176"/>
                  </a:cubicBezTo>
                  <a:cubicBezTo>
                    <a:pt x="6428" y="153"/>
                    <a:pt x="6324" y="142"/>
                    <a:pt x="6231" y="107"/>
                  </a:cubicBezTo>
                  <a:cubicBezTo>
                    <a:pt x="6174" y="95"/>
                    <a:pt x="6127" y="95"/>
                    <a:pt x="6069" y="84"/>
                  </a:cubicBezTo>
                  <a:cubicBezTo>
                    <a:pt x="6035" y="84"/>
                    <a:pt x="6011" y="61"/>
                    <a:pt x="6000" y="61"/>
                  </a:cubicBezTo>
                  <a:lnTo>
                    <a:pt x="5907" y="49"/>
                  </a:lnTo>
                  <a:cubicBezTo>
                    <a:pt x="5711" y="39"/>
                    <a:pt x="5515" y="1"/>
                    <a:pt x="5328" y="1"/>
                  </a:cubicBezTo>
                  <a:close/>
                  <a:moveTo>
                    <a:pt x="10191" y="3852"/>
                  </a:moveTo>
                  <a:cubicBezTo>
                    <a:pt x="10194" y="3877"/>
                    <a:pt x="10197" y="3901"/>
                    <a:pt x="10204" y="3929"/>
                  </a:cubicBezTo>
                  <a:cubicBezTo>
                    <a:pt x="10208" y="3938"/>
                    <a:pt x="10211" y="3948"/>
                    <a:pt x="10214" y="3957"/>
                  </a:cubicBezTo>
                  <a:lnTo>
                    <a:pt x="10214" y="3957"/>
                  </a:lnTo>
                  <a:cubicBezTo>
                    <a:pt x="10210" y="3924"/>
                    <a:pt x="10201" y="3895"/>
                    <a:pt x="10192" y="3859"/>
                  </a:cubicBezTo>
                  <a:cubicBezTo>
                    <a:pt x="10192" y="3857"/>
                    <a:pt x="10191" y="3854"/>
                    <a:pt x="10191" y="3852"/>
                  </a:cubicBezTo>
                  <a:close/>
                  <a:moveTo>
                    <a:pt x="10214" y="3957"/>
                  </a:moveTo>
                  <a:lnTo>
                    <a:pt x="10214" y="3957"/>
                  </a:lnTo>
                  <a:cubicBezTo>
                    <a:pt x="10215" y="3966"/>
                    <a:pt x="10216" y="3976"/>
                    <a:pt x="10216" y="3987"/>
                  </a:cubicBezTo>
                  <a:cubicBezTo>
                    <a:pt x="10239" y="4079"/>
                    <a:pt x="10250" y="4160"/>
                    <a:pt x="10262" y="4230"/>
                  </a:cubicBezTo>
                  <a:lnTo>
                    <a:pt x="10308" y="4450"/>
                  </a:lnTo>
                  <a:cubicBezTo>
                    <a:pt x="10308" y="4520"/>
                    <a:pt x="10320" y="4577"/>
                    <a:pt x="10320" y="4624"/>
                  </a:cubicBezTo>
                  <a:cubicBezTo>
                    <a:pt x="10331" y="4728"/>
                    <a:pt x="10331" y="4809"/>
                    <a:pt x="10331" y="4867"/>
                  </a:cubicBezTo>
                  <a:cubicBezTo>
                    <a:pt x="10366" y="4890"/>
                    <a:pt x="10366" y="4902"/>
                    <a:pt x="10366" y="4902"/>
                  </a:cubicBezTo>
                  <a:cubicBezTo>
                    <a:pt x="10366" y="4902"/>
                    <a:pt x="10366" y="4867"/>
                    <a:pt x="10355" y="4809"/>
                  </a:cubicBezTo>
                  <a:cubicBezTo>
                    <a:pt x="10355" y="4763"/>
                    <a:pt x="10331" y="4670"/>
                    <a:pt x="10320" y="4566"/>
                  </a:cubicBezTo>
                  <a:cubicBezTo>
                    <a:pt x="10320" y="4508"/>
                    <a:pt x="10308" y="4450"/>
                    <a:pt x="10308" y="4392"/>
                  </a:cubicBezTo>
                  <a:cubicBezTo>
                    <a:pt x="10297" y="4323"/>
                    <a:pt x="10273" y="4265"/>
                    <a:pt x="10262" y="4172"/>
                  </a:cubicBezTo>
                  <a:cubicBezTo>
                    <a:pt x="10252" y="4110"/>
                    <a:pt x="10241" y="4038"/>
                    <a:pt x="10214" y="3957"/>
                  </a:cubicBezTo>
                  <a:close/>
                  <a:moveTo>
                    <a:pt x="244" y="3609"/>
                  </a:moveTo>
                  <a:lnTo>
                    <a:pt x="244" y="3609"/>
                  </a:lnTo>
                  <a:cubicBezTo>
                    <a:pt x="229" y="3655"/>
                    <a:pt x="213" y="3700"/>
                    <a:pt x="197" y="3744"/>
                  </a:cubicBezTo>
                  <a:cubicBezTo>
                    <a:pt x="58" y="4276"/>
                    <a:pt x="0" y="4832"/>
                    <a:pt x="12" y="5388"/>
                  </a:cubicBezTo>
                  <a:cubicBezTo>
                    <a:pt x="58" y="5956"/>
                    <a:pt x="174" y="6512"/>
                    <a:pt x="359" y="7010"/>
                  </a:cubicBezTo>
                  <a:cubicBezTo>
                    <a:pt x="417" y="7149"/>
                    <a:pt x="464" y="7264"/>
                    <a:pt x="522" y="7392"/>
                  </a:cubicBezTo>
                  <a:cubicBezTo>
                    <a:pt x="580" y="7519"/>
                    <a:pt x="649" y="7635"/>
                    <a:pt x="707" y="7751"/>
                  </a:cubicBezTo>
                  <a:lnTo>
                    <a:pt x="753" y="7843"/>
                  </a:lnTo>
                  <a:lnTo>
                    <a:pt x="811" y="7925"/>
                  </a:lnTo>
                  <a:lnTo>
                    <a:pt x="927" y="8098"/>
                  </a:lnTo>
                  <a:lnTo>
                    <a:pt x="1043" y="8260"/>
                  </a:lnTo>
                  <a:lnTo>
                    <a:pt x="1170" y="8423"/>
                  </a:lnTo>
                  <a:lnTo>
                    <a:pt x="1298" y="8573"/>
                  </a:lnTo>
                  <a:lnTo>
                    <a:pt x="1355" y="8654"/>
                  </a:lnTo>
                  <a:lnTo>
                    <a:pt x="1437" y="8724"/>
                  </a:lnTo>
                  <a:lnTo>
                    <a:pt x="1703" y="9002"/>
                  </a:lnTo>
                  <a:cubicBezTo>
                    <a:pt x="1911" y="9175"/>
                    <a:pt x="2097" y="9349"/>
                    <a:pt x="2317" y="9477"/>
                  </a:cubicBezTo>
                  <a:lnTo>
                    <a:pt x="2479" y="9581"/>
                  </a:lnTo>
                  <a:cubicBezTo>
                    <a:pt x="2514" y="9604"/>
                    <a:pt x="2572" y="9639"/>
                    <a:pt x="2629" y="9662"/>
                  </a:cubicBezTo>
                  <a:cubicBezTo>
                    <a:pt x="2745" y="9720"/>
                    <a:pt x="2850" y="9778"/>
                    <a:pt x="2965" y="9836"/>
                  </a:cubicBezTo>
                  <a:cubicBezTo>
                    <a:pt x="3081" y="9882"/>
                    <a:pt x="3197" y="9940"/>
                    <a:pt x="3313" y="9986"/>
                  </a:cubicBezTo>
                  <a:lnTo>
                    <a:pt x="3405" y="10009"/>
                  </a:lnTo>
                  <a:cubicBezTo>
                    <a:pt x="3429" y="10032"/>
                    <a:pt x="3463" y="10032"/>
                    <a:pt x="3487" y="10044"/>
                  </a:cubicBezTo>
                  <a:cubicBezTo>
                    <a:pt x="3544" y="10056"/>
                    <a:pt x="3602" y="10090"/>
                    <a:pt x="3660" y="10102"/>
                  </a:cubicBezTo>
                  <a:cubicBezTo>
                    <a:pt x="3892" y="10183"/>
                    <a:pt x="4124" y="10218"/>
                    <a:pt x="4355" y="10276"/>
                  </a:cubicBezTo>
                  <a:cubicBezTo>
                    <a:pt x="4471" y="10299"/>
                    <a:pt x="4587" y="10299"/>
                    <a:pt x="4703" y="10322"/>
                  </a:cubicBezTo>
                  <a:cubicBezTo>
                    <a:pt x="4761" y="10322"/>
                    <a:pt x="4818" y="10334"/>
                    <a:pt x="4876" y="10334"/>
                  </a:cubicBezTo>
                  <a:lnTo>
                    <a:pt x="5398" y="10334"/>
                  </a:lnTo>
                  <a:cubicBezTo>
                    <a:pt x="5513" y="10334"/>
                    <a:pt x="5618" y="10322"/>
                    <a:pt x="5733" y="10299"/>
                  </a:cubicBezTo>
                  <a:cubicBezTo>
                    <a:pt x="5965" y="10299"/>
                    <a:pt x="6162" y="10241"/>
                    <a:pt x="6382" y="10206"/>
                  </a:cubicBezTo>
                  <a:lnTo>
                    <a:pt x="6451" y="10183"/>
                  </a:lnTo>
                  <a:cubicBezTo>
                    <a:pt x="6475" y="10171"/>
                    <a:pt x="6498" y="10171"/>
                    <a:pt x="6533" y="10160"/>
                  </a:cubicBezTo>
                  <a:cubicBezTo>
                    <a:pt x="6590" y="10148"/>
                    <a:pt x="6625" y="10125"/>
                    <a:pt x="6683" y="10114"/>
                  </a:cubicBezTo>
                  <a:cubicBezTo>
                    <a:pt x="6787" y="10067"/>
                    <a:pt x="6892" y="10056"/>
                    <a:pt x="6996" y="10009"/>
                  </a:cubicBezTo>
                  <a:cubicBezTo>
                    <a:pt x="7088" y="9986"/>
                    <a:pt x="7181" y="9940"/>
                    <a:pt x="7285" y="9893"/>
                  </a:cubicBezTo>
                  <a:cubicBezTo>
                    <a:pt x="7343" y="9882"/>
                    <a:pt x="7378" y="9859"/>
                    <a:pt x="7424" y="9836"/>
                  </a:cubicBezTo>
                  <a:cubicBezTo>
                    <a:pt x="7471" y="9812"/>
                    <a:pt x="7517" y="9801"/>
                    <a:pt x="7552" y="9766"/>
                  </a:cubicBezTo>
                  <a:cubicBezTo>
                    <a:pt x="7644" y="9708"/>
                    <a:pt x="7725" y="9662"/>
                    <a:pt x="7818" y="9627"/>
                  </a:cubicBezTo>
                  <a:cubicBezTo>
                    <a:pt x="7864" y="9604"/>
                    <a:pt x="7899" y="9581"/>
                    <a:pt x="7946" y="9546"/>
                  </a:cubicBezTo>
                  <a:cubicBezTo>
                    <a:pt x="7980" y="9523"/>
                    <a:pt x="8015" y="9488"/>
                    <a:pt x="8061" y="9465"/>
                  </a:cubicBezTo>
                  <a:cubicBezTo>
                    <a:pt x="8131" y="9407"/>
                    <a:pt x="8224" y="9361"/>
                    <a:pt x="8293" y="9303"/>
                  </a:cubicBezTo>
                  <a:lnTo>
                    <a:pt x="8513" y="9129"/>
                  </a:lnTo>
                  <a:cubicBezTo>
                    <a:pt x="9081" y="8654"/>
                    <a:pt x="9486" y="8110"/>
                    <a:pt x="9752" y="7589"/>
                  </a:cubicBezTo>
                  <a:cubicBezTo>
                    <a:pt x="9787" y="7531"/>
                    <a:pt x="9833" y="7461"/>
                    <a:pt x="9857" y="7403"/>
                  </a:cubicBezTo>
                  <a:cubicBezTo>
                    <a:pt x="9891" y="7345"/>
                    <a:pt x="9914" y="7276"/>
                    <a:pt x="9949" y="7218"/>
                  </a:cubicBezTo>
                  <a:cubicBezTo>
                    <a:pt x="9961" y="7149"/>
                    <a:pt x="9984" y="7091"/>
                    <a:pt x="10019" y="7033"/>
                  </a:cubicBezTo>
                  <a:lnTo>
                    <a:pt x="10065" y="6940"/>
                  </a:lnTo>
                  <a:cubicBezTo>
                    <a:pt x="10077" y="6917"/>
                    <a:pt x="10077" y="6882"/>
                    <a:pt x="10088" y="6859"/>
                  </a:cubicBezTo>
                  <a:cubicBezTo>
                    <a:pt x="10123" y="6732"/>
                    <a:pt x="10158" y="6627"/>
                    <a:pt x="10192" y="6512"/>
                  </a:cubicBezTo>
                  <a:cubicBezTo>
                    <a:pt x="10216" y="6396"/>
                    <a:pt x="10239" y="6292"/>
                    <a:pt x="10262" y="6187"/>
                  </a:cubicBezTo>
                  <a:cubicBezTo>
                    <a:pt x="10273" y="6153"/>
                    <a:pt x="10273" y="6083"/>
                    <a:pt x="10297" y="6048"/>
                  </a:cubicBezTo>
                  <a:cubicBezTo>
                    <a:pt x="10308" y="5990"/>
                    <a:pt x="10320" y="5944"/>
                    <a:pt x="10320" y="5898"/>
                  </a:cubicBezTo>
                  <a:cubicBezTo>
                    <a:pt x="10331" y="5805"/>
                    <a:pt x="10331" y="5712"/>
                    <a:pt x="10355" y="5643"/>
                  </a:cubicBezTo>
                  <a:cubicBezTo>
                    <a:pt x="10355" y="5573"/>
                    <a:pt x="10366" y="5492"/>
                    <a:pt x="10366" y="5423"/>
                  </a:cubicBezTo>
                  <a:lnTo>
                    <a:pt x="10366" y="5238"/>
                  </a:lnTo>
                  <a:lnTo>
                    <a:pt x="10366" y="4994"/>
                  </a:lnTo>
                  <a:lnTo>
                    <a:pt x="10366" y="4902"/>
                  </a:lnTo>
                  <a:cubicBezTo>
                    <a:pt x="10366" y="4902"/>
                    <a:pt x="10366" y="4936"/>
                    <a:pt x="10355" y="4936"/>
                  </a:cubicBezTo>
                  <a:lnTo>
                    <a:pt x="10355" y="5180"/>
                  </a:lnTo>
                  <a:lnTo>
                    <a:pt x="10355" y="5353"/>
                  </a:lnTo>
                  <a:cubicBezTo>
                    <a:pt x="10343" y="5423"/>
                    <a:pt x="10343" y="5492"/>
                    <a:pt x="10320" y="5573"/>
                  </a:cubicBezTo>
                  <a:cubicBezTo>
                    <a:pt x="10308" y="5643"/>
                    <a:pt x="10308" y="5724"/>
                    <a:pt x="10297" y="5817"/>
                  </a:cubicBezTo>
                  <a:cubicBezTo>
                    <a:pt x="10285" y="5875"/>
                    <a:pt x="10285" y="5921"/>
                    <a:pt x="10262" y="5956"/>
                  </a:cubicBezTo>
                  <a:cubicBezTo>
                    <a:pt x="10250" y="6002"/>
                    <a:pt x="10250" y="6060"/>
                    <a:pt x="10239" y="6106"/>
                  </a:cubicBezTo>
                  <a:cubicBezTo>
                    <a:pt x="10204" y="6210"/>
                    <a:pt x="10192" y="6303"/>
                    <a:pt x="10169" y="6419"/>
                  </a:cubicBezTo>
                  <a:cubicBezTo>
                    <a:pt x="10135" y="6523"/>
                    <a:pt x="10111" y="6639"/>
                    <a:pt x="10065" y="6755"/>
                  </a:cubicBezTo>
                  <a:cubicBezTo>
                    <a:pt x="10053" y="6790"/>
                    <a:pt x="10053" y="6813"/>
                    <a:pt x="10030" y="6847"/>
                  </a:cubicBezTo>
                  <a:lnTo>
                    <a:pt x="9996" y="6929"/>
                  </a:lnTo>
                  <a:cubicBezTo>
                    <a:pt x="9972" y="6998"/>
                    <a:pt x="9949" y="7056"/>
                    <a:pt x="9914" y="7114"/>
                  </a:cubicBezTo>
                  <a:cubicBezTo>
                    <a:pt x="9891" y="7172"/>
                    <a:pt x="9857" y="7253"/>
                    <a:pt x="9833" y="7311"/>
                  </a:cubicBezTo>
                  <a:cubicBezTo>
                    <a:pt x="9799" y="7369"/>
                    <a:pt x="9764" y="7438"/>
                    <a:pt x="9729" y="7496"/>
                  </a:cubicBezTo>
                  <a:cubicBezTo>
                    <a:pt x="9451" y="8006"/>
                    <a:pt x="9046" y="8550"/>
                    <a:pt x="8478" y="9013"/>
                  </a:cubicBezTo>
                  <a:lnTo>
                    <a:pt x="8270" y="9187"/>
                  </a:lnTo>
                  <a:cubicBezTo>
                    <a:pt x="8189" y="9245"/>
                    <a:pt x="8108" y="9291"/>
                    <a:pt x="8038" y="9349"/>
                  </a:cubicBezTo>
                  <a:cubicBezTo>
                    <a:pt x="8003" y="9372"/>
                    <a:pt x="7957" y="9407"/>
                    <a:pt x="7922" y="9430"/>
                  </a:cubicBezTo>
                  <a:cubicBezTo>
                    <a:pt x="7876" y="9465"/>
                    <a:pt x="7830" y="9488"/>
                    <a:pt x="7783" y="9511"/>
                  </a:cubicBezTo>
                  <a:cubicBezTo>
                    <a:pt x="7702" y="9569"/>
                    <a:pt x="7610" y="9604"/>
                    <a:pt x="7529" y="9650"/>
                  </a:cubicBezTo>
                  <a:cubicBezTo>
                    <a:pt x="7482" y="9685"/>
                    <a:pt x="7448" y="9697"/>
                    <a:pt x="7401" y="9720"/>
                  </a:cubicBezTo>
                  <a:cubicBezTo>
                    <a:pt x="7343" y="9743"/>
                    <a:pt x="7297" y="9766"/>
                    <a:pt x="7251" y="9778"/>
                  </a:cubicBezTo>
                  <a:cubicBezTo>
                    <a:pt x="7158" y="9824"/>
                    <a:pt x="7065" y="9859"/>
                    <a:pt x="6961" y="9893"/>
                  </a:cubicBezTo>
                  <a:cubicBezTo>
                    <a:pt x="6857" y="9940"/>
                    <a:pt x="6764" y="9975"/>
                    <a:pt x="6660" y="9998"/>
                  </a:cubicBezTo>
                  <a:cubicBezTo>
                    <a:pt x="6614" y="10009"/>
                    <a:pt x="6567" y="10032"/>
                    <a:pt x="6509" y="10044"/>
                  </a:cubicBezTo>
                  <a:cubicBezTo>
                    <a:pt x="6498" y="10056"/>
                    <a:pt x="6475" y="10067"/>
                    <a:pt x="6440" y="10067"/>
                  </a:cubicBezTo>
                  <a:lnTo>
                    <a:pt x="6370" y="10090"/>
                  </a:lnTo>
                  <a:cubicBezTo>
                    <a:pt x="6150" y="10114"/>
                    <a:pt x="5930" y="10171"/>
                    <a:pt x="5722" y="10183"/>
                  </a:cubicBezTo>
                  <a:cubicBezTo>
                    <a:pt x="5606" y="10206"/>
                    <a:pt x="5502" y="10218"/>
                    <a:pt x="5386" y="10218"/>
                  </a:cubicBezTo>
                  <a:lnTo>
                    <a:pt x="4865" y="10218"/>
                  </a:lnTo>
                  <a:cubicBezTo>
                    <a:pt x="4807" y="10218"/>
                    <a:pt x="4749" y="10206"/>
                    <a:pt x="4691" y="10206"/>
                  </a:cubicBezTo>
                  <a:lnTo>
                    <a:pt x="4344" y="10160"/>
                  </a:lnTo>
                  <a:cubicBezTo>
                    <a:pt x="4112" y="10102"/>
                    <a:pt x="3880" y="10067"/>
                    <a:pt x="3649" y="9986"/>
                  </a:cubicBezTo>
                  <a:cubicBezTo>
                    <a:pt x="3591" y="9975"/>
                    <a:pt x="3533" y="9940"/>
                    <a:pt x="3475" y="9928"/>
                  </a:cubicBezTo>
                  <a:cubicBezTo>
                    <a:pt x="3440" y="9917"/>
                    <a:pt x="3417" y="9917"/>
                    <a:pt x="3394" y="9893"/>
                  </a:cubicBezTo>
                  <a:lnTo>
                    <a:pt x="3301" y="9870"/>
                  </a:lnTo>
                  <a:cubicBezTo>
                    <a:pt x="3197" y="9824"/>
                    <a:pt x="3081" y="9766"/>
                    <a:pt x="2965" y="9720"/>
                  </a:cubicBezTo>
                  <a:cubicBezTo>
                    <a:pt x="2850" y="9662"/>
                    <a:pt x="2745" y="9604"/>
                    <a:pt x="2629" y="9546"/>
                  </a:cubicBezTo>
                  <a:cubicBezTo>
                    <a:pt x="2595" y="9523"/>
                    <a:pt x="2537" y="9488"/>
                    <a:pt x="2479" y="9465"/>
                  </a:cubicBezTo>
                  <a:lnTo>
                    <a:pt x="2317" y="9361"/>
                  </a:lnTo>
                  <a:cubicBezTo>
                    <a:pt x="2097" y="9233"/>
                    <a:pt x="1911" y="9060"/>
                    <a:pt x="1703" y="8897"/>
                  </a:cubicBezTo>
                  <a:lnTo>
                    <a:pt x="1437" y="8619"/>
                  </a:lnTo>
                  <a:lnTo>
                    <a:pt x="1355" y="8550"/>
                  </a:lnTo>
                  <a:lnTo>
                    <a:pt x="1298" y="8480"/>
                  </a:lnTo>
                  <a:lnTo>
                    <a:pt x="1170" y="8330"/>
                  </a:lnTo>
                  <a:lnTo>
                    <a:pt x="1043" y="8179"/>
                  </a:lnTo>
                  <a:lnTo>
                    <a:pt x="927" y="8017"/>
                  </a:lnTo>
                  <a:lnTo>
                    <a:pt x="811" y="7855"/>
                  </a:lnTo>
                  <a:lnTo>
                    <a:pt x="753" y="7774"/>
                  </a:lnTo>
                  <a:lnTo>
                    <a:pt x="707" y="7681"/>
                  </a:lnTo>
                  <a:cubicBezTo>
                    <a:pt x="649" y="7566"/>
                    <a:pt x="580" y="7450"/>
                    <a:pt x="522" y="7334"/>
                  </a:cubicBezTo>
                  <a:cubicBezTo>
                    <a:pt x="464" y="7206"/>
                    <a:pt x="417" y="7091"/>
                    <a:pt x="359" y="6963"/>
                  </a:cubicBezTo>
                  <a:cubicBezTo>
                    <a:pt x="174" y="6454"/>
                    <a:pt x="58" y="5898"/>
                    <a:pt x="24" y="5353"/>
                  </a:cubicBezTo>
                  <a:cubicBezTo>
                    <a:pt x="12" y="4786"/>
                    <a:pt x="70" y="4242"/>
                    <a:pt x="220" y="3720"/>
                  </a:cubicBezTo>
                  <a:cubicBezTo>
                    <a:pt x="227" y="3683"/>
                    <a:pt x="235" y="3646"/>
                    <a:pt x="244" y="3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38;p44"/>
            <p:cNvSpPr/>
            <p:nvPr/>
          </p:nvSpPr>
          <p:spPr>
            <a:xfrm>
              <a:off x="6620393" y="1491013"/>
              <a:ext cx="213946" cy="231050"/>
            </a:xfrm>
            <a:custGeom>
              <a:avLst/>
              <a:gdLst/>
              <a:ahLst/>
              <a:cxnLst/>
              <a:rect l="l" t="t" r="r" b="b"/>
              <a:pathLst>
                <a:path w="3765" h="4066" extrusionOk="0">
                  <a:moveTo>
                    <a:pt x="1877" y="0"/>
                  </a:moveTo>
                  <a:cubicBezTo>
                    <a:pt x="834" y="0"/>
                    <a:pt x="1" y="834"/>
                    <a:pt x="1" y="1877"/>
                  </a:cubicBezTo>
                  <a:cubicBezTo>
                    <a:pt x="1" y="2629"/>
                    <a:pt x="452" y="3290"/>
                    <a:pt x="1089" y="3591"/>
                  </a:cubicBezTo>
                  <a:lnTo>
                    <a:pt x="1089" y="4066"/>
                  </a:lnTo>
                  <a:lnTo>
                    <a:pt x="2734" y="4066"/>
                  </a:lnTo>
                  <a:cubicBezTo>
                    <a:pt x="2734" y="4066"/>
                    <a:pt x="2745" y="3799"/>
                    <a:pt x="2745" y="3556"/>
                  </a:cubicBezTo>
                  <a:cubicBezTo>
                    <a:pt x="3348" y="3243"/>
                    <a:pt x="3765" y="2606"/>
                    <a:pt x="3765" y="1877"/>
                  </a:cubicBezTo>
                  <a:cubicBezTo>
                    <a:pt x="3765" y="834"/>
                    <a:pt x="2919" y="0"/>
                    <a:pt x="1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39;p44"/>
            <p:cNvSpPr/>
            <p:nvPr/>
          </p:nvSpPr>
          <p:spPr>
            <a:xfrm>
              <a:off x="6669089" y="1597897"/>
              <a:ext cx="119162" cy="124163"/>
            </a:xfrm>
            <a:custGeom>
              <a:avLst/>
              <a:gdLst/>
              <a:ahLst/>
              <a:cxnLst/>
              <a:rect l="l" t="t" r="r" b="b"/>
              <a:pathLst>
                <a:path w="2097" h="2185" extrusionOk="0">
                  <a:moveTo>
                    <a:pt x="1448" y="135"/>
                  </a:moveTo>
                  <a:cubicBezTo>
                    <a:pt x="1472" y="135"/>
                    <a:pt x="1506" y="158"/>
                    <a:pt x="1518" y="193"/>
                  </a:cubicBezTo>
                  <a:cubicBezTo>
                    <a:pt x="1529" y="216"/>
                    <a:pt x="1541" y="262"/>
                    <a:pt x="1529" y="285"/>
                  </a:cubicBezTo>
                  <a:cubicBezTo>
                    <a:pt x="1518" y="366"/>
                    <a:pt x="1460" y="424"/>
                    <a:pt x="1402" y="459"/>
                  </a:cubicBezTo>
                  <a:cubicBezTo>
                    <a:pt x="1381" y="476"/>
                    <a:pt x="1358" y="492"/>
                    <a:pt x="1334" y="506"/>
                  </a:cubicBezTo>
                  <a:lnTo>
                    <a:pt x="1334" y="506"/>
                  </a:lnTo>
                  <a:cubicBezTo>
                    <a:pt x="1325" y="487"/>
                    <a:pt x="1317" y="467"/>
                    <a:pt x="1309" y="447"/>
                  </a:cubicBezTo>
                  <a:cubicBezTo>
                    <a:pt x="1286" y="389"/>
                    <a:pt x="1286" y="320"/>
                    <a:pt x="1298" y="250"/>
                  </a:cubicBezTo>
                  <a:cubicBezTo>
                    <a:pt x="1309" y="216"/>
                    <a:pt x="1333" y="169"/>
                    <a:pt x="1356" y="158"/>
                  </a:cubicBezTo>
                  <a:cubicBezTo>
                    <a:pt x="1367" y="146"/>
                    <a:pt x="1414" y="135"/>
                    <a:pt x="1448" y="135"/>
                  </a:cubicBezTo>
                  <a:close/>
                  <a:moveTo>
                    <a:pt x="696" y="42"/>
                  </a:moveTo>
                  <a:cubicBezTo>
                    <a:pt x="719" y="42"/>
                    <a:pt x="765" y="42"/>
                    <a:pt x="788" y="54"/>
                  </a:cubicBezTo>
                  <a:cubicBezTo>
                    <a:pt x="869" y="88"/>
                    <a:pt x="892" y="158"/>
                    <a:pt x="892" y="227"/>
                  </a:cubicBezTo>
                  <a:cubicBezTo>
                    <a:pt x="892" y="308"/>
                    <a:pt x="892" y="366"/>
                    <a:pt x="869" y="436"/>
                  </a:cubicBezTo>
                  <a:cubicBezTo>
                    <a:pt x="859" y="465"/>
                    <a:pt x="845" y="493"/>
                    <a:pt x="829" y="520"/>
                  </a:cubicBezTo>
                  <a:lnTo>
                    <a:pt x="829" y="520"/>
                  </a:lnTo>
                  <a:cubicBezTo>
                    <a:pt x="744" y="473"/>
                    <a:pt x="675" y="401"/>
                    <a:pt x="638" y="320"/>
                  </a:cubicBezTo>
                  <a:cubicBezTo>
                    <a:pt x="603" y="262"/>
                    <a:pt x="591" y="193"/>
                    <a:pt x="614" y="111"/>
                  </a:cubicBezTo>
                  <a:cubicBezTo>
                    <a:pt x="638" y="88"/>
                    <a:pt x="661" y="54"/>
                    <a:pt x="696" y="42"/>
                  </a:cubicBezTo>
                  <a:close/>
                  <a:moveTo>
                    <a:pt x="2090" y="589"/>
                  </a:moveTo>
                  <a:cubicBezTo>
                    <a:pt x="2091" y="615"/>
                    <a:pt x="2080" y="641"/>
                    <a:pt x="2062" y="667"/>
                  </a:cubicBezTo>
                  <a:cubicBezTo>
                    <a:pt x="2047" y="705"/>
                    <a:pt x="2017" y="738"/>
                    <a:pt x="1983" y="762"/>
                  </a:cubicBezTo>
                  <a:lnTo>
                    <a:pt x="1983" y="762"/>
                  </a:lnTo>
                  <a:cubicBezTo>
                    <a:pt x="2027" y="737"/>
                    <a:pt x="2067" y="713"/>
                    <a:pt x="2085" y="667"/>
                  </a:cubicBezTo>
                  <a:cubicBezTo>
                    <a:pt x="2096" y="640"/>
                    <a:pt x="2097" y="613"/>
                    <a:pt x="2090" y="589"/>
                  </a:cubicBezTo>
                  <a:close/>
                  <a:moveTo>
                    <a:pt x="125" y="515"/>
                  </a:moveTo>
                  <a:cubicBezTo>
                    <a:pt x="150" y="515"/>
                    <a:pt x="176" y="524"/>
                    <a:pt x="198" y="540"/>
                  </a:cubicBezTo>
                  <a:cubicBezTo>
                    <a:pt x="244" y="552"/>
                    <a:pt x="267" y="609"/>
                    <a:pt x="302" y="656"/>
                  </a:cubicBezTo>
                  <a:cubicBezTo>
                    <a:pt x="333" y="705"/>
                    <a:pt x="353" y="758"/>
                    <a:pt x="373" y="810"/>
                  </a:cubicBezTo>
                  <a:lnTo>
                    <a:pt x="373" y="810"/>
                  </a:lnTo>
                  <a:cubicBezTo>
                    <a:pt x="364" y="810"/>
                    <a:pt x="354" y="811"/>
                    <a:pt x="345" y="811"/>
                  </a:cubicBezTo>
                  <a:cubicBezTo>
                    <a:pt x="306" y="811"/>
                    <a:pt x="268" y="806"/>
                    <a:pt x="232" y="795"/>
                  </a:cubicBezTo>
                  <a:cubicBezTo>
                    <a:pt x="174" y="783"/>
                    <a:pt x="116" y="748"/>
                    <a:pt x="70" y="714"/>
                  </a:cubicBezTo>
                  <a:cubicBezTo>
                    <a:pt x="24" y="667"/>
                    <a:pt x="24" y="598"/>
                    <a:pt x="59" y="552"/>
                  </a:cubicBezTo>
                  <a:cubicBezTo>
                    <a:pt x="71" y="527"/>
                    <a:pt x="97" y="515"/>
                    <a:pt x="125" y="515"/>
                  </a:cubicBezTo>
                  <a:close/>
                  <a:moveTo>
                    <a:pt x="734" y="0"/>
                  </a:moveTo>
                  <a:cubicBezTo>
                    <a:pt x="718" y="0"/>
                    <a:pt x="701" y="3"/>
                    <a:pt x="684" y="7"/>
                  </a:cubicBezTo>
                  <a:cubicBezTo>
                    <a:pt x="649" y="30"/>
                    <a:pt x="614" y="65"/>
                    <a:pt x="603" y="100"/>
                  </a:cubicBezTo>
                  <a:cubicBezTo>
                    <a:pt x="568" y="169"/>
                    <a:pt x="591" y="262"/>
                    <a:pt x="614" y="332"/>
                  </a:cubicBezTo>
                  <a:cubicBezTo>
                    <a:pt x="651" y="420"/>
                    <a:pt x="726" y="494"/>
                    <a:pt x="813" y="546"/>
                  </a:cubicBezTo>
                  <a:lnTo>
                    <a:pt x="813" y="546"/>
                  </a:lnTo>
                  <a:cubicBezTo>
                    <a:pt x="760" y="627"/>
                    <a:pt x="684" y="696"/>
                    <a:pt x="603" y="737"/>
                  </a:cubicBezTo>
                  <a:cubicBezTo>
                    <a:pt x="541" y="774"/>
                    <a:pt x="472" y="798"/>
                    <a:pt x="404" y="807"/>
                  </a:cubicBezTo>
                  <a:lnTo>
                    <a:pt x="404" y="807"/>
                  </a:lnTo>
                  <a:cubicBezTo>
                    <a:pt x="378" y="752"/>
                    <a:pt x="351" y="692"/>
                    <a:pt x="325" y="633"/>
                  </a:cubicBezTo>
                  <a:cubicBezTo>
                    <a:pt x="302" y="575"/>
                    <a:pt x="267" y="540"/>
                    <a:pt x="209" y="505"/>
                  </a:cubicBezTo>
                  <a:cubicBezTo>
                    <a:pt x="186" y="494"/>
                    <a:pt x="151" y="494"/>
                    <a:pt x="128" y="494"/>
                  </a:cubicBezTo>
                  <a:cubicBezTo>
                    <a:pt x="93" y="494"/>
                    <a:pt x="59" y="505"/>
                    <a:pt x="35" y="540"/>
                  </a:cubicBezTo>
                  <a:cubicBezTo>
                    <a:pt x="1" y="598"/>
                    <a:pt x="12" y="679"/>
                    <a:pt x="59" y="725"/>
                  </a:cubicBezTo>
                  <a:cubicBezTo>
                    <a:pt x="93" y="772"/>
                    <a:pt x="174" y="795"/>
                    <a:pt x="221" y="806"/>
                  </a:cubicBezTo>
                  <a:cubicBezTo>
                    <a:pt x="259" y="816"/>
                    <a:pt x="297" y="820"/>
                    <a:pt x="335" y="820"/>
                  </a:cubicBezTo>
                  <a:cubicBezTo>
                    <a:pt x="349" y="820"/>
                    <a:pt x="363" y="820"/>
                    <a:pt x="377" y="819"/>
                  </a:cubicBezTo>
                  <a:lnTo>
                    <a:pt x="377" y="819"/>
                  </a:lnTo>
                  <a:cubicBezTo>
                    <a:pt x="393" y="862"/>
                    <a:pt x="409" y="905"/>
                    <a:pt x="429" y="945"/>
                  </a:cubicBezTo>
                  <a:cubicBezTo>
                    <a:pt x="580" y="1328"/>
                    <a:pt x="696" y="1640"/>
                    <a:pt x="765" y="1849"/>
                  </a:cubicBezTo>
                  <a:cubicBezTo>
                    <a:pt x="811" y="1953"/>
                    <a:pt x="835" y="2046"/>
                    <a:pt x="846" y="2104"/>
                  </a:cubicBezTo>
                  <a:cubicBezTo>
                    <a:pt x="869" y="2115"/>
                    <a:pt x="881" y="2138"/>
                    <a:pt x="881" y="2161"/>
                  </a:cubicBezTo>
                  <a:cubicBezTo>
                    <a:pt x="892" y="2173"/>
                    <a:pt x="892" y="2185"/>
                    <a:pt x="892" y="2185"/>
                  </a:cubicBezTo>
                  <a:lnTo>
                    <a:pt x="892" y="2161"/>
                  </a:lnTo>
                  <a:cubicBezTo>
                    <a:pt x="892" y="2127"/>
                    <a:pt x="892" y="2115"/>
                    <a:pt x="881" y="2080"/>
                  </a:cubicBezTo>
                  <a:cubicBezTo>
                    <a:pt x="846" y="2022"/>
                    <a:pt x="823" y="1941"/>
                    <a:pt x="788" y="1837"/>
                  </a:cubicBezTo>
                  <a:cubicBezTo>
                    <a:pt x="719" y="1617"/>
                    <a:pt x="603" y="1304"/>
                    <a:pt x="464" y="922"/>
                  </a:cubicBezTo>
                  <a:cubicBezTo>
                    <a:pt x="445" y="890"/>
                    <a:pt x="427" y="853"/>
                    <a:pt x="408" y="815"/>
                  </a:cubicBezTo>
                  <a:lnTo>
                    <a:pt x="408" y="815"/>
                  </a:lnTo>
                  <a:cubicBezTo>
                    <a:pt x="481" y="805"/>
                    <a:pt x="551" y="780"/>
                    <a:pt x="614" y="748"/>
                  </a:cubicBezTo>
                  <a:cubicBezTo>
                    <a:pt x="694" y="701"/>
                    <a:pt x="768" y="631"/>
                    <a:pt x="822" y="550"/>
                  </a:cubicBezTo>
                  <a:lnTo>
                    <a:pt x="822" y="550"/>
                  </a:lnTo>
                  <a:cubicBezTo>
                    <a:pt x="870" y="577"/>
                    <a:pt x="922" y="598"/>
                    <a:pt x="973" y="609"/>
                  </a:cubicBezTo>
                  <a:cubicBezTo>
                    <a:pt x="997" y="613"/>
                    <a:pt x="1021" y="615"/>
                    <a:pt x="1045" y="615"/>
                  </a:cubicBezTo>
                  <a:cubicBezTo>
                    <a:pt x="1136" y="615"/>
                    <a:pt x="1225" y="590"/>
                    <a:pt x="1304" y="548"/>
                  </a:cubicBezTo>
                  <a:lnTo>
                    <a:pt x="1304" y="548"/>
                  </a:lnTo>
                  <a:cubicBezTo>
                    <a:pt x="1355" y="649"/>
                    <a:pt x="1432" y="727"/>
                    <a:pt x="1529" y="772"/>
                  </a:cubicBezTo>
                  <a:cubicBezTo>
                    <a:pt x="1553" y="782"/>
                    <a:pt x="1576" y="791"/>
                    <a:pt x="1600" y="799"/>
                  </a:cubicBezTo>
                  <a:lnTo>
                    <a:pt x="1600" y="799"/>
                  </a:lnTo>
                  <a:cubicBezTo>
                    <a:pt x="1587" y="829"/>
                    <a:pt x="1575" y="859"/>
                    <a:pt x="1564" y="887"/>
                  </a:cubicBezTo>
                  <a:cubicBezTo>
                    <a:pt x="1472" y="1073"/>
                    <a:pt x="1425" y="1246"/>
                    <a:pt x="1390" y="1409"/>
                  </a:cubicBezTo>
                  <a:cubicBezTo>
                    <a:pt x="1356" y="1559"/>
                    <a:pt x="1333" y="1698"/>
                    <a:pt x="1309" y="1814"/>
                  </a:cubicBezTo>
                  <a:cubicBezTo>
                    <a:pt x="1298" y="1918"/>
                    <a:pt x="1298" y="2011"/>
                    <a:pt x="1286" y="2069"/>
                  </a:cubicBezTo>
                  <a:cubicBezTo>
                    <a:pt x="1275" y="2104"/>
                    <a:pt x="1275" y="2127"/>
                    <a:pt x="1275" y="2138"/>
                  </a:cubicBezTo>
                  <a:lnTo>
                    <a:pt x="1275" y="2173"/>
                  </a:lnTo>
                  <a:cubicBezTo>
                    <a:pt x="1275" y="2173"/>
                    <a:pt x="1275" y="2163"/>
                    <a:pt x="1281" y="2163"/>
                  </a:cubicBezTo>
                  <a:cubicBezTo>
                    <a:pt x="1285" y="2163"/>
                    <a:pt x="1290" y="2165"/>
                    <a:pt x="1298" y="2173"/>
                  </a:cubicBezTo>
                  <a:cubicBezTo>
                    <a:pt x="1298" y="2161"/>
                    <a:pt x="1309" y="2127"/>
                    <a:pt x="1309" y="2104"/>
                  </a:cubicBezTo>
                  <a:cubicBezTo>
                    <a:pt x="1333" y="2046"/>
                    <a:pt x="1344" y="1953"/>
                    <a:pt x="1356" y="1837"/>
                  </a:cubicBezTo>
                  <a:cubicBezTo>
                    <a:pt x="1367" y="1721"/>
                    <a:pt x="1390" y="1594"/>
                    <a:pt x="1425" y="1432"/>
                  </a:cubicBezTo>
                  <a:cubicBezTo>
                    <a:pt x="1472" y="1270"/>
                    <a:pt x="1518" y="1096"/>
                    <a:pt x="1599" y="911"/>
                  </a:cubicBezTo>
                  <a:cubicBezTo>
                    <a:pt x="1616" y="881"/>
                    <a:pt x="1635" y="847"/>
                    <a:pt x="1655" y="813"/>
                  </a:cubicBezTo>
                  <a:lnTo>
                    <a:pt x="1655" y="813"/>
                  </a:lnTo>
                  <a:cubicBezTo>
                    <a:pt x="1689" y="820"/>
                    <a:pt x="1724" y="823"/>
                    <a:pt x="1759" y="823"/>
                  </a:cubicBezTo>
                  <a:cubicBezTo>
                    <a:pt x="1815" y="823"/>
                    <a:pt x="1870" y="814"/>
                    <a:pt x="1923" y="795"/>
                  </a:cubicBezTo>
                  <a:cubicBezTo>
                    <a:pt x="1944" y="787"/>
                    <a:pt x="1964" y="776"/>
                    <a:pt x="1983" y="762"/>
                  </a:cubicBezTo>
                  <a:lnTo>
                    <a:pt x="1983" y="762"/>
                  </a:lnTo>
                  <a:cubicBezTo>
                    <a:pt x="1971" y="769"/>
                    <a:pt x="1959" y="776"/>
                    <a:pt x="1946" y="783"/>
                  </a:cubicBezTo>
                  <a:cubicBezTo>
                    <a:pt x="1904" y="800"/>
                    <a:pt x="1858" y="808"/>
                    <a:pt x="1812" y="808"/>
                  </a:cubicBezTo>
                  <a:cubicBezTo>
                    <a:pt x="1765" y="808"/>
                    <a:pt x="1716" y="800"/>
                    <a:pt x="1670" y="786"/>
                  </a:cubicBezTo>
                  <a:lnTo>
                    <a:pt x="1670" y="786"/>
                  </a:lnTo>
                  <a:cubicBezTo>
                    <a:pt x="1699" y="735"/>
                    <a:pt x="1730" y="682"/>
                    <a:pt x="1761" y="633"/>
                  </a:cubicBezTo>
                  <a:cubicBezTo>
                    <a:pt x="1796" y="598"/>
                    <a:pt x="1831" y="552"/>
                    <a:pt x="1877" y="517"/>
                  </a:cubicBezTo>
                  <a:cubicBezTo>
                    <a:pt x="1900" y="505"/>
                    <a:pt x="1929" y="499"/>
                    <a:pt x="1958" y="499"/>
                  </a:cubicBezTo>
                  <a:cubicBezTo>
                    <a:pt x="1987" y="499"/>
                    <a:pt x="2016" y="505"/>
                    <a:pt x="2039" y="517"/>
                  </a:cubicBezTo>
                  <a:cubicBezTo>
                    <a:pt x="2064" y="535"/>
                    <a:pt x="2082" y="560"/>
                    <a:pt x="2090" y="589"/>
                  </a:cubicBezTo>
                  <a:lnTo>
                    <a:pt x="2090" y="589"/>
                  </a:lnTo>
                  <a:cubicBezTo>
                    <a:pt x="2090" y="580"/>
                    <a:pt x="2088" y="572"/>
                    <a:pt x="2085" y="563"/>
                  </a:cubicBezTo>
                  <a:cubicBezTo>
                    <a:pt x="2085" y="540"/>
                    <a:pt x="2051" y="505"/>
                    <a:pt x="2027" y="494"/>
                  </a:cubicBezTo>
                  <a:cubicBezTo>
                    <a:pt x="2004" y="476"/>
                    <a:pt x="1975" y="468"/>
                    <a:pt x="1945" y="468"/>
                  </a:cubicBezTo>
                  <a:cubicBezTo>
                    <a:pt x="1915" y="468"/>
                    <a:pt x="1883" y="476"/>
                    <a:pt x="1854" y="494"/>
                  </a:cubicBezTo>
                  <a:cubicBezTo>
                    <a:pt x="1796" y="517"/>
                    <a:pt x="1749" y="563"/>
                    <a:pt x="1715" y="609"/>
                  </a:cubicBezTo>
                  <a:cubicBezTo>
                    <a:pt x="1675" y="656"/>
                    <a:pt x="1642" y="711"/>
                    <a:pt x="1615" y="766"/>
                  </a:cubicBezTo>
                  <a:lnTo>
                    <a:pt x="1615" y="766"/>
                  </a:lnTo>
                  <a:cubicBezTo>
                    <a:pt x="1602" y="761"/>
                    <a:pt x="1589" y="755"/>
                    <a:pt x="1576" y="748"/>
                  </a:cubicBezTo>
                  <a:cubicBezTo>
                    <a:pt x="1475" y="702"/>
                    <a:pt x="1395" y="620"/>
                    <a:pt x="1344" y="524"/>
                  </a:cubicBezTo>
                  <a:lnTo>
                    <a:pt x="1344" y="524"/>
                  </a:lnTo>
                  <a:cubicBezTo>
                    <a:pt x="1368" y="508"/>
                    <a:pt x="1392" y="490"/>
                    <a:pt x="1414" y="471"/>
                  </a:cubicBezTo>
                  <a:cubicBezTo>
                    <a:pt x="1472" y="413"/>
                    <a:pt x="1529" y="366"/>
                    <a:pt x="1541" y="285"/>
                  </a:cubicBezTo>
                  <a:cubicBezTo>
                    <a:pt x="1553" y="250"/>
                    <a:pt x="1541" y="204"/>
                    <a:pt x="1529" y="169"/>
                  </a:cubicBezTo>
                  <a:cubicBezTo>
                    <a:pt x="1495" y="135"/>
                    <a:pt x="1472" y="100"/>
                    <a:pt x="1425" y="100"/>
                  </a:cubicBezTo>
                  <a:cubicBezTo>
                    <a:pt x="1419" y="99"/>
                    <a:pt x="1413" y="99"/>
                    <a:pt x="1407" y="99"/>
                  </a:cubicBezTo>
                  <a:cubicBezTo>
                    <a:pt x="1332" y="99"/>
                    <a:pt x="1262" y="163"/>
                    <a:pt x="1251" y="227"/>
                  </a:cubicBezTo>
                  <a:cubicBezTo>
                    <a:pt x="1240" y="308"/>
                    <a:pt x="1251" y="378"/>
                    <a:pt x="1263" y="447"/>
                  </a:cubicBezTo>
                  <a:cubicBezTo>
                    <a:pt x="1272" y="476"/>
                    <a:pt x="1282" y="502"/>
                    <a:pt x="1294" y="528"/>
                  </a:cubicBezTo>
                  <a:lnTo>
                    <a:pt x="1294" y="528"/>
                  </a:lnTo>
                  <a:cubicBezTo>
                    <a:pt x="1223" y="563"/>
                    <a:pt x="1146" y="585"/>
                    <a:pt x="1071" y="585"/>
                  </a:cubicBezTo>
                  <a:cubicBezTo>
                    <a:pt x="1042" y="585"/>
                    <a:pt x="1013" y="582"/>
                    <a:pt x="985" y="575"/>
                  </a:cubicBezTo>
                  <a:cubicBezTo>
                    <a:pt x="934" y="567"/>
                    <a:pt x="884" y="550"/>
                    <a:pt x="838" y="525"/>
                  </a:cubicBezTo>
                  <a:lnTo>
                    <a:pt x="838" y="525"/>
                  </a:lnTo>
                  <a:cubicBezTo>
                    <a:pt x="855" y="496"/>
                    <a:pt x="870" y="466"/>
                    <a:pt x="881" y="436"/>
                  </a:cubicBezTo>
                  <a:cubicBezTo>
                    <a:pt x="904" y="366"/>
                    <a:pt x="904" y="285"/>
                    <a:pt x="904" y="216"/>
                  </a:cubicBezTo>
                  <a:cubicBezTo>
                    <a:pt x="904" y="181"/>
                    <a:pt x="892" y="146"/>
                    <a:pt x="881" y="111"/>
                  </a:cubicBezTo>
                  <a:cubicBezTo>
                    <a:pt x="858" y="65"/>
                    <a:pt x="835" y="42"/>
                    <a:pt x="800" y="30"/>
                  </a:cubicBezTo>
                  <a:cubicBezTo>
                    <a:pt x="785" y="8"/>
                    <a:pt x="761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40;p44"/>
            <p:cNvSpPr/>
            <p:nvPr/>
          </p:nvSpPr>
          <p:spPr>
            <a:xfrm>
              <a:off x="6680965" y="1726601"/>
              <a:ext cx="93477" cy="11933"/>
            </a:xfrm>
            <a:custGeom>
              <a:avLst/>
              <a:gdLst/>
              <a:ahLst/>
              <a:cxnLst/>
              <a:rect l="l" t="t" r="r" b="b"/>
              <a:pathLst>
                <a:path w="1645" h="210" extrusionOk="0">
                  <a:moveTo>
                    <a:pt x="104" y="1"/>
                  </a:moveTo>
                  <a:cubicBezTo>
                    <a:pt x="46" y="1"/>
                    <a:pt x="0" y="47"/>
                    <a:pt x="0" y="105"/>
                  </a:cubicBezTo>
                  <a:cubicBezTo>
                    <a:pt x="0" y="163"/>
                    <a:pt x="46" y="209"/>
                    <a:pt x="104" y="209"/>
                  </a:cubicBezTo>
                  <a:lnTo>
                    <a:pt x="1529" y="209"/>
                  </a:lnTo>
                  <a:cubicBezTo>
                    <a:pt x="1587" y="209"/>
                    <a:pt x="1645" y="163"/>
                    <a:pt x="1622" y="105"/>
                  </a:cubicBezTo>
                  <a:cubicBezTo>
                    <a:pt x="1622" y="47"/>
                    <a:pt x="1587" y="1"/>
                    <a:pt x="1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41;p44"/>
            <p:cNvSpPr/>
            <p:nvPr/>
          </p:nvSpPr>
          <p:spPr>
            <a:xfrm>
              <a:off x="6680965" y="1744387"/>
              <a:ext cx="93477" cy="37561"/>
            </a:xfrm>
            <a:custGeom>
              <a:avLst/>
              <a:gdLst/>
              <a:ahLst/>
              <a:cxnLst/>
              <a:rect l="l" t="t" r="r" b="b"/>
              <a:pathLst>
                <a:path w="1645" h="661" extrusionOk="0">
                  <a:moveTo>
                    <a:pt x="104" y="0"/>
                  </a:moveTo>
                  <a:cubicBezTo>
                    <a:pt x="46" y="0"/>
                    <a:pt x="0" y="47"/>
                    <a:pt x="0" y="105"/>
                  </a:cubicBezTo>
                  <a:cubicBezTo>
                    <a:pt x="0" y="163"/>
                    <a:pt x="46" y="197"/>
                    <a:pt x="104" y="197"/>
                  </a:cubicBezTo>
                  <a:lnTo>
                    <a:pt x="266" y="197"/>
                  </a:lnTo>
                  <a:lnTo>
                    <a:pt x="463" y="591"/>
                  </a:lnTo>
                  <a:cubicBezTo>
                    <a:pt x="498" y="637"/>
                    <a:pt x="544" y="661"/>
                    <a:pt x="579" y="661"/>
                  </a:cubicBezTo>
                  <a:lnTo>
                    <a:pt x="1089" y="661"/>
                  </a:lnTo>
                  <a:cubicBezTo>
                    <a:pt x="1147" y="661"/>
                    <a:pt x="1193" y="637"/>
                    <a:pt x="1205" y="591"/>
                  </a:cubicBezTo>
                  <a:lnTo>
                    <a:pt x="1413" y="197"/>
                  </a:lnTo>
                  <a:lnTo>
                    <a:pt x="1506" y="197"/>
                  </a:lnTo>
                  <a:cubicBezTo>
                    <a:pt x="1564" y="197"/>
                    <a:pt x="1610" y="163"/>
                    <a:pt x="1610" y="105"/>
                  </a:cubicBezTo>
                  <a:cubicBezTo>
                    <a:pt x="1645" y="47"/>
                    <a:pt x="1587" y="0"/>
                    <a:pt x="1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642;p44"/>
            <p:cNvSpPr/>
            <p:nvPr/>
          </p:nvSpPr>
          <p:spPr>
            <a:xfrm>
              <a:off x="6630905" y="1510162"/>
              <a:ext cx="72452" cy="122401"/>
            </a:xfrm>
            <a:custGeom>
              <a:avLst/>
              <a:gdLst/>
              <a:ahLst/>
              <a:cxnLst/>
              <a:rect l="l" t="t" r="r" b="b"/>
              <a:pathLst>
                <a:path w="1275" h="2154" extrusionOk="0">
                  <a:moveTo>
                    <a:pt x="1205" y="1"/>
                  </a:moveTo>
                  <a:cubicBezTo>
                    <a:pt x="1188" y="1"/>
                    <a:pt x="1169" y="4"/>
                    <a:pt x="1147" y="11"/>
                  </a:cubicBezTo>
                  <a:cubicBezTo>
                    <a:pt x="1078" y="22"/>
                    <a:pt x="974" y="34"/>
                    <a:pt x="858" y="92"/>
                  </a:cubicBezTo>
                  <a:cubicBezTo>
                    <a:pt x="742" y="138"/>
                    <a:pt x="603" y="231"/>
                    <a:pt x="476" y="347"/>
                  </a:cubicBezTo>
                  <a:lnTo>
                    <a:pt x="128" y="810"/>
                  </a:lnTo>
                  <a:cubicBezTo>
                    <a:pt x="47" y="995"/>
                    <a:pt x="1" y="1181"/>
                    <a:pt x="1" y="1354"/>
                  </a:cubicBezTo>
                  <a:cubicBezTo>
                    <a:pt x="1" y="1528"/>
                    <a:pt x="12" y="1679"/>
                    <a:pt x="59" y="1806"/>
                  </a:cubicBezTo>
                  <a:cubicBezTo>
                    <a:pt x="94" y="1922"/>
                    <a:pt x="128" y="2026"/>
                    <a:pt x="175" y="2084"/>
                  </a:cubicBezTo>
                  <a:cubicBezTo>
                    <a:pt x="221" y="2142"/>
                    <a:pt x="244" y="2153"/>
                    <a:pt x="267" y="2153"/>
                  </a:cubicBezTo>
                  <a:cubicBezTo>
                    <a:pt x="290" y="2142"/>
                    <a:pt x="244" y="1991"/>
                    <a:pt x="221" y="1760"/>
                  </a:cubicBezTo>
                  <a:cubicBezTo>
                    <a:pt x="186" y="1528"/>
                    <a:pt x="209" y="1192"/>
                    <a:pt x="348" y="891"/>
                  </a:cubicBezTo>
                  <a:cubicBezTo>
                    <a:pt x="499" y="590"/>
                    <a:pt x="742" y="370"/>
                    <a:pt x="927" y="242"/>
                  </a:cubicBezTo>
                  <a:cubicBezTo>
                    <a:pt x="1136" y="115"/>
                    <a:pt x="1275" y="57"/>
                    <a:pt x="1263" y="22"/>
                  </a:cubicBezTo>
                  <a:cubicBezTo>
                    <a:pt x="1263" y="14"/>
                    <a:pt x="1241" y="1"/>
                    <a:pt x="1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643;p44"/>
            <p:cNvSpPr/>
            <p:nvPr/>
          </p:nvSpPr>
          <p:spPr>
            <a:xfrm>
              <a:off x="6866890" y="1349807"/>
              <a:ext cx="26424" cy="13183"/>
            </a:xfrm>
            <a:custGeom>
              <a:avLst/>
              <a:gdLst/>
              <a:ahLst/>
              <a:cxnLst/>
              <a:rect l="l" t="t" r="r" b="b"/>
              <a:pathLst>
                <a:path w="465" h="232" extrusionOk="0">
                  <a:moveTo>
                    <a:pt x="232" y="0"/>
                  </a:moveTo>
                  <a:cubicBezTo>
                    <a:pt x="163" y="0"/>
                    <a:pt x="105" y="12"/>
                    <a:pt x="59" y="47"/>
                  </a:cubicBezTo>
                  <a:cubicBezTo>
                    <a:pt x="24" y="70"/>
                    <a:pt x="1" y="105"/>
                    <a:pt x="1" y="128"/>
                  </a:cubicBezTo>
                  <a:cubicBezTo>
                    <a:pt x="1" y="209"/>
                    <a:pt x="128" y="232"/>
                    <a:pt x="244" y="232"/>
                  </a:cubicBezTo>
                  <a:lnTo>
                    <a:pt x="464" y="128"/>
                  </a:lnTo>
                  <a:cubicBezTo>
                    <a:pt x="464" y="105"/>
                    <a:pt x="452" y="70"/>
                    <a:pt x="406" y="47"/>
                  </a:cubicBezTo>
                  <a:cubicBezTo>
                    <a:pt x="371" y="23"/>
                    <a:pt x="313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644;p44"/>
            <p:cNvSpPr/>
            <p:nvPr/>
          </p:nvSpPr>
          <p:spPr>
            <a:xfrm>
              <a:off x="6709888" y="1774673"/>
              <a:ext cx="38925" cy="6819"/>
            </a:xfrm>
            <a:custGeom>
              <a:avLst/>
              <a:gdLst/>
              <a:ahLst/>
              <a:cxnLst/>
              <a:rect l="l" t="t" r="r" b="b"/>
              <a:pathLst>
                <a:path w="685" h="120" extrusionOk="0">
                  <a:moveTo>
                    <a:pt x="337" y="0"/>
                  </a:moveTo>
                  <a:cubicBezTo>
                    <a:pt x="232" y="12"/>
                    <a:pt x="151" y="23"/>
                    <a:pt x="93" y="58"/>
                  </a:cubicBezTo>
                  <a:cubicBezTo>
                    <a:pt x="35" y="81"/>
                    <a:pt x="1" y="116"/>
                    <a:pt x="1" y="116"/>
                  </a:cubicBezTo>
                  <a:cubicBezTo>
                    <a:pt x="3" y="118"/>
                    <a:pt x="6" y="119"/>
                    <a:pt x="9" y="119"/>
                  </a:cubicBezTo>
                  <a:cubicBezTo>
                    <a:pt x="26" y="119"/>
                    <a:pt x="58" y="100"/>
                    <a:pt x="105" y="81"/>
                  </a:cubicBezTo>
                  <a:cubicBezTo>
                    <a:pt x="163" y="70"/>
                    <a:pt x="232" y="46"/>
                    <a:pt x="337" y="46"/>
                  </a:cubicBezTo>
                  <a:cubicBezTo>
                    <a:pt x="441" y="46"/>
                    <a:pt x="522" y="58"/>
                    <a:pt x="580" y="70"/>
                  </a:cubicBezTo>
                  <a:cubicBezTo>
                    <a:pt x="638" y="93"/>
                    <a:pt x="684" y="104"/>
                    <a:pt x="684" y="104"/>
                  </a:cubicBezTo>
                  <a:cubicBezTo>
                    <a:pt x="684" y="93"/>
                    <a:pt x="649" y="70"/>
                    <a:pt x="580" y="46"/>
                  </a:cubicBezTo>
                  <a:cubicBezTo>
                    <a:pt x="522" y="12"/>
                    <a:pt x="441" y="0"/>
                    <a:pt x="3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645;p44"/>
            <p:cNvSpPr/>
            <p:nvPr/>
          </p:nvSpPr>
          <p:spPr>
            <a:xfrm>
              <a:off x="6697387" y="1755581"/>
              <a:ext cx="64553" cy="2046"/>
            </a:xfrm>
            <a:custGeom>
              <a:avLst/>
              <a:gdLst/>
              <a:ahLst/>
              <a:cxnLst/>
              <a:rect l="l" t="t" r="r" b="b"/>
              <a:pathLst>
                <a:path w="1136" h="36" extrusionOk="0">
                  <a:moveTo>
                    <a:pt x="568" y="0"/>
                  </a:moveTo>
                  <a:cubicBezTo>
                    <a:pt x="267" y="0"/>
                    <a:pt x="1" y="23"/>
                    <a:pt x="1" y="23"/>
                  </a:cubicBezTo>
                  <a:cubicBezTo>
                    <a:pt x="1" y="35"/>
                    <a:pt x="255" y="35"/>
                    <a:pt x="568" y="35"/>
                  </a:cubicBezTo>
                  <a:cubicBezTo>
                    <a:pt x="869" y="35"/>
                    <a:pt x="1136" y="23"/>
                    <a:pt x="1136" y="23"/>
                  </a:cubicBezTo>
                  <a:cubicBezTo>
                    <a:pt x="1136" y="0"/>
                    <a:pt x="892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646;p44"/>
            <p:cNvSpPr/>
            <p:nvPr/>
          </p:nvSpPr>
          <p:spPr>
            <a:xfrm>
              <a:off x="6702671" y="1765468"/>
              <a:ext cx="53984" cy="1989"/>
            </a:xfrm>
            <a:custGeom>
              <a:avLst/>
              <a:gdLst/>
              <a:ahLst/>
              <a:cxnLst/>
              <a:rect l="l" t="t" r="r" b="b"/>
              <a:pathLst>
                <a:path w="950" h="35" extrusionOk="0">
                  <a:moveTo>
                    <a:pt x="950" y="0"/>
                  </a:moveTo>
                  <a:lnTo>
                    <a:pt x="950" y="0"/>
                  </a:lnTo>
                  <a:cubicBezTo>
                    <a:pt x="950" y="0"/>
                    <a:pt x="892" y="0"/>
                    <a:pt x="811" y="23"/>
                  </a:cubicBezTo>
                  <a:cubicBezTo>
                    <a:pt x="892" y="23"/>
                    <a:pt x="950" y="0"/>
                    <a:pt x="950" y="0"/>
                  </a:cubicBezTo>
                  <a:close/>
                  <a:moveTo>
                    <a:pt x="0" y="23"/>
                  </a:moveTo>
                  <a:cubicBezTo>
                    <a:pt x="0" y="35"/>
                    <a:pt x="58" y="35"/>
                    <a:pt x="139" y="35"/>
                  </a:cubicBezTo>
                  <a:lnTo>
                    <a:pt x="475" y="35"/>
                  </a:lnTo>
                  <a:cubicBezTo>
                    <a:pt x="603" y="35"/>
                    <a:pt x="718" y="23"/>
                    <a:pt x="811" y="2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647;p44"/>
            <p:cNvSpPr/>
            <p:nvPr/>
          </p:nvSpPr>
          <p:spPr>
            <a:xfrm>
              <a:off x="7401610" y="1902612"/>
              <a:ext cx="371238" cy="390331"/>
            </a:xfrm>
            <a:custGeom>
              <a:avLst/>
              <a:gdLst/>
              <a:ahLst/>
              <a:cxnLst/>
              <a:rect l="l" t="t" r="r" b="b"/>
              <a:pathLst>
                <a:path w="6533" h="6869" extrusionOk="0">
                  <a:moveTo>
                    <a:pt x="1448" y="0"/>
                  </a:moveTo>
                  <a:lnTo>
                    <a:pt x="0" y="4702"/>
                  </a:lnTo>
                  <a:cubicBezTo>
                    <a:pt x="406" y="5189"/>
                    <a:pt x="823" y="5652"/>
                    <a:pt x="1564" y="5884"/>
                  </a:cubicBezTo>
                  <a:lnTo>
                    <a:pt x="5143" y="6868"/>
                  </a:lnTo>
                  <a:lnTo>
                    <a:pt x="6532" y="1309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48;p44"/>
            <p:cNvSpPr/>
            <p:nvPr/>
          </p:nvSpPr>
          <p:spPr>
            <a:xfrm>
              <a:off x="7391042" y="1884144"/>
              <a:ext cx="383114" cy="391013"/>
            </a:xfrm>
            <a:custGeom>
              <a:avLst/>
              <a:gdLst/>
              <a:ahLst/>
              <a:cxnLst/>
              <a:rect l="l" t="t" r="r" b="b"/>
              <a:pathLst>
                <a:path w="6742" h="6881" extrusionOk="0">
                  <a:moveTo>
                    <a:pt x="1449" y="1"/>
                  </a:moveTo>
                  <a:lnTo>
                    <a:pt x="1" y="4703"/>
                  </a:lnTo>
                  <a:lnTo>
                    <a:pt x="1576" y="5896"/>
                  </a:lnTo>
                  <a:lnTo>
                    <a:pt x="5155" y="6881"/>
                  </a:lnTo>
                  <a:lnTo>
                    <a:pt x="6742" y="1565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49;p44"/>
            <p:cNvSpPr/>
            <p:nvPr/>
          </p:nvSpPr>
          <p:spPr>
            <a:xfrm>
              <a:off x="7391042" y="2140814"/>
              <a:ext cx="89613" cy="79044"/>
            </a:xfrm>
            <a:custGeom>
              <a:avLst/>
              <a:gdLst/>
              <a:ahLst/>
              <a:cxnLst/>
              <a:rect l="l" t="t" r="r" b="b"/>
              <a:pathLst>
                <a:path w="1577" h="1391" extrusionOk="0">
                  <a:moveTo>
                    <a:pt x="707" y="1"/>
                  </a:moveTo>
                  <a:lnTo>
                    <a:pt x="1" y="186"/>
                  </a:lnTo>
                  <a:cubicBezTo>
                    <a:pt x="1" y="186"/>
                    <a:pt x="198" y="603"/>
                    <a:pt x="545" y="870"/>
                  </a:cubicBezTo>
                  <a:cubicBezTo>
                    <a:pt x="881" y="1113"/>
                    <a:pt x="1217" y="1286"/>
                    <a:pt x="1576" y="1391"/>
                  </a:cubicBezTo>
                  <a:cubicBezTo>
                    <a:pt x="1576" y="1379"/>
                    <a:pt x="812" y="916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50;p44"/>
            <p:cNvSpPr/>
            <p:nvPr/>
          </p:nvSpPr>
          <p:spPr>
            <a:xfrm>
              <a:off x="7427919" y="1878235"/>
              <a:ext cx="154053" cy="61257"/>
            </a:xfrm>
            <a:custGeom>
              <a:avLst/>
              <a:gdLst/>
              <a:ahLst/>
              <a:cxnLst/>
              <a:rect l="l" t="t" r="r" b="b"/>
              <a:pathLst>
                <a:path w="2711" h="1078" extrusionOk="0">
                  <a:moveTo>
                    <a:pt x="2606" y="1"/>
                  </a:moveTo>
                  <a:lnTo>
                    <a:pt x="0" y="499"/>
                  </a:lnTo>
                  <a:lnTo>
                    <a:pt x="139" y="1078"/>
                  </a:lnTo>
                  <a:lnTo>
                    <a:pt x="2711" y="545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51;p44"/>
            <p:cNvSpPr/>
            <p:nvPr/>
          </p:nvSpPr>
          <p:spPr>
            <a:xfrm>
              <a:off x="7684585" y="1923636"/>
              <a:ext cx="106661" cy="144847"/>
            </a:xfrm>
            <a:custGeom>
              <a:avLst/>
              <a:gdLst/>
              <a:ahLst/>
              <a:cxnLst/>
              <a:rect l="l" t="t" r="r" b="b"/>
              <a:pathLst>
                <a:path w="1877" h="2549" extrusionOk="0">
                  <a:moveTo>
                    <a:pt x="464" y="1"/>
                  </a:moveTo>
                  <a:lnTo>
                    <a:pt x="0" y="302"/>
                  </a:lnTo>
                  <a:lnTo>
                    <a:pt x="1390" y="2549"/>
                  </a:lnTo>
                  <a:lnTo>
                    <a:pt x="1877" y="2201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52;p44"/>
            <p:cNvSpPr/>
            <p:nvPr/>
          </p:nvSpPr>
          <p:spPr>
            <a:xfrm>
              <a:off x="7483832" y="1990744"/>
              <a:ext cx="228437" cy="67906"/>
            </a:xfrm>
            <a:custGeom>
              <a:avLst/>
              <a:gdLst/>
              <a:ahLst/>
              <a:cxnLst/>
              <a:rect l="l" t="t" r="r" b="b"/>
              <a:pathLst>
                <a:path w="4020" h="1195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893" y="279"/>
                    <a:pt x="2016" y="615"/>
                  </a:cubicBezTo>
                  <a:cubicBezTo>
                    <a:pt x="3092" y="944"/>
                    <a:pt x="3980" y="1195"/>
                    <a:pt x="4019" y="1195"/>
                  </a:cubicBezTo>
                  <a:cubicBezTo>
                    <a:pt x="4019" y="1195"/>
                    <a:pt x="4020" y="1194"/>
                    <a:pt x="4020" y="1194"/>
                  </a:cubicBezTo>
                  <a:cubicBezTo>
                    <a:pt x="4020" y="1183"/>
                    <a:pt x="3128" y="916"/>
                    <a:pt x="2016" y="580"/>
                  </a:cubicBezTo>
                  <a:cubicBezTo>
                    <a:pt x="939" y="263"/>
                    <a:pt x="39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53;p44"/>
            <p:cNvSpPr/>
            <p:nvPr/>
          </p:nvSpPr>
          <p:spPr>
            <a:xfrm>
              <a:off x="7470025" y="2032225"/>
              <a:ext cx="229118" cy="67906"/>
            </a:xfrm>
            <a:custGeom>
              <a:avLst/>
              <a:gdLst/>
              <a:ahLst/>
              <a:cxnLst/>
              <a:rect l="l" t="t" r="r" b="b"/>
              <a:pathLst>
                <a:path w="4032" h="1195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893" y="279"/>
                    <a:pt x="2004" y="615"/>
                  </a:cubicBezTo>
                  <a:cubicBezTo>
                    <a:pt x="3082" y="932"/>
                    <a:pt x="3981" y="1194"/>
                    <a:pt x="4018" y="1194"/>
                  </a:cubicBezTo>
                  <a:cubicBezTo>
                    <a:pt x="4019" y="1194"/>
                    <a:pt x="4020" y="1194"/>
                    <a:pt x="4020" y="1194"/>
                  </a:cubicBezTo>
                  <a:cubicBezTo>
                    <a:pt x="4031" y="1171"/>
                    <a:pt x="3139" y="904"/>
                    <a:pt x="2004" y="580"/>
                  </a:cubicBezTo>
                  <a:cubicBezTo>
                    <a:pt x="928" y="251"/>
                    <a:pt x="40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54;p44"/>
            <p:cNvSpPr/>
            <p:nvPr/>
          </p:nvSpPr>
          <p:spPr>
            <a:xfrm>
              <a:off x="7460819" y="2069103"/>
              <a:ext cx="228437" cy="67849"/>
            </a:xfrm>
            <a:custGeom>
              <a:avLst/>
              <a:gdLst/>
              <a:ahLst/>
              <a:cxnLst/>
              <a:rect l="l" t="t" r="r" b="b"/>
              <a:pathLst>
                <a:path w="4020" h="1194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892" y="278"/>
                    <a:pt x="2016" y="614"/>
                  </a:cubicBezTo>
                  <a:cubicBezTo>
                    <a:pt x="3093" y="932"/>
                    <a:pt x="3981" y="1194"/>
                    <a:pt x="4018" y="1194"/>
                  </a:cubicBezTo>
                  <a:cubicBezTo>
                    <a:pt x="4019" y="1194"/>
                    <a:pt x="4019" y="1194"/>
                    <a:pt x="4019" y="1193"/>
                  </a:cubicBezTo>
                  <a:cubicBezTo>
                    <a:pt x="4019" y="1182"/>
                    <a:pt x="3128" y="904"/>
                    <a:pt x="2016" y="580"/>
                  </a:cubicBezTo>
                  <a:cubicBezTo>
                    <a:pt x="939" y="262"/>
                    <a:pt x="39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55;p44"/>
            <p:cNvSpPr/>
            <p:nvPr/>
          </p:nvSpPr>
          <p:spPr>
            <a:xfrm>
              <a:off x="7450307" y="2103879"/>
              <a:ext cx="228437" cy="67394"/>
            </a:xfrm>
            <a:custGeom>
              <a:avLst/>
              <a:gdLst/>
              <a:ahLst/>
              <a:cxnLst/>
              <a:rect l="l" t="t" r="r" b="b"/>
              <a:pathLst>
                <a:path w="4020" h="1186" extrusionOk="0">
                  <a:moveTo>
                    <a:pt x="5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2"/>
                    <a:pt x="892" y="280"/>
                    <a:pt x="2004" y="605"/>
                  </a:cubicBezTo>
                  <a:cubicBezTo>
                    <a:pt x="3059" y="927"/>
                    <a:pt x="3944" y="1185"/>
                    <a:pt x="4015" y="1185"/>
                  </a:cubicBezTo>
                  <a:cubicBezTo>
                    <a:pt x="4018" y="1185"/>
                    <a:pt x="4019" y="1185"/>
                    <a:pt x="4019" y="1184"/>
                  </a:cubicBezTo>
                  <a:cubicBezTo>
                    <a:pt x="4019" y="1184"/>
                    <a:pt x="3127" y="917"/>
                    <a:pt x="2004" y="581"/>
                  </a:cubicBezTo>
                  <a:cubicBezTo>
                    <a:pt x="948" y="259"/>
                    <a:pt x="74" y="1"/>
                    <a:pt x="5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4054139" y="1349972"/>
            <a:ext cx="489001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GV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đưa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ra</a:t>
            </a:r>
            <a:r>
              <a:rPr lang="en-US" sz="24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hình ảnh; hs tìm tên bài thơ tương ứng và nêu được đặc điểm của bài thơ đó. HS giơ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tay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nhanh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nhất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sẽ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được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quyền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trả</a:t>
            </a:r>
            <a:r>
              <a:rPr lang="en-US" sz="24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lời.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</a:t>
            </a:r>
            <a:r>
              <a:rPr lang="en-US" sz="24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ếu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trả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lời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đúng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sẽ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được</a:t>
            </a:r>
            <a:r>
              <a:rPr lang="en-US" sz="24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cộng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điểm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/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nhận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quà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từ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GV,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nếu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sai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nhường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quyền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trả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lời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cho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HS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khác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.</a:t>
            </a:r>
            <a:endParaRPr lang="en-US" sz="2400" dirty="0">
              <a:effectLst/>
              <a:latin typeface="#9Slide03 Arima Madurai Bold" panose="00000800000000000000" pitchFamily="2" charset="0"/>
              <a:ea typeface="Calibri" panose="020F0502020204030204" pitchFamily="34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9" grpId="0"/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0836" y="918034"/>
            <a:ext cx="7278045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- </a:t>
            </a:r>
            <a:r>
              <a:rPr lang="en-US" sz="2400">
                <a:ea typeface="Calibri" panose="020F0502020204030204" pitchFamily="34" charset="0"/>
              </a:rPr>
              <a:t>X</a:t>
            </a:r>
            <a:r>
              <a:rPr lang="vi-VN" sz="2400"/>
              <a:t>ác định mục đích viết và người đọc trước khi viết bài .</a:t>
            </a:r>
            <a:endParaRPr lang="en-US" sz="2400"/>
          </a:p>
          <a:p>
            <a:pPr>
              <a:lnSpc>
                <a:spcPct val="150000"/>
              </a:lnSpc>
            </a:pPr>
            <a:r>
              <a:rPr lang="en-US" sz="2400" b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vi-VN" sz="2400"/>
              <a:t>- Em hãy liệt kê các bài thơ trào phúng mà em đã học hoặc đã đọc</a:t>
            </a:r>
            <a:endParaRPr lang="en-US" sz="2400"/>
          </a:p>
          <a:p>
            <a:pPr>
              <a:lnSpc>
                <a:spcPct val="150000"/>
              </a:lnSpc>
            </a:pPr>
            <a:r>
              <a:rPr lang="vi-VN" sz="2400"/>
              <a:t>- Chọn trong số đó một bài thơ em cảm nhận rõ nhất tiếng cười trào phúng để phân tích</a:t>
            </a:r>
            <a:endParaRPr lang="en-US" sz="2400"/>
          </a:p>
          <a:p>
            <a:pPr algn="just">
              <a:lnSpc>
                <a:spcPct val="115000"/>
              </a:lnSpc>
            </a:pPr>
            <a:endParaRPr lang="en-US" sz="3600" b="1" dirty="0">
              <a:effectLst/>
              <a:latin typeface="#9Slide03 Arima Madurai Medium" panose="00000600000000000000" pitchFamily="2" charset="0"/>
              <a:ea typeface="Calibri" panose="020F0502020204030204" pitchFamily="34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857504"/>
            <a:ext cx="1438275" cy="10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108220"/>
              </p:ext>
            </p:extLst>
          </p:nvPr>
        </p:nvGraphicFramePr>
        <p:xfrm>
          <a:off x="511630" y="751114"/>
          <a:ext cx="8632370" cy="4982313"/>
        </p:xfrm>
        <a:graphic>
          <a:graphicData uri="http://schemas.openxmlformats.org/drawingml/2006/table">
            <a:tbl>
              <a:tblPr firstRow="1" firstCol="1" bandRow="1">
                <a:tableStyleId>{385C4150-20DD-474F-B990-3C3E0802B237}</a:tableStyleId>
              </a:tblPr>
              <a:tblGrid>
                <a:gridCol w="693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2604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Nhiệm vụ: </a:t>
                      </a: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</a:rPr>
                        <a:t>Tìm ý cho bài văn 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</a:rPr>
                        <a:t>phân tích một tác phẩm văn học </a:t>
                      </a:r>
                      <a:r>
                        <a:rPr lang="nl-NL" sz="1800" dirty="0">
                          <a:effectLst/>
                        </a:rPr>
                        <a:t>( thơ trào phúng )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Gợi ý: HS suy nghĩ kĩ để chọn các thông tin phù hợp điền vào các ô trong bảng.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- Xác định bố cục của bài thơ và nội dung của từng phần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2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- Xác định đối tượng của tiếng cười trào phúng trong tác phẩm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6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- Tìm hiểu các phương tiện nhà thơ sử dụng để gây cười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1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- Tìm hiểu thông tin về tác giả, hoàn cảnh ra đời của tác phẩm và những thông tin khác có liên quan để liên hệ, mở rộng khi phân tích</a:t>
                      </a:r>
                      <a:endParaRPr lang="en-US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0088" y="57560"/>
            <a:ext cx="42602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3213" algn="l"/>
              </a:tabLst>
            </a:pPr>
            <a:r>
              <a:rPr kumimoji="0" lang="vi-VN" altLang="en-US" sz="1800" b="1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PHIẾU HỌC TẬP SỐ 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3213" algn="l"/>
              </a:tabLst>
            </a:pPr>
            <a:r>
              <a:rPr kumimoji="0" lang="vi-VN" altLang="en-US" sz="1800" b="1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(Phiếu tìm ý)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5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34"/>
          <p:cNvSpPr txBox="1">
            <a:spLocks noGrp="1"/>
          </p:cNvSpPr>
          <p:nvPr>
            <p:ph type="subTitle" idx="3"/>
          </p:nvPr>
        </p:nvSpPr>
        <p:spPr>
          <a:xfrm>
            <a:off x="541648" y="879773"/>
            <a:ext cx="2336633" cy="1433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lnSpc>
                <a:spcPct val="115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just">
              <a:lnSpc>
                <a:spcPct val="115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tác giả, tên bài thơ và hoàn cảnh ra đời ( nếu có 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dirty="0">
              <a:latin typeface="#9Slide03 Arima Madurai Medium" panose="00000600000000000000" pitchFamily="2" charset="0"/>
              <a:ea typeface="Calibri" panose="020F050202020403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2613" name="Google Shape;2613;p34"/>
          <p:cNvSpPr/>
          <p:nvPr/>
        </p:nvSpPr>
        <p:spPr>
          <a:xfrm>
            <a:off x="7225250" y="4307784"/>
            <a:ext cx="30700" cy="46375"/>
          </a:xfrm>
          <a:custGeom>
            <a:avLst/>
            <a:gdLst/>
            <a:ahLst/>
            <a:cxnLst/>
            <a:rect l="l" t="t" r="r" b="b"/>
            <a:pathLst>
              <a:path w="1228" h="1855" extrusionOk="0">
                <a:moveTo>
                  <a:pt x="1228" y="0"/>
                </a:moveTo>
                <a:cubicBezTo>
                  <a:pt x="640" y="381"/>
                  <a:pt x="237" y="664"/>
                  <a:pt x="55" y="792"/>
                </a:cubicBezTo>
                <a:lnTo>
                  <a:pt x="49" y="799"/>
                </a:lnTo>
                <a:cubicBezTo>
                  <a:pt x="38" y="810"/>
                  <a:pt x="30" y="825"/>
                  <a:pt x="30" y="843"/>
                </a:cubicBezTo>
                <a:lnTo>
                  <a:pt x="1" y="1789"/>
                </a:lnTo>
                <a:cubicBezTo>
                  <a:pt x="1" y="1811"/>
                  <a:pt x="11" y="1831"/>
                  <a:pt x="27" y="1843"/>
                </a:cubicBezTo>
                <a:cubicBezTo>
                  <a:pt x="39" y="1850"/>
                  <a:pt x="54" y="1855"/>
                  <a:pt x="67" y="1855"/>
                </a:cubicBezTo>
                <a:cubicBezTo>
                  <a:pt x="74" y="1855"/>
                  <a:pt x="81" y="1853"/>
                  <a:pt x="87" y="1851"/>
                </a:cubicBezTo>
                <a:lnTo>
                  <a:pt x="1181" y="1422"/>
                </a:lnTo>
                <a:lnTo>
                  <a:pt x="1228" y="0"/>
                </a:lnTo>
                <a:close/>
              </a:path>
            </a:pathLst>
          </a:custGeom>
          <a:solidFill>
            <a:srgbClr val="191919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2604;p34"/>
          <p:cNvGrpSpPr/>
          <p:nvPr/>
        </p:nvGrpSpPr>
        <p:grpSpPr>
          <a:xfrm rot="10800000">
            <a:off x="2918088" y="97565"/>
            <a:ext cx="5852713" cy="4893725"/>
            <a:chOff x="1292375" y="1831375"/>
            <a:chExt cx="2930275" cy="2076525"/>
          </a:xfrm>
        </p:grpSpPr>
        <p:sp>
          <p:nvSpPr>
            <p:cNvPr id="135" name="Google Shape;2605;p34"/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Google Shape;2606;p34"/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Google Shape;2607;p34"/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Google Shape;2608;p34"/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573299" y="275850"/>
            <a:ext cx="13452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00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1" name="Google Shape;2614;p34"/>
          <p:cNvGrpSpPr/>
          <p:nvPr/>
        </p:nvGrpSpPr>
        <p:grpSpPr>
          <a:xfrm>
            <a:off x="8108373" y="4675909"/>
            <a:ext cx="952500" cy="550718"/>
            <a:chOff x="7187450" y="3610025"/>
            <a:chExt cx="1511350" cy="1149175"/>
          </a:xfrm>
        </p:grpSpPr>
        <p:sp>
          <p:nvSpPr>
            <p:cNvPr id="142" name="Google Shape;2615;p34"/>
            <p:cNvSpPr/>
            <p:nvPr/>
          </p:nvSpPr>
          <p:spPr>
            <a:xfrm>
              <a:off x="7187450" y="364732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16;p34"/>
            <p:cNvSpPr/>
            <p:nvPr/>
          </p:nvSpPr>
          <p:spPr>
            <a:xfrm>
              <a:off x="8156950" y="367200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17;p34"/>
            <p:cNvSpPr/>
            <p:nvPr/>
          </p:nvSpPr>
          <p:spPr>
            <a:xfrm>
              <a:off x="7892700" y="361905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18;p34"/>
            <p:cNvSpPr/>
            <p:nvPr/>
          </p:nvSpPr>
          <p:spPr>
            <a:xfrm>
              <a:off x="7423625" y="412242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19;p34"/>
            <p:cNvSpPr/>
            <p:nvPr/>
          </p:nvSpPr>
          <p:spPr>
            <a:xfrm>
              <a:off x="7848600" y="380147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20;p34"/>
            <p:cNvSpPr/>
            <p:nvPr/>
          </p:nvSpPr>
          <p:spPr>
            <a:xfrm>
              <a:off x="7225200" y="410612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21;p34"/>
            <p:cNvSpPr/>
            <p:nvPr/>
          </p:nvSpPr>
          <p:spPr>
            <a:xfrm>
              <a:off x="7771050" y="407912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22;p34"/>
            <p:cNvSpPr/>
            <p:nvPr/>
          </p:nvSpPr>
          <p:spPr>
            <a:xfrm>
              <a:off x="7821175" y="363492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23;p34"/>
            <p:cNvSpPr/>
            <p:nvPr/>
          </p:nvSpPr>
          <p:spPr>
            <a:xfrm>
              <a:off x="7778400" y="408097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24;p34"/>
            <p:cNvSpPr/>
            <p:nvPr/>
          </p:nvSpPr>
          <p:spPr>
            <a:xfrm>
              <a:off x="7196900" y="416045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25;p34"/>
            <p:cNvSpPr/>
            <p:nvPr/>
          </p:nvSpPr>
          <p:spPr>
            <a:xfrm>
              <a:off x="7196900" y="434685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26;p34"/>
            <p:cNvSpPr/>
            <p:nvPr/>
          </p:nvSpPr>
          <p:spPr>
            <a:xfrm>
              <a:off x="8295025" y="361905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27;p34"/>
            <p:cNvSpPr/>
            <p:nvPr/>
          </p:nvSpPr>
          <p:spPr>
            <a:xfrm>
              <a:off x="7187450" y="361002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28;p34"/>
            <p:cNvSpPr/>
            <p:nvPr/>
          </p:nvSpPr>
          <p:spPr>
            <a:xfrm>
              <a:off x="7758950" y="415215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29;p34"/>
            <p:cNvSpPr/>
            <p:nvPr/>
          </p:nvSpPr>
          <p:spPr>
            <a:xfrm>
              <a:off x="7882375" y="406842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30;p34"/>
            <p:cNvSpPr/>
            <p:nvPr/>
          </p:nvSpPr>
          <p:spPr>
            <a:xfrm>
              <a:off x="7758775" y="406835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31;p34"/>
            <p:cNvSpPr/>
            <p:nvPr/>
          </p:nvSpPr>
          <p:spPr>
            <a:xfrm>
              <a:off x="7215900" y="409682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32;p34"/>
            <p:cNvSpPr/>
            <p:nvPr/>
          </p:nvSpPr>
          <p:spPr>
            <a:xfrm>
              <a:off x="7807450" y="362542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33;p34"/>
            <p:cNvSpPr/>
            <p:nvPr/>
          </p:nvSpPr>
          <p:spPr>
            <a:xfrm>
              <a:off x="7913775" y="452747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34;p34"/>
            <p:cNvSpPr/>
            <p:nvPr/>
          </p:nvSpPr>
          <p:spPr>
            <a:xfrm>
              <a:off x="7994425" y="451035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35;p34"/>
            <p:cNvSpPr/>
            <p:nvPr/>
          </p:nvSpPr>
          <p:spPr>
            <a:xfrm>
              <a:off x="8014475" y="448530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36;p34"/>
            <p:cNvSpPr/>
            <p:nvPr/>
          </p:nvSpPr>
          <p:spPr>
            <a:xfrm>
              <a:off x="8004325" y="444812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37;p34"/>
            <p:cNvSpPr/>
            <p:nvPr/>
          </p:nvSpPr>
          <p:spPr>
            <a:xfrm>
              <a:off x="7483200" y="418085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38;p34"/>
            <p:cNvSpPr/>
            <p:nvPr/>
          </p:nvSpPr>
          <p:spPr>
            <a:xfrm>
              <a:off x="7631100" y="422135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39;p34"/>
            <p:cNvSpPr/>
            <p:nvPr/>
          </p:nvSpPr>
          <p:spPr>
            <a:xfrm>
              <a:off x="7701525" y="426130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40;p34"/>
            <p:cNvSpPr/>
            <p:nvPr/>
          </p:nvSpPr>
          <p:spPr>
            <a:xfrm>
              <a:off x="8281050" y="423215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41;p34"/>
            <p:cNvSpPr/>
            <p:nvPr/>
          </p:nvSpPr>
          <p:spPr>
            <a:xfrm>
              <a:off x="8290450" y="428450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42;p34"/>
            <p:cNvSpPr/>
            <p:nvPr/>
          </p:nvSpPr>
          <p:spPr>
            <a:xfrm>
              <a:off x="8283800" y="427417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43;p34"/>
            <p:cNvSpPr/>
            <p:nvPr/>
          </p:nvSpPr>
          <p:spPr>
            <a:xfrm>
              <a:off x="8280825" y="372400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44;p34"/>
            <p:cNvSpPr/>
            <p:nvPr/>
          </p:nvSpPr>
          <p:spPr>
            <a:xfrm>
              <a:off x="8358300" y="375362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45;p34"/>
            <p:cNvSpPr/>
            <p:nvPr/>
          </p:nvSpPr>
          <p:spPr>
            <a:xfrm>
              <a:off x="7832175" y="415362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46;p34"/>
            <p:cNvSpPr/>
            <p:nvPr/>
          </p:nvSpPr>
          <p:spPr>
            <a:xfrm>
              <a:off x="7901175" y="420602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47;p34"/>
            <p:cNvSpPr/>
            <p:nvPr/>
          </p:nvSpPr>
          <p:spPr>
            <a:xfrm>
              <a:off x="7946850" y="425437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48;p34"/>
            <p:cNvSpPr/>
            <p:nvPr/>
          </p:nvSpPr>
          <p:spPr>
            <a:xfrm>
              <a:off x="8013600" y="431407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49;p34"/>
            <p:cNvSpPr/>
            <p:nvPr/>
          </p:nvSpPr>
          <p:spPr>
            <a:xfrm>
              <a:off x="8073075" y="436075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50;p34"/>
            <p:cNvSpPr/>
            <p:nvPr/>
          </p:nvSpPr>
          <p:spPr>
            <a:xfrm>
              <a:off x="8129350" y="440872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51;p34"/>
            <p:cNvSpPr/>
            <p:nvPr/>
          </p:nvSpPr>
          <p:spPr>
            <a:xfrm>
              <a:off x="8184700" y="446210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52;p34"/>
            <p:cNvSpPr/>
            <p:nvPr/>
          </p:nvSpPr>
          <p:spPr>
            <a:xfrm>
              <a:off x="8148525" y="375707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53;p34"/>
            <p:cNvSpPr/>
            <p:nvPr/>
          </p:nvSpPr>
          <p:spPr>
            <a:xfrm>
              <a:off x="7372750" y="425405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464142" y="204695"/>
            <a:ext cx="241413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3" name="Google Shape;2948;p36"/>
          <p:cNvGrpSpPr/>
          <p:nvPr/>
        </p:nvGrpSpPr>
        <p:grpSpPr>
          <a:xfrm rot="-1298509">
            <a:off x="7934975" y="-79114"/>
            <a:ext cx="877243" cy="769044"/>
            <a:chOff x="3656813" y="4101238"/>
            <a:chExt cx="877250" cy="769050"/>
          </a:xfrm>
        </p:grpSpPr>
        <p:sp>
          <p:nvSpPr>
            <p:cNvPr id="234" name="Google Shape;2949;p36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950;p36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951;p36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952;p36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953;p36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954;p36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955;p36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956;p36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957;p36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958;p36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959;p36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960;p36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961;p36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62;p36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63;p36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64;p36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65;p36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66;p36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67;p36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68;p36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69;p36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70;p36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71;p36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72;p36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73;p36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74;p36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75;p36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76;p36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77;p36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78;p36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464142" y="3229648"/>
            <a:ext cx="2414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Khái quát ý nghĩa của tiếng cười trào phúng và giá trị nghệ thuật của tác phẩm.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0169" y="816589"/>
            <a:ext cx="573721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1: Phân tích theo bố cục bài thơ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1: Câu thơ thứ….( nêu đối tượng của tiếng cười trào phúng, phân tích biện pháp nghệ thuật được sử dụng để tạo ra tiếng cười trào phúng )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2: Câu thơ thứ….( nêu đối tượng của tiếng cười trào phúng, phân tích biện pháp nghệ thuật được sử dụng để tạo ra tiếng cười trào phúng )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Ý…..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2: Phân tích theo hai phương diện: nội dung và nghệ thuật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1: Phân tích nội dung bài thơ ( chỉ rõ đối tượng trào phúng trong bài thơ, phân tích lí do khiến đối tượng đó bị phê phán…)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2: Phân tích nét đặc sắc về nghệ thuật ( hình ảnh, biện pháp tu từ được sử dụng để tạo ra tiếng cười…)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…..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8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55" y="1085853"/>
            <a:ext cx="7356763" cy="291107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BÀI: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857504"/>
            <a:ext cx="1438275" cy="10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8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C:\Users\Administrator\Desktop\images\004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32" y="122855"/>
            <a:ext cx="357918" cy="9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C:\Users\Administrator\Desktop\images\004_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20" y="285002"/>
            <a:ext cx="374445" cy="105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C:\Users\Administrator\Desktop\images\004_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15" y="163846"/>
            <a:ext cx="507123" cy="150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C:\Users\Administrator\Desktop\images\004_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69" y="163838"/>
            <a:ext cx="649074" cy="183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C:\Users\Administrator\Desktop\images\004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77" y="585770"/>
            <a:ext cx="749441" cy="19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88" y="720475"/>
            <a:ext cx="2435520" cy="340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773" y="1783942"/>
            <a:ext cx="611764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H?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Dựa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vào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phần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tìm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ý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và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lập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dàn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ý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hãy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thực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hành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viết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bài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văn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?</a:t>
            </a:r>
            <a:endParaRPr lang="en-US" sz="3600" b="1" dirty="0">
              <a:effectLst/>
              <a:latin typeface="#9Slide03 Arima Madurai Medium" panose="00000600000000000000" pitchFamily="2" charset="0"/>
              <a:ea typeface="Calibri" panose="020F0502020204030204" pitchFamily="34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4"/>
          <p:cNvSpPr/>
          <p:nvPr/>
        </p:nvSpPr>
        <p:spPr>
          <a:xfrm>
            <a:off x="7225250" y="4307784"/>
            <a:ext cx="30700" cy="46375"/>
          </a:xfrm>
          <a:custGeom>
            <a:avLst/>
            <a:gdLst/>
            <a:ahLst/>
            <a:cxnLst/>
            <a:rect l="l" t="t" r="r" b="b"/>
            <a:pathLst>
              <a:path w="1228" h="1855" extrusionOk="0">
                <a:moveTo>
                  <a:pt x="1228" y="0"/>
                </a:moveTo>
                <a:cubicBezTo>
                  <a:pt x="640" y="381"/>
                  <a:pt x="237" y="664"/>
                  <a:pt x="55" y="792"/>
                </a:cubicBezTo>
                <a:lnTo>
                  <a:pt x="49" y="799"/>
                </a:lnTo>
                <a:cubicBezTo>
                  <a:pt x="38" y="810"/>
                  <a:pt x="30" y="825"/>
                  <a:pt x="30" y="843"/>
                </a:cubicBezTo>
                <a:lnTo>
                  <a:pt x="1" y="1789"/>
                </a:lnTo>
                <a:cubicBezTo>
                  <a:pt x="1" y="1811"/>
                  <a:pt x="11" y="1831"/>
                  <a:pt x="27" y="1843"/>
                </a:cubicBezTo>
                <a:cubicBezTo>
                  <a:pt x="39" y="1850"/>
                  <a:pt x="54" y="1855"/>
                  <a:pt x="67" y="1855"/>
                </a:cubicBezTo>
                <a:cubicBezTo>
                  <a:pt x="74" y="1855"/>
                  <a:pt x="81" y="1853"/>
                  <a:pt x="87" y="1851"/>
                </a:cubicBezTo>
                <a:lnTo>
                  <a:pt x="1181" y="1422"/>
                </a:lnTo>
                <a:lnTo>
                  <a:pt x="1228" y="0"/>
                </a:lnTo>
                <a:close/>
              </a:path>
            </a:pathLst>
          </a:custGeom>
          <a:solidFill>
            <a:srgbClr val="191919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2614;p34"/>
          <p:cNvGrpSpPr/>
          <p:nvPr/>
        </p:nvGrpSpPr>
        <p:grpSpPr>
          <a:xfrm>
            <a:off x="8108373" y="4675909"/>
            <a:ext cx="952500" cy="550718"/>
            <a:chOff x="7187450" y="3610025"/>
            <a:chExt cx="1511350" cy="1149175"/>
          </a:xfrm>
        </p:grpSpPr>
        <p:sp>
          <p:nvSpPr>
            <p:cNvPr id="142" name="Google Shape;2615;p34"/>
            <p:cNvSpPr/>
            <p:nvPr/>
          </p:nvSpPr>
          <p:spPr>
            <a:xfrm>
              <a:off x="7187450" y="364732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16;p34"/>
            <p:cNvSpPr/>
            <p:nvPr/>
          </p:nvSpPr>
          <p:spPr>
            <a:xfrm>
              <a:off x="8156950" y="367200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17;p34"/>
            <p:cNvSpPr/>
            <p:nvPr/>
          </p:nvSpPr>
          <p:spPr>
            <a:xfrm>
              <a:off x="7892700" y="361905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18;p34"/>
            <p:cNvSpPr/>
            <p:nvPr/>
          </p:nvSpPr>
          <p:spPr>
            <a:xfrm>
              <a:off x="7423625" y="412242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19;p34"/>
            <p:cNvSpPr/>
            <p:nvPr/>
          </p:nvSpPr>
          <p:spPr>
            <a:xfrm>
              <a:off x="7848600" y="380147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20;p34"/>
            <p:cNvSpPr/>
            <p:nvPr/>
          </p:nvSpPr>
          <p:spPr>
            <a:xfrm>
              <a:off x="7225200" y="410612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21;p34"/>
            <p:cNvSpPr/>
            <p:nvPr/>
          </p:nvSpPr>
          <p:spPr>
            <a:xfrm>
              <a:off x="7771050" y="407912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22;p34"/>
            <p:cNvSpPr/>
            <p:nvPr/>
          </p:nvSpPr>
          <p:spPr>
            <a:xfrm>
              <a:off x="7821175" y="363492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23;p34"/>
            <p:cNvSpPr/>
            <p:nvPr/>
          </p:nvSpPr>
          <p:spPr>
            <a:xfrm>
              <a:off x="7778400" y="408097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24;p34"/>
            <p:cNvSpPr/>
            <p:nvPr/>
          </p:nvSpPr>
          <p:spPr>
            <a:xfrm>
              <a:off x="7196900" y="416045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25;p34"/>
            <p:cNvSpPr/>
            <p:nvPr/>
          </p:nvSpPr>
          <p:spPr>
            <a:xfrm>
              <a:off x="7196900" y="434685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26;p34"/>
            <p:cNvSpPr/>
            <p:nvPr/>
          </p:nvSpPr>
          <p:spPr>
            <a:xfrm>
              <a:off x="8295025" y="361905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27;p34"/>
            <p:cNvSpPr/>
            <p:nvPr/>
          </p:nvSpPr>
          <p:spPr>
            <a:xfrm>
              <a:off x="7187450" y="361002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28;p34"/>
            <p:cNvSpPr/>
            <p:nvPr/>
          </p:nvSpPr>
          <p:spPr>
            <a:xfrm>
              <a:off x="7758950" y="415215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29;p34"/>
            <p:cNvSpPr/>
            <p:nvPr/>
          </p:nvSpPr>
          <p:spPr>
            <a:xfrm>
              <a:off x="7882375" y="406842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30;p34"/>
            <p:cNvSpPr/>
            <p:nvPr/>
          </p:nvSpPr>
          <p:spPr>
            <a:xfrm>
              <a:off x="7758775" y="406835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31;p34"/>
            <p:cNvSpPr/>
            <p:nvPr/>
          </p:nvSpPr>
          <p:spPr>
            <a:xfrm>
              <a:off x="7215900" y="409682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32;p34"/>
            <p:cNvSpPr/>
            <p:nvPr/>
          </p:nvSpPr>
          <p:spPr>
            <a:xfrm>
              <a:off x="7807450" y="362542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33;p34"/>
            <p:cNvSpPr/>
            <p:nvPr/>
          </p:nvSpPr>
          <p:spPr>
            <a:xfrm>
              <a:off x="7913775" y="452747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34;p34"/>
            <p:cNvSpPr/>
            <p:nvPr/>
          </p:nvSpPr>
          <p:spPr>
            <a:xfrm>
              <a:off x="7994425" y="451035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35;p34"/>
            <p:cNvSpPr/>
            <p:nvPr/>
          </p:nvSpPr>
          <p:spPr>
            <a:xfrm>
              <a:off x="8014475" y="448530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36;p34"/>
            <p:cNvSpPr/>
            <p:nvPr/>
          </p:nvSpPr>
          <p:spPr>
            <a:xfrm>
              <a:off x="8004325" y="444812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37;p34"/>
            <p:cNvSpPr/>
            <p:nvPr/>
          </p:nvSpPr>
          <p:spPr>
            <a:xfrm>
              <a:off x="7483200" y="418085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38;p34"/>
            <p:cNvSpPr/>
            <p:nvPr/>
          </p:nvSpPr>
          <p:spPr>
            <a:xfrm>
              <a:off x="7631100" y="422135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39;p34"/>
            <p:cNvSpPr/>
            <p:nvPr/>
          </p:nvSpPr>
          <p:spPr>
            <a:xfrm>
              <a:off x="7701525" y="426130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40;p34"/>
            <p:cNvSpPr/>
            <p:nvPr/>
          </p:nvSpPr>
          <p:spPr>
            <a:xfrm>
              <a:off x="8281050" y="423215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41;p34"/>
            <p:cNvSpPr/>
            <p:nvPr/>
          </p:nvSpPr>
          <p:spPr>
            <a:xfrm>
              <a:off x="8290450" y="428450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42;p34"/>
            <p:cNvSpPr/>
            <p:nvPr/>
          </p:nvSpPr>
          <p:spPr>
            <a:xfrm>
              <a:off x="8283800" y="427417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43;p34"/>
            <p:cNvSpPr/>
            <p:nvPr/>
          </p:nvSpPr>
          <p:spPr>
            <a:xfrm>
              <a:off x="8280825" y="372400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44;p34"/>
            <p:cNvSpPr/>
            <p:nvPr/>
          </p:nvSpPr>
          <p:spPr>
            <a:xfrm>
              <a:off x="8358300" y="375362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45;p34"/>
            <p:cNvSpPr/>
            <p:nvPr/>
          </p:nvSpPr>
          <p:spPr>
            <a:xfrm>
              <a:off x="7832175" y="415362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46;p34"/>
            <p:cNvSpPr/>
            <p:nvPr/>
          </p:nvSpPr>
          <p:spPr>
            <a:xfrm>
              <a:off x="7901175" y="420602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47;p34"/>
            <p:cNvSpPr/>
            <p:nvPr/>
          </p:nvSpPr>
          <p:spPr>
            <a:xfrm>
              <a:off x="7946850" y="425437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48;p34"/>
            <p:cNvSpPr/>
            <p:nvPr/>
          </p:nvSpPr>
          <p:spPr>
            <a:xfrm>
              <a:off x="8013600" y="431407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49;p34"/>
            <p:cNvSpPr/>
            <p:nvPr/>
          </p:nvSpPr>
          <p:spPr>
            <a:xfrm>
              <a:off x="8073075" y="436075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50;p34"/>
            <p:cNvSpPr/>
            <p:nvPr/>
          </p:nvSpPr>
          <p:spPr>
            <a:xfrm>
              <a:off x="8129350" y="440872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51;p34"/>
            <p:cNvSpPr/>
            <p:nvPr/>
          </p:nvSpPr>
          <p:spPr>
            <a:xfrm>
              <a:off x="8184700" y="446210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52;p34"/>
            <p:cNvSpPr/>
            <p:nvPr/>
          </p:nvSpPr>
          <p:spPr>
            <a:xfrm>
              <a:off x="8148525" y="375707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53;p34"/>
            <p:cNvSpPr/>
            <p:nvPr/>
          </p:nvSpPr>
          <p:spPr>
            <a:xfrm>
              <a:off x="7372750" y="425405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948;p36"/>
          <p:cNvGrpSpPr/>
          <p:nvPr/>
        </p:nvGrpSpPr>
        <p:grpSpPr>
          <a:xfrm rot="-1298509">
            <a:off x="7934975" y="-79114"/>
            <a:ext cx="877243" cy="769044"/>
            <a:chOff x="3656813" y="4101238"/>
            <a:chExt cx="877250" cy="769050"/>
          </a:xfrm>
        </p:grpSpPr>
        <p:sp>
          <p:nvSpPr>
            <p:cNvPr id="234" name="Google Shape;2949;p36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950;p36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951;p36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952;p36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953;p36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954;p36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955;p36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956;p36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957;p36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958;p36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959;p36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960;p36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961;p36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62;p36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63;p36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64;p36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65;p36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66;p36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67;p36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68;p36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69;p36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70;p36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71;p36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72;p36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73;p36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74;p36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75;p36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76;p36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77;p36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78;p36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06462"/>
              </p:ext>
            </p:extLst>
          </p:nvPr>
        </p:nvGraphicFramePr>
        <p:xfrm>
          <a:off x="806006" y="871162"/>
          <a:ext cx="7388975" cy="5346573"/>
        </p:xfrm>
        <a:graphic>
          <a:graphicData uri="http://schemas.openxmlformats.org/drawingml/2006/table">
            <a:tbl>
              <a:tblPr firstRow="1" firstCol="1" bandRow="1">
                <a:tableStyleId>{385C4150-20DD-474F-B990-3C3E0802B237}</a:tableStyleId>
              </a:tblPr>
              <a:tblGrid>
                <a:gridCol w="4802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Tiêu chí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Có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Không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12470" algn="l"/>
                        </a:tabLst>
                      </a:pPr>
                      <a:r>
                        <a:rPr lang="vi-VN" sz="1400">
                          <a:effectLst/>
                        </a:rPr>
                        <a:t>1) Bài văn có giới thiệu được khái quát về tác giả và bài thơ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2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12470" algn="l"/>
                        </a:tabLst>
                      </a:pPr>
                      <a:r>
                        <a:rPr lang="vi-VN" sz="1400">
                          <a:effectLst/>
                        </a:rPr>
                        <a:t>2) Bài văn có phân tích nhan đề và đề tài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0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3) Bài văn có phân tích nội dung trào phúng của bài thơ để làm rõ chủ đề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0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4) Bài văn có phân tích tác dụng của một số nét đặc sắc về nghệ thuật trào phúng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80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5) Bài văn có khẳng định giá trị, ý nghĩa của bài thơ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6) Bài văn có đảm bảo yêu cầu về chính tả, diễn đạt (dùng từ, đặt câu, sử dụng từ ngữ liên kết câu và liên kết đoạn văn,...)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628" y="165630"/>
            <a:ext cx="570807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2788" algn="l"/>
              </a:tabLst>
            </a:pPr>
            <a:r>
              <a:rPr kumimoji="0" lang="vi-VN" altLang="en-US" b="1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BẢNG KIỂM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2788" algn="l"/>
              </a:tabLst>
            </a:pPr>
            <a:r>
              <a:rPr kumimoji="0" lang="vi-VN" altLang="en-US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Hoàn thiện và kiểm tra theo các yêu cầu trong bảng kiểm sau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2788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18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CHỈNH SỬA BÀI VIẾT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857504"/>
            <a:ext cx="1438275" cy="10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2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55" y="1085853"/>
            <a:ext cx="7387936" cy="331989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CỦNG CỐ - MỞ RỘNG/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97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9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897" y="837037"/>
            <a:ext cx="3611347" cy="2475913"/>
          </a:xfrm>
        </p:spPr>
        <p:txBody>
          <a:bodyPr/>
          <a:lstStyle/>
          <a:p>
            <a:pPr algn="just"/>
            <a:r>
              <a:rPr lang="en-US" sz="2800" dirty="0" err="1">
                <a:latin typeface="#9Slide07 IcielNabila" pitchFamily="2" charset="0"/>
              </a:rPr>
              <a:t>Hình</a:t>
            </a:r>
            <a:r>
              <a:rPr lang="en-US" sz="2800" dirty="0">
                <a:latin typeface="#9Slide07 IcielNabila" pitchFamily="2" charset="0"/>
              </a:rPr>
              <a:t> </a:t>
            </a:r>
            <a:r>
              <a:rPr lang="en-US" sz="2800" dirty="0" err="1">
                <a:latin typeface="#9Slide07 IcielNabila" pitchFamily="2" charset="0"/>
              </a:rPr>
              <a:t>ảnh</a:t>
            </a:r>
            <a:r>
              <a:rPr lang="en-US" sz="2800" dirty="0">
                <a:latin typeface="#9Slide07 IcielNabila" pitchFamily="2" charset="0"/>
              </a:rPr>
              <a:t> </a:t>
            </a:r>
            <a:r>
              <a:rPr lang="en-US" sz="2800" dirty="0" err="1">
                <a:latin typeface="#9Slide07 IcielNabila" pitchFamily="2" charset="0"/>
              </a:rPr>
              <a:t>này</a:t>
            </a:r>
            <a:r>
              <a:rPr lang="en-US" sz="2800" dirty="0">
                <a:latin typeface="#9Slide07 IcielNabila" pitchFamily="2" charset="0"/>
              </a:rPr>
              <a:t> </a:t>
            </a:r>
            <a:r>
              <a:rPr lang="en-US" sz="2800" err="1">
                <a:latin typeface="#9Slide07 IcielNabila" pitchFamily="2" charset="0"/>
              </a:rPr>
              <a:t>nhắc</a:t>
            </a:r>
            <a:r>
              <a:rPr lang="en-US" sz="2800">
                <a:latin typeface="#9Slide07 IcielNabila" pitchFamily="2" charset="0"/>
              </a:rPr>
              <a:t> đến bài thơ nào? Nêu những hiểu biết của em về đặc điểm của bài thơ đó?</a:t>
            </a:r>
            <a:endParaRPr lang="en-US" sz="2800" dirty="0">
              <a:latin typeface="#9Slide07 IcielNabila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6351" y="3368528"/>
            <a:ext cx="7955280" cy="158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2800">
                <a:solidFill>
                  <a:srgbClr val="7030A0"/>
                </a:solidFill>
                <a:latin typeface="#9Slide03 Arima Madurai Bold" panose="00000800000000000000" pitchFamily="2" charset="-93"/>
                <a:ea typeface="Microsoft Sans Serif" panose="020B0604020202020204" pitchFamily="34" charset="0"/>
                <a:cs typeface="#9Slide03 Arima Madurai Bold" panose="00000800000000000000" pitchFamily="2" charset="-93"/>
              </a:rPr>
              <a:t>- Bài thơ: Lễ xướng danh khoa Đinh Dậu</a:t>
            </a:r>
          </a:p>
          <a:p>
            <a:pPr algn="just"/>
            <a:r>
              <a:rPr lang="en-US" sz="2800">
                <a:solidFill>
                  <a:srgbClr val="7030A0"/>
                </a:solidFill>
                <a:latin typeface="#9Slide03 Arima Madurai Bold" panose="00000800000000000000" pitchFamily="2" charset="-93"/>
                <a:ea typeface="Microsoft Sans Serif" panose="020B0604020202020204" pitchFamily="34" charset="0"/>
                <a:cs typeface="#9Slide03 Arima Madurai Bold" panose="00000800000000000000" pitchFamily="2" charset="-93"/>
              </a:rPr>
              <a:t>- Đây là bài thơ đậm chất trào phúng phản ánh hiện thực xã hội thuộc địa nửa phong kiến nước ta cuối thế kỉ 19 đầu thế kỉ 20</a:t>
            </a:r>
          </a:p>
        </p:txBody>
      </p:sp>
      <p:pic>
        <p:nvPicPr>
          <p:cNvPr id="6" name="Picture 5" descr="Bài thơ: Lễ xướng danh khoa Đinh Dậu (1897) (Trần Tế Xương - 陳濟昌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4" y="597886"/>
            <a:ext cx="4698903" cy="262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0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0"/>
            <a:ext cx="5600700" cy="1217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CÒ 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8536" y="967618"/>
            <a:ext cx="78763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Hà Nam danh giá nhất ông cò</a:t>
            </a:r>
          </a:p>
          <a:p>
            <a:r>
              <a:rPr lang="vi-VN" sz="3200" dirty="0"/>
              <a:t>Trông thấy ai ai chẳng dám ho</a:t>
            </a:r>
          </a:p>
          <a:p>
            <a:r>
              <a:rPr lang="vi-VN" sz="3200" dirty="0"/>
              <a:t>Hai mái trống toang đành chịu dột</a:t>
            </a:r>
          </a:p>
          <a:p>
            <a:r>
              <a:rPr lang="vi-VN" sz="3200" dirty="0"/>
              <a:t>Tám giờ chuông đánh phải nằm co</a:t>
            </a:r>
          </a:p>
          <a:p>
            <a:r>
              <a:rPr lang="vi-VN" sz="3200" dirty="0"/>
              <a:t>Người quên mất thẻ âu trời cãi</a:t>
            </a:r>
          </a:p>
          <a:p>
            <a:r>
              <a:rPr lang="vi-VN" sz="3200" dirty="0"/>
              <a:t>Chó chạy ra đường có chủ lo</a:t>
            </a:r>
          </a:p>
          <a:p>
            <a:r>
              <a:rPr lang="vi-VN" sz="3200" dirty="0"/>
              <a:t>Ngớ ngẩn đi xia may vớ được</a:t>
            </a:r>
          </a:p>
          <a:p>
            <a:r>
              <a:rPr lang="vi-VN" sz="3200" dirty="0"/>
              <a:t>Chuyến này ắt hẳn kiếm ăn to!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090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00265"/>
            <a:ext cx="8991600" cy="113877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3400" b="1" kern="1200" cap="all" dirty="0">
                <a:ln w="0"/>
                <a:solidFill>
                  <a:srgbClr val="44546A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Calibri" panose="020F0502020204030204"/>
                <a:ea typeface="+mn-ea"/>
                <a:cs typeface="+mn-cs"/>
              </a:rPr>
              <a:t>VIẾT BÀI VĂN PHÂN TÍCH MỘT TÁC PHẨM VĂN HỌC (THƠ TRÀO PHÚNG)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4551" y="619364"/>
            <a:ext cx="5282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4400" b="1" kern="1200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  <a:ea typeface="+mn-ea"/>
                <a:cs typeface="+mn-cs"/>
              </a:rPr>
              <a:t>Tiết 51,52,53: </a:t>
            </a:r>
            <a:r>
              <a:rPr lang="en-US" sz="4400" b="1" kern="1200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  <a:ea typeface="+mn-ea"/>
                <a:cs typeface="+mn-cs"/>
              </a:rPr>
              <a:t>VIẾT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56" y="479985"/>
            <a:ext cx="1431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86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244191"/>
            <a:ext cx="4242954" cy="670212"/>
          </a:xfrm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rgbClr val="00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YÊU CẦU: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23506"/>
            <a:ext cx="8143009" cy="39329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4" y="914403"/>
            <a:ext cx="1438275" cy="10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dirty="0"/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VIẾT THAM KHẢO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085853"/>
            <a:ext cx="8894618" cy="291107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“ĐỀ ĐỀN SẦM NGHI ĐỐNG”</a:t>
            </a:r>
            <a:endParaRPr lang="en-US" sz="32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857504"/>
            <a:ext cx="1438275" cy="10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56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31"/>
          <p:cNvSpPr txBox="1">
            <a:spLocks noGrp="1"/>
          </p:cNvSpPr>
          <p:nvPr>
            <p:ph type="title" idx="15"/>
          </p:nvPr>
        </p:nvSpPr>
        <p:spPr>
          <a:xfrm>
            <a:off x="683421" y="10774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#9Slide07 SVNNexa Rust Slab Bla" panose="020B0606040200020203" pitchFamily="34" charset="0"/>
              </a:rPr>
              <a:t>PHIẾU HỌC </a:t>
            </a:r>
            <a:r>
              <a:rPr lang="en-US">
                <a:latin typeface="#9Slide07 SVNNexa Rust Slab Bla" panose="020B0606040200020203" pitchFamily="34" charset="0"/>
              </a:rPr>
              <a:t>TẬP </a:t>
            </a:r>
            <a:r>
              <a:rPr lang="en-US" dirty="0">
                <a:latin typeface="#9Slide07 SVNNexa Rust Slab Bla" panose="020B0606040200020203" pitchFamily="34" charset="0"/>
              </a:rPr>
              <a:t>2</a:t>
            </a:r>
          </a:p>
        </p:txBody>
      </p:sp>
      <p:grpSp>
        <p:nvGrpSpPr>
          <p:cNvPr id="2186" name="Google Shape;2186;p31"/>
          <p:cNvGrpSpPr/>
          <p:nvPr/>
        </p:nvGrpSpPr>
        <p:grpSpPr>
          <a:xfrm>
            <a:off x="6927241" y="61768"/>
            <a:ext cx="713278" cy="837344"/>
            <a:chOff x="780782" y="766491"/>
            <a:chExt cx="713278" cy="837344"/>
          </a:xfrm>
        </p:grpSpPr>
        <p:sp>
          <p:nvSpPr>
            <p:cNvPr id="2187" name="Google Shape;2187;p31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31"/>
          <p:cNvGrpSpPr/>
          <p:nvPr/>
        </p:nvGrpSpPr>
        <p:grpSpPr>
          <a:xfrm>
            <a:off x="7890125" y="3295041"/>
            <a:ext cx="1617193" cy="1316302"/>
            <a:chOff x="7573444" y="3466508"/>
            <a:chExt cx="1617193" cy="1316302"/>
          </a:xfrm>
        </p:grpSpPr>
        <p:sp>
          <p:nvSpPr>
            <p:cNvPr id="2207" name="Google Shape;2207;p31"/>
            <p:cNvSpPr/>
            <p:nvPr/>
          </p:nvSpPr>
          <p:spPr>
            <a:xfrm rot="1586529" flipH="1">
              <a:off x="7655351" y="3792125"/>
              <a:ext cx="1442091" cy="706578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 rot="1586529" flipH="1">
              <a:off x="7887417" y="3522915"/>
              <a:ext cx="260365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1"/>
            <p:cNvSpPr/>
            <p:nvPr/>
          </p:nvSpPr>
          <p:spPr>
            <a:xfrm rot="1586529" flipH="1">
              <a:off x="7934059" y="3499828"/>
              <a:ext cx="44924" cy="52571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1"/>
            <p:cNvSpPr/>
            <p:nvPr/>
          </p:nvSpPr>
          <p:spPr>
            <a:xfrm rot="1586529" flipH="1">
              <a:off x="8722237" y="4441749"/>
              <a:ext cx="83033" cy="164423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1"/>
            <p:cNvSpPr/>
            <p:nvPr/>
          </p:nvSpPr>
          <p:spPr>
            <a:xfrm rot="1586529" flipH="1">
              <a:off x="7911934" y="3498438"/>
              <a:ext cx="59493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1"/>
            <p:cNvSpPr/>
            <p:nvPr/>
          </p:nvSpPr>
          <p:spPr>
            <a:xfrm rot="1586529" flipH="1">
              <a:off x="8729710" y="4461477"/>
              <a:ext cx="93360" cy="155905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1"/>
            <p:cNvSpPr/>
            <p:nvPr/>
          </p:nvSpPr>
          <p:spPr>
            <a:xfrm rot="1586529" flipH="1">
              <a:off x="8744084" y="4510033"/>
              <a:ext cx="179140" cy="183859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1"/>
            <p:cNvSpPr/>
            <p:nvPr/>
          </p:nvSpPr>
          <p:spPr>
            <a:xfrm rot="1586529" flipH="1">
              <a:off x="7854590" y="3882064"/>
              <a:ext cx="1022892" cy="493095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1"/>
            <p:cNvSpPr/>
            <p:nvPr/>
          </p:nvSpPr>
          <p:spPr>
            <a:xfrm rot="1586529" flipH="1">
              <a:off x="7946757" y="3807116"/>
              <a:ext cx="1022683" cy="492991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1"/>
            <p:cNvSpPr/>
            <p:nvPr/>
          </p:nvSpPr>
          <p:spPr>
            <a:xfrm rot="1586529" flipH="1">
              <a:off x="7903086" y="3839876"/>
              <a:ext cx="1023831" cy="509333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1"/>
            <p:cNvSpPr/>
            <p:nvPr/>
          </p:nvSpPr>
          <p:spPr>
            <a:xfrm rot="1586529" flipH="1">
              <a:off x="7915372" y="3543564"/>
              <a:ext cx="183278" cy="154723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1"/>
            <p:cNvSpPr/>
            <p:nvPr/>
          </p:nvSpPr>
          <p:spPr>
            <a:xfrm rot="1586529" flipH="1">
              <a:off x="8801210" y="4478241"/>
              <a:ext cx="43672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1"/>
            <p:cNvSpPr/>
            <p:nvPr/>
          </p:nvSpPr>
          <p:spPr>
            <a:xfrm rot="1586529" flipH="1">
              <a:off x="7947242" y="3807263"/>
              <a:ext cx="1022614" cy="491670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1"/>
            <p:cNvSpPr/>
            <p:nvPr/>
          </p:nvSpPr>
          <p:spPr>
            <a:xfrm rot="1586529" flipH="1">
              <a:off x="7955258" y="3552979"/>
              <a:ext cx="166483" cy="47147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1"/>
            <p:cNvSpPr/>
            <p:nvPr/>
          </p:nvSpPr>
          <p:spPr>
            <a:xfrm rot="1586529" flipH="1">
              <a:off x="7918079" y="3498473"/>
              <a:ext cx="52226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1"/>
            <p:cNvSpPr/>
            <p:nvPr/>
          </p:nvSpPr>
          <p:spPr>
            <a:xfrm rot="1586529" flipH="1">
              <a:off x="8807455" y="4524895"/>
              <a:ext cx="129452" cy="110948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31"/>
          <p:cNvSpPr/>
          <p:nvPr/>
        </p:nvSpPr>
        <p:spPr>
          <a:xfrm>
            <a:off x="2959757" y="669975"/>
            <a:ext cx="322448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87046"/>
              </p:ext>
            </p:extLst>
          </p:nvPr>
        </p:nvGraphicFramePr>
        <p:xfrm>
          <a:off x="1482454" y="2057399"/>
          <a:ext cx="6456219" cy="2500749"/>
        </p:xfrm>
        <a:graphic>
          <a:graphicData uri="http://schemas.openxmlformats.org/drawingml/2006/table">
            <a:tbl>
              <a:tblPr firstRow="1" firstCol="1" bandRow="1">
                <a:tableStyleId>{385C4150-20DD-474F-B990-3C3E0802B237}</a:tableStyleId>
              </a:tblPr>
              <a:tblGrid>
                <a:gridCol w="499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Câu hỏi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Trả lời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1. Phần mở bài nêu những nội dung gì?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2. Phần thân bài triển khai như thế nào?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3. Phần kết bài khẳng định điều gì?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14401" y="995228"/>
            <a:ext cx="72667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(Phân tích bài viết tham khảo)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Hoàn thiện bảng sau bằng cách ghi câu trả lời vào cột bên phải tương đương với câu hỏi ở cột trái: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6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31"/>
          <p:cNvSpPr/>
          <p:nvPr/>
        </p:nvSpPr>
        <p:spPr>
          <a:xfrm>
            <a:off x="2959757" y="669975"/>
            <a:ext cx="322448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98765"/>
              </p:ext>
            </p:extLst>
          </p:nvPr>
        </p:nvGraphicFramePr>
        <p:xfrm>
          <a:off x="145473" y="145474"/>
          <a:ext cx="8894618" cy="5431055"/>
        </p:xfrm>
        <a:graphic>
          <a:graphicData uri="http://schemas.openxmlformats.org/drawingml/2006/table">
            <a:tbl>
              <a:tblPr firstRow="1" firstCol="1" bandRow="1">
                <a:tableStyleId>{385C4150-20DD-474F-B990-3C3E0802B237}</a:tableStyleId>
              </a:tblPr>
              <a:tblGrid>
                <a:gridCol w="2064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9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Câu hỏi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Trả lời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 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1. Phần mở bài nêu những nội dung gì?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Giới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thiệu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khái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quát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tác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giả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2000" b="1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- 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Nữ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sĩ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Hồ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Xuân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Hương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</a:rPr>
                        <a:t>nổi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</a:rPr>
                        <a:t>tiếng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với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hồn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phóng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khoáng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Calibri"/>
                        </a:rPr>
                        <a:t>Đề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Calibri"/>
                        </a:rPr>
                        <a:t>đền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Calibri"/>
                        </a:rPr>
                        <a:t>Sầm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Calibri"/>
                        </a:rPr>
                        <a:t>Nghi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Calibri"/>
                        </a:rPr>
                        <a:t>Đống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….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ngại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ngần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cất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cười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giễu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cợt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7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 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2. Phần thân bài triển khai như thế nào?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b="0" i="0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1" i="0" baseline="0" dirty="0" err="1">
                          <a:effectLst/>
                          <a:latin typeface="Times New Roman"/>
                        </a:rPr>
                        <a:t>N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</a:rPr>
                        <a:t>ội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</a:rPr>
                        <a:t> dung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</a:rPr>
                        <a:t>trào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</a:rPr>
                        <a:t>phúng</a:t>
                      </a:r>
                      <a:r>
                        <a:rPr lang="en-US" sz="2000" b="1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</a:rPr>
                        <a:t>bài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</a:rPr>
                        <a:t>thơ</a:t>
                      </a:r>
                      <a:r>
                        <a:rPr lang="en-US" sz="2000" b="0" i="0" dirty="0">
                          <a:effectLst/>
                          <a:latin typeface="Times New Roman"/>
                          <a:ea typeface="Calibri"/>
                        </a:rPr>
                        <a:t>: </a:t>
                      </a:r>
                      <a:r>
                        <a:rPr lang="en-US" sz="2000" b="0" i="0" dirty="0" err="1">
                          <a:effectLst/>
                          <a:latin typeface="Times New Roman"/>
                          <a:ea typeface="Calibri"/>
                        </a:rPr>
                        <a:t>bài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thơ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thoạt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nghe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như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là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ngợi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ca,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nhưng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thực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chất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là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bị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đem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ra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để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đả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kích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khinh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thường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một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tên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tướng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bại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trận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phải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tự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tử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đáng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để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</a:rPr>
                        <a:t>ngợi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</a:rPr>
                        <a:t> ca).</a:t>
                      </a:r>
                      <a:r>
                        <a:rPr lang="en-US" sz="2000" b="0" i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en-US" sz="2000" b="0" i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 </a:t>
                      </a:r>
                      <a:r>
                        <a:rPr kumimoji="0" lang="en-US" sz="20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Arial"/>
                        </a:rPr>
                        <a:t>Nghệ</a:t>
                      </a: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Arial"/>
                        </a:rPr>
                        <a:t> </a:t>
                      </a:r>
                      <a:r>
                        <a:rPr kumimoji="0" lang="en-US" sz="20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Arial"/>
                        </a:rPr>
                        <a:t>thuật</a:t>
                      </a: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Arial"/>
                        </a:rPr>
                        <a:t> </a:t>
                      </a:r>
                      <a:r>
                        <a:rPr kumimoji="0" lang="en-US" sz="20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Arial"/>
                        </a:rPr>
                        <a:t>trào</a:t>
                      </a: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Arial"/>
                        </a:rPr>
                        <a:t> </a:t>
                      </a:r>
                      <a:r>
                        <a:rPr kumimoji="0" lang="en-US" sz="20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Arial"/>
                        </a:rPr>
                        <a:t>phúng</a:t>
                      </a: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Arial"/>
                        </a:rPr>
                        <a:t> &amp;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Tác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2000" b="0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qua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sử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vi-VN" sz="2000" b="0" i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ghé mắt, trông ngang, kì</a:t>
                      </a:r>
                      <a:r>
                        <a:rPr lang="en-US" sz="20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vi-VN" sz="20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cheo </a:t>
                      </a:r>
                      <a:r>
                        <a:rPr lang="vi-VN" sz="2000" b="0" i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leo, đây, đổi phận làm trai,…</a:t>
                      </a:r>
                      <a:r>
                        <a:rPr lang="en-US" sz="2000" b="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en-US" sz="20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0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3. Phần kết bài khẳng định điều gì?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Khẳng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định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giá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trị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ý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nghĩa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000" b="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Đề</a:t>
                      </a:r>
                      <a:r>
                        <a:rPr lang="en-US" sz="2000" b="0" i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1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đền</a:t>
                      </a:r>
                      <a:r>
                        <a:rPr lang="en-US" sz="2000" b="0" i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1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Sầm</a:t>
                      </a:r>
                      <a:r>
                        <a:rPr lang="en-US" sz="2000" b="0" i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1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Nghi</a:t>
                      </a:r>
                      <a:r>
                        <a:rPr lang="en-US" sz="2000" b="0" i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1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Đống</a:t>
                      </a:r>
                      <a:r>
                        <a:rPr lang="en-US" sz="2000" b="0" i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cười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…. “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chúa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Nôm</a:t>
                      </a:r>
                      <a:r>
                        <a:rPr lang="en-US" sz="2000" b="0" i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en-US" sz="2000" b="0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0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49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sz="3000" dirty="0"/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VIẾT THEO CÁC BƯỚC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55" y="1085853"/>
            <a:ext cx="7356763" cy="291107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TRƯỚC KHI VIẾT: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857504"/>
            <a:ext cx="1438275" cy="10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3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riting Asian Characters Workshop by Slidesgo">
  <a:themeElements>
    <a:clrScheme name="Simple Light">
      <a:dk1>
        <a:srgbClr val="366CA6"/>
      </a:dk1>
      <a:lt1>
        <a:srgbClr val="FFFFFB"/>
      </a:lt1>
      <a:dk2>
        <a:srgbClr val="191919"/>
      </a:dk2>
      <a:lt2>
        <a:srgbClr val="FA4843"/>
      </a:lt2>
      <a:accent1>
        <a:srgbClr val="FF8487"/>
      </a:accent1>
      <a:accent2>
        <a:srgbClr val="FFE4E6"/>
      </a:accent2>
      <a:accent3>
        <a:srgbClr val="FFC964"/>
      </a:accent3>
      <a:accent4>
        <a:srgbClr val="90331B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5837</TotalTime>
  <Words>1271</Words>
  <Application>Microsoft Office PowerPoint</Application>
  <PresentationFormat>On-screen Show (16:9)</PresentationFormat>
  <Paragraphs>121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#9Slide07 IcielNabila</vt:lpstr>
      <vt:lpstr>#9Slide03 NguyenHa 01</vt:lpstr>
      <vt:lpstr>Times New Roman</vt:lpstr>
      <vt:lpstr>#9Slide07 SVNNexa Rust Slab Bla</vt:lpstr>
      <vt:lpstr>#9Slide03 Arima Madurai Medium</vt:lpstr>
      <vt:lpstr>#9Slide03 Arima Madurai Bold</vt:lpstr>
      <vt:lpstr>Arial</vt:lpstr>
      <vt:lpstr>Roboto Condensed Light</vt:lpstr>
      <vt:lpstr>Calibri</vt:lpstr>
      <vt:lpstr>#9Slide07 Cadena</vt:lpstr>
      <vt:lpstr>Baloo Tammudu 2</vt:lpstr>
      <vt:lpstr>Lato Light</vt:lpstr>
      <vt:lpstr>Calibri Light</vt:lpstr>
      <vt:lpstr>Nanum Pen Script</vt:lpstr>
      <vt:lpstr>Writing Asian Characters Workshop by Slidesgo</vt:lpstr>
      <vt:lpstr>Office Theme</vt:lpstr>
      <vt:lpstr>2_Office Theme</vt:lpstr>
      <vt:lpstr>3_Office Theme</vt:lpstr>
      <vt:lpstr>4_Office Theme</vt:lpstr>
      <vt:lpstr>AI NHANH HƠN?</vt:lpstr>
      <vt:lpstr>Hình ảnh này nhắc đến bài thơ nào? Nêu những hiểu biết của em về đặc điểm của bài thơ đó?</vt:lpstr>
      <vt:lpstr>PowerPoint Presentation</vt:lpstr>
      <vt:lpstr>PowerPoint Presentation</vt:lpstr>
      <vt:lpstr> I. YÊU CẦU: </vt:lpstr>
      <vt:lpstr>II. PHÂN TÍCH BÀI VIẾT THAM KHẢO</vt:lpstr>
      <vt:lpstr>PHIẾU HỌC TẬP 2</vt:lpstr>
      <vt:lpstr>PowerPoint Presentation</vt:lpstr>
      <vt:lpstr>III. THỰC HÀNH VIẾT THEO CÁC BƯỚC</vt:lpstr>
      <vt:lpstr>PowerPoint Presentation</vt:lpstr>
      <vt:lpstr>b. Tìm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CHỈNH SỬA BÀI VIẾT</vt:lpstr>
      <vt:lpstr>HƯỚNG DẪN TỰ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KỂ LẠI MỘT SỰ VIỆC CÓ THẬT LIÊN QUAN ĐẾN NHÂN VẬT HOẶC SỰ KIỆN LỊCH SỬ</dc:title>
  <dc:creator>ASUS</dc:creator>
  <cp:lastModifiedBy>Thu Thảo Vi Thị</cp:lastModifiedBy>
  <cp:revision>60</cp:revision>
  <dcterms:modified xsi:type="dcterms:W3CDTF">2025-12-05T04:24:23Z</dcterms:modified>
</cp:coreProperties>
</file>