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09" r:id="rId4"/>
    <p:sldId id="256" r:id="rId5"/>
    <p:sldId id="292" r:id="rId6"/>
    <p:sldId id="293" r:id="rId7"/>
    <p:sldId id="296" r:id="rId8"/>
    <p:sldId id="297" r:id="rId9"/>
    <p:sldId id="294" r:id="rId10"/>
    <p:sldId id="298" r:id="rId11"/>
    <p:sldId id="295" r:id="rId12"/>
    <p:sldId id="264" r:id="rId13"/>
    <p:sldId id="260" r:id="rId14"/>
    <p:sldId id="300" r:id="rId15"/>
    <p:sldId id="310" r:id="rId16"/>
    <p:sldId id="257" r:id="rId17"/>
    <p:sldId id="312" r:id="rId18"/>
    <p:sldId id="258" r:id="rId19"/>
    <p:sldId id="259" r:id="rId20"/>
    <p:sldId id="311" r:id="rId21"/>
    <p:sldId id="261" r:id="rId22"/>
    <p:sldId id="275" r:id="rId23"/>
    <p:sldId id="278" r:id="rId24"/>
    <p:sldId id="281" r:id="rId25"/>
    <p:sldId id="314" r:id="rId26"/>
    <p:sldId id="313" r:id="rId27"/>
    <p:sldId id="307" r:id="rId28"/>
    <p:sldId id="308" r:id="rId29"/>
  </p:sldIdLst>
  <p:sldSz cx="18288000" cy="10287000"/>
  <p:notesSz cx="6858000" cy="9144000"/>
  <p:embeddedFontLst>
    <p:embeddedFont>
      <p:font typeface="Asap Bold" panose="020B0604020202020204" charset="0"/>
      <p:regular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47"/>
    <a:srgbClr val="86A248"/>
    <a:srgbClr val="93B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585" autoAdjust="0"/>
  </p:normalViewPr>
  <p:slideViewPr>
    <p:cSldViewPr>
      <p:cViewPr varScale="1">
        <p:scale>
          <a:sx n="39" d="100"/>
          <a:sy n="39" d="100"/>
        </p:scale>
        <p:origin x="11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5CFBC-C74E-4E70-A1D3-C828FA44F39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10A2F-F9B4-46E8-8ED7-9FAB5492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0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Nếu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2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70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5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72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9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6286-9D67-AA46-10E3-EC2FECBD5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B3BAF-927D-44DB-29C5-1DB75356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20E4D-1F52-DF91-621A-DB7A2072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195E-1883-01D7-0C2C-4419FABF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D987-9F75-93D7-77C6-722ACBB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28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73F1-802B-37CF-29C1-5576B99C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79DB-4893-67D2-F688-0E8224D0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575C0-2F7F-3866-A781-91D1B754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29A9C-6A36-6672-BF4B-076C789C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657C-FCCC-0388-5484-78CB66AF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32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136-2A9A-FDD3-0F52-F8424FE8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24471-8F37-CBCA-5A45-F959286A0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3471-F477-EAE2-5EA4-EC370C5D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7823-EC28-B1D6-D8C9-B5490D7E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E404-BBA2-91E2-7D94-A0F5897F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2C7D-3D29-E66C-135D-635F797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24460-21BE-3FBF-7C5B-543B4CCF3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CD4C5-856D-2924-37BC-8EC7E1CE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CB553-FEA3-B8DD-E335-74618427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8988D-436F-99DE-22C4-4211334D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A6988-C7A2-5AE4-E3BF-03961AC4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97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5F1D-F3CE-D3F6-942E-AF889FD4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75A4B-7477-C997-1D26-C509B8E2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8CC74-52E8-CED8-047D-967FFE303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5C6C6-182D-19BF-E385-1CC7DE4DB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D95C1E-DEF8-878C-F821-9D7B71F42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83B46-073A-C190-1DF8-E13B2782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BC166-6AB6-BA6F-7808-743028FF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2C871-329A-5747-7123-C4F5D555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4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5ADF-75B4-21A5-5C8E-15605563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1C630-0641-9717-56B4-593933B1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5A946-D3A9-678E-8F96-7F4D4E37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CC540-14EE-01FD-E798-25DA6D04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6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499FBE-11F5-89D3-1273-4136462D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4D577-7082-2A42-868E-1AC25C61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C407F-2080-9CCB-611C-F3B0D8B1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6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4BFA-80F1-F06E-2BDB-3DF53517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54873-C479-69B4-3C54-79734ABBF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84B76-5470-3C7F-05F1-BE3639FFF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D3FB6-E65A-5547-A249-AEA5B2F3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85EE6-2D6F-A570-41B8-1B0CBF05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03D48-0C4B-5CC2-3713-93C10592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9FAC-54E5-86F3-13C3-70175860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1ECE5-E737-44A6-D37F-2D1B3833B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DEA46-2B45-320F-4254-C1E35A970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1F83E-0232-0509-E6F9-A5F6CBB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21F87-7778-CB6C-CF93-4A05D138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3755C-0C90-A72E-67D3-D645F09E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87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D1F9-7FE5-4F45-3859-86F2123D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F9E0C-6FD3-3A6D-4B95-F690298EE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8ADC9-27B8-0919-BCE3-7EF734AA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6EB8-3F17-7E70-5D41-A3C6D8F2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023B-BA16-B984-767D-6BEA4CD2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16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0D6164-F541-FDBB-A79B-115F8D8E3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D1DE1-69B7-F6A1-51E9-D0FB2C208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57AF0-9240-8C1C-4BF3-D44DFB5D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43644-022C-7007-530C-D843F9E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B1746-95C8-6C98-5486-1B74A1A1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2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25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2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3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3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64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18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3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8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46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02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3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28A94-CE7F-27F3-70E8-D0A2133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8E94-B4CF-7A6C-CAF4-C64877F5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1885-A1E8-134D-0DB0-F82E1DE7A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AFABD-AAB6-2C2A-5F99-A3714011F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FF1A-D3A0-D8DC-1580-6A3C09A8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9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083-4B1F-44D0-BE52-C6191B780FA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0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5.sv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11.sv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21" Type="http://schemas.openxmlformats.org/officeDocument/2006/relationships/image" Target="../media/image23.svg"/><Relationship Id="rId34" Type="http://schemas.openxmlformats.org/officeDocument/2006/relationships/image" Target="../media/image36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35.png"/><Relationship Id="rId38" Type="http://schemas.openxmlformats.org/officeDocument/2006/relationships/image" Target="../media/image40.gi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37" Type="http://schemas.openxmlformats.org/officeDocument/2006/relationships/image" Target="../media/image39.gif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36" Type="http://schemas.openxmlformats.org/officeDocument/2006/relationships/image" Target="../media/image38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8" Type="http://schemas.openxmlformats.org/officeDocument/2006/relationships/image" Target="../media/image10.png"/><Relationship Id="rId3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41.png"/><Relationship Id="rId21" Type="http://schemas.openxmlformats.org/officeDocument/2006/relationships/slide" Target="slide7.xml"/><Relationship Id="rId7" Type="http://schemas.openxmlformats.org/officeDocument/2006/relationships/image" Target="../media/image4.png"/><Relationship Id="rId12" Type="http://schemas.openxmlformats.org/officeDocument/2006/relationships/image" Target="../media/image7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47.png"/><Relationship Id="rId23" Type="http://schemas.openxmlformats.org/officeDocument/2006/relationships/slide" Target="slide9.xml"/><Relationship Id="rId10" Type="http://schemas.openxmlformats.org/officeDocument/2006/relationships/image" Target="../media/image9.svg"/><Relationship Id="rId19" Type="http://schemas.openxmlformats.org/officeDocument/2006/relationships/slide" Target="slide6.xml"/><Relationship Id="rId4" Type="http://schemas.openxmlformats.org/officeDocument/2006/relationships/image" Target="../media/image42.svg"/><Relationship Id="rId9" Type="http://schemas.openxmlformats.org/officeDocument/2006/relationships/image" Target="../media/image8.png"/><Relationship Id="rId14" Type="http://schemas.openxmlformats.org/officeDocument/2006/relationships/image" Target="../media/image46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slide" Target="slide4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slide" Target="slide4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slide" Target="slide4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slide" Target="slide4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slide" Target="slide4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khởi động tiết học Vỗ cái tay lên đ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274638"/>
            <a:ext cx="15805150" cy="8884166"/>
          </a:xfrm>
        </p:spPr>
      </p:pic>
    </p:spTree>
    <p:extLst>
      <p:ext uri="{BB962C8B-B14F-4D97-AF65-F5344CB8AC3E}">
        <p14:creationId xmlns:p14="http://schemas.microsoft.com/office/powerpoint/2010/main" val="2430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39789" flipH="1">
            <a:off x="-1062804" y="2636918"/>
            <a:ext cx="5001713" cy="72226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1731" y="-366623"/>
            <a:ext cx="16082319" cy="5988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 BÀI 7. </a:t>
            </a:r>
          </a:p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PHƯƠNG CỦA MỘT TỔNG. LẬP PHƯƠNG CỦA MỘT HIỆU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8329443"/>
            <a:ext cx="711731" cy="1957557"/>
            <a:chOff x="0" y="0"/>
            <a:chExt cx="624008" cy="17162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4008" cy="1716281"/>
            </a:xfrm>
            <a:custGeom>
              <a:avLst/>
              <a:gdLst/>
              <a:ahLst/>
              <a:cxnLst/>
              <a:rect l="l" t="t" r="r" b="b"/>
              <a:pathLst>
                <a:path w="624008" h="1716281">
                  <a:moveTo>
                    <a:pt x="0" y="0"/>
                  </a:moveTo>
                  <a:lnTo>
                    <a:pt x="624008" y="0"/>
                  </a:lnTo>
                  <a:lnTo>
                    <a:pt x="624008" y="1716281"/>
                  </a:lnTo>
                  <a:lnTo>
                    <a:pt x="0" y="1716281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576269" y="0"/>
            <a:ext cx="711731" cy="1957557"/>
            <a:chOff x="0" y="0"/>
            <a:chExt cx="624008" cy="17162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4008" cy="1716281"/>
            </a:xfrm>
            <a:custGeom>
              <a:avLst/>
              <a:gdLst/>
              <a:ahLst/>
              <a:cxnLst/>
              <a:rect l="l" t="t" r="r" b="b"/>
              <a:pathLst>
                <a:path w="624008" h="1716281">
                  <a:moveTo>
                    <a:pt x="0" y="0"/>
                  </a:moveTo>
                  <a:lnTo>
                    <a:pt x="624008" y="0"/>
                  </a:lnTo>
                  <a:lnTo>
                    <a:pt x="624008" y="1716281"/>
                  </a:lnTo>
                  <a:lnTo>
                    <a:pt x="0" y="1716281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6155" y="-1960052"/>
            <a:ext cx="2849499" cy="4114800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49400" y="5600700"/>
            <a:ext cx="3565894" cy="425778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6800" y="6454883"/>
            <a:ext cx="5022067" cy="339090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6937" y="1066799"/>
            <a:ext cx="10474125" cy="116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3E4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0709">
            <a:off x="16124946" y="7027190"/>
            <a:ext cx="2849499" cy="41148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7259300" y="5568413"/>
            <a:ext cx="1028700" cy="2822108"/>
            <a:chOff x="0" y="0"/>
            <a:chExt cx="697641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7641" cy="1913890"/>
            </a:xfrm>
            <a:custGeom>
              <a:avLst/>
              <a:gdLst/>
              <a:ahLst/>
              <a:cxnLst/>
              <a:rect l="l" t="t" r="r" b="b"/>
              <a:pathLst>
                <a:path w="697641" h="1913890">
                  <a:moveTo>
                    <a:pt x="0" y="0"/>
                  </a:moveTo>
                  <a:lnTo>
                    <a:pt x="697641" y="0"/>
                  </a:lnTo>
                  <a:lnTo>
                    <a:pt x="69764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5568413"/>
            <a:ext cx="1028700" cy="2822108"/>
            <a:chOff x="0" y="0"/>
            <a:chExt cx="697641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7641" cy="1913890"/>
            </a:xfrm>
            <a:custGeom>
              <a:avLst/>
              <a:gdLst/>
              <a:ahLst/>
              <a:cxnLst/>
              <a:rect l="l" t="t" r="r" b="b"/>
              <a:pathLst>
                <a:path w="697641" h="1913890">
                  <a:moveTo>
                    <a:pt x="0" y="0"/>
                  </a:moveTo>
                  <a:lnTo>
                    <a:pt x="697641" y="0"/>
                  </a:lnTo>
                  <a:lnTo>
                    <a:pt x="69764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5612">
            <a:off x="-888253" y="-2269857"/>
            <a:ext cx="4568501" cy="65971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52600" y="3162300"/>
            <a:ext cx="6858000" cy="5922290"/>
            <a:chOff x="1752600" y="3162300"/>
            <a:chExt cx="6858000" cy="5922290"/>
          </a:xfrm>
        </p:grpSpPr>
        <p:sp>
          <p:nvSpPr>
            <p:cNvPr id="18" name="Rounded Rectangle 17"/>
            <p:cNvSpPr/>
            <p:nvPr/>
          </p:nvSpPr>
          <p:spPr>
            <a:xfrm>
              <a:off x="1752600" y="4076700"/>
              <a:ext cx="6858000" cy="5007890"/>
            </a:xfrm>
            <a:prstGeom prst="roundRect">
              <a:avLst>
                <a:gd name="adj" fmla="val 1278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3162300"/>
              <a:ext cx="1600200" cy="16002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19260" y="3162300"/>
            <a:ext cx="6858000" cy="5922290"/>
            <a:chOff x="1752600" y="3162300"/>
            <a:chExt cx="6858000" cy="5922290"/>
          </a:xfrm>
        </p:grpSpPr>
        <p:sp>
          <p:nvSpPr>
            <p:cNvPr id="22" name="Rounded Rectangle 21"/>
            <p:cNvSpPr/>
            <p:nvPr/>
          </p:nvSpPr>
          <p:spPr>
            <a:xfrm>
              <a:off x="1752600" y="4076700"/>
              <a:ext cx="6858000" cy="5007890"/>
            </a:xfrm>
            <a:prstGeom prst="roundRect">
              <a:avLst>
                <a:gd name="adj" fmla="val 1278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419600" y="3162300"/>
              <a:ext cx="1600200" cy="1600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286000" y="5426483"/>
            <a:ext cx="595122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72650" y="5426483"/>
            <a:ext cx="595122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1123875" y="3095040"/>
            <a:ext cx="0" cy="6674486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26789" y="87278"/>
            <a:ext cx="3198642" cy="461897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16200000">
            <a:off x="6243800" y="-3940301"/>
            <a:ext cx="1447797" cy="10774680"/>
            <a:chOff x="20782" y="0"/>
            <a:chExt cx="131618" cy="2881845"/>
          </a:xfrm>
        </p:grpSpPr>
        <p:sp>
          <p:nvSpPr>
            <p:cNvPr id="3" name="Freeform 3"/>
            <p:cNvSpPr/>
            <p:nvPr/>
          </p:nvSpPr>
          <p:spPr>
            <a:xfrm>
              <a:off x="20782" y="0"/>
              <a:ext cx="131618" cy="2881845"/>
            </a:xfrm>
            <a:custGeom>
              <a:avLst/>
              <a:gdLst/>
              <a:ahLst/>
              <a:cxnLst/>
              <a:rect l="l" t="t" r="r" b="b"/>
              <a:pathLst>
                <a:path w="152400" h="4718601">
                  <a:moveTo>
                    <a:pt x="0" y="0"/>
                  </a:moveTo>
                  <a:lnTo>
                    <a:pt x="152400" y="0"/>
                  </a:lnTo>
                  <a:lnTo>
                    <a:pt x="152400" y="4718601"/>
                  </a:lnTo>
                  <a:lnTo>
                    <a:pt x="0" y="4718601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5096" y="1108522"/>
            <a:ext cx="530068" cy="530068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8D634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41503" y="775908"/>
            <a:ext cx="9151308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4"/>
          <p:cNvGrpSpPr/>
          <p:nvPr/>
        </p:nvGrpSpPr>
        <p:grpSpPr>
          <a:xfrm>
            <a:off x="14376401" y="805984"/>
            <a:ext cx="530068" cy="530068"/>
            <a:chOff x="-956934" y="-12168"/>
            <a:chExt cx="1913890" cy="1913890"/>
          </a:xfrm>
        </p:grpSpPr>
        <p:sp>
          <p:nvSpPr>
            <p:cNvPr id="16" name="Freeform 5"/>
            <p:cNvSpPr/>
            <p:nvPr/>
          </p:nvSpPr>
          <p:spPr>
            <a:xfrm>
              <a:off x="-956934" y="-12168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8D634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5" y="2007297"/>
            <a:ext cx="1752600" cy="1752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52600" y="2163854"/>
            <a:ext cx="69060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4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79122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652937" y="786171"/>
            <a:ext cx="423887" cy="42388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5016338" y="786171"/>
            <a:ext cx="423887" cy="42388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2252403" y="786171"/>
            <a:ext cx="423887" cy="42388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5615804" y="786171"/>
            <a:ext cx="423887" cy="4238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2851869" y="786171"/>
            <a:ext cx="423887" cy="42388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2700000">
            <a:off x="16215271" y="786171"/>
            <a:ext cx="423887" cy="42388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65147" y="1360262"/>
            <a:ext cx="15157398" cy="8228357"/>
            <a:chOff x="0" y="0"/>
            <a:chExt cx="1149350" cy="11493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05753" cy="4400295"/>
            </a:xfrm>
            <a:custGeom>
              <a:avLst/>
              <a:gdLst/>
              <a:ahLst/>
              <a:cxnLst/>
              <a:rect l="l" t="t" r="r" b="b"/>
              <a:pathLst>
                <a:path w="8105753" h="4400295">
                  <a:moveTo>
                    <a:pt x="8105753" y="48622"/>
                  </a:moveTo>
                  <a:lnTo>
                    <a:pt x="8105753" y="0"/>
                  </a:lnTo>
                  <a:lnTo>
                    <a:pt x="44783" y="0"/>
                  </a:lnTo>
                  <a:lnTo>
                    <a:pt x="44783" y="24311"/>
                  </a:lnTo>
                  <a:lnTo>
                    <a:pt x="0" y="24311"/>
                  </a:lnTo>
                  <a:lnTo>
                    <a:pt x="0" y="4400295"/>
                  </a:lnTo>
                  <a:lnTo>
                    <a:pt x="89566" y="4400295"/>
                  </a:lnTo>
                  <a:lnTo>
                    <a:pt x="89566" y="3549409"/>
                  </a:lnTo>
                  <a:lnTo>
                    <a:pt x="1612194" y="3549409"/>
                  </a:lnTo>
                  <a:lnTo>
                    <a:pt x="1612194" y="4400295"/>
                  </a:lnTo>
                  <a:lnTo>
                    <a:pt x="1701760" y="4400295"/>
                  </a:lnTo>
                  <a:lnTo>
                    <a:pt x="1701760" y="3549409"/>
                  </a:lnTo>
                  <a:lnTo>
                    <a:pt x="3224388" y="3549409"/>
                  </a:lnTo>
                  <a:lnTo>
                    <a:pt x="3224388" y="4400295"/>
                  </a:lnTo>
                  <a:lnTo>
                    <a:pt x="3313954" y="4400295"/>
                  </a:lnTo>
                  <a:lnTo>
                    <a:pt x="3313954" y="3549409"/>
                  </a:lnTo>
                  <a:lnTo>
                    <a:pt x="4836582" y="3549409"/>
                  </a:lnTo>
                  <a:lnTo>
                    <a:pt x="4836582" y="4400295"/>
                  </a:lnTo>
                  <a:lnTo>
                    <a:pt x="4926148" y="4400295"/>
                  </a:lnTo>
                  <a:lnTo>
                    <a:pt x="4926148" y="3549409"/>
                  </a:lnTo>
                  <a:lnTo>
                    <a:pt x="6448775" y="3549409"/>
                  </a:lnTo>
                  <a:lnTo>
                    <a:pt x="6448775" y="4400295"/>
                  </a:lnTo>
                  <a:lnTo>
                    <a:pt x="6538341" y="4400295"/>
                  </a:lnTo>
                  <a:lnTo>
                    <a:pt x="6538341" y="3549409"/>
                  </a:lnTo>
                  <a:lnTo>
                    <a:pt x="8105753" y="3549409"/>
                  </a:lnTo>
                  <a:lnTo>
                    <a:pt x="8105753" y="3500787"/>
                  </a:lnTo>
                  <a:lnTo>
                    <a:pt x="6538341" y="3500787"/>
                  </a:lnTo>
                  <a:lnTo>
                    <a:pt x="6538341" y="2674212"/>
                  </a:lnTo>
                  <a:lnTo>
                    <a:pt x="8105753" y="2674212"/>
                  </a:lnTo>
                  <a:lnTo>
                    <a:pt x="8105753" y="2625590"/>
                  </a:lnTo>
                  <a:lnTo>
                    <a:pt x="6538341" y="2625590"/>
                  </a:lnTo>
                  <a:lnTo>
                    <a:pt x="6538341" y="1799016"/>
                  </a:lnTo>
                  <a:lnTo>
                    <a:pt x="8105753" y="1799016"/>
                  </a:lnTo>
                  <a:lnTo>
                    <a:pt x="8105753" y="1750394"/>
                  </a:lnTo>
                  <a:lnTo>
                    <a:pt x="6538341" y="1750394"/>
                  </a:lnTo>
                  <a:lnTo>
                    <a:pt x="6538341" y="923819"/>
                  </a:lnTo>
                  <a:lnTo>
                    <a:pt x="8105753" y="923819"/>
                  </a:lnTo>
                  <a:lnTo>
                    <a:pt x="8105753" y="875197"/>
                  </a:lnTo>
                  <a:lnTo>
                    <a:pt x="6538341" y="875197"/>
                  </a:lnTo>
                  <a:lnTo>
                    <a:pt x="6538341" y="48622"/>
                  </a:lnTo>
                  <a:lnTo>
                    <a:pt x="8105753" y="48622"/>
                  </a:lnTo>
                  <a:close/>
                  <a:moveTo>
                    <a:pt x="1701760" y="875197"/>
                  </a:moveTo>
                  <a:lnTo>
                    <a:pt x="1701760" y="48622"/>
                  </a:lnTo>
                  <a:lnTo>
                    <a:pt x="3224388" y="48622"/>
                  </a:lnTo>
                  <a:lnTo>
                    <a:pt x="3224388" y="875197"/>
                  </a:lnTo>
                  <a:lnTo>
                    <a:pt x="1701760" y="875197"/>
                  </a:lnTo>
                  <a:close/>
                  <a:moveTo>
                    <a:pt x="3224388" y="923819"/>
                  </a:moveTo>
                  <a:lnTo>
                    <a:pt x="3224388" y="1750394"/>
                  </a:lnTo>
                  <a:lnTo>
                    <a:pt x="1701760" y="1750394"/>
                  </a:lnTo>
                  <a:lnTo>
                    <a:pt x="1701760" y="923819"/>
                  </a:lnTo>
                  <a:lnTo>
                    <a:pt x="3224388" y="923819"/>
                  </a:lnTo>
                  <a:close/>
                  <a:moveTo>
                    <a:pt x="1612194" y="875197"/>
                  </a:moveTo>
                  <a:lnTo>
                    <a:pt x="89566" y="875197"/>
                  </a:lnTo>
                  <a:lnTo>
                    <a:pt x="89566" y="48622"/>
                  </a:lnTo>
                  <a:lnTo>
                    <a:pt x="1612194" y="48622"/>
                  </a:lnTo>
                  <a:lnTo>
                    <a:pt x="1612194" y="875197"/>
                  </a:lnTo>
                  <a:close/>
                  <a:moveTo>
                    <a:pt x="1612194" y="923819"/>
                  </a:moveTo>
                  <a:lnTo>
                    <a:pt x="1612194" y="1750394"/>
                  </a:lnTo>
                  <a:lnTo>
                    <a:pt x="89566" y="1750394"/>
                  </a:lnTo>
                  <a:lnTo>
                    <a:pt x="89566" y="923819"/>
                  </a:lnTo>
                  <a:lnTo>
                    <a:pt x="1612194" y="923819"/>
                  </a:lnTo>
                  <a:close/>
                  <a:moveTo>
                    <a:pt x="1612194" y="1799016"/>
                  </a:moveTo>
                  <a:lnTo>
                    <a:pt x="1612194" y="2625590"/>
                  </a:lnTo>
                  <a:lnTo>
                    <a:pt x="89566" y="2625590"/>
                  </a:lnTo>
                  <a:lnTo>
                    <a:pt x="89566" y="1799016"/>
                  </a:lnTo>
                  <a:lnTo>
                    <a:pt x="1612194" y="1799016"/>
                  </a:lnTo>
                  <a:close/>
                  <a:moveTo>
                    <a:pt x="1701760" y="1799016"/>
                  </a:moveTo>
                  <a:lnTo>
                    <a:pt x="3224388" y="1799016"/>
                  </a:lnTo>
                  <a:lnTo>
                    <a:pt x="3224388" y="2625590"/>
                  </a:lnTo>
                  <a:lnTo>
                    <a:pt x="1701760" y="2625590"/>
                  </a:lnTo>
                  <a:lnTo>
                    <a:pt x="1701760" y="1799016"/>
                  </a:lnTo>
                  <a:close/>
                  <a:moveTo>
                    <a:pt x="3313954" y="1799016"/>
                  </a:moveTo>
                  <a:lnTo>
                    <a:pt x="4836582" y="1799016"/>
                  </a:lnTo>
                  <a:lnTo>
                    <a:pt x="4836582" y="2625590"/>
                  </a:lnTo>
                  <a:lnTo>
                    <a:pt x="3313954" y="2625590"/>
                  </a:lnTo>
                  <a:lnTo>
                    <a:pt x="3313954" y="1799016"/>
                  </a:lnTo>
                  <a:close/>
                  <a:moveTo>
                    <a:pt x="3313954" y="1750394"/>
                  </a:moveTo>
                  <a:lnTo>
                    <a:pt x="3313954" y="923819"/>
                  </a:lnTo>
                  <a:lnTo>
                    <a:pt x="4836582" y="923819"/>
                  </a:lnTo>
                  <a:lnTo>
                    <a:pt x="4836582" y="1750394"/>
                  </a:lnTo>
                  <a:lnTo>
                    <a:pt x="3313954" y="1750394"/>
                  </a:lnTo>
                  <a:close/>
                  <a:moveTo>
                    <a:pt x="3313954" y="875197"/>
                  </a:moveTo>
                  <a:lnTo>
                    <a:pt x="3313954" y="48622"/>
                  </a:lnTo>
                  <a:lnTo>
                    <a:pt x="4836582" y="48622"/>
                  </a:lnTo>
                  <a:lnTo>
                    <a:pt x="4836582" y="875197"/>
                  </a:lnTo>
                  <a:lnTo>
                    <a:pt x="3313954" y="875197"/>
                  </a:lnTo>
                  <a:close/>
                  <a:moveTo>
                    <a:pt x="89566" y="3500787"/>
                  </a:moveTo>
                  <a:lnTo>
                    <a:pt x="89566" y="2674212"/>
                  </a:lnTo>
                  <a:lnTo>
                    <a:pt x="1612194" y="2674212"/>
                  </a:lnTo>
                  <a:lnTo>
                    <a:pt x="1612194" y="3500787"/>
                  </a:lnTo>
                  <a:lnTo>
                    <a:pt x="89566" y="3500787"/>
                  </a:lnTo>
                  <a:close/>
                  <a:moveTo>
                    <a:pt x="1701760" y="3500787"/>
                  </a:moveTo>
                  <a:lnTo>
                    <a:pt x="1701760" y="2674212"/>
                  </a:lnTo>
                  <a:lnTo>
                    <a:pt x="3224388" y="2674212"/>
                  </a:lnTo>
                  <a:lnTo>
                    <a:pt x="3224388" y="3500787"/>
                  </a:lnTo>
                  <a:lnTo>
                    <a:pt x="1701760" y="3500787"/>
                  </a:lnTo>
                  <a:close/>
                  <a:moveTo>
                    <a:pt x="3313954" y="3500787"/>
                  </a:moveTo>
                  <a:lnTo>
                    <a:pt x="3313954" y="2674212"/>
                  </a:lnTo>
                  <a:lnTo>
                    <a:pt x="4836582" y="2674212"/>
                  </a:lnTo>
                  <a:lnTo>
                    <a:pt x="4836582" y="3500787"/>
                  </a:lnTo>
                  <a:lnTo>
                    <a:pt x="3313954" y="3500787"/>
                  </a:lnTo>
                  <a:close/>
                  <a:moveTo>
                    <a:pt x="6448775" y="3500787"/>
                  </a:moveTo>
                  <a:lnTo>
                    <a:pt x="4926148" y="3500787"/>
                  </a:lnTo>
                  <a:lnTo>
                    <a:pt x="4926148" y="2674212"/>
                  </a:lnTo>
                  <a:lnTo>
                    <a:pt x="6448775" y="2674212"/>
                  </a:lnTo>
                  <a:lnTo>
                    <a:pt x="6448775" y="3500787"/>
                  </a:lnTo>
                  <a:close/>
                  <a:moveTo>
                    <a:pt x="6448775" y="2625590"/>
                  </a:moveTo>
                  <a:lnTo>
                    <a:pt x="4926148" y="2625590"/>
                  </a:lnTo>
                  <a:lnTo>
                    <a:pt x="4926148" y="1799016"/>
                  </a:lnTo>
                  <a:lnTo>
                    <a:pt x="6448775" y="1799016"/>
                  </a:lnTo>
                  <a:lnTo>
                    <a:pt x="6448775" y="2625590"/>
                  </a:lnTo>
                  <a:close/>
                  <a:moveTo>
                    <a:pt x="6448775" y="1750394"/>
                  </a:moveTo>
                  <a:lnTo>
                    <a:pt x="4926148" y="1750394"/>
                  </a:lnTo>
                  <a:lnTo>
                    <a:pt x="4926148" y="923819"/>
                  </a:lnTo>
                  <a:lnTo>
                    <a:pt x="6448775" y="923819"/>
                  </a:lnTo>
                  <a:lnTo>
                    <a:pt x="6448775" y="1750394"/>
                  </a:lnTo>
                  <a:close/>
                  <a:moveTo>
                    <a:pt x="6448775" y="875197"/>
                  </a:moveTo>
                  <a:lnTo>
                    <a:pt x="4926148" y="875197"/>
                  </a:lnTo>
                  <a:lnTo>
                    <a:pt x="4926148" y="48622"/>
                  </a:lnTo>
                  <a:lnTo>
                    <a:pt x="6448775" y="48622"/>
                  </a:lnTo>
                  <a:lnTo>
                    <a:pt x="6448775" y="875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255483" y="1471555"/>
            <a:ext cx="14642404" cy="7833531"/>
            <a:chOff x="0" y="0"/>
            <a:chExt cx="2623754" cy="14036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623754" cy="1403680"/>
            </a:xfrm>
            <a:custGeom>
              <a:avLst/>
              <a:gdLst/>
              <a:ahLst/>
              <a:cxnLst/>
              <a:rect l="l" t="t" r="r" b="b"/>
              <a:pathLst>
                <a:path w="2623754" h="1403680">
                  <a:moveTo>
                    <a:pt x="10575" y="0"/>
                  </a:moveTo>
                  <a:lnTo>
                    <a:pt x="2613179" y="0"/>
                  </a:lnTo>
                  <a:cubicBezTo>
                    <a:pt x="2615984" y="0"/>
                    <a:pt x="2618673" y="1114"/>
                    <a:pt x="2620656" y="3097"/>
                  </a:cubicBezTo>
                  <a:cubicBezTo>
                    <a:pt x="2622640" y="5080"/>
                    <a:pt x="2623754" y="7770"/>
                    <a:pt x="2623754" y="10575"/>
                  </a:cubicBezTo>
                  <a:lnTo>
                    <a:pt x="2623754" y="1393106"/>
                  </a:lnTo>
                  <a:cubicBezTo>
                    <a:pt x="2623754" y="1395910"/>
                    <a:pt x="2622640" y="1398600"/>
                    <a:pt x="2620656" y="1400583"/>
                  </a:cubicBezTo>
                  <a:cubicBezTo>
                    <a:pt x="2618673" y="1402566"/>
                    <a:pt x="2615984" y="1403680"/>
                    <a:pt x="2613179" y="1403680"/>
                  </a:cubicBezTo>
                  <a:lnTo>
                    <a:pt x="10575" y="1403680"/>
                  </a:lnTo>
                  <a:cubicBezTo>
                    <a:pt x="4734" y="1403680"/>
                    <a:pt x="0" y="1398946"/>
                    <a:pt x="0" y="1393106"/>
                  </a:cubicBezTo>
                  <a:lnTo>
                    <a:pt x="0" y="10575"/>
                  </a:lnTo>
                  <a:cubicBezTo>
                    <a:pt x="0" y="7770"/>
                    <a:pt x="1114" y="5080"/>
                    <a:pt x="3097" y="3097"/>
                  </a:cubicBezTo>
                  <a:cubicBezTo>
                    <a:pt x="5080" y="1114"/>
                    <a:pt x="7770" y="0"/>
                    <a:pt x="10575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2623754" cy="148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286299" y="3030821"/>
            <a:ext cx="2357499" cy="235749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BDB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4203" y="3030821"/>
            <a:ext cx="2357499" cy="235749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3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286299" y="5961180"/>
            <a:ext cx="2357499" cy="235749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D49C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44203" y="5961180"/>
            <a:ext cx="2357499" cy="235749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36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15721490" y="3316440"/>
            <a:ext cx="1512687" cy="1691012"/>
          </a:xfrm>
          <a:custGeom>
            <a:avLst/>
            <a:gdLst/>
            <a:ahLst/>
            <a:cxnLst/>
            <a:rect l="l" t="t" r="r" b="b"/>
            <a:pathLst>
              <a:path w="1512687" h="1691012">
                <a:moveTo>
                  <a:pt x="0" y="0"/>
                </a:moveTo>
                <a:lnTo>
                  <a:pt x="1512687" y="0"/>
                </a:lnTo>
                <a:lnTo>
                  <a:pt x="1512687" y="1691012"/>
                </a:lnTo>
                <a:lnTo>
                  <a:pt x="0" y="169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5612988" y="6400879"/>
            <a:ext cx="1729690" cy="1478099"/>
          </a:xfrm>
          <a:custGeom>
            <a:avLst/>
            <a:gdLst/>
            <a:ahLst/>
            <a:cxnLst/>
            <a:rect l="l" t="t" r="r" b="b"/>
            <a:pathLst>
              <a:path w="1729690" h="1478099">
                <a:moveTo>
                  <a:pt x="0" y="0"/>
                </a:moveTo>
                <a:lnTo>
                  <a:pt x="1729690" y="0"/>
                </a:lnTo>
                <a:lnTo>
                  <a:pt x="1729690" y="1478099"/>
                </a:lnTo>
                <a:lnTo>
                  <a:pt x="0" y="1478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888399" y="3438330"/>
            <a:ext cx="1868490" cy="1447231"/>
          </a:xfrm>
          <a:custGeom>
            <a:avLst/>
            <a:gdLst/>
            <a:ahLst/>
            <a:cxnLst/>
            <a:rect l="l" t="t" r="r" b="b"/>
            <a:pathLst>
              <a:path w="1868490" h="1447231">
                <a:moveTo>
                  <a:pt x="0" y="0"/>
                </a:moveTo>
                <a:lnTo>
                  <a:pt x="1868490" y="0"/>
                </a:lnTo>
                <a:lnTo>
                  <a:pt x="1868490" y="1447231"/>
                </a:lnTo>
                <a:lnTo>
                  <a:pt x="0" y="1447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374475" y="6218722"/>
            <a:ext cx="881008" cy="1842413"/>
          </a:xfrm>
          <a:custGeom>
            <a:avLst/>
            <a:gdLst/>
            <a:ahLst/>
            <a:cxnLst/>
            <a:rect l="l" t="t" r="r" b="b"/>
            <a:pathLst>
              <a:path w="881008" h="1842413">
                <a:moveTo>
                  <a:pt x="0" y="0"/>
                </a:moveTo>
                <a:lnTo>
                  <a:pt x="881008" y="0"/>
                </a:lnTo>
                <a:lnTo>
                  <a:pt x="881008" y="1842413"/>
                </a:lnTo>
                <a:lnTo>
                  <a:pt x="0" y="18424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3545753" y="1677663"/>
            <a:ext cx="5471837" cy="6383472"/>
          </a:xfrm>
          <a:custGeom>
            <a:avLst/>
            <a:gdLst/>
            <a:ahLst/>
            <a:cxnLst/>
            <a:rect l="l" t="t" r="r" b="b"/>
            <a:pathLst>
              <a:path w="5471837" h="6383472">
                <a:moveTo>
                  <a:pt x="0" y="0"/>
                </a:moveTo>
                <a:lnTo>
                  <a:pt x="5471837" y="0"/>
                </a:lnTo>
                <a:lnTo>
                  <a:pt x="5471837" y="6383472"/>
                </a:lnTo>
                <a:lnTo>
                  <a:pt x="0" y="63834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15" t="-16783" b="-1678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9561642" y="2022971"/>
            <a:ext cx="5666640" cy="5725179"/>
          </a:xfrm>
          <a:custGeom>
            <a:avLst/>
            <a:gdLst/>
            <a:ahLst/>
            <a:cxnLst/>
            <a:rect l="l" t="t" r="r" b="b"/>
            <a:pathLst>
              <a:path w="5666640" h="5725179">
                <a:moveTo>
                  <a:pt x="0" y="0"/>
                </a:moveTo>
                <a:lnTo>
                  <a:pt x="5666640" y="0"/>
                </a:lnTo>
                <a:lnTo>
                  <a:pt x="5666640" y="5725180"/>
                </a:lnTo>
                <a:lnTo>
                  <a:pt x="0" y="57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879375" y="554907"/>
            <a:ext cx="7933879" cy="74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49" b="1" i="0" u="none" strike="noStrike" kern="1200" cap="none" spc="0" normalizeH="0" baseline="0" noProof="0">
                <a:ln>
                  <a:noFill/>
                </a:ln>
                <a:solidFill>
                  <a:srgbClr val="C62517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CHIẾC RUBIK KỲ DIỆU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631" y="0"/>
            <a:ext cx="18021424" cy="10109211"/>
            <a:chOff x="0" y="0"/>
            <a:chExt cx="3229236" cy="18114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9236" cy="1811457"/>
            </a:xfrm>
            <a:custGeom>
              <a:avLst/>
              <a:gdLst/>
              <a:ahLst/>
              <a:cxnLst/>
              <a:rect l="l" t="t" r="r" b="b"/>
              <a:pathLst>
                <a:path w="3229236" h="1811457">
                  <a:moveTo>
                    <a:pt x="8592" y="0"/>
                  </a:moveTo>
                  <a:lnTo>
                    <a:pt x="3220644" y="0"/>
                  </a:lnTo>
                  <a:cubicBezTo>
                    <a:pt x="3222922" y="0"/>
                    <a:pt x="3225108" y="905"/>
                    <a:pt x="3226719" y="2517"/>
                  </a:cubicBezTo>
                  <a:cubicBezTo>
                    <a:pt x="3228330" y="4128"/>
                    <a:pt x="3229236" y="6313"/>
                    <a:pt x="3229236" y="8592"/>
                  </a:cubicBezTo>
                  <a:lnTo>
                    <a:pt x="3229236" y="1802865"/>
                  </a:lnTo>
                  <a:cubicBezTo>
                    <a:pt x="3229236" y="1805143"/>
                    <a:pt x="3228330" y="1807329"/>
                    <a:pt x="3226719" y="1808940"/>
                  </a:cubicBezTo>
                  <a:cubicBezTo>
                    <a:pt x="3225108" y="1810552"/>
                    <a:pt x="3222922" y="1811457"/>
                    <a:pt x="3220644" y="1811457"/>
                  </a:cubicBezTo>
                  <a:lnTo>
                    <a:pt x="8592" y="1811457"/>
                  </a:lnTo>
                  <a:cubicBezTo>
                    <a:pt x="6313" y="1811457"/>
                    <a:pt x="4128" y="1810552"/>
                    <a:pt x="2517" y="1808940"/>
                  </a:cubicBezTo>
                  <a:cubicBezTo>
                    <a:pt x="905" y="1807329"/>
                    <a:pt x="0" y="1805143"/>
                    <a:pt x="0" y="1802865"/>
                  </a:cubicBezTo>
                  <a:lnTo>
                    <a:pt x="0" y="8592"/>
                  </a:lnTo>
                  <a:cubicBezTo>
                    <a:pt x="0" y="6313"/>
                    <a:pt x="905" y="4128"/>
                    <a:pt x="2517" y="2517"/>
                  </a:cubicBezTo>
                  <a:cubicBezTo>
                    <a:pt x="4128" y="905"/>
                    <a:pt x="6313" y="0"/>
                    <a:pt x="859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229236" cy="1897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82724" y="182724"/>
            <a:ext cx="882269" cy="8822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182724" y="9441024"/>
            <a:ext cx="882269" cy="88226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7092063" y="182724"/>
            <a:ext cx="882269" cy="88226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17092063" y="9222007"/>
            <a:ext cx="882269" cy="88226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305816" y="305835"/>
            <a:ext cx="9560949" cy="9803376"/>
          </a:xfrm>
          <a:custGeom>
            <a:avLst/>
            <a:gdLst/>
            <a:ahLst/>
            <a:cxnLst/>
            <a:rect l="l" t="t" r="r" b="b"/>
            <a:pathLst>
              <a:path w="9560949" h="9803376">
                <a:moveTo>
                  <a:pt x="0" y="0"/>
                </a:moveTo>
                <a:lnTo>
                  <a:pt x="9560950" y="0"/>
                </a:lnTo>
                <a:lnTo>
                  <a:pt x="9560950" y="9803376"/>
                </a:lnTo>
                <a:lnTo>
                  <a:pt x="0" y="980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383" t="-1627" b="-488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5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442E0-D412-1CFF-BD02-3C36FDD45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18D45DA-36BD-6E26-DD5F-2D6614D9B906}"/>
              </a:ext>
            </a:extLst>
          </p:cNvPr>
          <p:cNvGrpSpPr/>
          <p:nvPr/>
        </p:nvGrpSpPr>
        <p:grpSpPr>
          <a:xfrm>
            <a:off x="135631" y="0"/>
            <a:ext cx="18021424" cy="10109211"/>
            <a:chOff x="0" y="0"/>
            <a:chExt cx="3229236" cy="181145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04C3692-F518-5D91-A21E-A735C084B721}"/>
                </a:ext>
              </a:extLst>
            </p:cNvPr>
            <p:cNvSpPr/>
            <p:nvPr/>
          </p:nvSpPr>
          <p:spPr>
            <a:xfrm>
              <a:off x="0" y="0"/>
              <a:ext cx="3229236" cy="1811457"/>
            </a:xfrm>
            <a:custGeom>
              <a:avLst/>
              <a:gdLst/>
              <a:ahLst/>
              <a:cxnLst/>
              <a:rect l="l" t="t" r="r" b="b"/>
              <a:pathLst>
                <a:path w="3229236" h="1811457">
                  <a:moveTo>
                    <a:pt x="8592" y="0"/>
                  </a:moveTo>
                  <a:lnTo>
                    <a:pt x="3220644" y="0"/>
                  </a:lnTo>
                  <a:cubicBezTo>
                    <a:pt x="3222922" y="0"/>
                    <a:pt x="3225108" y="905"/>
                    <a:pt x="3226719" y="2517"/>
                  </a:cubicBezTo>
                  <a:cubicBezTo>
                    <a:pt x="3228330" y="4128"/>
                    <a:pt x="3229236" y="6313"/>
                    <a:pt x="3229236" y="8592"/>
                  </a:cubicBezTo>
                  <a:lnTo>
                    <a:pt x="3229236" y="1802865"/>
                  </a:lnTo>
                  <a:cubicBezTo>
                    <a:pt x="3229236" y="1805143"/>
                    <a:pt x="3228330" y="1807329"/>
                    <a:pt x="3226719" y="1808940"/>
                  </a:cubicBezTo>
                  <a:cubicBezTo>
                    <a:pt x="3225108" y="1810552"/>
                    <a:pt x="3222922" y="1811457"/>
                    <a:pt x="3220644" y="1811457"/>
                  </a:cubicBezTo>
                  <a:lnTo>
                    <a:pt x="8592" y="1811457"/>
                  </a:lnTo>
                  <a:cubicBezTo>
                    <a:pt x="6313" y="1811457"/>
                    <a:pt x="4128" y="1810552"/>
                    <a:pt x="2517" y="1808940"/>
                  </a:cubicBezTo>
                  <a:cubicBezTo>
                    <a:pt x="905" y="1807329"/>
                    <a:pt x="0" y="1805143"/>
                    <a:pt x="0" y="1802865"/>
                  </a:cubicBezTo>
                  <a:lnTo>
                    <a:pt x="0" y="8592"/>
                  </a:lnTo>
                  <a:cubicBezTo>
                    <a:pt x="0" y="6313"/>
                    <a:pt x="905" y="4128"/>
                    <a:pt x="2517" y="2517"/>
                  </a:cubicBezTo>
                  <a:cubicBezTo>
                    <a:pt x="4128" y="905"/>
                    <a:pt x="6313" y="0"/>
                    <a:pt x="859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1F0F737-EFCC-79B3-9CEF-10F6B46D4C78}"/>
                </a:ext>
              </a:extLst>
            </p:cNvPr>
            <p:cNvSpPr txBox="1"/>
            <p:nvPr/>
          </p:nvSpPr>
          <p:spPr>
            <a:xfrm>
              <a:off x="0" y="-85725"/>
              <a:ext cx="3229236" cy="1897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3112CDA-037C-9BDC-A7AC-381F81304131}"/>
              </a:ext>
            </a:extLst>
          </p:cNvPr>
          <p:cNvGrpSpPr/>
          <p:nvPr/>
        </p:nvGrpSpPr>
        <p:grpSpPr>
          <a:xfrm rot="2700000">
            <a:off x="182724" y="182724"/>
            <a:ext cx="882269" cy="882269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CE6356-97C0-A4B8-EB97-23A8C48CAB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4E6FB01-2870-990D-A816-E5D0E080F5EA}"/>
                </a:ext>
              </a:extLst>
            </p:cNvPr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FBD779E-B6E0-3D4A-3576-86CC42887B5F}"/>
              </a:ext>
            </a:extLst>
          </p:cNvPr>
          <p:cNvGrpSpPr/>
          <p:nvPr/>
        </p:nvGrpSpPr>
        <p:grpSpPr>
          <a:xfrm rot="2700000">
            <a:off x="182724" y="9441024"/>
            <a:ext cx="882269" cy="882269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7CFA2B9-DE6D-59D0-5622-071469AD930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2B8C045-90BC-EF78-7ACF-8FFB956E4D65}"/>
                </a:ext>
              </a:extLst>
            </p:cNvPr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CD5A8AB-ED33-D8E3-5E54-15ECB20DA5D2}"/>
              </a:ext>
            </a:extLst>
          </p:cNvPr>
          <p:cNvGrpSpPr/>
          <p:nvPr/>
        </p:nvGrpSpPr>
        <p:grpSpPr>
          <a:xfrm rot="2700000">
            <a:off x="17092063" y="182724"/>
            <a:ext cx="882269" cy="882269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A20452F-BE13-6362-9218-2A09DD9C22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F110776-AF42-39B0-CC4D-58A05A23EF29}"/>
                </a:ext>
              </a:extLst>
            </p:cNvPr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30B3258-1C9B-FE1E-CF85-D78F85B4E45F}"/>
              </a:ext>
            </a:extLst>
          </p:cNvPr>
          <p:cNvGrpSpPr/>
          <p:nvPr/>
        </p:nvGrpSpPr>
        <p:grpSpPr>
          <a:xfrm rot="2700000">
            <a:off x="17092063" y="9222007"/>
            <a:ext cx="882269" cy="882269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508DD75-3AA8-112F-BFC1-91BF149608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2DBE016-65CD-94D6-4D12-AED4B1893ADA}"/>
                </a:ext>
              </a:extLst>
            </p:cNvPr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D473D335-3523-6304-8192-30E7F122D762}"/>
              </a:ext>
            </a:extLst>
          </p:cNvPr>
          <p:cNvSpPr/>
          <p:nvPr/>
        </p:nvSpPr>
        <p:spPr>
          <a:xfrm>
            <a:off x="305816" y="305835"/>
            <a:ext cx="9560949" cy="9803376"/>
          </a:xfrm>
          <a:custGeom>
            <a:avLst/>
            <a:gdLst/>
            <a:ahLst/>
            <a:cxnLst/>
            <a:rect l="l" t="t" r="r" b="b"/>
            <a:pathLst>
              <a:path w="9560949" h="9803376">
                <a:moveTo>
                  <a:pt x="0" y="0"/>
                </a:moveTo>
                <a:lnTo>
                  <a:pt x="9560950" y="0"/>
                </a:lnTo>
                <a:lnTo>
                  <a:pt x="9560950" y="9803376"/>
                </a:lnTo>
                <a:lnTo>
                  <a:pt x="0" y="980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383" t="-1627" b="-488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0D4CCA7-86EA-F3F4-DA96-53D766DD461C}"/>
              </a:ext>
            </a:extLst>
          </p:cNvPr>
          <p:cNvSpPr/>
          <p:nvPr/>
        </p:nvSpPr>
        <p:spPr>
          <a:xfrm>
            <a:off x="8134751" y="6951405"/>
            <a:ext cx="10153249" cy="2711737"/>
          </a:xfrm>
          <a:custGeom>
            <a:avLst/>
            <a:gdLst/>
            <a:ahLst/>
            <a:cxnLst/>
            <a:rect l="l" t="t" r="r" b="b"/>
            <a:pathLst>
              <a:path w="10153249" h="2711737">
                <a:moveTo>
                  <a:pt x="0" y="0"/>
                </a:moveTo>
                <a:lnTo>
                  <a:pt x="10153249" y="0"/>
                </a:lnTo>
                <a:lnTo>
                  <a:pt x="10153249" y="2711737"/>
                </a:lnTo>
                <a:lnTo>
                  <a:pt x="0" y="2711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5496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631" y="0"/>
            <a:ext cx="18021424" cy="10109211"/>
            <a:chOff x="0" y="0"/>
            <a:chExt cx="3229236" cy="18114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9236" cy="1811457"/>
            </a:xfrm>
            <a:custGeom>
              <a:avLst/>
              <a:gdLst/>
              <a:ahLst/>
              <a:cxnLst/>
              <a:rect l="l" t="t" r="r" b="b"/>
              <a:pathLst>
                <a:path w="3229236" h="1811457">
                  <a:moveTo>
                    <a:pt x="8592" y="0"/>
                  </a:moveTo>
                  <a:lnTo>
                    <a:pt x="3220644" y="0"/>
                  </a:lnTo>
                  <a:cubicBezTo>
                    <a:pt x="3222922" y="0"/>
                    <a:pt x="3225108" y="905"/>
                    <a:pt x="3226719" y="2517"/>
                  </a:cubicBezTo>
                  <a:cubicBezTo>
                    <a:pt x="3228330" y="4128"/>
                    <a:pt x="3229236" y="6313"/>
                    <a:pt x="3229236" y="8592"/>
                  </a:cubicBezTo>
                  <a:lnTo>
                    <a:pt x="3229236" y="1802865"/>
                  </a:lnTo>
                  <a:cubicBezTo>
                    <a:pt x="3229236" y="1805143"/>
                    <a:pt x="3228330" y="1807329"/>
                    <a:pt x="3226719" y="1808940"/>
                  </a:cubicBezTo>
                  <a:cubicBezTo>
                    <a:pt x="3225108" y="1810552"/>
                    <a:pt x="3222922" y="1811457"/>
                    <a:pt x="3220644" y="1811457"/>
                  </a:cubicBezTo>
                  <a:lnTo>
                    <a:pt x="8592" y="1811457"/>
                  </a:lnTo>
                  <a:cubicBezTo>
                    <a:pt x="6313" y="1811457"/>
                    <a:pt x="4128" y="1810552"/>
                    <a:pt x="2517" y="1808940"/>
                  </a:cubicBezTo>
                  <a:cubicBezTo>
                    <a:pt x="905" y="1807329"/>
                    <a:pt x="0" y="1805143"/>
                    <a:pt x="0" y="1802865"/>
                  </a:cubicBezTo>
                  <a:lnTo>
                    <a:pt x="0" y="8592"/>
                  </a:lnTo>
                  <a:cubicBezTo>
                    <a:pt x="0" y="6313"/>
                    <a:pt x="905" y="4128"/>
                    <a:pt x="2517" y="2517"/>
                  </a:cubicBezTo>
                  <a:cubicBezTo>
                    <a:pt x="4128" y="905"/>
                    <a:pt x="6313" y="0"/>
                    <a:pt x="859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229236" cy="1897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9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82724" y="182724"/>
            <a:ext cx="882269" cy="88226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182724" y="9441024"/>
            <a:ext cx="882269" cy="88226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7092063" y="182724"/>
            <a:ext cx="882269" cy="88226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17092063" y="9222007"/>
            <a:ext cx="882269" cy="88226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222426"/>
            <a:ext cx="16504497" cy="8034145"/>
          </a:xfrm>
          <a:custGeom>
            <a:avLst/>
            <a:gdLst/>
            <a:ahLst/>
            <a:cxnLst/>
            <a:rect l="l" t="t" r="r" b="b"/>
            <a:pathLst>
              <a:path w="16504497" h="8034145">
                <a:moveTo>
                  <a:pt x="0" y="0"/>
                </a:moveTo>
                <a:lnTo>
                  <a:pt x="16504497" y="0"/>
                </a:lnTo>
                <a:lnTo>
                  <a:pt x="16504497" y="8034145"/>
                </a:lnTo>
                <a:lnTo>
                  <a:pt x="0" y="8034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4" b="-476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0971"/>
            <a:ext cx="17856833" cy="9204037"/>
          </a:xfrm>
          <a:custGeom>
            <a:avLst/>
            <a:gdLst/>
            <a:ahLst/>
            <a:cxnLst/>
            <a:rect l="l" t="t" r="r" b="b"/>
            <a:pathLst>
              <a:path w="17856833" h="9204037">
                <a:moveTo>
                  <a:pt x="0" y="0"/>
                </a:moveTo>
                <a:lnTo>
                  <a:pt x="17856833" y="0"/>
                </a:lnTo>
                <a:lnTo>
                  <a:pt x="17856833" y="9204036"/>
                </a:lnTo>
                <a:lnTo>
                  <a:pt x="0" y="920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3" r="-373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278050" y="2351086"/>
            <a:ext cx="6578783" cy="6907214"/>
          </a:xfrm>
          <a:custGeom>
            <a:avLst/>
            <a:gdLst/>
            <a:ahLst/>
            <a:cxnLst/>
            <a:rect l="l" t="t" r="r" b="b"/>
            <a:pathLst>
              <a:path w="6578783" h="6907214">
                <a:moveTo>
                  <a:pt x="0" y="0"/>
                </a:moveTo>
                <a:lnTo>
                  <a:pt x="6578783" y="0"/>
                </a:lnTo>
                <a:lnTo>
                  <a:pt x="6578783" y="6907214"/>
                </a:lnTo>
                <a:lnTo>
                  <a:pt x="0" y="690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33" t="-1581" r="-99510" b="-4465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5713" y="2247747"/>
            <a:ext cx="16016573" cy="73732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65215" cy="3942985"/>
            </a:xfrm>
            <a:custGeom>
              <a:avLst/>
              <a:gdLst/>
              <a:ahLst/>
              <a:cxnLst/>
              <a:rect l="l" t="t" r="r" b="b"/>
              <a:pathLst>
                <a:path w="8565215" h="3942985">
                  <a:moveTo>
                    <a:pt x="8565215" y="43569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84"/>
                  </a:lnTo>
                  <a:lnTo>
                    <a:pt x="0" y="21784"/>
                  </a:lnTo>
                  <a:lnTo>
                    <a:pt x="0" y="3942985"/>
                  </a:lnTo>
                  <a:lnTo>
                    <a:pt x="94643" y="3942985"/>
                  </a:lnTo>
                  <a:lnTo>
                    <a:pt x="94643" y="3180529"/>
                  </a:lnTo>
                  <a:lnTo>
                    <a:pt x="1703579" y="3180529"/>
                  </a:lnTo>
                  <a:lnTo>
                    <a:pt x="1703579" y="3942985"/>
                  </a:lnTo>
                  <a:lnTo>
                    <a:pt x="1798222" y="3942985"/>
                  </a:lnTo>
                  <a:lnTo>
                    <a:pt x="1798222" y="3180529"/>
                  </a:lnTo>
                  <a:lnTo>
                    <a:pt x="3407158" y="3180529"/>
                  </a:lnTo>
                  <a:lnTo>
                    <a:pt x="3407158" y="3942985"/>
                  </a:lnTo>
                  <a:lnTo>
                    <a:pt x="3501801" y="3942985"/>
                  </a:lnTo>
                  <a:lnTo>
                    <a:pt x="3501801" y="3180529"/>
                  </a:lnTo>
                  <a:lnTo>
                    <a:pt x="5110736" y="3180529"/>
                  </a:lnTo>
                  <a:lnTo>
                    <a:pt x="5110736" y="3942985"/>
                  </a:lnTo>
                  <a:lnTo>
                    <a:pt x="5205379" y="3942985"/>
                  </a:lnTo>
                  <a:lnTo>
                    <a:pt x="5205379" y="3180529"/>
                  </a:lnTo>
                  <a:lnTo>
                    <a:pt x="6814315" y="3180529"/>
                  </a:lnTo>
                  <a:lnTo>
                    <a:pt x="6814315" y="3942985"/>
                  </a:lnTo>
                  <a:lnTo>
                    <a:pt x="6908958" y="3942985"/>
                  </a:lnTo>
                  <a:lnTo>
                    <a:pt x="6908958" y="3180529"/>
                  </a:lnTo>
                  <a:lnTo>
                    <a:pt x="8565215" y="3180529"/>
                  </a:lnTo>
                  <a:lnTo>
                    <a:pt x="8565215" y="3136960"/>
                  </a:lnTo>
                  <a:lnTo>
                    <a:pt x="6908958" y="3136960"/>
                  </a:lnTo>
                  <a:lnTo>
                    <a:pt x="6908958" y="2396289"/>
                  </a:lnTo>
                  <a:lnTo>
                    <a:pt x="8565215" y="2396289"/>
                  </a:lnTo>
                  <a:lnTo>
                    <a:pt x="8565215" y="2352720"/>
                  </a:lnTo>
                  <a:lnTo>
                    <a:pt x="6908958" y="2352720"/>
                  </a:lnTo>
                  <a:lnTo>
                    <a:pt x="6908958" y="1612049"/>
                  </a:lnTo>
                  <a:lnTo>
                    <a:pt x="8565215" y="1612049"/>
                  </a:lnTo>
                  <a:lnTo>
                    <a:pt x="8565215" y="1568480"/>
                  </a:lnTo>
                  <a:lnTo>
                    <a:pt x="6908958" y="1568480"/>
                  </a:lnTo>
                  <a:lnTo>
                    <a:pt x="6908958" y="827809"/>
                  </a:lnTo>
                  <a:lnTo>
                    <a:pt x="8565215" y="827809"/>
                  </a:lnTo>
                  <a:lnTo>
                    <a:pt x="8565215" y="784240"/>
                  </a:lnTo>
                  <a:lnTo>
                    <a:pt x="6908958" y="784240"/>
                  </a:lnTo>
                  <a:lnTo>
                    <a:pt x="6908958" y="43569"/>
                  </a:lnTo>
                  <a:lnTo>
                    <a:pt x="8565215" y="43569"/>
                  </a:lnTo>
                  <a:close/>
                  <a:moveTo>
                    <a:pt x="1798222" y="784240"/>
                  </a:moveTo>
                  <a:lnTo>
                    <a:pt x="1798222" y="43569"/>
                  </a:lnTo>
                  <a:lnTo>
                    <a:pt x="3407158" y="43569"/>
                  </a:lnTo>
                  <a:lnTo>
                    <a:pt x="3407158" y="784240"/>
                  </a:lnTo>
                  <a:lnTo>
                    <a:pt x="1798222" y="784240"/>
                  </a:lnTo>
                  <a:close/>
                  <a:moveTo>
                    <a:pt x="3407158" y="827809"/>
                  </a:moveTo>
                  <a:lnTo>
                    <a:pt x="3407158" y="1568480"/>
                  </a:lnTo>
                  <a:lnTo>
                    <a:pt x="1798222" y="1568480"/>
                  </a:lnTo>
                  <a:lnTo>
                    <a:pt x="1798222" y="827809"/>
                  </a:lnTo>
                  <a:lnTo>
                    <a:pt x="3407158" y="827809"/>
                  </a:lnTo>
                  <a:close/>
                  <a:moveTo>
                    <a:pt x="1703579" y="784240"/>
                  </a:moveTo>
                  <a:lnTo>
                    <a:pt x="94643" y="784240"/>
                  </a:lnTo>
                  <a:lnTo>
                    <a:pt x="94643" y="43569"/>
                  </a:lnTo>
                  <a:lnTo>
                    <a:pt x="1703579" y="43569"/>
                  </a:lnTo>
                  <a:lnTo>
                    <a:pt x="1703579" y="784240"/>
                  </a:lnTo>
                  <a:close/>
                  <a:moveTo>
                    <a:pt x="1703579" y="827809"/>
                  </a:moveTo>
                  <a:lnTo>
                    <a:pt x="1703579" y="1568480"/>
                  </a:lnTo>
                  <a:lnTo>
                    <a:pt x="94643" y="1568480"/>
                  </a:lnTo>
                  <a:lnTo>
                    <a:pt x="94643" y="827809"/>
                  </a:lnTo>
                  <a:lnTo>
                    <a:pt x="1703579" y="827809"/>
                  </a:lnTo>
                  <a:close/>
                  <a:moveTo>
                    <a:pt x="1703579" y="1612049"/>
                  </a:moveTo>
                  <a:lnTo>
                    <a:pt x="1703579" y="2352720"/>
                  </a:lnTo>
                  <a:lnTo>
                    <a:pt x="94643" y="2352720"/>
                  </a:lnTo>
                  <a:lnTo>
                    <a:pt x="94643" y="1612049"/>
                  </a:lnTo>
                  <a:lnTo>
                    <a:pt x="1703579" y="1612049"/>
                  </a:lnTo>
                  <a:close/>
                  <a:moveTo>
                    <a:pt x="1798222" y="1612049"/>
                  </a:moveTo>
                  <a:lnTo>
                    <a:pt x="3407158" y="1612049"/>
                  </a:lnTo>
                  <a:lnTo>
                    <a:pt x="3407158" y="2352720"/>
                  </a:lnTo>
                  <a:lnTo>
                    <a:pt x="1798222" y="2352720"/>
                  </a:lnTo>
                  <a:lnTo>
                    <a:pt x="1798222" y="1612049"/>
                  </a:lnTo>
                  <a:close/>
                  <a:moveTo>
                    <a:pt x="3501801" y="1612049"/>
                  </a:moveTo>
                  <a:lnTo>
                    <a:pt x="5110736" y="1612049"/>
                  </a:lnTo>
                  <a:lnTo>
                    <a:pt x="5110736" y="2352720"/>
                  </a:lnTo>
                  <a:lnTo>
                    <a:pt x="3501801" y="2352720"/>
                  </a:lnTo>
                  <a:lnTo>
                    <a:pt x="3501801" y="1612049"/>
                  </a:lnTo>
                  <a:close/>
                  <a:moveTo>
                    <a:pt x="3501801" y="1568480"/>
                  </a:moveTo>
                  <a:lnTo>
                    <a:pt x="3501801" y="827809"/>
                  </a:lnTo>
                  <a:lnTo>
                    <a:pt x="5110736" y="827809"/>
                  </a:lnTo>
                  <a:lnTo>
                    <a:pt x="5110736" y="1568480"/>
                  </a:lnTo>
                  <a:lnTo>
                    <a:pt x="3501801" y="1568480"/>
                  </a:lnTo>
                  <a:close/>
                  <a:moveTo>
                    <a:pt x="3501801" y="784240"/>
                  </a:moveTo>
                  <a:lnTo>
                    <a:pt x="3501801" y="43569"/>
                  </a:lnTo>
                  <a:lnTo>
                    <a:pt x="5110736" y="43569"/>
                  </a:lnTo>
                  <a:lnTo>
                    <a:pt x="5110736" y="784240"/>
                  </a:lnTo>
                  <a:lnTo>
                    <a:pt x="3501801" y="784240"/>
                  </a:lnTo>
                  <a:close/>
                  <a:moveTo>
                    <a:pt x="94643" y="3136960"/>
                  </a:moveTo>
                  <a:lnTo>
                    <a:pt x="94643" y="2396289"/>
                  </a:lnTo>
                  <a:lnTo>
                    <a:pt x="1703579" y="2396289"/>
                  </a:lnTo>
                  <a:lnTo>
                    <a:pt x="1703579" y="3136960"/>
                  </a:lnTo>
                  <a:lnTo>
                    <a:pt x="94643" y="3136960"/>
                  </a:lnTo>
                  <a:close/>
                  <a:moveTo>
                    <a:pt x="1798222" y="3136960"/>
                  </a:moveTo>
                  <a:lnTo>
                    <a:pt x="1798222" y="2396289"/>
                  </a:lnTo>
                  <a:lnTo>
                    <a:pt x="3407158" y="2396289"/>
                  </a:lnTo>
                  <a:lnTo>
                    <a:pt x="3407158" y="3136960"/>
                  </a:lnTo>
                  <a:lnTo>
                    <a:pt x="1798222" y="3136960"/>
                  </a:lnTo>
                  <a:close/>
                  <a:moveTo>
                    <a:pt x="3501801" y="3136960"/>
                  </a:moveTo>
                  <a:lnTo>
                    <a:pt x="3501801" y="2396289"/>
                  </a:lnTo>
                  <a:lnTo>
                    <a:pt x="5110736" y="2396289"/>
                  </a:lnTo>
                  <a:lnTo>
                    <a:pt x="5110736" y="3136960"/>
                  </a:lnTo>
                  <a:lnTo>
                    <a:pt x="3501801" y="3136960"/>
                  </a:lnTo>
                  <a:close/>
                  <a:moveTo>
                    <a:pt x="6814315" y="3136960"/>
                  </a:moveTo>
                  <a:lnTo>
                    <a:pt x="5205379" y="3136960"/>
                  </a:lnTo>
                  <a:lnTo>
                    <a:pt x="5205379" y="2396289"/>
                  </a:lnTo>
                  <a:lnTo>
                    <a:pt x="6814315" y="2396289"/>
                  </a:lnTo>
                  <a:lnTo>
                    <a:pt x="6814315" y="3136960"/>
                  </a:lnTo>
                  <a:close/>
                  <a:moveTo>
                    <a:pt x="6814315" y="2352720"/>
                  </a:moveTo>
                  <a:lnTo>
                    <a:pt x="5205379" y="2352720"/>
                  </a:lnTo>
                  <a:lnTo>
                    <a:pt x="5205379" y="1612049"/>
                  </a:lnTo>
                  <a:lnTo>
                    <a:pt x="6814315" y="1612049"/>
                  </a:lnTo>
                  <a:lnTo>
                    <a:pt x="6814315" y="2352720"/>
                  </a:lnTo>
                  <a:close/>
                  <a:moveTo>
                    <a:pt x="6814315" y="1568480"/>
                  </a:moveTo>
                  <a:lnTo>
                    <a:pt x="5205379" y="1568480"/>
                  </a:lnTo>
                  <a:lnTo>
                    <a:pt x="5205379" y="827809"/>
                  </a:lnTo>
                  <a:lnTo>
                    <a:pt x="6814315" y="827809"/>
                  </a:lnTo>
                  <a:lnTo>
                    <a:pt x="6814315" y="1568480"/>
                  </a:lnTo>
                  <a:close/>
                  <a:moveTo>
                    <a:pt x="6814315" y="784240"/>
                  </a:moveTo>
                  <a:lnTo>
                    <a:pt x="5205379" y="784240"/>
                  </a:lnTo>
                  <a:lnTo>
                    <a:pt x="5205379" y="43569"/>
                  </a:lnTo>
                  <a:lnTo>
                    <a:pt x="6814315" y="43569"/>
                  </a:lnTo>
                  <a:lnTo>
                    <a:pt x="6814315" y="784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2700000">
            <a:off x="2459140" y="1007355"/>
            <a:ext cx="882269" cy="88226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800" y="0"/>
                  </a:moveTo>
                  <a:lnTo>
                    <a:pt x="254000" y="0"/>
                  </a:lnTo>
                  <a:lnTo>
                    <a:pt x="254000" y="254000"/>
                  </a:lnTo>
                  <a:lnTo>
                    <a:pt x="0" y="254000"/>
                  </a:lnTo>
                  <a:lnTo>
                    <a:pt x="0" y="558800"/>
                  </a:lnTo>
                  <a:lnTo>
                    <a:pt x="254000" y="558800"/>
                  </a:lnTo>
                  <a:lnTo>
                    <a:pt x="254000" y="812800"/>
                  </a:lnTo>
                  <a:lnTo>
                    <a:pt x="558800" y="812800"/>
                  </a:lnTo>
                  <a:lnTo>
                    <a:pt x="558800" y="558800"/>
                  </a:lnTo>
                  <a:lnTo>
                    <a:pt x="812800" y="558800"/>
                  </a:lnTo>
                  <a:lnTo>
                    <a:pt x="812800" y="254000"/>
                  </a:lnTo>
                  <a:lnTo>
                    <a:pt x="558800" y="254000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0500" y="209550"/>
              <a:ext cx="431800" cy="41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240551" y="4510406"/>
            <a:ext cx="4551932" cy="455193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C3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401655" y="1682291"/>
            <a:ext cx="2750631" cy="275063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D49C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111028" y="5143500"/>
            <a:ext cx="3331886" cy="2847248"/>
          </a:xfrm>
          <a:custGeom>
            <a:avLst/>
            <a:gdLst/>
            <a:ahLst/>
            <a:cxnLst/>
            <a:rect l="l" t="t" r="r" b="b"/>
            <a:pathLst>
              <a:path w="3331886" h="2847248">
                <a:moveTo>
                  <a:pt x="0" y="0"/>
                </a:moveTo>
                <a:lnTo>
                  <a:pt x="3331886" y="0"/>
                </a:lnTo>
                <a:lnTo>
                  <a:pt x="3331886" y="2847248"/>
                </a:lnTo>
                <a:lnTo>
                  <a:pt x="0" y="2847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516517" y="2083014"/>
            <a:ext cx="932066" cy="1949187"/>
          </a:xfrm>
          <a:custGeom>
            <a:avLst/>
            <a:gdLst/>
            <a:ahLst/>
            <a:cxnLst/>
            <a:rect l="l" t="t" r="r" b="b"/>
            <a:pathLst>
              <a:path w="932066" h="1949187">
                <a:moveTo>
                  <a:pt x="0" y="0"/>
                </a:moveTo>
                <a:lnTo>
                  <a:pt x="932066" y="0"/>
                </a:lnTo>
                <a:lnTo>
                  <a:pt x="932066" y="1949186"/>
                </a:lnTo>
                <a:lnTo>
                  <a:pt x="0" y="194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592188" y="305388"/>
            <a:ext cx="13067341" cy="2462559"/>
            <a:chOff x="-444245" y="-637874"/>
            <a:chExt cx="17423120" cy="328341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-637874"/>
              <a:ext cx="16978875" cy="2301496"/>
              <a:chOff x="0" y="-85725"/>
              <a:chExt cx="2281817" cy="30930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81817" cy="223577"/>
              </a:xfrm>
              <a:custGeom>
                <a:avLst/>
                <a:gdLst/>
                <a:ahLst/>
                <a:cxnLst/>
                <a:rect l="l" t="t" r="r" b="b"/>
                <a:pathLst>
                  <a:path w="2098755" h="223577">
                    <a:moveTo>
                      <a:pt x="39660" y="0"/>
                    </a:moveTo>
                    <a:lnTo>
                      <a:pt x="2059096" y="0"/>
                    </a:lnTo>
                    <a:cubicBezTo>
                      <a:pt x="2069614" y="0"/>
                      <a:pt x="2079702" y="4178"/>
                      <a:pt x="2087139" y="11616"/>
                    </a:cubicBezTo>
                    <a:cubicBezTo>
                      <a:pt x="2094577" y="19054"/>
                      <a:pt x="2098755" y="29141"/>
                      <a:pt x="2098755" y="39660"/>
                    </a:cubicBezTo>
                    <a:lnTo>
                      <a:pt x="2098755" y="183917"/>
                    </a:lnTo>
                    <a:cubicBezTo>
                      <a:pt x="2098755" y="194435"/>
                      <a:pt x="2094577" y="204523"/>
                      <a:pt x="2087139" y="211961"/>
                    </a:cubicBezTo>
                    <a:cubicBezTo>
                      <a:pt x="2079702" y="219398"/>
                      <a:pt x="2069614" y="223577"/>
                      <a:pt x="2059096" y="223577"/>
                    </a:cubicBezTo>
                    <a:lnTo>
                      <a:pt x="39660" y="223577"/>
                    </a:lnTo>
                    <a:cubicBezTo>
                      <a:pt x="17756" y="223577"/>
                      <a:pt x="0" y="205820"/>
                      <a:pt x="0" y="183917"/>
                    </a:cubicBezTo>
                    <a:lnTo>
                      <a:pt x="0" y="39660"/>
                    </a:lnTo>
                    <a:cubicBezTo>
                      <a:pt x="0" y="29141"/>
                      <a:pt x="4178" y="19054"/>
                      <a:pt x="11616" y="11616"/>
                    </a:cubicBezTo>
                    <a:cubicBezTo>
                      <a:pt x="19054" y="4178"/>
                      <a:pt x="29141" y="0"/>
                      <a:pt x="39660" y="0"/>
                    </a:cubicBezTo>
                    <a:close/>
                  </a:path>
                </a:pathLst>
              </a:custGeom>
              <a:solidFill>
                <a:srgbClr val="2B659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85725"/>
                <a:ext cx="2098755" cy="3093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9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-444245" y="149129"/>
              <a:ext cx="16231352" cy="2496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ts val="73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100" b="1" dirty="0" err="1">
                  <a:solidFill>
                    <a:srgbClr val="FFFFFF"/>
                  </a:solidFill>
                  <a:latin typeface="Asap Bold"/>
                  <a:ea typeface="Asap Bold"/>
                  <a:cs typeface="Asap Bold"/>
                  <a:sym typeface="Asap Bold"/>
                </a:rPr>
                <a:t>Hoạt</a:t>
              </a:r>
              <a:r>
                <a:rPr lang="en-US" sz="6100" b="1" dirty="0">
                  <a:solidFill>
                    <a:srgbClr val="FFFFFF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6100" b="1" dirty="0" err="1">
                  <a:solidFill>
                    <a:srgbClr val="FFFFFF"/>
                  </a:solidFill>
                  <a:latin typeface="Asap Bold"/>
                  <a:ea typeface="Asap Bold"/>
                  <a:cs typeface="Asap Bold"/>
                  <a:sym typeface="Asap Bold"/>
                </a:rPr>
                <a:t>động</a:t>
              </a:r>
              <a:r>
                <a:rPr lang="en-US" sz="6100" b="1" dirty="0">
                  <a:solidFill>
                    <a:srgbClr val="FFFFFF"/>
                  </a:solidFill>
                  <a:latin typeface="Asap Bold"/>
                  <a:ea typeface="Asap Bold"/>
                  <a:cs typeface="Asap Bold"/>
                  <a:sym typeface="Asap Bold"/>
                </a:rPr>
                <a:t> 1</a:t>
              </a:r>
            </a:p>
            <a:p>
              <a:pPr marL="1143000" marR="0" lvl="0" indent="-1143000" algn="ctr" defTabSz="914400" rtl="0" eaLnBrk="1" fontAlgn="auto" latinLnBrk="0" hangingPunct="1">
                <a:lnSpc>
                  <a:spcPts val="73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517660" y="3248095"/>
            <a:ext cx="12211851" cy="3127987"/>
          </a:xfrm>
          <a:custGeom>
            <a:avLst/>
            <a:gdLst/>
            <a:ahLst/>
            <a:cxnLst/>
            <a:rect l="l" t="t" r="r" b="b"/>
            <a:pathLst>
              <a:path w="12211851" h="3127987">
                <a:moveTo>
                  <a:pt x="0" y="0"/>
                </a:moveTo>
                <a:lnTo>
                  <a:pt x="12211851" y="0"/>
                </a:lnTo>
                <a:lnTo>
                  <a:pt x="12211851" y="3127987"/>
                </a:lnTo>
                <a:lnTo>
                  <a:pt x="0" y="3127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20" t="-117639" r="-45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00" y="2378664"/>
            <a:ext cx="10594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462988" y="496280"/>
            <a:ext cx="24785778" cy="173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lnSpc>
                <a:spcPct val="115000"/>
              </a:lnSpc>
              <a:tabLst>
                <a:tab pos="533400" algn="l"/>
                <a:tab pos="3200400" algn="l"/>
                <a:tab pos="3600450" algn="l"/>
                <a:tab pos="4400550" algn="l"/>
              </a:tabLst>
            </a:pPr>
            <a:r>
              <a:rPr lang="nl-NL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19: Bài </a:t>
            </a:r>
            <a:r>
              <a:rPr lang="en-US" sz="4800" b="1" dirty="0">
                <a:solidFill>
                  <a:prstClr val="white">
                    <a:lumMod val="95000"/>
                  </a:prst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TỔNG. </a:t>
            </a:r>
          </a:p>
          <a:p>
            <a:pPr algn="ctr" defTabSz="1371600">
              <a:lnSpc>
                <a:spcPct val="115000"/>
              </a:lnSpc>
              <a:tabLst>
                <a:tab pos="533400" algn="l"/>
                <a:tab pos="3200400" algn="l"/>
                <a:tab pos="3600450" algn="l"/>
                <a:tab pos="4400550" algn="l"/>
              </a:tabLst>
            </a:pPr>
            <a:r>
              <a:rPr lang="en-US" sz="4800" b="1" dirty="0">
                <a:solidFill>
                  <a:prstClr val="white">
                    <a:lumMod val="95000"/>
                  </a:prst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LẬP PHƯƠNG CỦA MỘT HIỆU </a:t>
            </a:r>
            <a:r>
              <a:rPr lang="nl-NL" sz="4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85800" y="3485390"/>
            <a:ext cx="11717951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nl-NL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 B là hai biểu thức tùy ý, ta có:</a:t>
            </a:r>
            <a:endParaRPr lang="en-US" alt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4515336"/>
            <a:ext cx="9247314" cy="1492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B54689-5EE6-9495-69A7-62331C509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7600" y="5753100"/>
            <a:ext cx="2640039" cy="349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DA202-51D1-48B3-EBA7-C632AB95F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5555" y="3759100"/>
            <a:ext cx="3429000" cy="276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6153D-FA51-097A-ABC3-5761510B0207}"/>
              </a:ext>
            </a:extLst>
          </p:cNvPr>
          <p:cNvSpPr txBox="1"/>
          <p:nvPr/>
        </p:nvSpPr>
        <p:spPr>
          <a:xfrm rot="21040857">
            <a:off x="14417007" y="4876974"/>
            <a:ext cx="2966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5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3B152"/>
          </a:solidFill>
          <a:ln>
            <a:solidFill>
              <a:srgbClr val="93B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160302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3022" cy="812800"/>
            </a:xfrm>
            <a:custGeom>
              <a:avLst/>
              <a:gdLst/>
              <a:ahLst/>
              <a:cxnLst/>
              <a:rect l="l" t="t" r="r" b="b"/>
              <a:pathLst>
                <a:path w="1603022" h="812800">
                  <a:moveTo>
                    <a:pt x="15236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733382"/>
                  </a:lnTo>
                  <a:cubicBezTo>
                    <a:pt x="43699" y="733382"/>
                    <a:pt x="79418" y="768721"/>
                    <a:pt x="79418" y="812800"/>
                  </a:cubicBezTo>
                  <a:lnTo>
                    <a:pt x="1523604" y="812800"/>
                  </a:lnTo>
                  <a:cubicBezTo>
                    <a:pt x="1523604" y="769101"/>
                    <a:pt x="1558943" y="733382"/>
                    <a:pt x="1603022" y="733382"/>
                  </a:cubicBezTo>
                  <a:lnTo>
                    <a:pt x="1603022" y="79418"/>
                  </a:lnTo>
                  <a:cubicBezTo>
                    <a:pt x="1559323" y="79418"/>
                    <a:pt x="1523604" y="44079"/>
                    <a:pt x="15236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7051993"/>
            <a:ext cx="3284432" cy="28492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21581" y="990600"/>
            <a:ext cx="16037719" cy="7313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ĐÓN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4A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ĐẾN DỰ GIỜ LỚP 8C!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Hoàng Thị Phượng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Thịnh Đức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22221" y="407242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Nân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4946" y="1007406"/>
            <a:ext cx="1516073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(4-5HS) </a:t>
            </a:r>
          </a:p>
          <a:p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946" y="3782519"/>
            <a:ext cx="15400020" cy="90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5 Minute Timer - Different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218020"/>
            <a:ext cx="6609288" cy="33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4281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/>
      <p:bldP spid="2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7222438" y="5895052"/>
            <a:ext cx="1028700" cy="4114800"/>
            <a:chOff x="0" y="0"/>
            <a:chExt cx="697641" cy="27905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7641" cy="2790565"/>
            </a:xfrm>
            <a:custGeom>
              <a:avLst/>
              <a:gdLst/>
              <a:ahLst/>
              <a:cxnLst/>
              <a:rect l="l" t="t" r="r" b="b"/>
              <a:pathLst>
                <a:path w="697641" h="2790565">
                  <a:moveTo>
                    <a:pt x="0" y="0"/>
                  </a:moveTo>
                  <a:lnTo>
                    <a:pt x="697641" y="0"/>
                  </a:lnTo>
                  <a:lnTo>
                    <a:pt x="697641" y="2790565"/>
                  </a:lnTo>
                  <a:lnTo>
                    <a:pt x="0" y="2790565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68600" y="-2247900"/>
            <a:ext cx="4274538" cy="617261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92753" y="600766"/>
            <a:ext cx="2971800" cy="10494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3392961" y="384892"/>
            <a:ext cx="2037490" cy="1409700"/>
          </a:xfrm>
          <a:prstGeom prst="wedgeEllipseCallout">
            <a:avLst>
              <a:gd name="adj1" fmla="val 28035"/>
              <a:gd name="adj2" fmla="val 581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923"/>
            <a:ext cx="4069064" cy="406906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86AAD3C-8D5B-7EF3-F60B-E5AD32C39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A66E910-9B28-7388-C96C-FA8ACBB9A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912985"/>
              </p:ext>
            </p:extLst>
          </p:nvPr>
        </p:nvGraphicFramePr>
        <p:xfrm>
          <a:off x="7174922" y="856054"/>
          <a:ext cx="10321275" cy="5717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667000" imgH="1473200" progId="Equation.DSMT4">
                  <p:embed/>
                </p:oleObj>
              </mc:Choice>
              <mc:Fallback>
                <p:oleObj r:id="rId5" imgW="2667000" imgH="147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4922" y="856054"/>
                        <a:ext cx="10321275" cy="57175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C8565312-4F37-590E-0D37-EB78AA2A6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587" y="5895583"/>
            <a:ext cx="5693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vi-V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9243476-FD88-72EC-4D59-228650038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727093"/>
              </p:ext>
            </p:extLst>
          </p:nvPr>
        </p:nvGraphicFramePr>
        <p:xfrm>
          <a:off x="6784948" y="5734028"/>
          <a:ext cx="10006852" cy="3951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628900" imgH="1041400" progId="Equation.DSMT4">
                  <p:embed/>
                </p:oleObj>
              </mc:Choice>
              <mc:Fallback>
                <p:oleObj r:id="rId7" imgW="2628900" imgH="1041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4948" y="5734028"/>
                        <a:ext cx="10006852" cy="3951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C4309C7A-9707-0F15-78A7-EFB6A171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71" y="8740058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C3C1807-7BAF-8975-896C-73844F811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561" y="962368"/>
            <a:ext cx="5693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nl-NL" altLang="vi-VN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947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01643" y="285749"/>
            <a:ext cx="530068" cy="571499"/>
            <a:chOff x="0" y="0"/>
            <a:chExt cx="179307" cy="2977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307" cy="2977162"/>
            </a:xfrm>
            <a:custGeom>
              <a:avLst/>
              <a:gdLst/>
              <a:ahLst/>
              <a:cxnLst/>
              <a:rect l="l" t="t" r="r" b="b"/>
              <a:pathLst>
                <a:path w="179307" h="2348865">
                  <a:moveTo>
                    <a:pt x="0" y="0"/>
                  </a:moveTo>
                  <a:lnTo>
                    <a:pt x="179307" y="0"/>
                  </a:lnTo>
                  <a:lnTo>
                    <a:pt x="179307" y="2348865"/>
                  </a:lnTo>
                  <a:lnTo>
                    <a:pt x="0" y="2348865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3400" y="9471784"/>
            <a:ext cx="530068" cy="530068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8D634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1520" flipH="1">
            <a:off x="13878374" y="326508"/>
            <a:ext cx="2321472" cy="3352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8645E0-E3D4-5EF2-661D-327687B2A97F}"/>
                  </a:ext>
                </a:extLst>
              </p:cNvPr>
              <p:cNvSpPr txBox="1"/>
              <p:nvPr/>
            </p:nvSpPr>
            <p:spPr>
              <a:xfrm>
                <a:off x="798434" y="2002661"/>
                <a:ext cx="12801600" cy="1587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:r>
                  <a:rPr lang="nl-NL" sz="4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biểu thức </a:t>
                </a:r>
                <a14:m>
                  <m:oMath xmlns:m="http://schemas.openxmlformats.org/officeDocument/2006/math">
                    <m:r>
                      <a:rPr lang="en-US" sz="44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1+</m:t>
                    </m:r>
                    <m:r>
                      <m:rPr>
                        <m:nor/>
                      </m:rPr>
                      <a:rPr lang="en-US" sz="44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6</m:t>
                    </m:r>
                    <m:r>
                      <a:rPr lang="en-US" sz="44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4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12</m:t>
                    </m:r>
                    <m:sSup>
                      <m:sSupPr>
                        <m:ctrlPr>
                          <a:rPr lang="vi-VN" sz="4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n-US" sz="4400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8</m:t>
                    </m:r>
                    <m:sSup>
                      <m:sSupPr>
                        <m:ctrlPr>
                          <a:rPr lang="vi-VN" sz="4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dưới dạng lập phương của một tổng.</a:t>
                </a:r>
                <a:endParaRPr lang="vi-VN" sz="4400" kern="1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8645E0-E3D4-5EF2-661D-327687B2A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34" y="2002661"/>
                <a:ext cx="12801600" cy="1587294"/>
              </a:xfrm>
              <a:prstGeom prst="rect">
                <a:avLst/>
              </a:prstGeom>
              <a:blipFill>
                <a:blip r:embed="rId4"/>
                <a:stretch>
                  <a:fillRect l="-1952" t="-5385" b="-1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DC0B061F-1870-CB8F-C46D-F162FE2EFCF1}"/>
              </a:ext>
            </a:extLst>
          </p:cNvPr>
          <p:cNvSpPr/>
          <p:nvPr/>
        </p:nvSpPr>
        <p:spPr>
          <a:xfrm>
            <a:off x="292753" y="600766"/>
            <a:ext cx="2971800" cy="10494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4572511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1E3D6-4B38-52F7-8611-E3CDD349C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9C3F7AB-A9AD-3167-9DB3-C4BBAF4AD05F}"/>
              </a:ext>
            </a:extLst>
          </p:cNvPr>
          <p:cNvGrpSpPr/>
          <p:nvPr/>
        </p:nvGrpSpPr>
        <p:grpSpPr>
          <a:xfrm>
            <a:off x="17401643" y="285749"/>
            <a:ext cx="530068" cy="571499"/>
            <a:chOff x="0" y="0"/>
            <a:chExt cx="179307" cy="29771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4C36EAD-836A-77E7-BB05-6162BA004A7A}"/>
                </a:ext>
              </a:extLst>
            </p:cNvPr>
            <p:cNvSpPr/>
            <p:nvPr/>
          </p:nvSpPr>
          <p:spPr>
            <a:xfrm>
              <a:off x="0" y="0"/>
              <a:ext cx="179307" cy="2977162"/>
            </a:xfrm>
            <a:custGeom>
              <a:avLst/>
              <a:gdLst/>
              <a:ahLst/>
              <a:cxnLst/>
              <a:rect l="l" t="t" r="r" b="b"/>
              <a:pathLst>
                <a:path w="179307" h="2348865">
                  <a:moveTo>
                    <a:pt x="0" y="0"/>
                  </a:moveTo>
                  <a:lnTo>
                    <a:pt x="179307" y="0"/>
                  </a:lnTo>
                  <a:lnTo>
                    <a:pt x="179307" y="2348865"/>
                  </a:lnTo>
                  <a:lnTo>
                    <a:pt x="0" y="2348865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61DB9C0-9F6D-3B46-C73D-CB979218A476}"/>
              </a:ext>
            </a:extLst>
          </p:cNvPr>
          <p:cNvGrpSpPr/>
          <p:nvPr/>
        </p:nvGrpSpPr>
        <p:grpSpPr>
          <a:xfrm>
            <a:off x="533400" y="9471784"/>
            <a:ext cx="530068" cy="5300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98577EA-55EA-B713-EC36-C540463B73FB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8D6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2A3CB640-E8B4-278F-15AF-E10CDAFB7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1520" flipH="1">
            <a:off x="13878374" y="326508"/>
            <a:ext cx="2321472" cy="3352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7D2ED3-8FD8-8E5D-95A3-0FE722BB14F8}"/>
                  </a:ext>
                </a:extLst>
              </p:cNvPr>
              <p:cNvSpPr txBox="1"/>
              <p:nvPr/>
            </p:nvSpPr>
            <p:spPr>
              <a:xfrm>
                <a:off x="798434" y="2002660"/>
                <a:ext cx="12993766" cy="1723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</m:t>
                    </m:r>
                    <m:sSup>
                      <m:sSupPr>
                        <m:ctrlPr>
                          <a:rPr kumimoji="0" lang="vi-VN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27</m:t>
                    </m:r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kumimoji="0" lang="vi-VN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27</m:t>
                    </m:r>
                    <m:sSup>
                      <m:sSupPr>
                        <m:ctrlPr>
                          <a:rPr kumimoji="0" lang="vi-VN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4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dưới dạng lập phương của một tổng.</a:t>
                </a:r>
                <a:endParaRPr kumimoji="0" lang="vi-VN" sz="4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7D2ED3-8FD8-8E5D-95A3-0FE722BB1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34" y="2002660"/>
                <a:ext cx="12993766" cy="1723164"/>
              </a:xfrm>
              <a:prstGeom prst="rect">
                <a:avLst/>
              </a:prstGeom>
              <a:blipFill>
                <a:blip r:embed="rId4"/>
                <a:stretch>
                  <a:fillRect l="-2158" t="-5319" r="-1642" b="-1844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D2A42BAD-53DD-380E-3239-85F739DBCBDF}"/>
              </a:ext>
            </a:extLst>
          </p:cNvPr>
          <p:cNvSpPr/>
          <p:nvPr/>
        </p:nvSpPr>
        <p:spPr>
          <a:xfrm>
            <a:off x="292752" y="600766"/>
            <a:ext cx="3593447" cy="10494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5A62C0-44F2-7CCA-D835-4EE6C1A6B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2604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2007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36CFC-2258-C554-AC6A-21862C5BF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94FA1AC-705A-ABE6-8E59-A9525A9A36E3}"/>
              </a:ext>
            </a:extLst>
          </p:cNvPr>
          <p:cNvGrpSpPr/>
          <p:nvPr/>
        </p:nvGrpSpPr>
        <p:grpSpPr>
          <a:xfrm>
            <a:off x="17401643" y="285749"/>
            <a:ext cx="530068" cy="571499"/>
            <a:chOff x="0" y="0"/>
            <a:chExt cx="179307" cy="29771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555D11E-59ED-DAD3-A0A3-4D1C170073B1}"/>
                </a:ext>
              </a:extLst>
            </p:cNvPr>
            <p:cNvSpPr/>
            <p:nvPr/>
          </p:nvSpPr>
          <p:spPr>
            <a:xfrm>
              <a:off x="0" y="0"/>
              <a:ext cx="179307" cy="2977162"/>
            </a:xfrm>
            <a:custGeom>
              <a:avLst/>
              <a:gdLst/>
              <a:ahLst/>
              <a:cxnLst/>
              <a:rect l="l" t="t" r="r" b="b"/>
              <a:pathLst>
                <a:path w="179307" h="2348865">
                  <a:moveTo>
                    <a:pt x="0" y="0"/>
                  </a:moveTo>
                  <a:lnTo>
                    <a:pt x="179307" y="0"/>
                  </a:lnTo>
                  <a:lnTo>
                    <a:pt x="179307" y="2348865"/>
                  </a:lnTo>
                  <a:lnTo>
                    <a:pt x="0" y="2348865"/>
                  </a:lnTo>
                  <a:close/>
                </a:path>
              </a:pathLst>
            </a:custGeom>
            <a:solidFill>
              <a:srgbClr val="93B15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1ED64FA-546E-77E1-E0E4-2AB2324960E3}"/>
              </a:ext>
            </a:extLst>
          </p:cNvPr>
          <p:cNvGrpSpPr/>
          <p:nvPr/>
        </p:nvGrpSpPr>
        <p:grpSpPr>
          <a:xfrm>
            <a:off x="533400" y="9471784"/>
            <a:ext cx="530068" cy="530068"/>
            <a:chOff x="0" y="0"/>
            <a:chExt cx="1913890" cy="19138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367CB6-E913-CFEF-7B92-FE9352A03CCA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8D6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5264AE50-5381-6607-6CF4-94A5EC86D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1520" flipH="1">
            <a:off x="13878374" y="326508"/>
            <a:ext cx="2321472" cy="3352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55696-9D0E-E48A-13E4-FF90DD0742E9}"/>
                  </a:ext>
                </a:extLst>
              </p:cNvPr>
              <p:cNvSpPr txBox="1"/>
              <p:nvPr/>
            </p:nvSpPr>
            <p:spPr>
              <a:xfrm>
                <a:off x="798434" y="2002661"/>
                <a:ext cx="12801600" cy="1587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kumimoji="0" lang="nl-NL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400" i="1" kern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400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</m:t>
                    </m:r>
                    <m:sSup>
                      <m:sSupPr>
                        <m:ctrlPr>
                          <a:rPr lang="vi-VN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4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n-US" sz="4400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27</m:t>
                    </m:r>
                    <m:r>
                      <a:rPr lang="en-US" sz="44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vi-VN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400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27</m:t>
                    </m:r>
                    <m:sSup>
                      <m:sSupPr>
                        <m:ctrlPr>
                          <a:rPr lang="vi-VN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400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4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dưới dạng lập phương của một tổng.</a:t>
                </a:r>
                <a:endParaRPr kumimoji="0" lang="vi-VN" sz="4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755696-9D0E-E48A-13E4-FF90DD074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34" y="2002661"/>
                <a:ext cx="12801600" cy="1587294"/>
              </a:xfrm>
              <a:prstGeom prst="rect">
                <a:avLst/>
              </a:prstGeom>
              <a:blipFill>
                <a:blip r:embed="rId4"/>
                <a:stretch>
                  <a:fillRect l="-1952" t="-5385" b="-1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112C3E06-9B64-B829-7E96-F0BB831EDA7D}"/>
              </a:ext>
            </a:extLst>
          </p:cNvPr>
          <p:cNvSpPr/>
          <p:nvPr/>
        </p:nvSpPr>
        <p:spPr>
          <a:xfrm>
            <a:off x="292753" y="600766"/>
            <a:ext cx="2971800" cy="10494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FC7533-9F4A-C416-E607-E69581E52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26044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594E168-A9AE-EA95-1FD4-C05E4DEFE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437653"/>
              </p:ext>
            </p:extLst>
          </p:nvPr>
        </p:nvGraphicFramePr>
        <p:xfrm>
          <a:off x="2667000" y="5040593"/>
          <a:ext cx="7389430" cy="3660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032000" imgH="1016000" progId="Equation.DSMT4">
                  <p:embed/>
                </p:oleObj>
              </mc:Choice>
              <mc:Fallback>
                <p:oleObj r:id="rId5" imgW="2032000" imgH="1016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040593"/>
                        <a:ext cx="7389430" cy="36601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Callout 23">
            <a:extLst>
              <a:ext uri="{FF2B5EF4-FFF2-40B4-BE49-F238E27FC236}">
                <a16:creationId xmlns:a16="http://schemas.microsoft.com/office/drawing/2014/main" id="{A8BF15DE-DB40-8FFD-6096-1E5683048A57}"/>
              </a:ext>
            </a:extLst>
          </p:cNvPr>
          <p:cNvSpPr/>
          <p:nvPr/>
        </p:nvSpPr>
        <p:spPr>
          <a:xfrm>
            <a:off x="400910" y="3934114"/>
            <a:ext cx="2037490" cy="1409700"/>
          </a:xfrm>
          <a:prstGeom prst="wedgeEllipseCallout">
            <a:avLst>
              <a:gd name="adj1" fmla="val 28035"/>
              <a:gd name="adj2" fmla="val 581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7867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1026">
            <a:off x="16963160" y="-1250031"/>
            <a:ext cx="2649679" cy="38262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647082"/>
            <a:ext cx="2962563" cy="228946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5181598" y="2268157"/>
            <a:ext cx="7939007" cy="0"/>
          </a:xfrm>
          <a:prstGeom prst="line">
            <a:avLst/>
          </a:prstGeom>
          <a:ln w="57150" cap="rnd">
            <a:solidFill>
              <a:srgbClr val="E8D6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4502902" y="1015599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41845" y="3186610"/>
            <a:ext cx="4776807" cy="5763942"/>
            <a:chOff x="1752600" y="3320648"/>
            <a:chExt cx="4776807" cy="5763942"/>
          </a:xfrm>
        </p:grpSpPr>
        <p:sp>
          <p:nvSpPr>
            <p:cNvPr id="14" name="Rounded Rectangle 13"/>
            <p:cNvSpPr/>
            <p:nvPr/>
          </p:nvSpPr>
          <p:spPr>
            <a:xfrm>
              <a:off x="1752600" y="4076700"/>
              <a:ext cx="4776807" cy="5007890"/>
            </a:xfrm>
            <a:prstGeom prst="roundRect">
              <a:avLst>
                <a:gd name="adj" fmla="val 1278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384951" y="3320648"/>
              <a:ext cx="1512104" cy="15121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58548" y="5130800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81800" y="3201850"/>
            <a:ext cx="4776807" cy="5763942"/>
            <a:chOff x="1752600" y="3320648"/>
            <a:chExt cx="4776807" cy="5763942"/>
          </a:xfrm>
        </p:grpSpPr>
        <p:sp>
          <p:nvSpPr>
            <p:cNvPr id="18" name="Rounded Rectangle 17"/>
            <p:cNvSpPr/>
            <p:nvPr/>
          </p:nvSpPr>
          <p:spPr>
            <a:xfrm>
              <a:off x="1752600" y="4076700"/>
              <a:ext cx="4776807" cy="5007890"/>
            </a:xfrm>
            <a:prstGeom prst="roundRect">
              <a:avLst>
                <a:gd name="adj" fmla="val 1278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384951" y="3320648"/>
              <a:ext cx="1512104" cy="151210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998503" y="5146040"/>
            <a:ext cx="434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021754" y="3199310"/>
            <a:ext cx="4776807" cy="5763942"/>
            <a:chOff x="1752600" y="3320648"/>
            <a:chExt cx="4776807" cy="5763942"/>
          </a:xfrm>
        </p:grpSpPr>
        <p:sp>
          <p:nvSpPr>
            <p:cNvPr id="22" name="Rounded Rectangle 21"/>
            <p:cNvSpPr/>
            <p:nvPr/>
          </p:nvSpPr>
          <p:spPr>
            <a:xfrm>
              <a:off x="1752600" y="4076700"/>
              <a:ext cx="4776807" cy="5007890"/>
            </a:xfrm>
            <a:prstGeom prst="roundRect">
              <a:avLst>
                <a:gd name="adj" fmla="val 1278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384951" y="3320648"/>
              <a:ext cx="1512104" cy="1512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130105" y="5143500"/>
            <a:ext cx="456010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11400" y="7677606"/>
            <a:ext cx="3808194" cy="25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703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3B152"/>
          </a:solidFill>
          <a:ln>
            <a:solidFill>
              <a:srgbClr val="93B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160302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3022" cy="812800"/>
            </a:xfrm>
            <a:custGeom>
              <a:avLst/>
              <a:gdLst/>
              <a:ahLst/>
              <a:cxnLst/>
              <a:rect l="l" t="t" r="r" b="b"/>
              <a:pathLst>
                <a:path w="1603022" h="812800">
                  <a:moveTo>
                    <a:pt x="15236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733382"/>
                  </a:lnTo>
                  <a:cubicBezTo>
                    <a:pt x="43699" y="733382"/>
                    <a:pt x="79418" y="768721"/>
                    <a:pt x="79418" y="812800"/>
                  </a:cubicBezTo>
                  <a:lnTo>
                    <a:pt x="1523604" y="812800"/>
                  </a:lnTo>
                  <a:cubicBezTo>
                    <a:pt x="1523604" y="769101"/>
                    <a:pt x="1558943" y="733382"/>
                    <a:pt x="1603022" y="733382"/>
                  </a:cubicBezTo>
                  <a:lnTo>
                    <a:pt x="1603022" y="79418"/>
                  </a:lnTo>
                  <a:cubicBezTo>
                    <a:pt x="1559323" y="79418"/>
                    <a:pt x="1523604" y="44079"/>
                    <a:pt x="15236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44673" y="6923405"/>
            <a:ext cx="3284432" cy="28492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21581" y="2705100"/>
            <a:ext cx="15844837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CẢ LỚP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6494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197719" y="7860300"/>
            <a:ext cx="208573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135698" y="3167080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57978"/>
            <a:ext cx="18403946" cy="2387802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34517" y="317048"/>
            <a:ext cx="1242189" cy="1194761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79812" y="4467491"/>
            <a:ext cx="1569615" cy="1452608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66918" y="4467491"/>
            <a:ext cx="1250501" cy="1300143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09283" y="2374825"/>
            <a:ext cx="1195184" cy="11777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64559" y="1956554"/>
            <a:ext cx="1285872" cy="1274183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251280" y="3831049"/>
            <a:ext cx="1006472" cy="10064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965566" y="2564523"/>
            <a:ext cx="1266525" cy="1266525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50431" y="1008470"/>
            <a:ext cx="1535571" cy="1518819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783399" y="371693"/>
            <a:ext cx="1379123" cy="13716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434672" y="617607"/>
            <a:ext cx="1737696" cy="1783080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033752" y="4712216"/>
            <a:ext cx="3026927" cy="2075868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722693" y="2118585"/>
            <a:ext cx="1292733" cy="1309398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5723653" y="3783689"/>
            <a:ext cx="840338" cy="840338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4159174" y="617607"/>
            <a:ext cx="1127766" cy="1067148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5440722" y="5347359"/>
            <a:ext cx="946196" cy="937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55" y="4233778"/>
            <a:ext cx="1023597" cy="994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19" y="1318916"/>
            <a:ext cx="1023597" cy="9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3365" y="346763"/>
            <a:ext cx="2581380" cy="275714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88389"/>
            <a:ext cx="18403946" cy="2357391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55518" y="511136"/>
            <a:ext cx="9305217" cy="9872909"/>
          </a:xfrm>
          <a:prstGeom prst="rect">
            <a:avLst/>
          </a:prstGeom>
        </p:spPr>
      </p:pic>
      <p:pic>
        <p:nvPicPr>
          <p:cNvPr id="68" name="Picture 67">
            <a:hlinkClick r:id="" action="ppaction://noaction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110" y="6535764"/>
            <a:ext cx="3017781" cy="23136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55519" y="3974903"/>
            <a:ext cx="2067197" cy="20574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1173" y="1185558"/>
            <a:ext cx="2036618" cy="2057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8640" y="414228"/>
            <a:ext cx="1995053" cy="2057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90175" y="1063470"/>
            <a:ext cx="2142308" cy="219456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15987" y="3618728"/>
            <a:ext cx="2194560" cy="2194560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2108" y="3955728"/>
            <a:ext cx="2067197" cy="2057400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8237" y="1204733"/>
            <a:ext cx="2036618" cy="2057400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18640" y="406346"/>
            <a:ext cx="1995053" cy="20574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78261" y="1076253"/>
            <a:ext cx="2142308" cy="2194560"/>
          </a:xfrm>
          <a:prstGeom prst="rect">
            <a:avLst/>
          </a:prstGeom>
        </p:spPr>
      </p:pic>
      <p:pic>
        <p:nvPicPr>
          <p:cNvPr id="14" name="Picture 13">
            <a:hlinkClick r:id="rId23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15987" y="363696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vi-VN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</a:t>
            </a:r>
            <a:r>
              <a:rPr lang="vi-VN" sz="4800" b="1" noProof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nhanh </a:t>
            </a:r>
            <a:r>
              <a:rPr lang="en-US" sz="4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4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8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</a:t>
            </a:r>
            <a:r>
              <a:rPr lang="en-US" sz="4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4800" b="1" noProof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kết quả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x − 2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748904" y="440923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vi-VN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800" b="1" noProof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đẳng thức sau, đẳng thức nào là hằng đẳng thức?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+ 1 = a + 3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pt-BR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B.(a + b)a = </a:t>
            </a: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ab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2 = 2a + 1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 = 3a + 1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6514" y="6544287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pt-BR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(a + b)a = </a:t>
            </a: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ab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vi-VN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800" b="1" noProof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Chọn câu sai.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220055" y="3992806"/>
            <a:ext cx="778625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+ 2y)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+ 4xy + 4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041374" y="6237622"/>
            <a:ext cx="778625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- 2y)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- 4xy + 4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00484" y="4051953"/>
            <a:ext cx="80910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- 2y)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8091056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– 2y)(x + 2y) =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3544" y="3992806"/>
            <a:ext cx="7829956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(x - 2y)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5627928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vi-VN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 </a:t>
            </a:r>
            <a:r>
              <a:rPr lang="vi-VN" sz="48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triển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4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- 25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8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hằng đẳng thức ta được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753023" y="4153229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(4x – 5y)(4x + 5y)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(4x – 25y)(4x + 25y)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(2x – 5y)(2x + 5y)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(2x – 5y)</a:t>
            </a:r>
            <a:r>
              <a:rPr lang="en-US" sz="48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97385" y="4126853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(2x – 5y)(2x + 5y)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227356" y="419100"/>
            <a:ext cx="15500269" cy="4246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kumimoji="0" lang="vi-VN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 </a:t>
            </a:r>
            <a:r>
              <a:rPr lang="en-US" sz="48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nhanh giá trị của biểu thức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+ 10xy + 25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x = 1, y = 2</a:t>
            </a:r>
            <a:r>
              <a:rPr kumimoji="0" lang="en-US" sz="4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lang="fr-FR" sz="48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502532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100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752302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125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92853" y="503411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152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938497" y="7563344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121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925042" y="7517970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121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7E8193B-6EC3-7923-9265-FEBD84E80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6273</TotalTime>
  <Words>648</Words>
  <Application>Microsoft Office PowerPoint</Application>
  <PresentationFormat>Custom</PresentationFormat>
  <Paragraphs>89</Paragraphs>
  <Slides>26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SVN-A Love Of Thunder</vt:lpstr>
      <vt:lpstr>Times New Roman</vt:lpstr>
      <vt:lpstr>Cambria Math</vt:lpstr>
      <vt:lpstr>Calibri Light</vt:lpstr>
      <vt:lpstr>Arial</vt:lpstr>
      <vt:lpstr>Calibri</vt:lpstr>
      <vt:lpstr>Asap Bold</vt:lpstr>
      <vt:lpstr>Office Theme</vt:lpstr>
      <vt:lpstr>1_Office Theme</vt:lpstr>
      <vt:lpstr>2_Office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27</cp:revision>
  <dcterms:created xsi:type="dcterms:W3CDTF">2006-08-16T00:00:00Z</dcterms:created>
  <dcterms:modified xsi:type="dcterms:W3CDTF">2025-11-10T03:53:15Z</dcterms:modified>
  <dc:identifier>DAFVRjI8d4g</dc:identifier>
</cp:coreProperties>
</file>