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Lst>
  <p:notesMasterIdLst>
    <p:notesMasterId r:id="rId20"/>
  </p:notesMasterIdLst>
  <p:sldIdLst>
    <p:sldId id="256" r:id="rId2"/>
    <p:sldId id="257" r:id="rId3"/>
    <p:sldId id="264" r:id="rId4"/>
    <p:sldId id="259" r:id="rId5"/>
    <p:sldId id="258" r:id="rId6"/>
    <p:sldId id="260" r:id="rId7"/>
    <p:sldId id="261" r:id="rId8"/>
    <p:sldId id="271" r:id="rId9"/>
    <p:sldId id="262" r:id="rId10"/>
    <p:sldId id="263" r:id="rId11"/>
    <p:sldId id="276" r:id="rId12"/>
    <p:sldId id="267" r:id="rId13"/>
    <p:sldId id="272" r:id="rId14"/>
    <p:sldId id="275" r:id="rId15"/>
    <p:sldId id="273" r:id="rId16"/>
    <p:sldId id="282" r:id="rId17"/>
    <p:sldId id="265" r:id="rId18"/>
    <p:sldId id="284" r:id="rId19"/>
  </p:sldIdLst>
  <p:sldSz cx="9144000" cy="5143500" type="screen16x9"/>
  <p:notesSz cx="6858000" cy="9144000"/>
  <p:embeddedFontLst>
    <p:embeddedFont>
      <p:font typeface="Cambria Math" panose="02040503050406030204" pitchFamily="18" charset="0"/>
      <p:regular r:id="rId21"/>
    </p:embeddedFont>
    <p:embeddedFont>
      <p:font typeface="Fira Sans Extra Condensed Medium" panose="020B0604020202020204" charset="0"/>
      <p:regular r:id="rId22"/>
      <p:bold r:id="rId23"/>
      <p:italic r:id="rId24"/>
      <p:boldItalic r:id="rId25"/>
    </p:embeddedFont>
    <p:embeddedFont>
      <p:font typeface="Mali Medium" panose="020B0604020202020204" charset="-34"/>
      <p:regular r:id="rId26"/>
      <p:bold r:id="rId27"/>
      <p:italic r:id="rId28"/>
      <p:boldItalic r:id="rId29"/>
    </p:embeddedFont>
    <p:embeddedFont>
      <p:font typeface="Mali SemiBold" panose="020B0604020202020204" charset="-34"/>
      <p:regular r:id="rId30"/>
      <p:bold r:id="rId31"/>
      <p:italic r:id="rId32"/>
      <p:boldItalic r:id="rId33"/>
    </p:embeddedFont>
    <p:embeddedFont>
      <p:font typeface="Nunito" pitchFamily="2" charset="0"/>
      <p:regular r:id="rId34"/>
      <p:bold r:id="rId35"/>
      <p:italic r:id="rId36"/>
      <p:boldItalic r:id="rId37"/>
    </p:embeddedFont>
    <p:embeddedFont>
      <p:font typeface="Nunito Light" pitchFamily="2" charset="0"/>
      <p:regular r:id="rId38"/>
    </p:embeddedFont>
    <p:embeddedFont>
      <p:font typeface="Paytone One" panose="020B0604020202020204" charset="0"/>
      <p:regular r:id="rId39"/>
    </p:embeddedFont>
    <p:embeddedFont>
      <p:font typeface="Poppins Medium" panose="020B0502040204020203" pitchFamily="2" charset="0"/>
      <p:regular r:id="rId40"/>
      <p:bold r:id="rId41"/>
      <p:italic r:id="rId42"/>
      <p:boldItalic r:id="rId43"/>
    </p:embeddedFont>
    <p:embeddedFont>
      <p:font typeface="Roboto Condensed Light" panose="02000000000000000000" pitchFamily="2" charset="0"/>
      <p:regular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559">
          <p15:clr>
            <a:srgbClr val="0000FF"/>
          </p15:clr>
        </p15:guide>
        <p15:guide id="2" orient="horz" pos="1607">
          <p15:clr>
            <a:srgbClr val="0000FF"/>
          </p15:clr>
        </p15:guide>
        <p15:guide id="3" orient="horz" pos="1309">
          <p15:clr>
            <a:srgbClr val="9AA0A6"/>
          </p15:clr>
        </p15:guide>
        <p15:guide id="4" orient="horz" pos="1965">
          <p15:clr>
            <a:srgbClr val="9AA0A6"/>
          </p15:clr>
        </p15:guide>
        <p15:guide id="5" orient="horz" pos="2310">
          <p15:clr>
            <a:srgbClr val="9AA0A6"/>
          </p15:clr>
        </p15:guide>
        <p15:guide id="6"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E1A6ABB-33E4-4689-B738-5D0904E511A1}">
  <a:tblStyle styleId="{CE1A6ABB-33E4-4689-B738-5D0904E511A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480" y="40"/>
      </p:cViewPr>
      <p:guideLst>
        <p:guide orient="horz" pos="559"/>
        <p:guide orient="horz" pos="1607"/>
        <p:guide orient="horz" pos="1309"/>
        <p:guide orient="horz" pos="1965"/>
        <p:guide orient="horz" pos="231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font" Target="fonts/font19.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font" Target="fonts/font22.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41" Type="http://schemas.openxmlformats.org/officeDocument/2006/relationships/font" Target="fonts/font2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font" Target="fonts/font20.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4" Type="http://schemas.openxmlformats.org/officeDocument/2006/relationships/font" Target="fonts/font2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font" Target="fonts/font23.fntdata"/><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80644103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6"/>
        <p:cNvGrpSpPr/>
        <p:nvPr/>
      </p:nvGrpSpPr>
      <p:grpSpPr>
        <a:xfrm>
          <a:off x="0" y="0"/>
          <a:ext cx="0" cy="0"/>
          <a:chOff x="0" y="0"/>
          <a:chExt cx="0" cy="0"/>
        </a:xfrm>
      </p:grpSpPr>
      <p:sp>
        <p:nvSpPr>
          <p:cNvPr id="1007" name="Google Shape;1007;g7040f09d03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8" name="Google Shape;1008;g7040f09d03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565634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1"/>
        <p:cNvGrpSpPr/>
        <p:nvPr/>
      </p:nvGrpSpPr>
      <p:grpSpPr>
        <a:xfrm>
          <a:off x="0" y="0"/>
          <a:ext cx="0" cy="0"/>
          <a:chOff x="0" y="0"/>
          <a:chExt cx="0" cy="0"/>
        </a:xfrm>
      </p:grpSpPr>
      <p:sp>
        <p:nvSpPr>
          <p:cNvPr id="1192" name="Google Shape;1192;g6320de4b7d_0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3" name="Google Shape;1193;g6320de4b7d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41958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1"/>
        <p:cNvGrpSpPr/>
        <p:nvPr/>
      </p:nvGrpSpPr>
      <p:grpSpPr>
        <a:xfrm>
          <a:off x="0" y="0"/>
          <a:ext cx="0" cy="0"/>
          <a:chOff x="0" y="0"/>
          <a:chExt cx="0" cy="0"/>
        </a:xfrm>
      </p:grpSpPr>
      <p:sp>
        <p:nvSpPr>
          <p:cNvPr id="1482" name="Google Shape;1482;g643b6a2986_0_12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3" name="Google Shape;1483;g643b6a2986_0_12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137248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1"/>
        <p:cNvGrpSpPr/>
        <p:nvPr/>
      </p:nvGrpSpPr>
      <p:grpSpPr>
        <a:xfrm>
          <a:off x="0" y="0"/>
          <a:ext cx="0" cy="0"/>
          <a:chOff x="0" y="0"/>
          <a:chExt cx="0" cy="0"/>
        </a:xfrm>
      </p:grpSpPr>
      <p:sp>
        <p:nvSpPr>
          <p:cNvPr id="1332" name="Google Shape;1332;g6320de4b7d_0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3" name="Google Shape;1333;g6320de4b7d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650290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2"/>
        <p:cNvGrpSpPr/>
        <p:nvPr/>
      </p:nvGrpSpPr>
      <p:grpSpPr>
        <a:xfrm>
          <a:off x="0" y="0"/>
          <a:ext cx="0" cy="0"/>
          <a:chOff x="0" y="0"/>
          <a:chExt cx="0" cy="0"/>
        </a:xfrm>
      </p:grpSpPr>
      <p:sp>
        <p:nvSpPr>
          <p:cNvPr id="1413" name="Google Shape;1413;g6320de4b7d_0_3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4" name="Google Shape;1414;g6320de4b7d_0_3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113279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8"/>
        <p:cNvGrpSpPr/>
        <p:nvPr/>
      </p:nvGrpSpPr>
      <p:grpSpPr>
        <a:xfrm>
          <a:off x="0" y="0"/>
          <a:ext cx="0" cy="0"/>
          <a:chOff x="0" y="0"/>
          <a:chExt cx="0" cy="0"/>
        </a:xfrm>
      </p:grpSpPr>
      <p:sp>
        <p:nvSpPr>
          <p:cNvPr id="1469" name="Google Shape;1469;g831def4916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0" name="Google Shape;1470;g831def4916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48029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2"/>
        <p:cNvGrpSpPr/>
        <p:nvPr/>
      </p:nvGrpSpPr>
      <p:grpSpPr>
        <a:xfrm>
          <a:off x="0" y="0"/>
          <a:ext cx="0" cy="0"/>
          <a:chOff x="0" y="0"/>
          <a:chExt cx="0" cy="0"/>
        </a:xfrm>
      </p:grpSpPr>
      <p:sp>
        <p:nvSpPr>
          <p:cNvPr id="1433" name="Google Shape;1433;g6320de4b7d_0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4" name="Google Shape;1434;g6320de4b7d_0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58793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1"/>
        <p:cNvGrpSpPr/>
        <p:nvPr/>
      </p:nvGrpSpPr>
      <p:grpSpPr>
        <a:xfrm>
          <a:off x="0" y="0"/>
          <a:ext cx="0" cy="0"/>
          <a:chOff x="0" y="0"/>
          <a:chExt cx="0" cy="0"/>
        </a:xfrm>
      </p:grpSpPr>
      <p:sp>
        <p:nvSpPr>
          <p:cNvPr id="1762" name="Google Shape;1762;g707c3e161e_0_4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3" name="Google Shape;1763;g707c3e161e_0_4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751121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7"/>
        <p:cNvGrpSpPr/>
        <p:nvPr/>
      </p:nvGrpSpPr>
      <p:grpSpPr>
        <a:xfrm>
          <a:off x="0" y="0"/>
          <a:ext cx="0" cy="0"/>
          <a:chOff x="0" y="0"/>
          <a:chExt cx="0" cy="0"/>
        </a:xfrm>
      </p:grpSpPr>
      <p:sp>
        <p:nvSpPr>
          <p:cNvPr id="1268" name="Google Shape;1268;g640c982cef_1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9" name="Google Shape;1269;g640c982cef_1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92964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8"/>
        <p:cNvGrpSpPr/>
        <p:nvPr/>
      </p:nvGrpSpPr>
      <p:grpSpPr>
        <a:xfrm>
          <a:off x="0" y="0"/>
          <a:ext cx="0" cy="0"/>
          <a:chOff x="0" y="0"/>
          <a:chExt cx="0" cy="0"/>
        </a:xfrm>
      </p:grpSpPr>
      <p:sp>
        <p:nvSpPr>
          <p:cNvPr id="1849" name="Google Shape;1849;g6320de4b7d_0_3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0" name="Google Shape;1850;g6320de4b7d_0_3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7103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6"/>
        <p:cNvGrpSpPr/>
        <p:nvPr/>
      </p:nvGrpSpPr>
      <p:grpSpPr>
        <a:xfrm>
          <a:off x="0" y="0"/>
          <a:ext cx="0" cy="0"/>
          <a:chOff x="0" y="0"/>
          <a:chExt cx="0" cy="0"/>
        </a:xfrm>
      </p:grpSpPr>
      <p:sp>
        <p:nvSpPr>
          <p:cNvPr id="1087" name="Google Shape;1087;g63da1a4385_0_163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8" name="Google Shape;1088;g63da1a4385_0_16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6044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0"/>
        <p:cNvGrpSpPr/>
        <p:nvPr/>
      </p:nvGrpSpPr>
      <p:grpSpPr>
        <a:xfrm>
          <a:off x="0" y="0"/>
          <a:ext cx="0" cy="0"/>
          <a:chOff x="0" y="0"/>
          <a:chExt cx="0" cy="0"/>
        </a:xfrm>
      </p:grpSpPr>
      <p:sp>
        <p:nvSpPr>
          <p:cNvPr id="1241" name="Google Shape;1241;g6408f5a9af_1_4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2" name="Google Shape;1242;g6408f5a9af_1_4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89709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1"/>
        <p:cNvGrpSpPr/>
        <p:nvPr/>
      </p:nvGrpSpPr>
      <p:grpSpPr>
        <a:xfrm>
          <a:off x="0" y="0"/>
          <a:ext cx="0" cy="0"/>
          <a:chOff x="0" y="0"/>
          <a:chExt cx="0" cy="0"/>
        </a:xfrm>
      </p:grpSpPr>
      <p:sp>
        <p:nvSpPr>
          <p:cNvPr id="1142" name="Google Shape;1142;g6320de4b7d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3" name="Google Shape;1143;g6320de4b7d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45514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4"/>
        <p:cNvGrpSpPr/>
        <p:nvPr/>
      </p:nvGrpSpPr>
      <p:grpSpPr>
        <a:xfrm>
          <a:off x="0" y="0"/>
          <a:ext cx="0" cy="0"/>
          <a:chOff x="0" y="0"/>
          <a:chExt cx="0" cy="0"/>
        </a:xfrm>
      </p:grpSpPr>
      <p:sp>
        <p:nvSpPr>
          <p:cNvPr id="1095" name="Google Shape;1095;g72a146daca_0_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6" name="Google Shape;1096;g72a146daca_0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82851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8"/>
        <p:cNvGrpSpPr/>
        <p:nvPr/>
      </p:nvGrpSpPr>
      <p:grpSpPr>
        <a:xfrm>
          <a:off x="0" y="0"/>
          <a:ext cx="0" cy="0"/>
          <a:chOff x="0" y="0"/>
          <a:chExt cx="0" cy="0"/>
        </a:xfrm>
      </p:grpSpPr>
      <p:sp>
        <p:nvSpPr>
          <p:cNvPr id="1159" name="Google Shape;1159;g6320de4b7d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0" name="Google Shape;1160;g6320de4b7d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7365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6"/>
        <p:cNvGrpSpPr/>
        <p:nvPr/>
      </p:nvGrpSpPr>
      <p:grpSpPr>
        <a:xfrm>
          <a:off x="0" y="0"/>
          <a:ext cx="0" cy="0"/>
          <a:chOff x="0" y="0"/>
          <a:chExt cx="0" cy="0"/>
        </a:xfrm>
      </p:grpSpPr>
      <p:sp>
        <p:nvSpPr>
          <p:cNvPr id="1167" name="Google Shape;1167;g6320de4b7d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8" name="Google Shape;1168;g6320de4b7d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52029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4"/>
        <p:cNvGrpSpPr/>
        <p:nvPr/>
      </p:nvGrpSpPr>
      <p:grpSpPr>
        <a:xfrm>
          <a:off x="0" y="0"/>
          <a:ext cx="0" cy="0"/>
          <a:chOff x="0" y="0"/>
          <a:chExt cx="0" cy="0"/>
        </a:xfrm>
      </p:grpSpPr>
      <p:sp>
        <p:nvSpPr>
          <p:cNvPr id="1405" name="Google Shape;1405;g63da1a4385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6" name="Google Shape;1406;g63da1a4385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9812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2"/>
        <p:cNvGrpSpPr/>
        <p:nvPr/>
      </p:nvGrpSpPr>
      <p:grpSpPr>
        <a:xfrm>
          <a:off x="0" y="0"/>
          <a:ext cx="0" cy="0"/>
          <a:chOff x="0" y="0"/>
          <a:chExt cx="0" cy="0"/>
        </a:xfrm>
      </p:grpSpPr>
      <p:sp>
        <p:nvSpPr>
          <p:cNvPr id="1173" name="Google Shape;1173;g6320de4b7d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4" name="Google Shape;1174;g6320de4b7d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5821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2640350" y="3076050"/>
            <a:ext cx="7110000" cy="3093025"/>
            <a:chOff x="257575" y="1301825"/>
            <a:chExt cx="7110000" cy="3093025"/>
          </a:xfrm>
        </p:grpSpPr>
        <p:sp>
          <p:nvSpPr>
            <p:cNvPr id="10" name="Google Shape;10;p2"/>
            <p:cNvSpPr/>
            <p:nvPr/>
          </p:nvSpPr>
          <p:spPr>
            <a:xfrm>
              <a:off x="1507400" y="2041275"/>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349975" y="2039550"/>
              <a:ext cx="784150" cy="891850"/>
            </a:xfrm>
            <a:custGeom>
              <a:avLst/>
              <a:gdLst/>
              <a:ahLst/>
              <a:cxnLst/>
              <a:rect l="l" t="t" r="r" b="b"/>
              <a:pathLst>
                <a:path w="31366" h="35674" extrusionOk="0">
                  <a:moveTo>
                    <a:pt x="15213" y="1"/>
                  </a:moveTo>
                  <a:lnTo>
                    <a:pt x="0" y="9326"/>
                  </a:lnTo>
                  <a:lnTo>
                    <a:pt x="481" y="27151"/>
                  </a:lnTo>
                  <a:lnTo>
                    <a:pt x="16175" y="35674"/>
                  </a:lnTo>
                  <a:lnTo>
                    <a:pt x="31366" y="26326"/>
                  </a:lnTo>
                  <a:lnTo>
                    <a:pt x="30907"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193100" y="203782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57575" y="2774425"/>
              <a:ext cx="784175" cy="891850"/>
            </a:xfrm>
            <a:custGeom>
              <a:avLst/>
              <a:gdLst/>
              <a:ahLst/>
              <a:cxnLst/>
              <a:rect l="l" t="t" r="r" b="b"/>
              <a:pathLst>
                <a:path w="31367" h="35674" extrusionOk="0">
                  <a:moveTo>
                    <a:pt x="15214" y="1"/>
                  </a:moveTo>
                  <a:lnTo>
                    <a:pt x="1" y="9349"/>
                  </a:lnTo>
                  <a:lnTo>
                    <a:pt x="482" y="27174"/>
                  </a:lnTo>
                  <a:lnTo>
                    <a:pt x="16153" y="35674"/>
                  </a:lnTo>
                  <a:lnTo>
                    <a:pt x="31367" y="26349"/>
                  </a:lnTo>
                  <a:lnTo>
                    <a:pt x="30885" y="8524"/>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526875" y="3501300"/>
              <a:ext cx="784175" cy="891275"/>
            </a:xfrm>
            <a:custGeom>
              <a:avLst/>
              <a:gdLst/>
              <a:ahLst/>
              <a:cxnLst/>
              <a:rect l="l" t="t" r="r" b="b"/>
              <a:pathLst>
                <a:path w="31367" h="35651" extrusionOk="0">
                  <a:moveTo>
                    <a:pt x="15191" y="0"/>
                  </a:moveTo>
                  <a:lnTo>
                    <a:pt x="0" y="9325"/>
                  </a:lnTo>
                  <a:lnTo>
                    <a:pt x="482" y="27150"/>
                  </a:lnTo>
                  <a:lnTo>
                    <a:pt x="16153" y="35650"/>
                  </a:lnTo>
                  <a:lnTo>
                    <a:pt x="31366" y="26325"/>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2369450" y="3499000"/>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2785850" y="276927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3212575" y="3497275"/>
              <a:ext cx="783600" cy="891850"/>
            </a:xfrm>
            <a:custGeom>
              <a:avLst/>
              <a:gdLst/>
              <a:ahLst/>
              <a:cxnLst/>
              <a:rect l="l" t="t" r="r" b="b"/>
              <a:pathLst>
                <a:path w="31344" h="35674" extrusionOk="0">
                  <a:moveTo>
                    <a:pt x="15191" y="1"/>
                  </a:moveTo>
                  <a:lnTo>
                    <a:pt x="0" y="9326"/>
                  </a:lnTo>
                  <a:lnTo>
                    <a:pt x="459" y="27174"/>
                  </a:lnTo>
                  <a:lnTo>
                    <a:pt x="16153" y="35674"/>
                  </a:lnTo>
                  <a:lnTo>
                    <a:pt x="31343"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4055150" y="3495575"/>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4897700" y="3493850"/>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5740850" y="3491550"/>
              <a:ext cx="784150" cy="891850"/>
            </a:xfrm>
            <a:custGeom>
              <a:avLst/>
              <a:gdLst/>
              <a:ahLst/>
              <a:cxnLst/>
              <a:rect l="l" t="t" r="r" b="b"/>
              <a:pathLst>
                <a:path w="31366" h="35674" extrusionOk="0">
                  <a:moveTo>
                    <a:pt x="15190" y="1"/>
                  </a:moveTo>
                  <a:lnTo>
                    <a:pt x="0" y="9326"/>
                  </a:lnTo>
                  <a:lnTo>
                    <a:pt x="481" y="27174"/>
                  </a:lnTo>
                  <a:lnTo>
                    <a:pt x="16153" y="35674"/>
                  </a:lnTo>
                  <a:lnTo>
                    <a:pt x="31366" y="26349"/>
                  </a:lnTo>
                  <a:lnTo>
                    <a:pt x="30885" y="8501"/>
                  </a:lnTo>
                  <a:lnTo>
                    <a:pt x="15190"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6157250" y="2761825"/>
              <a:ext cx="784175" cy="891275"/>
            </a:xfrm>
            <a:custGeom>
              <a:avLst/>
              <a:gdLst/>
              <a:ahLst/>
              <a:cxnLst/>
              <a:rect l="l" t="t" r="r" b="b"/>
              <a:pathLst>
                <a:path w="31367" h="35651" extrusionOk="0">
                  <a:moveTo>
                    <a:pt x="15191" y="1"/>
                  </a:moveTo>
                  <a:lnTo>
                    <a:pt x="1" y="9326"/>
                  </a:lnTo>
                  <a:lnTo>
                    <a:pt x="459" y="27151"/>
                  </a:lnTo>
                  <a:lnTo>
                    <a:pt x="16153" y="35651"/>
                  </a:lnTo>
                  <a:lnTo>
                    <a:pt x="31366" y="26326"/>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6583400" y="3489850"/>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3609525" y="1307550"/>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 name="Google Shape;37;p2"/>
          <p:cNvGrpSpPr/>
          <p:nvPr/>
        </p:nvGrpSpPr>
        <p:grpSpPr>
          <a:xfrm>
            <a:off x="-484300" y="-1463825"/>
            <a:ext cx="7109975" cy="3093025"/>
            <a:chOff x="238125" y="1301825"/>
            <a:chExt cx="7109975" cy="3093025"/>
          </a:xfrm>
        </p:grpSpPr>
        <p:sp>
          <p:nvSpPr>
            <p:cNvPr id="38" name="Google Shape;38;p2"/>
            <p:cNvSpPr/>
            <p:nvPr/>
          </p:nvSpPr>
          <p:spPr>
            <a:xfrm>
              <a:off x="238125" y="1314975"/>
              <a:ext cx="784150" cy="891850"/>
            </a:xfrm>
            <a:custGeom>
              <a:avLst/>
              <a:gdLst/>
              <a:ahLst/>
              <a:cxnLst/>
              <a:rect l="l" t="t" r="r" b="b"/>
              <a:pathLst>
                <a:path w="31366" h="35674" extrusionOk="0">
                  <a:moveTo>
                    <a:pt x="15213" y="1"/>
                  </a:moveTo>
                  <a:lnTo>
                    <a:pt x="0" y="9326"/>
                  </a:lnTo>
                  <a:lnTo>
                    <a:pt x="481" y="27174"/>
                  </a:lnTo>
                  <a:lnTo>
                    <a:pt x="16152" y="35674"/>
                  </a:lnTo>
                  <a:lnTo>
                    <a:pt x="31366" y="26349"/>
                  </a:lnTo>
                  <a:lnTo>
                    <a:pt x="30884"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664825" y="2043000"/>
              <a:ext cx="784175" cy="891850"/>
            </a:xfrm>
            <a:custGeom>
              <a:avLst/>
              <a:gdLst/>
              <a:ahLst/>
              <a:cxnLst/>
              <a:rect l="l" t="t" r="r" b="b"/>
              <a:pathLst>
                <a:path w="31367" h="35674" extrusionOk="0">
                  <a:moveTo>
                    <a:pt x="15191" y="0"/>
                  </a:moveTo>
                  <a:lnTo>
                    <a:pt x="1" y="9348"/>
                  </a:lnTo>
                  <a:lnTo>
                    <a:pt x="459" y="27173"/>
                  </a:lnTo>
                  <a:lnTo>
                    <a:pt x="16153" y="35673"/>
                  </a:lnTo>
                  <a:lnTo>
                    <a:pt x="31367" y="26348"/>
                  </a:lnTo>
                  <a:lnTo>
                    <a:pt x="30885" y="8523"/>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1080675" y="1313275"/>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1507400" y="2041275"/>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1923825" y="1310975"/>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2349975" y="2039550"/>
              <a:ext cx="784150" cy="891850"/>
            </a:xfrm>
            <a:custGeom>
              <a:avLst/>
              <a:gdLst/>
              <a:ahLst/>
              <a:cxnLst/>
              <a:rect l="l" t="t" r="r" b="b"/>
              <a:pathLst>
                <a:path w="31366" h="35674" extrusionOk="0">
                  <a:moveTo>
                    <a:pt x="15213" y="1"/>
                  </a:moveTo>
                  <a:lnTo>
                    <a:pt x="0" y="9326"/>
                  </a:lnTo>
                  <a:lnTo>
                    <a:pt x="481" y="27151"/>
                  </a:lnTo>
                  <a:lnTo>
                    <a:pt x="16175" y="35674"/>
                  </a:lnTo>
                  <a:lnTo>
                    <a:pt x="31366" y="26326"/>
                  </a:lnTo>
                  <a:lnTo>
                    <a:pt x="30907"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2766375" y="1309250"/>
              <a:ext cx="784175" cy="891850"/>
            </a:xfrm>
            <a:custGeom>
              <a:avLst/>
              <a:gdLst/>
              <a:ahLst/>
              <a:cxnLst/>
              <a:rect l="l" t="t" r="r" b="b"/>
              <a:pathLst>
                <a:path w="31367" h="35674" extrusionOk="0">
                  <a:moveTo>
                    <a:pt x="15214" y="1"/>
                  </a:moveTo>
                  <a:lnTo>
                    <a:pt x="1" y="9326"/>
                  </a:lnTo>
                  <a:lnTo>
                    <a:pt x="482" y="27174"/>
                  </a:lnTo>
                  <a:lnTo>
                    <a:pt x="16176" y="35674"/>
                  </a:lnTo>
                  <a:lnTo>
                    <a:pt x="31366" y="26349"/>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3193100" y="203782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3609525" y="1307550"/>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257575" y="2774425"/>
              <a:ext cx="784175" cy="891850"/>
            </a:xfrm>
            <a:custGeom>
              <a:avLst/>
              <a:gdLst/>
              <a:ahLst/>
              <a:cxnLst/>
              <a:rect l="l" t="t" r="r" b="b"/>
              <a:pathLst>
                <a:path w="31367" h="35674" extrusionOk="0">
                  <a:moveTo>
                    <a:pt x="15214" y="1"/>
                  </a:moveTo>
                  <a:lnTo>
                    <a:pt x="1" y="9349"/>
                  </a:lnTo>
                  <a:lnTo>
                    <a:pt x="482" y="27174"/>
                  </a:lnTo>
                  <a:lnTo>
                    <a:pt x="16153" y="35674"/>
                  </a:lnTo>
                  <a:lnTo>
                    <a:pt x="31367" y="26349"/>
                  </a:lnTo>
                  <a:lnTo>
                    <a:pt x="30885" y="8524"/>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1526875" y="3501300"/>
              <a:ext cx="784175" cy="891275"/>
            </a:xfrm>
            <a:custGeom>
              <a:avLst/>
              <a:gdLst/>
              <a:ahLst/>
              <a:cxnLst/>
              <a:rect l="l" t="t" r="r" b="b"/>
              <a:pathLst>
                <a:path w="31367" h="35651" extrusionOk="0">
                  <a:moveTo>
                    <a:pt x="15191" y="0"/>
                  </a:moveTo>
                  <a:lnTo>
                    <a:pt x="0" y="9325"/>
                  </a:lnTo>
                  <a:lnTo>
                    <a:pt x="482" y="27150"/>
                  </a:lnTo>
                  <a:lnTo>
                    <a:pt x="16153" y="35650"/>
                  </a:lnTo>
                  <a:lnTo>
                    <a:pt x="31366" y="26325"/>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2369450" y="3499000"/>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2785850" y="276927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3212575" y="3497275"/>
              <a:ext cx="783600" cy="891850"/>
            </a:xfrm>
            <a:custGeom>
              <a:avLst/>
              <a:gdLst/>
              <a:ahLst/>
              <a:cxnLst/>
              <a:rect l="l" t="t" r="r" b="b"/>
              <a:pathLst>
                <a:path w="31344" h="35674" extrusionOk="0">
                  <a:moveTo>
                    <a:pt x="15191" y="1"/>
                  </a:moveTo>
                  <a:lnTo>
                    <a:pt x="0" y="9326"/>
                  </a:lnTo>
                  <a:lnTo>
                    <a:pt x="459" y="27174"/>
                  </a:lnTo>
                  <a:lnTo>
                    <a:pt x="16153" y="35674"/>
                  </a:lnTo>
                  <a:lnTo>
                    <a:pt x="31343"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4055150" y="3495575"/>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4897700" y="3493850"/>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 name="Google Shape;67;p2"/>
          <p:cNvSpPr txBox="1">
            <a:spLocks noGrp="1"/>
          </p:cNvSpPr>
          <p:nvPr>
            <p:ph type="ctrTitle"/>
          </p:nvPr>
        </p:nvSpPr>
        <p:spPr>
          <a:xfrm rot="780">
            <a:off x="1266975" y="1715025"/>
            <a:ext cx="6610200" cy="12696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Font typeface="Paytone One"/>
              <a:buNone/>
              <a:defRPr sz="7200"/>
            </a:lvl1pPr>
            <a:lvl2pPr lvl="1">
              <a:spcBef>
                <a:spcPts val="0"/>
              </a:spcBef>
              <a:spcAft>
                <a:spcPts val="0"/>
              </a:spcAft>
              <a:buSzPts val="9600"/>
              <a:buFont typeface="Paytone One"/>
              <a:buNone/>
              <a:defRPr sz="9600">
                <a:latin typeface="Paytone One"/>
                <a:ea typeface="Paytone One"/>
                <a:cs typeface="Paytone One"/>
                <a:sym typeface="Paytone One"/>
              </a:defRPr>
            </a:lvl2pPr>
            <a:lvl3pPr lvl="2">
              <a:spcBef>
                <a:spcPts val="0"/>
              </a:spcBef>
              <a:spcAft>
                <a:spcPts val="0"/>
              </a:spcAft>
              <a:buSzPts val="9600"/>
              <a:buFont typeface="Paytone One"/>
              <a:buNone/>
              <a:defRPr sz="9600">
                <a:latin typeface="Paytone One"/>
                <a:ea typeface="Paytone One"/>
                <a:cs typeface="Paytone One"/>
                <a:sym typeface="Paytone One"/>
              </a:defRPr>
            </a:lvl3pPr>
            <a:lvl4pPr lvl="3">
              <a:spcBef>
                <a:spcPts val="0"/>
              </a:spcBef>
              <a:spcAft>
                <a:spcPts val="0"/>
              </a:spcAft>
              <a:buSzPts val="9600"/>
              <a:buFont typeface="Paytone One"/>
              <a:buNone/>
              <a:defRPr sz="9600">
                <a:latin typeface="Paytone One"/>
                <a:ea typeface="Paytone One"/>
                <a:cs typeface="Paytone One"/>
                <a:sym typeface="Paytone One"/>
              </a:defRPr>
            </a:lvl4pPr>
            <a:lvl5pPr lvl="4">
              <a:spcBef>
                <a:spcPts val="0"/>
              </a:spcBef>
              <a:spcAft>
                <a:spcPts val="0"/>
              </a:spcAft>
              <a:buSzPts val="9600"/>
              <a:buFont typeface="Paytone One"/>
              <a:buNone/>
              <a:defRPr sz="9600">
                <a:latin typeface="Paytone One"/>
                <a:ea typeface="Paytone One"/>
                <a:cs typeface="Paytone One"/>
                <a:sym typeface="Paytone One"/>
              </a:defRPr>
            </a:lvl5pPr>
            <a:lvl6pPr lvl="5">
              <a:spcBef>
                <a:spcPts val="0"/>
              </a:spcBef>
              <a:spcAft>
                <a:spcPts val="0"/>
              </a:spcAft>
              <a:buSzPts val="9600"/>
              <a:buFont typeface="Paytone One"/>
              <a:buNone/>
              <a:defRPr sz="9600">
                <a:latin typeface="Paytone One"/>
                <a:ea typeface="Paytone One"/>
                <a:cs typeface="Paytone One"/>
                <a:sym typeface="Paytone One"/>
              </a:defRPr>
            </a:lvl6pPr>
            <a:lvl7pPr lvl="6">
              <a:spcBef>
                <a:spcPts val="0"/>
              </a:spcBef>
              <a:spcAft>
                <a:spcPts val="0"/>
              </a:spcAft>
              <a:buSzPts val="9600"/>
              <a:buFont typeface="Paytone One"/>
              <a:buNone/>
              <a:defRPr sz="9600">
                <a:latin typeface="Paytone One"/>
                <a:ea typeface="Paytone One"/>
                <a:cs typeface="Paytone One"/>
                <a:sym typeface="Paytone One"/>
              </a:defRPr>
            </a:lvl7pPr>
            <a:lvl8pPr lvl="7">
              <a:spcBef>
                <a:spcPts val="0"/>
              </a:spcBef>
              <a:spcAft>
                <a:spcPts val="0"/>
              </a:spcAft>
              <a:buSzPts val="9600"/>
              <a:buFont typeface="Paytone One"/>
              <a:buNone/>
              <a:defRPr sz="9600">
                <a:latin typeface="Paytone One"/>
                <a:ea typeface="Paytone One"/>
                <a:cs typeface="Paytone One"/>
                <a:sym typeface="Paytone One"/>
              </a:defRPr>
            </a:lvl8pPr>
            <a:lvl9pPr lvl="8">
              <a:spcBef>
                <a:spcPts val="0"/>
              </a:spcBef>
              <a:spcAft>
                <a:spcPts val="0"/>
              </a:spcAft>
              <a:buSzPts val="9600"/>
              <a:buFont typeface="Paytone One"/>
              <a:buNone/>
              <a:defRPr sz="9600">
                <a:latin typeface="Paytone One"/>
                <a:ea typeface="Paytone One"/>
                <a:cs typeface="Paytone One"/>
                <a:sym typeface="Paytone One"/>
              </a:defRPr>
            </a:lvl9pPr>
          </a:lstStyle>
          <a:p>
            <a:endParaRPr/>
          </a:p>
        </p:txBody>
      </p:sp>
      <p:sp>
        <p:nvSpPr>
          <p:cNvPr id="68" name="Google Shape;68;p2"/>
          <p:cNvSpPr txBox="1">
            <a:spLocks noGrp="1"/>
          </p:cNvSpPr>
          <p:nvPr>
            <p:ph type="subTitle" idx="1"/>
          </p:nvPr>
        </p:nvSpPr>
        <p:spPr>
          <a:xfrm rot="1327">
            <a:off x="3017400" y="2861825"/>
            <a:ext cx="3109200" cy="637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Font typeface="Nunito"/>
              <a:buNone/>
              <a:defRPr>
                <a:latin typeface="Nunito"/>
                <a:ea typeface="Nunito"/>
                <a:cs typeface="Nunito"/>
                <a:sym typeface="Nunito"/>
              </a:defRPr>
            </a:lvl1pPr>
            <a:lvl2pPr lvl="1">
              <a:lnSpc>
                <a:spcPct val="100000"/>
              </a:lnSpc>
              <a:spcBef>
                <a:spcPts val="0"/>
              </a:spcBef>
              <a:spcAft>
                <a:spcPts val="0"/>
              </a:spcAft>
              <a:buSzPts val="2800"/>
              <a:buFont typeface="Nunito"/>
              <a:buNone/>
              <a:defRPr sz="2800">
                <a:latin typeface="Nunito"/>
                <a:ea typeface="Nunito"/>
                <a:cs typeface="Nunito"/>
                <a:sym typeface="Nunito"/>
              </a:defRPr>
            </a:lvl2pPr>
            <a:lvl3pPr lvl="2">
              <a:lnSpc>
                <a:spcPct val="100000"/>
              </a:lnSpc>
              <a:spcBef>
                <a:spcPts val="0"/>
              </a:spcBef>
              <a:spcAft>
                <a:spcPts val="0"/>
              </a:spcAft>
              <a:buSzPts val="2800"/>
              <a:buFont typeface="Nunito"/>
              <a:buNone/>
              <a:defRPr sz="2800">
                <a:latin typeface="Nunito"/>
                <a:ea typeface="Nunito"/>
                <a:cs typeface="Nunito"/>
                <a:sym typeface="Nunito"/>
              </a:defRPr>
            </a:lvl3pPr>
            <a:lvl4pPr lvl="3">
              <a:lnSpc>
                <a:spcPct val="100000"/>
              </a:lnSpc>
              <a:spcBef>
                <a:spcPts val="0"/>
              </a:spcBef>
              <a:spcAft>
                <a:spcPts val="0"/>
              </a:spcAft>
              <a:buSzPts val="2800"/>
              <a:buFont typeface="Nunito"/>
              <a:buNone/>
              <a:defRPr sz="2800">
                <a:latin typeface="Nunito"/>
                <a:ea typeface="Nunito"/>
                <a:cs typeface="Nunito"/>
                <a:sym typeface="Nunito"/>
              </a:defRPr>
            </a:lvl4pPr>
            <a:lvl5pPr lvl="4">
              <a:lnSpc>
                <a:spcPct val="100000"/>
              </a:lnSpc>
              <a:spcBef>
                <a:spcPts val="0"/>
              </a:spcBef>
              <a:spcAft>
                <a:spcPts val="0"/>
              </a:spcAft>
              <a:buSzPts val="2800"/>
              <a:buFont typeface="Nunito"/>
              <a:buNone/>
              <a:defRPr sz="2800">
                <a:latin typeface="Nunito"/>
                <a:ea typeface="Nunito"/>
                <a:cs typeface="Nunito"/>
                <a:sym typeface="Nunito"/>
              </a:defRPr>
            </a:lvl5pPr>
            <a:lvl6pPr lvl="5">
              <a:lnSpc>
                <a:spcPct val="100000"/>
              </a:lnSpc>
              <a:spcBef>
                <a:spcPts val="0"/>
              </a:spcBef>
              <a:spcAft>
                <a:spcPts val="0"/>
              </a:spcAft>
              <a:buSzPts val="2800"/>
              <a:buFont typeface="Nunito"/>
              <a:buNone/>
              <a:defRPr sz="2800">
                <a:latin typeface="Nunito"/>
                <a:ea typeface="Nunito"/>
                <a:cs typeface="Nunito"/>
                <a:sym typeface="Nunito"/>
              </a:defRPr>
            </a:lvl6pPr>
            <a:lvl7pPr lvl="6">
              <a:lnSpc>
                <a:spcPct val="100000"/>
              </a:lnSpc>
              <a:spcBef>
                <a:spcPts val="0"/>
              </a:spcBef>
              <a:spcAft>
                <a:spcPts val="0"/>
              </a:spcAft>
              <a:buSzPts val="2800"/>
              <a:buFont typeface="Nunito"/>
              <a:buNone/>
              <a:defRPr sz="2800">
                <a:latin typeface="Nunito"/>
                <a:ea typeface="Nunito"/>
                <a:cs typeface="Nunito"/>
                <a:sym typeface="Nunito"/>
              </a:defRPr>
            </a:lvl7pPr>
            <a:lvl8pPr lvl="7">
              <a:lnSpc>
                <a:spcPct val="100000"/>
              </a:lnSpc>
              <a:spcBef>
                <a:spcPts val="0"/>
              </a:spcBef>
              <a:spcAft>
                <a:spcPts val="0"/>
              </a:spcAft>
              <a:buSzPts val="2800"/>
              <a:buFont typeface="Nunito"/>
              <a:buNone/>
              <a:defRPr sz="2800">
                <a:latin typeface="Nunito"/>
                <a:ea typeface="Nunito"/>
                <a:cs typeface="Nunito"/>
                <a:sym typeface="Nunito"/>
              </a:defRPr>
            </a:lvl8pPr>
            <a:lvl9pPr lvl="8">
              <a:lnSpc>
                <a:spcPct val="100000"/>
              </a:lnSpc>
              <a:spcBef>
                <a:spcPts val="0"/>
              </a:spcBef>
              <a:spcAft>
                <a:spcPts val="0"/>
              </a:spcAft>
              <a:buSzPts val="2800"/>
              <a:buFont typeface="Nunito"/>
              <a:buNone/>
              <a:defRPr sz="2800">
                <a:latin typeface="Nunito"/>
                <a:ea typeface="Nunito"/>
                <a:cs typeface="Nunito"/>
                <a:sym typeface="Nunito"/>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1">
  <p:cSld name="TITLE_ONLY_4">
    <p:spTree>
      <p:nvGrpSpPr>
        <p:cNvPr id="1" name="Shape 295"/>
        <p:cNvGrpSpPr/>
        <p:nvPr/>
      </p:nvGrpSpPr>
      <p:grpSpPr>
        <a:xfrm>
          <a:off x="0" y="0"/>
          <a:ext cx="0" cy="0"/>
          <a:chOff x="0" y="0"/>
          <a:chExt cx="0" cy="0"/>
        </a:xfrm>
      </p:grpSpPr>
      <p:sp>
        <p:nvSpPr>
          <p:cNvPr id="296" name="Google Shape;296;p13"/>
          <p:cNvSpPr txBox="1">
            <a:spLocks noGrp="1"/>
          </p:cNvSpPr>
          <p:nvPr>
            <p:ph type="title"/>
          </p:nvPr>
        </p:nvSpPr>
        <p:spPr>
          <a:xfrm>
            <a:off x="466725" y="355650"/>
            <a:ext cx="8210700" cy="6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lvl2pPr>
            <a:lvl3pPr lvl="2" algn="ctr" rtl="0">
              <a:spcBef>
                <a:spcPts val="0"/>
              </a:spcBef>
              <a:spcAft>
                <a:spcPts val="0"/>
              </a:spcAft>
              <a:buNone/>
              <a:defRPr sz="3600"/>
            </a:lvl3pPr>
            <a:lvl4pPr lvl="3" algn="ctr" rtl="0">
              <a:spcBef>
                <a:spcPts val="0"/>
              </a:spcBef>
              <a:spcAft>
                <a:spcPts val="0"/>
              </a:spcAft>
              <a:buNone/>
              <a:defRPr sz="3600"/>
            </a:lvl4pPr>
            <a:lvl5pPr lvl="4" algn="ctr" rtl="0">
              <a:spcBef>
                <a:spcPts val="0"/>
              </a:spcBef>
              <a:spcAft>
                <a:spcPts val="0"/>
              </a:spcAft>
              <a:buNone/>
              <a:defRPr sz="3600"/>
            </a:lvl5pPr>
            <a:lvl6pPr lvl="5" algn="ctr" rtl="0">
              <a:spcBef>
                <a:spcPts val="0"/>
              </a:spcBef>
              <a:spcAft>
                <a:spcPts val="0"/>
              </a:spcAft>
              <a:buNone/>
              <a:defRPr sz="3600"/>
            </a:lvl6pPr>
            <a:lvl7pPr lvl="6" algn="ctr" rtl="0">
              <a:spcBef>
                <a:spcPts val="0"/>
              </a:spcBef>
              <a:spcAft>
                <a:spcPts val="0"/>
              </a:spcAft>
              <a:buNone/>
              <a:defRPr sz="3600"/>
            </a:lvl7pPr>
            <a:lvl8pPr lvl="7" algn="ctr" rtl="0">
              <a:spcBef>
                <a:spcPts val="0"/>
              </a:spcBef>
              <a:spcAft>
                <a:spcPts val="0"/>
              </a:spcAft>
              <a:buNone/>
              <a:defRPr sz="3600"/>
            </a:lvl8pPr>
            <a:lvl9pPr lvl="8" algn="ctr" rtl="0">
              <a:spcBef>
                <a:spcPts val="0"/>
              </a:spcBef>
              <a:spcAft>
                <a:spcPts val="0"/>
              </a:spcAft>
              <a:buNone/>
              <a:defRPr sz="3600"/>
            </a:lvl9pPr>
          </a:lstStyle>
          <a:p>
            <a:endParaRPr/>
          </a:p>
        </p:txBody>
      </p:sp>
      <p:grpSp>
        <p:nvGrpSpPr>
          <p:cNvPr id="297" name="Google Shape;297;p13"/>
          <p:cNvGrpSpPr/>
          <p:nvPr/>
        </p:nvGrpSpPr>
        <p:grpSpPr>
          <a:xfrm>
            <a:off x="-878550" y="3834750"/>
            <a:ext cx="7110000" cy="2353575"/>
            <a:chOff x="-878550" y="3834750"/>
            <a:chExt cx="7110000" cy="2353575"/>
          </a:xfrm>
        </p:grpSpPr>
        <p:grpSp>
          <p:nvGrpSpPr>
            <p:cNvPr id="298" name="Google Shape;298;p13"/>
            <p:cNvGrpSpPr/>
            <p:nvPr/>
          </p:nvGrpSpPr>
          <p:grpSpPr>
            <a:xfrm>
              <a:off x="-878550" y="3834750"/>
              <a:ext cx="7110000" cy="2353575"/>
              <a:chOff x="257575" y="2041275"/>
              <a:chExt cx="7110000" cy="2353575"/>
            </a:xfrm>
          </p:grpSpPr>
          <p:sp>
            <p:nvSpPr>
              <p:cNvPr id="299" name="Google Shape;299;p13"/>
              <p:cNvSpPr/>
              <p:nvPr/>
            </p:nvSpPr>
            <p:spPr>
              <a:xfrm>
                <a:off x="1507400" y="2041275"/>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3"/>
              <p:cNvSpPr/>
              <p:nvPr/>
            </p:nvSpPr>
            <p:spPr>
              <a:xfrm>
                <a:off x="257575" y="2774425"/>
                <a:ext cx="784175" cy="891850"/>
              </a:xfrm>
              <a:custGeom>
                <a:avLst/>
                <a:gdLst/>
                <a:ahLst/>
                <a:cxnLst/>
                <a:rect l="l" t="t" r="r" b="b"/>
                <a:pathLst>
                  <a:path w="31367" h="35674" extrusionOk="0">
                    <a:moveTo>
                      <a:pt x="15214" y="1"/>
                    </a:moveTo>
                    <a:lnTo>
                      <a:pt x="1" y="9349"/>
                    </a:lnTo>
                    <a:lnTo>
                      <a:pt x="482" y="27174"/>
                    </a:lnTo>
                    <a:lnTo>
                      <a:pt x="16153" y="35674"/>
                    </a:lnTo>
                    <a:lnTo>
                      <a:pt x="31367" y="26349"/>
                    </a:lnTo>
                    <a:lnTo>
                      <a:pt x="30885" y="8524"/>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3"/>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3"/>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3"/>
              <p:cNvSpPr/>
              <p:nvPr/>
            </p:nvSpPr>
            <p:spPr>
              <a:xfrm>
                <a:off x="1526875" y="3501300"/>
                <a:ext cx="784175" cy="891275"/>
              </a:xfrm>
              <a:custGeom>
                <a:avLst/>
                <a:gdLst/>
                <a:ahLst/>
                <a:cxnLst/>
                <a:rect l="l" t="t" r="r" b="b"/>
                <a:pathLst>
                  <a:path w="31367" h="35651" extrusionOk="0">
                    <a:moveTo>
                      <a:pt x="15191" y="0"/>
                    </a:moveTo>
                    <a:lnTo>
                      <a:pt x="0" y="9325"/>
                    </a:lnTo>
                    <a:lnTo>
                      <a:pt x="482" y="27150"/>
                    </a:lnTo>
                    <a:lnTo>
                      <a:pt x="16153" y="35650"/>
                    </a:lnTo>
                    <a:lnTo>
                      <a:pt x="31366" y="26325"/>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3"/>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3"/>
              <p:cNvSpPr/>
              <p:nvPr/>
            </p:nvSpPr>
            <p:spPr>
              <a:xfrm>
                <a:off x="2369450" y="3499000"/>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3"/>
              <p:cNvSpPr/>
              <p:nvPr/>
            </p:nvSpPr>
            <p:spPr>
              <a:xfrm>
                <a:off x="2785850" y="276927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3"/>
              <p:cNvSpPr/>
              <p:nvPr/>
            </p:nvSpPr>
            <p:spPr>
              <a:xfrm>
                <a:off x="3212575" y="3497275"/>
                <a:ext cx="783600" cy="891850"/>
              </a:xfrm>
              <a:custGeom>
                <a:avLst/>
                <a:gdLst/>
                <a:ahLst/>
                <a:cxnLst/>
                <a:rect l="l" t="t" r="r" b="b"/>
                <a:pathLst>
                  <a:path w="31344" h="35674" extrusionOk="0">
                    <a:moveTo>
                      <a:pt x="15191" y="1"/>
                    </a:moveTo>
                    <a:lnTo>
                      <a:pt x="0" y="9326"/>
                    </a:lnTo>
                    <a:lnTo>
                      <a:pt x="459" y="27174"/>
                    </a:lnTo>
                    <a:lnTo>
                      <a:pt x="16153" y="35674"/>
                    </a:lnTo>
                    <a:lnTo>
                      <a:pt x="31343"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3"/>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3"/>
              <p:cNvSpPr/>
              <p:nvPr/>
            </p:nvSpPr>
            <p:spPr>
              <a:xfrm>
                <a:off x="4055150" y="3495575"/>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3"/>
              <p:cNvSpPr/>
              <p:nvPr/>
            </p:nvSpPr>
            <p:spPr>
              <a:xfrm>
                <a:off x="4897700" y="3493850"/>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3"/>
              <p:cNvSpPr/>
              <p:nvPr/>
            </p:nvSpPr>
            <p:spPr>
              <a:xfrm>
                <a:off x="5740850" y="3491550"/>
                <a:ext cx="784150" cy="891850"/>
              </a:xfrm>
              <a:custGeom>
                <a:avLst/>
                <a:gdLst/>
                <a:ahLst/>
                <a:cxnLst/>
                <a:rect l="l" t="t" r="r" b="b"/>
                <a:pathLst>
                  <a:path w="31366" h="35674" extrusionOk="0">
                    <a:moveTo>
                      <a:pt x="15190" y="1"/>
                    </a:moveTo>
                    <a:lnTo>
                      <a:pt x="0" y="9326"/>
                    </a:lnTo>
                    <a:lnTo>
                      <a:pt x="481" y="27174"/>
                    </a:lnTo>
                    <a:lnTo>
                      <a:pt x="16153" y="35674"/>
                    </a:lnTo>
                    <a:lnTo>
                      <a:pt x="31366" y="26349"/>
                    </a:lnTo>
                    <a:lnTo>
                      <a:pt x="30885" y="8501"/>
                    </a:lnTo>
                    <a:lnTo>
                      <a:pt x="15190"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3"/>
              <p:cNvSpPr/>
              <p:nvPr/>
            </p:nvSpPr>
            <p:spPr>
              <a:xfrm>
                <a:off x="6583400" y="3489850"/>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3" name="Google Shape;313;p13"/>
            <p:cNvSpPr/>
            <p:nvPr/>
          </p:nvSpPr>
          <p:spPr>
            <a:xfrm>
              <a:off x="3340313" y="4560475"/>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3"/>
            <p:cNvSpPr/>
            <p:nvPr/>
          </p:nvSpPr>
          <p:spPr>
            <a:xfrm>
              <a:off x="4188325" y="4560475"/>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2">
  <p:cSld name="TITLE_ONLY_5">
    <p:spTree>
      <p:nvGrpSpPr>
        <p:cNvPr id="1" name="Shape 315"/>
        <p:cNvGrpSpPr/>
        <p:nvPr/>
      </p:nvGrpSpPr>
      <p:grpSpPr>
        <a:xfrm>
          <a:off x="0" y="0"/>
          <a:ext cx="0" cy="0"/>
          <a:chOff x="0" y="0"/>
          <a:chExt cx="0" cy="0"/>
        </a:xfrm>
      </p:grpSpPr>
      <p:sp>
        <p:nvSpPr>
          <p:cNvPr id="316" name="Google Shape;316;p14"/>
          <p:cNvSpPr txBox="1">
            <a:spLocks noGrp="1"/>
          </p:cNvSpPr>
          <p:nvPr>
            <p:ph type="title"/>
          </p:nvPr>
        </p:nvSpPr>
        <p:spPr>
          <a:xfrm>
            <a:off x="466725" y="355650"/>
            <a:ext cx="8210700" cy="6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lvl2pPr>
            <a:lvl3pPr lvl="2" algn="ctr" rtl="0">
              <a:spcBef>
                <a:spcPts val="0"/>
              </a:spcBef>
              <a:spcAft>
                <a:spcPts val="0"/>
              </a:spcAft>
              <a:buNone/>
              <a:defRPr sz="3600"/>
            </a:lvl3pPr>
            <a:lvl4pPr lvl="3" algn="ctr" rtl="0">
              <a:spcBef>
                <a:spcPts val="0"/>
              </a:spcBef>
              <a:spcAft>
                <a:spcPts val="0"/>
              </a:spcAft>
              <a:buNone/>
              <a:defRPr sz="3600"/>
            </a:lvl4pPr>
            <a:lvl5pPr lvl="4" algn="ctr" rtl="0">
              <a:spcBef>
                <a:spcPts val="0"/>
              </a:spcBef>
              <a:spcAft>
                <a:spcPts val="0"/>
              </a:spcAft>
              <a:buNone/>
              <a:defRPr sz="3600"/>
            </a:lvl5pPr>
            <a:lvl6pPr lvl="5" algn="ctr" rtl="0">
              <a:spcBef>
                <a:spcPts val="0"/>
              </a:spcBef>
              <a:spcAft>
                <a:spcPts val="0"/>
              </a:spcAft>
              <a:buNone/>
              <a:defRPr sz="3600"/>
            </a:lvl6pPr>
            <a:lvl7pPr lvl="6" algn="ctr" rtl="0">
              <a:spcBef>
                <a:spcPts val="0"/>
              </a:spcBef>
              <a:spcAft>
                <a:spcPts val="0"/>
              </a:spcAft>
              <a:buNone/>
              <a:defRPr sz="3600"/>
            </a:lvl7pPr>
            <a:lvl8pPr lvl="7" algn="ctr" rtl="0">
              <a:spcBef>
                <a:spcPts val="0"/>
              </a:spcBef>
              <a:spcAft>
                <a:spcPts val="0"/>
              </a:spcAft>
              <a:buNone/>
              <a:defRPr sz="3600"/>
            </a:lvl8pPr>
            <a:lvl9pPr lvl="8" algn="ctr" rtl="0">
              <a:spcBef>
                <a:spcPts val="0"/>
              </a:spcBef>
              <a:spcAft>
                <a:spcPts val="0"/>
              </a:spcAft>
              <a:buNone/>
              <a:defRPr sz="3600"/>
            </a:lvl9pPr>
          </a:lstStyle>
          <a:p>
            <a:endParaRPr/>
          </a:p>
        </p:txBody>
      </p:sp>
      <p:grpSp>
        <p:nvGrpSpPr>
          <p:cNvPr id="317" name="Google Shape;317;p14"/>
          <p:cNvGrpSpPr/>
          <p:nvPr/>
        </p:nvGrpSpPr>
        <p:grpSpPr>
          <a:xfrm rot="10800000">
            <a:off x="7198813" y="4094575"/>
            <a:ext cx="1626725" cy="1622150"/>
            <a:chOff x="4452075" y="1303525"/>
            <a:chExt cx="1626725" cy="1622150"/>
          </a:xfrm>
        </p:grpSpPr>
        <p:sp>
          <p:nvSpPr>
            <p:cNvPr id="318" name="Google Shape;318;p14"/>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4"/>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4"/>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1" name="Google Shape;321;p14"/>
          <p:cNvGrpSpPr/>
          <p:nvPr/>
        </p:nvGrpSpPr>
        <p:grpSpPr>
          <a:xfrm flipH="1">
            <a:off x="-695775" y="-754675"/>
            <a:ext cx="2905200" cy="2351300"/>
            <a:chOff x="7171875" y="-754675"/>
            <a:chExt cx="2905200" cy="2351300"/>
          </a:xfrm>
        </p:grpSpPr>
        <p:sp>
          <p:nvSpPr>
            <p:cNvPr id="322" name="Google Shape;322;p14"/>
            <p:cNvSpPr/>
            <p:nvPr/>
          </p:nvSpPr>
          <p:spPr>
            <a:xfrm>
              <a:off x="7171875" y="-751225"/>
              <a:ext cx="784175" cy="891850"/>
            </a:xfrm>
            <a:custGeom>
              <a:avLst/>
              <a:gdLst/>
              <a:ahLst/>
              <a:cxnLst/>
              <a:rect l="l" t="t" r="r" b="b"/>
              <a:pathLst>
                <a:path w="31367" h="35674" extrusionOk="0">
                  <a:moveTo>
                    <a:pt x="15191" y="0"/>
                  </a:moveTo>
                  <a:lnTo>
                    <a:pt x="1" y="9348"/>
                  </a:lnTo>
                  <a:lnTo>
                    <a:pt x="459" y="27173"/>
                  </a:lnTo>
                  <a:lnTo>
                    <a:pt x="16153" y="35673"/>
                  </a:lnTo>
                  <a:lnTo>
                    <a:pt x="31367" y="26348"/>
                  </a:lnTo>
                  <a:lnTo>
                    <a:pt x="30885" y="8523"/>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4"/>
            <p:cNvSpPr/>
            <p:nvPr/>
          </p:nvSpPr>
          <p:spPr>
            <a:xfrm>
              <a:off x="8857025" y="-754675"/>
              <a:ext cx="784150" cy="891850"/>
            </a:xfrm>
            <a:custGeom>
              <a:avLst/>
              <a:gdLst/>
              <a:ahLst/>
              <a:cxnLst/>
              <a:rect l="l" t="t" r="r" b="b"/>
              <a:pathLst>
                <a:path w="31366" h="35674" extrusionOk="0">
                  <a:moveTo>
                    <a:pt x="15213" y="1"/>
                  </a:moveTo>
                  <a:lnTo>
                    <a:pt x="0" y="9326"/>
                  </a:lnTo>
                  <a:lnTo>
                    <a:pt x="481" y="27151"/>
                  </a:lnTo>
                  <a:lnTo>
                    <a:pt x="16175" y="35674"/>
                  </a:lnTo>
                  <a:lnTo>
                    <a:pt x="31366" y="26326"/>
                  </a:lnTo>
                  <a:lnTo>
                    <a:pt x="30907"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4"/>
            <p:cNvSpPr/>
            <p:nvPr/>
          </p:nvSpPr>
          <p:spPr>
            <a:xfrm>
              <a:off x="8450350" y="-23225"/>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4"/>
            <p:cNvSpPr/>
            <p:nvPr/>
          </p:nvSpPr>
          <p:spPr>
            <a:xfrm>
              <a:off x="8876500" y="704775"/>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4"/>
            <p:cNvSpPr/>
            <p:nvPr/>
          </p:nvSpPr>
          <p:spPr>
            <a:xfrm>
              <a:off x="9292900" y="-24950"/>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CUSTOM_9">
    <p:spTree>
      <p:nvGrpSpPr>
        <p:cNvPr id="1" name="Shape 327"/>
        <p:cNvGrpSpPr/>
        <p:nvPr/>
      </p:nvGrpSpPr>
      <p:grpSpPr>
        <a:xfrm>
          <a:off x="0" y="0"/>
          <a:ext cx="0" cy="0"/>
          <a:chOff x="0" y="0"/>
          <a:chExt cx="0" cy="0"/>
        </a:xfrm>
      </p:grpSpPr>
      <p:sp>
        <p:nvSpPr>
          <p:cNvPr id="328" name="Google Shape;328;p15"/>
          <p:cNvSpPr txBox="1">
            <a:spLocks noGrp="1"/>
          </p:cNvSpPr>
          <p:nvPr>
            <p:ph type="title" hasCustomPrompt="1"/>
          </p:nvPr>
        </p:nvSpPr>
        <p:spPr>
          <a:xfrm flipH="1">
            <a:off x="3620539" y="3509901"/>
            <a:ext cx="12096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4800">
                <a:solidFill>
                  <a:schemeClr val="dk2"/>
                </a:solidFill>
                <a:latin typeface="Poppins Medium"/>
                <a:ea typeface="Poppins Medium"/>
                <a:cs typeface="Poppins Medium"/>
                <a:sym typeface="Poppins Medium"/>
              </a:defRPr>
            </a:lvl1pPr>
            <a:lvl2pPr lvl="1" algn="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9pPr>
          </a:lstStyle>
          <a:p>
            <a:r>
              <a:t>xx%</a:t>
            </a:r>
          </a:p>
        </p:txBody>
      </p:sp>
      <p:sp>
        <p:nvSpPr>
          <p:cNvPr id="329" name="Google Shape;329;p15"/>
          <p:cNvSpPr txBox="1">
            <a:spLocks noGrp="1"/>
          </p:cNvSpPr>
          <p:nvPr>
            <p:ph type="subTitle" idx="1"/>
          </p:nvPr>
        </p:nvSpPr>
        <p:spPr>
          <a:xfrm flipH="1">
            <a:off x="5346175" y="2057588"/>
            <a:ext cx="2409900" cy="745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330" name="Google Shape;330;p15"/>
          <p:cNvSpPr txBox="1">
            <a:spLocks noGrp="1"/>
          </p:cNvSpPr>
          <p:nvPr>
            <p:ph type="subTitle" idx="2"/>
          </p:nvPr>
        </p:nvSpPr>
        <p:spPr>
          <a:xfrm>
            <a:off x="6035925" y="3205226"/>
            <a:ext cx="2409900" cy="745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331" name="Google Shape;331;p15"/>
          <p:cNvSpPr txBox="1">
            <a:spLocks noGrp="1"/>
          </p:cNvSpPr>
          <p:nvPr>
            <p:ph type="subTitle" idx="3"/>
          </p:nvPr>
        </p:nvSpPr>
        <p:spPr>
          <a:xfrm flipH="1">
            <a:off x="673600" y="3147867"/>
            <a:ext cx="2409900" cy="745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8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332" name="Google Shape;332;p15"/>
          <p:cNvSpPr txBox="1">
            <a:spLocks noGrp="1"/>
          </p:cNvSpPr>
          <p:nvPr>
            <p:ph type="subTitle" idx="4"/>
          </p:nvPr>
        </p:nvSpPr>
        <p:spPr>
          <a:xfrm flipH="1">
            <a:off x="5346175" y="1475063"/>
            <a:ext cx="2634000" cy="745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lt1"/>
              </a:buClr>
              <a:buSzPts val="1800"/>
              <a:buFont typeface="Paytone One"/>
              <a:buNone/>
              <a:defRPr sz="2400">
                <a:latin typeface="Mali SemiBold"/>
                <a:ea typeface="Mali SemiBold"/>
                <a:cs typeface="Mali SemiBold"/>
                <a:sym typeface="Mali SemiBold"/>
              </a:defRPr>
            </a:lvl1pPr>
            <a:lvl2pPr lvl="1" algn="ctr" rtl="0">
              <a:lnSpc>
                <a:spcPct val="100000"/>
              </a:lnSpc>
              <a:spcBef>
                <a:spcPts val="0"/>
              </a:spcBef>
              <a:spcAft>
                <a:spcPts val="0"/>
              </a:spcAft>
              <a:buClr>
                <a:schemeClr val="lt1"/>
              </a:buClr>
              <a:buSzPts val="1400"/>
              <a:buFont typeface="Paytone One"/>
              <a:buNone/>
              <a:defRPr>
                <a:solidFill>
                  <a:schemeClr val="lt1"/>
                </a:solidFill>
                <a:latin typeface="Paytone One"/>
                <a:ea typeface="Paytone One"/>
                <a:cs typeface="Paytone One"/>
                <a:sym typeface="Paytone One"/>
              </a:defRPr>
            </a:lvl2pPr>
            <a:lvl3pPr lvl="2"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3pPr>
            <a:lvl4pPr lvl="3"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4pPr>
            <a:lvl5pPr lvl="4"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5pPr>
            <a:lvl6pPr lvl="5"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6pPr>
            <a:lvl7pPr lvl="6"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7pPr>
            <a:lvl8pPr lvl="7"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8pPr>
            <a:lvl9pPr lvl="8"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9pPr>
          </a:lstStyle>
          <a:p>
            <a:endParaRPr/>
          </a:p>
        </p:txBody>
      </p:sp>
      <p:sp>
        <p:nvSpPr>
          <p:cNvPr id="333" name="Google Shape;333;p15"/>
          <p:cNvSpPr txBox="1">
            <a:spLocks noGrp="1"/>
          </p:cNvSpPr>
          <p:nvPr>
            <p:ph type="subTitle" idx="5"/>
          </p:nvPr>
        </p:nvSpPr>
        <p:spPr>
          <a:xfrm>
            <a:off x="6035925" y="2603651"/>
            <a:ext cx="2409900" cy="745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lt1"/>
              </a:buClr>
              <a:buSzPts val="1800"/>
              <a:buFont typeface="Paytone One"/>
              <a:buNone/>
              <a:defRPr sz="2400">
                <a:latin typeface="Mali SemiBold"/>
                <a:ea typeface="Mali SemiBold"/>
                <a:cs typeface="Mali SemiBold"/>
                <a:sym typeface="Mali SemiBold"/>
              </a:defRPr>
            </a:lvl1pPr>
            <a:lvl2pPr lvl="1" algn="ctr" rtl="0">
              <a:lnSpc>
                <a:spcPct val="100000"/>
              </a:lnSpc>
              <a:spcBef>
                <a:spcPts val="0"/>
              </a:spcBef>
              <a:spcAft>
                <a:spcPts val="0"/>
              </a:spcAft>
              <a:buClr>
                <a:schemeClr val="lt1"/>
              </a:buClr>
              <a:buSzPts val="1400"/>
              <a:buFont typeface="Paytone One"/>
              <a:buNone/>
              <a:defRPr>
                <a:solidFill>
                  <a:schemeClr val="lt1"/>
                </a:solidFill>
                <a:latin typeface="Paytone One"/>
                <a:ea typeface="Paytone One"/>
                <a:cs typeface="Paytone One"/>
                <a:sym typeface="Paytone One"/>
              </a:defRPr>
            </a:lvl2pPr>
            <a:lvl3pPr lvl="2"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3pPr>
            <a:lvl4pPr lvl="3"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4pPr>
            <a:lvl5pPr lvl="4"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5pPr>
            <a:lvl6pPr lvl="5"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6pPr>
            <a:lvl7pPr lvl="6"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7pPr>
            <a:lvl8pPr lvl="7"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8pPr>
            <a:lvl9pPr lvl="8"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9pPr>
          </a:lstStyle>
          <a:p>
            <a:endParaRPr/>
          </a:p>
        </p:txBody>
      </p:sp>
      <p:sp>
        <p:nvSpPr>
          <p:cNvPr id="334" name="Google Shape;334;p15"/>
          <p:cNvSpPr txBox="1">
            <a:spLocks noGrp="1"/>
          </p:cNvSpPr>
          <p:nvPr>
            <p:ph type="subTitle" idx="6"/>
          </p:nvPr>
        </p:nvSpPr>
        <p:spPr>
          <a:xfrm flipH="1">
            <a:off x="402700" y="2661042"/>
            <a:ext cx="2680800" cy="6501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lt1"/>
              </a:buClr>
              <a:buSzPts val="1800"/>
              <a:buFont typeface="Paytone One"/>
              <a:buNone/>
              <a:defRPr sz="2400">
                <a:latin typeface="Mali SemiBold"/>
                <a:ea typeface="Mali SemiBold"/>
                <a:cs typeface="Mali SemiBold"/>
                <a:sym typeface="Mali SemiBold"/>
              </a:defRPr>
            </a:lvl1pPr>
            <a:lvl2pPr lvl="1" algn="ctr" rtl="0">
              <a:lnSpc>
                <a:spcPct val="100000"/>
              </a:lnSpc>
              <a:spcBef>
                <a:spcPts val="0"/>
              </a:spcBef>
              <a:spcAft>
                <a:spcPts val="0"/>
              </a:spcAft>
              <a:buClr>
                <a:schemeClr val="lt1"/>
              </a:buClr>
              <a:buSzPts val="1400"/>
              <a:buFont typeface="Paytone One"/>
              <a:buNone/>
              <a:defRPr>
                <a:solidFill>
                  <a:schemeClr val="lt1"/>
                </a:solidFill>
                <a:latin typeface="Paytone One"/>
                <a:ea typeface="Paytone One"/>
                <a:cs typeface="Paytone One"/>
                <a:sym typeface="Paytone One"/>
              </a:defRPr>
            </a:lvl2pPr>
            <a:lvl3pPr lvl="2"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3pPr>
            <a:lvl4pPr lvl="3"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4pPr>
            <a:lvl5pPr lvl="4"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5pPr>
            <a:lvl6pPr lvl="5"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6pPr>
            <a:lvl7pPr lvl="6"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7pPr>
            <a:lvl8pPr lvl="7"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8pPr>
            <a:lvl9pPr lvl="8" algn="ctr" rtl="0">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9pPr>
          </a:lstStyle>
          <a:p>
            <a:endParaRPr/>
          </a:p>
        </p:txBody>
      </p:sp>
      <p:sp>
        <p:nvSpPr>
          <p:cNvPr id="335" name="Google Shape;335;p15"/>
          <p:cNvSpPr txBox="1">
            <a:spLocks noGrp="1"/>
          </p:cNvSpPr>
          <p:nvPr>
            <p:ph type="title" idx="7" hasCustomPrompt="1"/>
          </p:nvPr>
        </p:nvSpPr>
        <p:spPr>
          <a:xfrm>
            <a:off x="3563539" y="2295381"/>
            <a:ext cx="13236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1"/>
              </a:buClr>
              <a:buSzPts val="5500"/>
              <a:buNone/>
              <a:defRPr sz="4800">
                <a:solidFill>
                  <a:schemeClr val="accent1"/>
                </a:solidFill>
                <a:latin typeface="Poppins Medium"/>
                <a:ea typeface="Poppins Medium"/>
                <a:cs typeface="Poppins Medium"/>
                <a:sym typeface="Poppins Medium"/>
              </a:defRPr>
            </a:lvl1pPr>
            <a:lvl2pPr lvl="1"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336" name="Google Shape;336;p15"/>
          <p:cNvSpPr txBox="1">
            <a:spLocks noGrp="1"/>
          </p:cNvSpPr>
          <p:nvPr>
            <p:ph type="title" idx="8" hasCustomPrompt="1"/>
          </p:nvPr>
        </p:nvSpPr>
        <p:spPr>
          <a:xfrm>
            <a:off x="3563539" y="1090481"/>
            <a:ext cx="13236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1"/>
              </a:buClr>
              <a:buSzPts val="5500"/>
              <a:buNone/>
              <a:defRPr sz="4800">
                <a:solidFill>
                  <a:schemeClr val="accent3"/>
                </a:solidFill>
                <a:latin typeface="Poppins Medium"/>
                <a:ea typeface="Poppins Medium"/>
                <a:cs typeface="Poppins Medium"/>
                <a:sym typeface="Poppins Medium"/>
              </a:defRPr>
            </a:lvl1pPr>
            <a:lvl2pPr lvl="1"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337" name="Google Shape;337;p15"/>
          <p:cNvSpPr txBox="1">
            <a:spLocks noGrp="1"/>
          </p:cNvSpPr>
          <p:nvPr>
            <p:ph type="title" idx="9"/>
          </p:nvPr>
        </p:nvSpPr>
        <p:spPr>
          <a:xfrm>
            <a:off x="466725" y="355650"/>
            <a:ext cx="8210700" cy="6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lvl2pPr>
            <a:lvl3pPr lvl="2" algn="ctr" rtl="0">
              <a:spcBef>
                <a:spcPts val="0"/>
              </a:spcBef>
              <a:spcAft>
                <a:spcPts val="0"/>
              </a:spcAft>
              <a:buNone/>
              <a:defRPr sz="3600"/>
            </a:lvl3pPr>
            <a:lvl4pPr lvl="3" algn="ctr" rtl="0">
              <a:spcBef>
                <a:spcPts val="0"/>
              </a:spcBef>
              <a:spcAft>
                <a:spcPts val="0"/>
              </a:spcAft>
              <a:buNone/>
              <a:defRPr sz="3600"/>
            </a:lvl4pPr>
            <a:lvl5pPr lvl="4" algn="ctr" rtl="0">
              <a:spcBef>
                <a:spcPts val="0"/>
              </a:spcBef>
              <a:spcAft>
                <a:spcPts val="0"/>
              </a:spcAft>
              <a:buNone/>
              <a:defRPr sz="3600"/>
            </a:lvl5pPr>
            <a:lvl6pPr lvl="5" algn="ctr" rtl="0">
              <a:spcBef>
                <a:spcPts val="0"/>
              </a:spcBef>
              <a:spcAft>
                <a:spcPts val="0"/>
              </a:spcAft>
              <a:buNone/>
              <a:defRPr sz="3600"/>
            </a:lvl6pPr>
            <a:lvl7pPr lvl="6" algn="ctr" rtl="0">
              <a:spcBef>
                <a:spcPts val="0"/>
              </a:spcBef>
              <a:spcAft>
                <a:spcPts val="0"/>
              </a:spcAft>
              <a:buNone/>
              <a:defRPr sz="3600"/>
            </a:lvl7pPr>
            <a:lvl8pPr lvl="7" algn="ctr" rtl="0">
              <a:spcBef>
                <a:spcPts val="0"/>
              </a:spcBef>
              <a:spcAft>
                <a:spcPts val="0"/>
              </a:spcAft>
              <a:buNone/>
              <a:defRPr sz="3600"/>
            </a:lvl8pPr>
            <a:lvl9pPr lvl="8" algn="ctr" rtl="0">
              <a:spcBef>
                <a:spcPts val="0"/>
              </a:spcBef>
              <a:spcAft>
                <a:spcPts val="0"/>
              </a:spcAft>
              <a:buNone/>
              <a:defRPr sz="3600"/>
            </a:lvl9pPr>
          </a:lstStyle>
          <a:p>
            <a:endParaRPr/>
          </a:p>
        </p:txBody>
      </p:sp>
      <p:grpSp>
        <p:nvGrpSpPr>
          <p:cNvPr id="338" name="Google Shape;338;p15"/>
          <p:cNvGrpSpPr/>
          <p:nvPr/>
        </p:nvGrpSpPr>
        <p:grpSpPr>
          <a:xfrm flipH="1">
            <a:off x="-472385" y="3293973"/>
            <a:ext cx="2284874" cy="2619058"/>
            <a:chOff x="5314125" y="2029825"/>
            <a:chExt cx="2053450" cy="2353575"/>
          </a:xfrm>
        </p:grpSpPr>
        <p:sp>
          <p:nvSpPr>
            <p:cNvPr id="339" name="Google Shape;339;p15"/>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5"/>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5"/>
            <p:cNvSpPr/>
            <p:nvPr/>
          </p:nvSpPr>
          <p:spPr>
            <a:xfrm>
              <a:off x="5740850" y="3491550"/>
              <a:ext cx="784150" cy="891850"/>
            </a:xfrm>
            <a:custGeom>
              <a:avLst/>
              <a:gdLst/>
              <a:ahLst/>
              <a:cxnLst/>
              <a:rect l="l" t="t" r="r" b="b"/>
              <a:pathLst>
                <a:path w="31366" h="35674" extrusionOk="0">
                  <a:moveTo>
                    <a:pt x="15190" y="1"/>
                  </a:moveTo>
                  <a:lnTo>
                    <a:pt x="0" y="9326"/>
                  </a:lnTo>
                  <a:lnTo>
                    <a:pt x="481" y="27174"/>
                  </a:lnTo>
                  <a:lnTo>
                    <a:pt x="16153" y="35674"/>
                  </a:lnTo>
                  <a:lnTo>
                    <a:pt x="31366" y="26349"/>
                  </a:lnTo>
                  <a:lnTo>
                    <a:pt x="30885" y="8501"/>
                  </a:lnTo>
                  <a:lnTo>
                    <a:pt x="15190"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5"/>
            <p:cNvSpPr/>
            <p:nvPr/>
          </p:nvSpPr>
          <p:spPr>
            <a:xfrm>
              <a:off x="6157250" y="2761825"/>
              <a:ext cx="784175" cy="891275"/>
            </a:xfrm>
            <a:custGeom>
              <a:avLst/>
              <a:gdLst/>
              <a:ahLst/>
              <a:cxnLst/>
              <a:rect l="l" t="t" r="r" b="b"/>
              <a:pathLst>
                <a:path w="31367" h="35651" extrusionOk="0">
                  <a:moveTo>
                    <a:pt x="15191" y="1"/>
                  </a:moveTo>
                  <a:lnTo>
                    <a:pt x="1" y="9326"/>
                  </a:lnTo>
                  <a:lnTo>
                    <a:pt x="459" y="27151"/>
                  </a:lnTo>
                  <a:lnTo>
                    <a:pt x="16153" y="35651"/>
                  </a:lnTo>
                  <a:lnTo>
                    <a:pt x="31366" y="26326"/>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5"/>
            <p:cNvSpPr/>
            <p:nvPr/>
          </p:nvSpPr>
          <p:spPr>
            <a:xfrm>
              <a:off x="6583400" y="3489850"/>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4" name="Google Shape;344;p15"/>
          <p:cNvGrpSpPr/>
          <p:nvPr/>
        </p:nvGrpSpPr>
        <p:grpSpPr>
          <a:xfrm>
            <a:off x="7444707" y="-1786348"/>
            <a:ext cx="2268036" cy="2599759"/>
            <a:chOff x="5314125" y="2029825"/>
            <a:chExt cx="2053450" cy="2353575"/>
          </a:xfrm>
        </p:grpSpPr>
        <p:sp>
          <p:nvSpPr>
            <p:cNvPr id="345" name="Google Shape;345;p15"/>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5"/>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5"/>
            <p:cNvSpPr/>
            <p:nvPr/>
          </p:nvSpPr>
          <p:spPr>
            <a:xfrm>
              <a:off x="5740850" y="3491550"/>
              <a:ext cx="784150" cy="891850"/>
            </a:xfrm>
            <a:custGeom>
              <a:avLst/>
              <a:gdLst/>
              <a:ahLst/>
              <a:cxnLst/>
              <a:rect l="l" t="t" r="r" b="b"/>
              <a:pathLst>
                <a:path w="31366" h="35674" extrusionOk="0">
                  <a:moveTo>
                    <a:pt x="15190" y="1"/>
                  </a:moveTo>
                  <a:lnTo>
                    <a:pt x="0" y="9326"/>
                  </a:lnTo>
                  <a:lnTo>
                    <a:pt x="481" y="27174"/>
                  </a:lnTo>
                  <a:lnTo>
                    <a:pt x="16153" y="35674"/>
                  </a:lnTo>
                  <a:lnTo>
                    <a:pt x="31366" y="26349"/>
                  </a:lnTo>
                  <a:lnTo>
                    <a:pt x="30885" y="8501"/>
                  </a:lnTo>
                  <a:lnTo>
                    <a:pt x="15190"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5"/>
            <p:cNvSpPr/>
            <p:nvPr/>
          </p:nvSpPr>
          <p:spPr>
            <a:xfrm>
              <a:off x="6157250" y="2761825"/>
              <a:ext cx="784175" cy="891275"/>
            </a:xfrm>
            <a:custGeom>
              <a:avLst/>
              <a:gdLst/>
              <a:ahLst/>
              <a:cxnLst/>
              <a:rect l="l" t="t" r="r" b="b"/>
              <a:pathLst>
                <a:path w="31367" h="35651" extrusionOk="0">
                  <a:moveTo>
                    <a:pt x="15191" y="1"/>
                  </a:moveTo>
                  <a:lnTo>
                    <a:pt x="1" y="9326"/>
                  </a:lnTo>
                  <a:lnTo>
                    <a:pt x="459" y="27151"/>
                  </a:lnTo>
                  <a:lnTo>
                    <a:pt x="16153" y="35651"/>
                  </a:lnTo>
                  <a:lnTo>
                    <a:pt x="31366" y="26326"/>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5"/>
            <p:cNvSpPr/>
            <p:nvPr/>
          </p:nvSpPr>
          <p:spPr>
            <a:xfrm>
              <a:off x="6583400" y="3489850"/>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0" name="Google Shape;350;p15"/>
          <p:cNvGrpSpPr/>
          <p:nvPr/>
        </p:nvGrpSpPr>
        <p:grpSpPr>
          <a:xfrm>
            <a:off x="-1358363" y="875948"/>
            <a:ext cx="2287412" cy="1827506"/>
            <a:chOff x="3450663" y="-567051"/>
            <a:chExt cx="1890580" cy="1510461"/>
          </a:xfrm>
        </p:grpSpPr>
        <p:sp>
          <p:nvSpPr>
            <p:cNvPr id="351" name="Google Shape;351;p15"/>
            <p:cNvSpPr/>
            <p:nvPr/>
          </p:nvSpPr>
          <p:spPr>
            <a:xfrm>
              <a:off x="3829202" y="-565448"/>
              <a:ext cx="728891" cy="828975"/>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5"/>
            <p:cNvSpPr/>
            <p:nvPr/>
          </p:nvSpPr>
          <p:spPr>
            <a:xfrm>
              <a:off x="4612376" y="-567051"/>
              <a:ext cx="728867" cy="828440"/>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5"/>
            <p:cNvSpPr/>
            <p:nvPr/>
          </p:nvSpPr>
          <p:spPr>
            <a:xfrm>
              <a:off x="3450663" y="114435"/>
              <a:ext cx="728891" cy="828975"/>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5"/>
            <p:cNvSpPr/>
            <p:nvPr/>
          </p:nvSpPr>
          <p:spPr>
            <a:xfrm>
              <a:off x="4233837" y="112831"/>
              <a:ext cx="728867" cy="828975"/>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p:cSld name="CUSTOM_1">
    <p:spTree>
      <p:nvGrpSpPr>
        <p:cNvPr id="1" name="Shape 355"/>
        <p:cNvGrpSpPr/>
        <p:nvPr/>
      </p:nvGrpSpPr>
      <p:grpSpPr>
        <a:xfrm>
          <a:off x="0" y="0"/>
          <a:ext cx="0" cy="0"/>
          <a:chOff x="0" y="0"/>
          <a:chExt cx="0" cy="0"/>
        </a:xfrm>
      </p:grpSpPr>
      <p:sp>
        <p:nvSpPr>
          <p:cNvPr id="356" name="Google Shape;356;p16"/>
          <p:cNvSpPr txBox="1">
            <a:spLocks noGrp="1"/>
          </p:cNvSpPr>
          <p:nvPr>
            <p:ph type="ctrTitle"/>
          </p:nvPr>
        </p:nvSpPr>
        <p:spPr>
          <a:xfrm flipH="1">
            <a:off x="1048312" y="3142694"/>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2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357" name="Google Shape;357;p16"/>
          <p:cNvSpPr txBox="1">
            <a:spLocks noGrp="1"/>
          </p:cNvSpPr>
          <p:nvPr>
            <p:ph type="subTitle" idx="1"/>
          </p:nvPr>
        </p:nvSpPr>
        <p:spPr>
          <a:xfrm flipH="1">
            <a:off x="826912" y="2257188"/>
            <a:ext cx="20034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358" name="Google Shape;358;p16"/>
          <p:cNvSpPr txBox="1">
            <a:spLocks noGrp="1"/>
          </p:cNvSpPr>
          <p:nvPr>
            <p:ph type="ctrTitle" idx="2"/>
          </p:nvPr>
        </p:nvSpPr>
        <p:spPr>
          <a:xfrm flipH="1">
            <a:off x="3795652" y="3142694"/>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200">
                <a:solidFill>
                  <a:schemeClr val="accent3"/>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359" name="Google Shape;359;p16"/>
          <p:cNvSpPr txBox="1">
            <a:spLocks noGrp="1"/>
          </p:cNvSpPr>
          <p:nvPr>
            <p:ph type="subTitle" idx="3"/>
          </p:nvPr>
        </p:nvSpPr>
        <p:spPr>
          <a:xfrm flipH="1">
            <a:off x="3510352" y="2257188"/>
            <a:ext cx="21312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360" name="Google Shape;360;p16"/>
          <p:cNvSpPr txBox="1">
            <a:spLocks noGrp="1"/>
          </p:cNvSpPr>
          <p:nvPr>
            <p:ph type="ctrTitle" idx="4"/>
          </p:nvPr>
        </p:nvSpPr>
        <p:spPr>
          <a:xfrm flipH="1">
            <a:off x="6547777" y="3142694"/>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2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361" name="Google Shape;361;p16"/>
          <p:cNvSpPr txBox="1">
            <a:spLocks noGrp="1"/>
          </p:cNvSpPr>
          <p:nvPr>
            <p:ph type="subTitle" idx="5"/>
          </p:nvPr>
        </p:nvSpPr>
        <p:spPr>
          <a:xfrm flipH="1">
            <a:off x="6262477" y="2257188"/>
            <a:ext cx="21312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362" name="Google Shape;362;p16"/>
          <p:cNvSpPr txBox="1">
            <a:spLocks noGrp="1"/>
          </p:cNvSpPr>
          <p:nvPr>
            <p:ph type="title" idx="6"/>
          </p:nvPr>
        </p:nvSpPr>
        <p:spPr>
          <a:xfrm>
            <a:off x="466725" y="355650"/>
            <a:ext cx="8210700" cy="6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lvl2pPr>
            <a:lvl3pPr lvl="2" algn="ctr" rtl="0">
              <a:spcBef>
                <a:spcPts val="0"/>
              </a:spcBef>
              <a:spcAft>
                <a:spcPts val="0"/>
              </a:spcAft>
              <a:buNone/>
              <a:defRPr sz="3600"/>
            </a:lvl3pPr>
            <a:lvl4pPr lvl="3" algn="ctr" rtl="0">
              <a:spcBef>
                <a:spcPts val="0"/>
              </a:spcBef>
              <a:spcAft>
                <a:spcPts val="0"/>
              </a:spcAft>
              <a:buNone/>
              <a:defRPr sz="3600"/>
            </a:lvl4pPr>
            <a:lvl5pPr lvl="4" algn="ctr" rtl="0">
              <a:spcBef>
                <a:spcPts val="0"/>
              </a:spcBef>
              <a:spcAft>
                <a:spcPts val="0"/>
              </a:spcAft>
              <a:buNone/>
              <a:defRPr sz="3600"/>
            </a:lvl5pPr>
            <a:lvl6pPr lvl="5" algn="ctr" rtl="0">
              <a:spcBef>
                <a:spcPts val="0"/>
              </a:spcBef>
              <a:spcAft>
                <a:spcPts val="0"/>
              </a:spcAft>
              <a:buNone/>
              <a:defRPr sz="3600"/>
            </a:lvl6pPr>
            <a:lvl7pPr lvl="6" algn="ctr" rtl="0">
              <a:spcBef>
                <a:spcPts val="0"/>
              </a:spcBef>
              <a:spcAft>
                <a:spcPts val="0"/>
              </a:spcAft>
              <a:buNone/>
              <a:defRPr sz="3600"/>
            </a:lvl7pPr>
            <a:lvl8pPr lvl="7" algn="ctr" rtl="0">
              <a:spcBef>
                <a:spcPts val="0"/>
              </a:spcBef>
              <a:spcAft>
                <a:spcPts val="0"/>
              </a:spcAft>
              <a:buNone/>
              <a:defRPr sz="3600"/>
            </a:lvl8pPr>
            <a:lvl9pPr lvl="8" algn="ctr" rtl="0">
              <a:spcBef>
                <a:spcPts val="0"/>
              </a:spcBef>
              <a:spcAft>
                <a:spcPts val="0"/>
              </a:spcAft>
              <a:buNone/>
              <a:defRPr sz="3600"/>
            </a:lvl9pPr>
          </a:lstStyle>
          <a:p>
            <a:endParaRPr/>
          </a:p>
        </p:txBody>
      </p:sp>
      <p:grpSp>
        <p:nvGrpSpPr>
          <p:cNvPr id="363" name="Google Shape;363;p16"/>
          <p:cNvGrpSpPr/>
          <p:nvPr/>
        </p:nvGrpSpPr>
        <p:grpSpPr>
          <a:xfrm>
            <a:off x="-777338" y="3942998"/>
            <a:ext cx="2287412" cy="1827506"/>
            <a:chOff x="3450663" y="-567051"/>
            <a:chExt cx="1890580" cy="1510461"/>
          </a:xfrm>
        </p:grpSpPr>
        <p:sp>
          <p:nvSpPr>
            <p:cNvPr id="364" name="Google Shape;364;p16"/>
            <p:cNvSpPr/>
            <p:nvPr/>
          </p:nvSpPr>
          <p:spPr>
            <a:xfrm>
              <a:off x="3829202" y="-565448"/>
              <a:ext cx="728891" cy="828975"/>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6"/>
            <p:cNvSpPr/>
            <p:nvPr/>
          </p:nvSpPr>
          <p:spPr>
            <a:xfrm>
              <a:off x="4612376" y="-567051"/>
              <a:ext cx="728867" cy="828440"/>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6"/>
            <p:cNvSpPr/>
            <p:nvPr/>
          </p:nvSpPr>
          <p:spPr>
            <a:xfrm>
              <a:off x="3450663" y="114435"/>
              <a:ext cx="728891" cy="828975"/>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6"/>
            <p:cNvSpPr/>
            <p:nvPr/>
          </p:nvSpPr>
          <p:spPr>
            <a:xfrm>
              <a:off x="4233837" y="112831"/>
              <a:ext cx="728867" cy="828975"/>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8" name="Google Shape;368;p16"/>
          <p:cNvGrpSpPr/>
          <p:nvPr/>
        </p:nvGrpSpPr>
        <p:grpSpPr>
          <a:xfrm>
            <a:off x="7171875" y="-751225"/>
            <a:ext cx="1219500" cy="1621550"/>
            <a:chOff x="7171875" y="-751225"/>
            <a:chExt cx="1219500" cy="1621550"/>
          </a:xfrm>
        </p:grpSpPr>
        <p:sp>
          <p:nvSpPr>
            <p:cNvPr id="369" name="Google Shape;369;p16"/>
            <p:cNvSpPr/>
            <p:nvPr/>
          </p:nvSpPr>
          <p:spPr>
            <a:xfrm>
              <a:off x="7171875" y="-751225"/>
              <a:ext cx="784175" cy="891850"/>
            </a:xfrm>
            <a:custGeom>
              <a:avLst/>
              <a:gdLst/>
              <a:ahLst/>
              <a:cxnLst/>
              <a:rect l="l" t="t" r="r" b="b"/>
              <a:pathLst>
                <a:path w="31367" h="35674" extrusionOk="0">
                  <a:moveTo>
                    <a:pt x="15191" y="0"/>
                  </a:moveTo>
                  <a:lnTo>
                    <a:pt x="1" y="9348"/>
                  </a:lnTo>
                  <a:lnTo>
                    <a:pt x="459" y="27173"/>
                  </a:lnTo>
                  <a:lnTo>
                    <a:pt x="16153" y="35673"/>
                  </a:lnTo>
                  <a:lnTo>
                    <a:pt x="31367" y="26348"/>
                  </a:lnTo>
                  <a:lnTo>
                    <a:pt x="30885" y="8523"/>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6"/>
            <p:cNvSpPr/>
            <p:nvPr/>
          </p:nvSpPr>
          <p:spPr>
            <a:xfrm>
              <a:off x="7607200" y="-21500"/>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four columns ">
  <p:cSld name="CUSTOM_2">
    <p:spTree>
      <p:nvGrpSpPr>
        <p:cNvPr id="1" name="Shape 395"/>
        <p:cNvGrpSpPr/>
        <p:nvPr/>
      </p:nvGrpSpPr>
      <p:grpSpPr>
        <a:xfrm>
          <a:off x="0" y="0"/>
          <a:ext cx="0" cy="0"/>
          <a:chOff x="0" y="0"/>
          <a:chExt cx="0" cy="0"/>
        </a:xfrm>
      </p:grpSpPr>
      <p:sp>
        <p:nvSpPr>
          <p:cNvPr id="396" name="Google Shape;396;p18"/>
          <p:cNvSpPr txBox="1">
            <a:spLocks noGrp="1"/>
          </p:cNvSpPr>
          <p:nvPr>
            <p:ph type="ctrTitle"/>
          </p:nvPr>
        </p:nvSpPr>
        <p:spPr>
          <a:xfrm flipH="1">
            <a:off x="3785847" y="1594221"/>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dk1"/>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397" name="Google Shape;397;p18"/>
          <p:cNvSpPr txBox="1">
            <a:spLocks noGrp="1"/>
          </p:cNvSpPr>
          <p:nvPr>
            <p:ph type="subTitle" idx="1"/>
          </p:nvPr>
        </p:nvSpPr>
        <p:spPr>
          <a:xfrm flipH="1">
            <a:off x="3518726" y="2016500"/>
            <a:ext cx="20949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398" name="Google Shape;398;p18"/>
          <p:cNvSpPr txBox="1">
            <a:spLocks noGrp="1"/>
          </p:cNvSpPr>
          <p:nvPr>
            <p:ph type="ctrTitle" idx="2"/>
          </p:nvPr>
        </p:nvSpPr>
        <p:spPr>
          <a:xfrm flipH="1">
            <a:off x="6297645" y="1594221"/>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dk1"/>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399" name="Google Shape;399;p18"/>
          <p:cNvSpPr txBox="1">
            <a:spLocks noGrp="1"/>
          </p:cNvSpPr>
          <p:nvPr>
            <p:ph type="subTitle" idx="3"/>
          </p:nvPr>
        </p:nvSpPr>
        <p:spPr>
          <a:xfrm flipH="1">
            <a:off x="6030500" y="2018850"/>
            <a:ext cx="20949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400" name="Google Shape;400;p18"/>
          <p:cNvSpPr txBox="1">
            <a:spLocks noGrp="1"/>
          </p:cNvSpPr>
          <p:nvPr>
            <p:ph type="ctrTitle" idx="4"/>
          </p:nvPr>
        </p:nvSpPr>
        <p:spPr>
          <a:xfrm flipH="1">
            <a:off x="1381680" y="3061811"/>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dk1"/>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401" name="Google Shape;401;p18"/>
          <p:cNvSpPr txBox="1">
            <a:spLocks noGrp="1"/>
          </p:cNvSpPr>
          <p:nvPr>
            <p:ph type="subTitle" idx="5"/>
          </p:nvPr>
        </p:nvSpPr>
        <p:spPr>
          <a:xfrm flipH="1">
            <a:off x="1114525" y="3502050"/>
            <a:ext cx="20949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402" name="Google Shape;402;p18"/>
          <p:cNvSpPr txBox="1">
            <a:spLocks noGrp="1"/>
          </p:cNvSpPr>
          <p:nvPr>
            <p:ph type="ctrTitle" idx="6"/>
          </p:nvPr>
        </p:nvSpPr>
        <p:spPr>
          <a:xfrm flipH="1">
            <a:off x="3658497" y="3061811"/>
            <a:ext cx="18153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dk1"/>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403" name="Google Shape;403;p18"/>
          <p:cNvSpPr txBox="1">
            <a:spLocks noGrp="1"/>
          </p:cNvSpPr>
          <p:nvPr>
            <p:ph type="subTitle" idx="7"/>
          </p:nvPr>
        </p:nvSpPr>
        <p:spPr>
          <a:xfrm flipH="1">
            <a:off x="3518726" y="3502050"/>
            <a:ext cx="20949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404" name="Google Shape;404;p18"/>
          <p:cNvSpPr txBox="1">
            <a:spLocks noGrp="1"/>
          </p:cNvSpPr>
          <p:nvPr>
            <p:ph type="title" idx="8"/>
          </p:nvPr>
        </p:nvSpPr>
        <p:spPr>
          <a:xfrm>
            <a:off x="466725" y="355650"/>
            <a:ext cx="8210700" cy="6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lvl2pPr>
            <a:lvl3pPr lvl="2" algn="ctr" rtl="0">
              <a:spcBef>
                <a:spcPts val="0"/>
              </a:spcBef>
              <a:spcAft>
                <a:spcPts val="0"/>
              </a:spcAft>
              <a:buNone/>
              <a:defRPr sz="3600"/>
            </a:lvl3pPr>
            <a:lvl4pPr lvl="3" algn="ctr" rtl="0">
              <a:spcBef>
                <a:spcPts val="0"/>
              </a:spcBef>
              <a:spcAft>
                <a:spcPts val="0"/>
              </a:spcAft>
              <a:buNone/>
              <a:defRPr sz="3600"/>
            </a:lvl4pPr>
            <a:lvl5pPr lvl="4" algn="ctr" rtl="0">
              <a:spcBef>
                <a:spcPts val="0"/>
              </a:spcBef>
              <a:spcAft>
                <a:spcPts val="0"/>
              </a:spcAft>
              <a:buNone/>
              <a:defRPr sz="3600"/>
            </a:lvl5pPr>
            <a:lvl6pPr lvl="5" algn="ctr" rtl="0">
              <a:spcBef>
                <a:spcPts val="0"/>
              </a:spcBef>
              <a:spcAft>
                <a:spcPts val="0"/>
              </a:spcAft>
              <a:buNone/>
              <a:defRPr sz="3600"/>
            </a:lvl6pPr>
            <a:lvl7pPr lvl="6" algn="ctr" rtl="0">
              <a:spcBef>
                <a:spcPts val="0"/>
              </a:spcBef>
              <a:spcAft>
                <a:spcPts val="0"/>
              </a:spcAft>
              <a:buNone/>
              <a:defRPr sz="3600"/>
            </a:lvl7pPr>
            <a:lvl8pPr lvl="7" algn="ctr" rtl="0">
              <a:spcBef>
                <a:spcPts val="0"/>
              </a:spcBef>
              <a:spcAft>
                <a:spcPts val="0"/>
              </a:spcAft>
              <a:buNone/>
              <a:defRPr sz="3600"/>
            </a:lvl8pPr>
            <a:lvl9pPr lvl="8" algn="ctr" rtl="0">
              <a:spcBef>
                <a:spcPts val="0"/>
              </a:spcBef>
              <a:spcAft>
                <a:spcPts val="0"/>
              </a:spcAft>
              <a:buNone/>
              <a:defRPr sz="3600"/>
            </a:lvl9pPr>
          </a:lstStyle>
          <a:p>
            <a:endParaRPr/>
          </a:p>
        </p:txBody>
      </p:sp>
      <p:grpSp>
        <p:nvGrpSpPr>
          <p:cNvPr id="405" name="Google Shape;405;p18"/>
          <p:cNvGrpSpPr/>
          <p:nvPr/>
        </p:nvGrpSpPr>
        <p:grpSpPr>
          <a:xfrm rot="10800000">
            <a:off x="7198813" y="3361425"/>
            <a:ext cx="2450375" cy="2355300"/>
            <a:chOff x="3628425" y="1303525"/>
            <a:chExt cx="2450375" cy="2355300"/>
          </a:xfrm>
        </p:grpSpPr>
        <p:sp>
          <p:nvSpPr>
            <p:cNvPr id="406" name="Google Shape;406;p18"/>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8"/>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8"/>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8"/>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8"/>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8"/>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2" name="Google Shape;412;p18"/>
          <p:cNvGrpSpPr/>
          <p:nvPr/>
        </p:nvGrpSpPr>
        <p:grpSpPr>
          <a:xfrm>
            <a:off x="-716000" y="-844337"/>
            <a:ext cx="1646200" cy="3081575"/>
            <a:chOff x="5721375" y="1301825"/>
            <a:chExt cx="1646200" cy="3081575"/>
          </a:xfrm>
        </p:grpSpPr>
        <p:sp>
          <p:nvSpPr>
            <p:cNvPr id="413" name="Google Shape;413;p18"/>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8"/>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8"/>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8"/>
            <p:cNvSpPr/>
            <p:nvPr/>
          </p:nvSpPr>
          <p:spPr>
            <a:xfrm>
              <a:off x="5740850" y="3491550"/>
              <a:ext cx="784150" cy="891850"/>
            </a:xfrm>
            <a:custGeom>
              <a:avLst/>
              <a:gdLst/>
              <a:ahLst/>
              <a:cxnLst/>
              <a:rect l="l" t="t" r="r" b="b"/>
              <a:pathLst>
                <a:path w="31366" h="35674" extrusionOk="0">
                  <a:moveTo>
                    <a:pt x="15190" y="1"/>
                  </a:moveTo>
                  <a:lnTo>
                    <a:pt x="0" y="9326"/>
                  </a:lnTo>
                  <a:lnTo>
                    <a:pt x="481" y="27174"/>
                  </a:lnTo>
                  <a:lnTo>
                    <a:pt x="16153" y="35674"/>
                  </a:lnTo>
                  <a:lnTo>
                    <a:pt x="31366" y="26349"/>
                  </a:lnTo>
                  <a:lnTo>
                    <a:pt x="30885" y="8501"/>
                  </a:lnTo>
                  <a:lnTo>
                    <a:pt x="15190"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8"/>
            <p:cNvSpPr/>
            <p:nvPr/>
          </p:nvSpPr>
          <p:spPr>
            <a:xfrm>
              <a:off x="6157250" y="2761825"/>
              <a:ext cx="784175" cy="891275"/>
            </a:xfrm>
            <a:custGeom>
              <a:avLst/>
              <a:gdLst/>
              <a:ahLst/>
              <a:cxnLst/>
              <a:rect l="l" t="t" r="r" b="b"/>
              <a:pathLst>
                <a:path w="31367" h="35651" extrusionOk="0">
                  <a:moveTo>
                    <a:pt x="15191" y="1"/>
                  </a:moveTo>
                  <a:lnTo>
                    <a:pt x="1" y="9326"/>
                  </a:lnTo>
                  <a:lnTo>
                    <a:pt x="459" y="27151"/>
                  </a:lnTo>
                  <a:lnTo>
                    <a:pt x="16153" y="35651"/>
                  </a:lnTo>
                  <a:lnTo>
                    <a:pt x="31366" y="26326"/>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8"/>
            <p:cNvSpPr/>
            <p:nvPr/>
          </p:nvSpPr>
          <p:spPr>
            <a:xfrm>
              <a:off x="6583400" y="3489850"/>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six columns">
  <p:cSld name="CUSTOM_3">
    <p:spTree>
      <p:nvGrpSpPr>
        <p:cNvPr id="1" name="Shape 419"/>
        <p:cNvGrpSpPr/>
        <p:nvPr/>
      </p:nvGrpSpPr>
      <p:grpSpPr>
        <a:xfrm>
          <a:off x="0" y="0"/>
          <a:ext cx="0" cy="0"/>
          <a:chOff x="0" y="0"/>
          <a:chExt cx="0" cy="0"/>
        </a:xfrm>
      </p:grpSpPr>
      <p:sp>
        <p:nvSpPr>
          <p:cNvPr id="420" name="Google Shape;420;p19"/>
          <p:cNvSpPr txBox="1">
            <a:spLocks noGrp="1"/>
          </p:cNvSpPr>
          <p:nvPr>
            <p:ph type="ctrTitle"/>
          </p:nvPr>
        </p:nvSpPr>
        <p:spPr>
          <a:xfrm flipH="1">
            <a:off x="1086411" y="1723603"/>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solidFill>
                  <a:schemeClr val="dk1"/>
                </a:solidFill>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421" name="Google Shape;421;p19"/>
          <p:cNvSpPr txBox="1">
            <a:spLocks noGrp="1"/>
          </p:cNvSpPr>
          <p:nvPr>
            <p:ph type="subTitle" idx="1"/>
          </p:nvPr>
        </p:nvSpPr>
        <p:spPr>
          <a:xfrm flipH="1">
            <a:off x="809361" y="2157926"/>
            <a:ext cx="2114700" cy="634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422" name="Google Shape;422;p19"/>
          <p:cNvSpPr txBox="1">
            <a:spLocks noGrp="1"/>
          </p:cNvSpPr>
          <p:nvPr>
            <p:ph type="ctrTitle" idx="2"/>
          </p:nvPr>
        </p:nvSpPr>
        <p:spPr>
          <a:xfrm flipH="1">
            <a:off x="3791709" y="1723603"/>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solidFill>
                  <a:schemeClr val="dk1"/>
                </a:solidFill>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423" name="Google Shape;423;p19"/>
          <p:cNvSpPr txBox="1">
            <a:spLocks noGrp="1"/>
          </p:cNvSpPr>
          <p:nvPr>
            <p:ph type="subTitle" idx="3"/>
          </p:nvPr>
        </p:nvSpPr>
        <p:spPr>
          <a:xfrm flipH="1">
            <a:off x="3514659" y="2157926"/>
            <a:ext cx="2114700" cy="634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424" name="Google Shape;424;p19"/>
          <p:cNvSpPr txBox="1">
            <a:spLocks noGrp="1"/>
          </p:cNvSpPr>
          <p:nvPr>
            <p:ph type="ctrTitle" idx="4"/>
          </p:nvPr>
        </p:nvSpPr>
        <p:spPr>
          <a:xfrm flipH="1">
            <a:off x="6586357" y="1723603"/>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solidFill>
                  <a:schemeClr val="dk1"/>
                </a:solidFill>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425" name="Google Shape;425;p19"/>
          <p:cNvSpPr txBox="1">
            <a:spLocks noGrp="1"/>
          </p:cNvSpPr>
          <p:nvPr>
            <p:ph type="subTitle" idx="5"/>
          </p:nvPr>
        </p:nvSpPr>
        <p:spPr>
          <a:xfrm flipH="1">
            <a:off x="6309307" y="2157926"/>
            <a:ext cx="2114700" cy="634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426" name="Google Shape;426;p19"/>
          <p:cNvSpPr txBox="1">
            <a:spLocks noGrp="1"/>
          </p:cNvSpPr>
          <p:nvPr>
            <p:ph type="ctrTitle" idx="6"/>
          </p:nvPr>
        </p:nvSpPr>
        <p:spPr>
          <a:xfrm flipH="1">
            <a:off x="1086411" y="3394003"/>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solidFill>
                  <a:schemeClr val="dk1"/>
                </a:solidFill>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427" name="Google Shape;427;p19"/>
          <p:cNvSpPr txBox="1">
            <a:spLocks noGrp="1"/>
          </p:cNvSpPr>
          <p:nvPr>
            <p:ph type="subTitle" idx="7"/>
          </p:nvPr>
        </p:nvSpPr>
        <p:spPr>
          <a:xfrm flipH="1">
            <a:off x="809361" y="3815862"/>
            <a:ext cx="2114700" cy="634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428" name="Google Shape;428;p19"/>
          <p:cNvSpPr txBox="1">
            <a:spLocks noGrp="1"/>
          </p:cNvSpPr>
          <p:nvPr>
            <p:ph type="ctrTitle" idx="8"/>
          </p:nvPr>
        </p:nvSpPr>
        <p:spPr>
          <a:xfrm flipH="1">
            <a:off x="3791709" y="3394003"/>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solidFill>
                  <a:schemeClr val="dk1"/>
                </a:solidFill>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429" name="Google Shape;429;p19"/>
          <p:cNvSpPr txBox="1">
            <a:spLocks noGrp="1"/>
          </p:cNvSpPr>
          <p:nvPr>
            <p:ph type="subTitle" idx="9"/>
          </p:nvPr>
        </p:nvSpPr>
        <p:spPr>
          <a:xfrm flipH="1">
            <a:off x="3514659" y="3815862"/>
            <a:ext cx="2114700" cy="634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430" name="Google Shape;430;p19"/>
          <p:cNvSpPr txBox="1">
            <a:spLocks noGrp="1"/>
          </p:cNvSpPr>
          <p:nvPr>
            <p:ph type="ctrTitle" idx="13"/>
          </p:nvPr>
        </p:nvSpPr>
        <p:spPr>
          <a:xfrm flipH="1">
            <a:off x="6586357" y="3394003"/>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solidFill>
                  <a:schemeClr val="dk1"/>
                </a:solidFill>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431" name="Google Shape;431;p19"/>
          <p:cNvSpPr txBox="1">
            <a:spLocks noGrp="1"/>
          </p:cNvSpPr>
          <p:nvPr>
            <p:ph type="subTitle" idx="14"/>
          </p:nvPr>
        </p:nvSpPr>
        <p:spPr>
          <a:xfrm flipH="1">
            <a:off x="6309307" y="3815862"/>
            <a:ext cx="2114700" cy="634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432" name="Google Shape;432;p19"/>
          <p:cNvSpPr txBox="1">
            <a:spLocks noGrp="1"/>
          </p:cNvSpPr>
          <p:nvPr>
            <p:ph type="title" idx="15"/>
          </p:nvPr>
        </p:nvSpPr>
        <p:spPr>
          <a:xfrm>
            <a:off x="466725" y="355650"/>
            <a:ext cx="8210700" cy="6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lvl2pPr>
            <a:lvl3pPr lvl="2" algn="ctr" rtl="0">
              <a:spcBef>
                <a:spcPts val="0"/>
              </a:spcBef>
              <a:spcAft>
                <a:spcPts val="0"/>
              </a:spcAft>
              <a:buNone/>
              <a:defRPr sz="3600"/>
            </a:lvl3pPr>
            <a:lvl4pPr lvl="3" algn="ctr" rtl="0">
              <a:spcBef>
                <a:spcPts val="0"/>
              </a:spcBef>
              <a:spcAft>
                <a:spcPts val="0"/>
              </a:spcAft>
              <a:buNone/>
              <a:defRPr sz="3600"/>
            </a:lvl4pPr>
            <a:lvl5pPr lvl="4" algn="ctr" rtl="0">
              <a:spcBef>
                <a:spcPts val="0"/>
              </a:spcBef>
              <a:spcAft>
                <a:spcPts val="0"/>
              </a:spcAft>
              <a:buNone/>
              <a:defRPr sz="3600"/>
            </a:lvl5pPr>
            <a:lvl6pPr lvl="5" algn="ctr" rtl="0">
              <a:spcBef>
                <a:spcPts val="0"/>
              </a:spcBef>
              <a:spcAft>
                <a:spcPts val="0"/>
              </a:spcAft>
              <a:buNone/>
              <a:defRPr sz="3600"/>
            </a:lvl6pPr>
            <a:lvl7pPr lvl="6" algn="ctr" rtl="0">
              <a:spcBef>
                <a:spcPts val="0"/>
              </a:spcBef>
              <a:spcAft>
                <a:spcPts val="0"/>
              </a:spcAft>
              <a:buNone/>
              <a:defRPr sz="3600"/>
            </a:lvl7pPr>
            <a:lvl8pPr lvl="7" algn="ctr" rtl="0">
              <a:spcBef>
                <a:spcPts val="0"/>
              </a:spcBef>
              <a:spcAft>
                <a:spcPts val="0"/>
              </a:spcAft>
              <a:buNone/>
              <a:defRPr sz="3600"/>
            </a:lvl8pPr>
            <a:lvl9pPr lvl="8" algn="ctr" rtl="0">
              <a:spcBef>
                <a:spcPts val="0"/>
              </a:spcBef>
              <a:spcAft>
                <a:spcPts val="0"/>
              </a:spcAft>
              <a:buNone/>
              <a:defRPr sz="3600"/>
            </a:lvl9pPr>
          </a:lstStyle>
          <a:p>
            <a:endParaRPr/>
          </a:p>
        </p:txBody>
      </p:sp>
      <p:grpSp>
        <p:nvGrpSpPr>
          <p:cNvPr id="433" name="Google Shape;433;p19"/>
          <p:cNvGrpSpPr/>
          <p:nvPr/>
        </p:nvGrpSpPr>
        <p:grpSpPr>
          <a:xfrm flipH="1">
            <a:off x="-1641025" y="-697925"/>
            <a:ext cx="2450375" cy="2355300"/>
            <a:chOff x="3628425" y="1303525"/>
            <a:chExt cx="2450375" cy="2355300"/>
          </a:xfrm>
        </p:grpSpPr>
        <p:sp>
          <p:nvSpPr>
            <p:cNvPr id="434" name="Google Shape;434;p19"/>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9"/>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9"/>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9"/>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9"/>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9"/>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0" name="Google Shape;440;p19"/>
          <p:cNvGrpSpPr/>
          <p:nvPr/>
        </p:nvGrpSpPr>
        <p:grpSpPr>
          <a:xfrm flipH="1">
            <a:off x="6716917" y="4573667"/>
            <a:ext cx="1810697" cy="994370"/>
            <a:chOff x="5314125" y="2761825"/>
            <a:chExt cx="1627300" cy="893575"/>
          </a:xfrm>
        </p:grpSpPr>
        <p:sp>
          <p:nvSpPr>
            <p:cNvPr id="441" name="Google Shape;441;p19"/>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9"/>
            <p:cNvSpPr/>
            <p:nvPr/>
          </p:nvSpPr>
          <p:spPr>
            <a:xfrm>
              <a:off x="6157250" y="2761825"/>
              <a:ext cx="784175" cy="891275"/>
            </a:xfrm>
            <a:custGeom>
              <a:avLst/>
              <a:gdLst/>
              <a:ahLst/>
              <a:cxnLst/>
              <a:rect l="l" t="t" r="r" b="b"/>
              <a:pathLst>
                <a:path w="31367" h="35651" extrusionOk="0">
                  <a:moveTo>
                    <a:pt x="15191" y="1"/>
                  </a:moveTo>
                  <a:lnTo>
                    <a:pt x="1" y="9326"/>
                  </a:lnTo>
                  <a:lnTo>
                    <a:pt x="459" y="27151"/>
                  </a:lnTo>
                  <a:lnTo>
                    <a:pt x="16153" y="35651"/>
                  </a:lnTo>
                  <a:lnTo>
                    <a:pt x="31366" y="26326"/>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2">
  <p:cSld name="SECTION_HEADER_2">
    <p:spTree>
      <p:nvGrpSpPr>
        <p:cNvPr id="1" name="Shape 477"/>
        <p:cNvGrpSpPr/>
        <p:nvPr/>
      </p:nvGrpSpPr>
      <p:grpSpPr>
        <a:xfrm>
          <a:off x="0" y="0"/>
          <a:ext cx="0" cy="0"/>
          <a:chOff x="0" y="0"/>
          <a:chExt cx="0" cy="0"/>
        </a:xfrm>
      </p:grpSpPr>
      <p:sp>
        <p:nvSpPr>
          <p:cNvPr id="478" name="Google Shape;478;p21"/>
          <p:cNvSpPr txBox="1">
            <a:spLocks noGrp="1"/>
          </p:cNvSpPr>
          <p:nvPr>
            <p:ph type="ctrTitle"/>
          </p:nvPr>
        </p:nvSpPr>
        <p:spPr>
          <a:xfrm>
            <a:off x="4711775" y="1500738"/>
            <a:ext cx="3620400" cy="19263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4800">
                <a:solidFill>
                  <a:schemeClr val="dk1"/>
                </a:solidFill>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479" name="Google Shape;479;p21"/>
          <p:cNvSpPr txBox="1">
            <a:spLocks noGrp="1"/>
          </p:cNvSpPr>
          <p:nvPr>
            <p:ph type="subTitle" idx="1"/>
          </p:nvPr>
        </p:nvSpPr>
        <p:spPr>
          <a:xfrm>
            <a:off x="4711775" y="3274500"/>
            <a:ext cx="2614200" cy="57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480" name="Google Shape;480;p21"/>
          <p:cNvSpPr/>
          <p:nvPr/>
        </p:nvSpPr>
        <p:spPr>
          <a:xfrm flipH="1">
            <a:off x="756800" y="-4861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1"/>
          <p:cNvSpPr/>
          <p:nvPr/>
        </p:nvSpPr>
        <p:spPr>
          <a:xfrm flipH="1">
            <a:off x="-105525" y="1911063"/>
            <a:ext cx="784150" cy="891850"/>
          </a:xfrm>
          <a:custGeom>
            <a:avLst/>
            <a:gdLst/>
            <a:ahLst/>
            <a:cxnLst/>
            <a:rect l="l" t="t" r="r" b="b"/>
            <a:pathLst>
              <a:path w="31366" h="35674" extrusionOk="0">
                <a:moveTo>
                  <a:pt x="15190" y="1"/>
                </a:moveTo>
                <a:lnTo>
                  <a:pt x="0" y="9326"/>
                </a:lnTo>
                <a:lnTo>
                  <a:pt x="481" y="27174"/>
                </a:lnTo>
                <a:lnTo>
                  <a:pt x="16153" y="35674"/>
                </a:lnTo>
                <a:lnTo>
                  <a:pt x="31366" y="26349"/>
                </a:lnTo>
                <a:lnTo>
                  <a:pt x="30885" y="8501"/>
                </a:lnTo>
                <a:lnTo>
                  <a:pt x="15190"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2" name="Google Shape;482;p21"/>
          <p:cNvGrpSpPr/>
          <p:nvPr/>
        </p:nvGrpSpPr>
        <p:grpSpPr>
          <a:xfrm flipH="1">
            <a:off x="-948100" y="-1219875"/>
            <a:ext cx="5860175" cy="3081575"/>
            <a:chOff x="1507400" y="1301825"/>
            <a:chExt cx="5860175" cy="3081575"/>
          </a:xfrm>
        </p:grpSpPr>
        <p:sp>
          <p:nvSpPr>
            <p:cNvPr id="483" name="Google Shape;483;p21"/>
            <p:cNvSpPr/>
            <p:nvPr/>
          </p:nvSpPr>
          <p:spPr>
            <a:xfrm>
              <a:off x="1507400" y="2041275"/>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1"/>
            <p:cNvSpPr/>
            <p:nvPr/>
          </p:nvSpPr>
          <p:spPr>
            <a:xfrm>
              <a:off x="2349975" y="2039550"/>
              <a:ext cx="784150" cy="891850"/>
            </a:xfrm>
            <a:custGeom>
              <a:avLst/>
              <a:gdLst/>
              <a:ahLst/>
              <a:cxnLst/>
              <a:rect l="l" t="t" r="r" b="b"/>
              <a:pathLst>
                <a:path w="31366" h="35674" extrusionOk="0">
                  <a:moveTo>
                    <a:pt x="15213" y="1"/>
                  </a:moveTo>
                  <a:lnTo>
                    <a:pt x="0" y="9326"/>
                  </a:lnTo>
                  <a:lnTo>
                    <a:pt x="481" y="27151"/>
                  </a:lnTo>
                  <a:lnTo>
                    <a:pt x="16175" y="35674"/>
                  </a:lnTo>
                  <a:lnTo>
                    <a:pt x="31366" y="26326"/>
                  </a:lnTo>
                  <a:lnTo>
                    <a:pt x="30907"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1"/>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1"/>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1"/>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1"/>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1"/>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1"/>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1"/>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1"/>
            <p:cNvSpPr/>
            <p:nvPr/>
          </p:nvSpPr>
          <p:spPr>
            <a:xfrm>
              <a:off x="2785850" y="276927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1"/>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1"/>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1"/>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1"/>
            <p:cNvSpPr/>
            <p:nvPr/>
          </p:nvSpPr>
          <p:spPr>
            <a:xfrm>
              <a:off x="5740850" y="3491550"/>
              <a:ext cx="784150" cy="891850"/>
            </a:xfrm>
            <a:custGeom>
              <a:avLst/>
              <a:gdLst/>
              <a:ahLst/>
              <a:cxnLst/>
              <a:rect l="l" t="t" r="r" b="b"/>
              <a:pathLst>
                <a:path w="31366" h="35674" extrusionOk="0">
                  <a:moveTo>
                    <a:pt x="15190" y="1"/>
                  </a:moveTo>
                  <a:lnTo>
                    <a:pt x="0" y="9326"/>
                  </a:lnTo>
                  <a:lnTo>
                    <a:pt x="481" y="27174"/>
                  </a:lnTo>
                  <a:lnTo>
                    <a:pt x="16153" y="35674"/>
                  </a:lnTo>
                  <a:lnTo>
                    <a:pt x="31366" y="26349"/>
                  </a:lnTo>
                  <a:lnTo>
                    <a:pt x="30885" y="8501"/>
                  </a:lnTo>
                  <a:lnTo>
                    <a:pt x="15190"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1"/>
            <p:cNvSpPr/>
            <p:nvPr/>
          </p:nvSpPr>
          <p:spPr>
            <a:xfrm>
              <a:off x="6157250" y="2761825"/>
              <a:ext cx="784175" cy="891275"/>
            </a:xfrm>
            <a:custGeom>
              <a:avLst/>
              <a:gdLst/>
              <a:ahLst/>
              <a:cxnLst/>
              <a:rect l="l" t="t" r="r" b="b"/>
              <a:pathLst>
                <a:path w="31367" h="35651" extrusionOk="0">
                  <a:moveTo>
                    <a:pt x="15191" y="1"/>
                  </a:moveTo>
                  <a:lnTo>
                    <a:pt x="1" y="9326"/>
                  </a:lnTo>
                  <a:lnTo>
                    <a:pt x="459" y="27151"/>
                  </a:lnTo>
                  <a:lnTo>
                    <a:pt x="16153" y="35651"/>
                  </a:lnTo>
                  <a:lnTo>
                    <a:pt x="31366" y="26326"/>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1"/>
            <p:cNvSpPr/>
            <p:nvPr/>
          </p:nvSpPr>
          <p:spPr>
            <a:xfrm>
              <a:off x="6583400" y="3489850"/>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1"/>
            <p:cNvSpPr/>
            <p:nvPr/>
          </p:nvSpPr>
          <p:spPr>
            <a:xfrm>
              <a:off x="3609525" y="1307550"/>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0" name="Google Shape;500;p21"/>
          <p:cNvGrpSpPr/>
          <p:nvPr/>
        </p:nvGrpSpPr>
        <p:grpSpPr>
          <a:xfrm flipH="1">
            <a:off x="-871475" y="3658775"/>
            <a:ext cx="2450375" cy="2355300"/>
            <a:chOff x="3628425" y="1303525"/>
            <a:chExt cx="2450375" cy="2355300"/>
          </a:xfrm>
        </p:grpSpPr>
        <p:sp>
          <p:nvSpPr>
            <p:cNvPr id="501" name="Google Shape;501;p21"/>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1"/>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1"/>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1"/>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1"/>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1"/>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7" name="Google Shape;507;p21"/>
          <p:cNvGrpSpPr/>
          <p:nvPr/>
        </p:nvGrpSpPr>
        <p:grpSpPr>
          <a:xfrm flipH="1">
            <a:off x="7887950" y="4440300"/>
            <a:ext cx="2043125" cy="1623875"/>
            <a:chOff x="4035675" y="1303525"/>
            <a:chExt cx="2043125" cy="1623875"/>
          </a:xfrm>
        </p:grpSpPr>
        <p:sp>
          <p:nvSpPr>
            <p:cNvPr id="508" name="Google Shape;508;p21"/>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1"/>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1"/>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1"/>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2" name="Google Shape;512;p21"/>
          <p:cNvGrpSpPr/>
          <p:nvPr/>
        </p:nvGrpSpPr>
        <p:grpSpPr>
          <a:xfrm flipH="1">
            <a:off x="8550200" y="1068600"/>
            <a:ext cx="2469875" cy="895275"/>
            <a:chOff x="257575" y="2771000"/>
            <a:chExt cx="2469875" cy="895275"/>
          </a:xfrm>
        </p:grpSpPr>
        <p:sp>
          <p:nvSpPr>
            <p:cNvPr id="513" name="Google Shape;513;p21"/>
            <p:cNvSpPr/>
            <p:nvPr/>
          </p:nvSpPr>
          <p:spPr>
            <a:xfrm>
              <a:off x="257575" y="2774425"/>
              <a:ext cx="784175" cy="891850"/>
            </a:xfrm>
            <a:custGeom>
              <a:avLst/>
              <a:gdLst/>
              <a:ahLst/>
              <a:cxnLst/>
              <a:rect l="l" t="t" r="r" b="b"/>
              <a:pathLst>
                <a:path w="31367" h="35674" extrusionOk="0">
                  <a:moveTo>
                    <a:pt x="15214" y="1"/>
                  </a:moveTo>
                  <a:lnTo>
                    <a:pt x="1" y="9349"/>
                  </a:lnTo>
                  <a:lnTo>
                    <a:pt x="482" y="27174"/>
                  </a:lnTo>
                  <a:lnTo>
                    <a:pt x="16153" y="35674"/>
                  </a:lnTo>
                  <a:lnTo>
                    <a:pt x="31367" y="26349"/>
                  </a:lnTo>
                  <a:lnTo>
                    <a:pt x="30885" y="8524"/>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1"/>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1"/>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ig title and text">
  <p:cSld name="SECTION_HEADER_1">
    <p:spTree>
      <p:nvGrpSpPr>
        <p:cNvPr id="1" name="Shape 769"/>
        <p:cNvGrpSpPr/>
        <p:nvPr/>
      </p:nvGrpSpPr>
      <p:grpSpPr>
        <a:xfrm>
          <a:off x="0" y="0"/>
          <a:ext cx="0" cy="0"/>
          <a:chOff x="0" y="0"/>
          <a:chExt cx="0" cy="0"/>
        </a:xfrm>
      </p:grpSpPr>
      <p:sp>
        <p:nvSpPr>
          <p:cNvPr id="770" name="Google Shape;770;p29"/>
          <p:cNvSpPr txBox="1">
            <a:spLocks noGrp="1"/>
          </p:cNvSpPr>
          <p:nvPr>
            <p:ph type="title"/>
          </p:nvPr>
        </p:nvSpPr>
        <p:spPr>
          <a:xfrm>
            <a:off x="2266938" y="1710150"/>
            <a:ext cx="4610100" cy="1330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7200"/>
              <a:buNone/>
              <a:defRPr sz="7200"/>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endParaRPr/>
          </a:p>
        </p:txBody>
      </p:sp>
      <p:sp>
        <p:nvSpPr>
          <p:cNvPr id="771" name="Google Shape;771;p29"/>
          <p:cNvSpPr txBox="1">
            <a:spLocks noGrp="1"/>
          </p:cNvSpPr>
          <p:nvPr>
            <p:ph type="subTitle" idx="1"/>
          </p:nvPr>
        </p:nvSpPr>
        <p:spPr>
          <a:xfrm flipH="1">
            <a:off x="2531850" y="3123825"/>
            <a:ext cx="4080300" cy="1065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grpSp>
        <p:nvGrpSpPr>
          <p:cNvPr id="772" name="Google Shape;772;p29"/>
          <p:cNvGrpSpPr/>
          <p:nvPr/>
        </p:nvGrpSpPr>
        <p:grpSpPr>
          <a:xfrm>
            <a:off x="7639218" y="3503784"/>
            <a:ext cx="1879523" cy="2154463"/>
            <a:chOff x="5314125" y="2029825"/>
            <a:chExt cx="2053450" cy="2353575"/>
          </a:xfrm>
        </p:grpSpPr>
        <p:sp>
          <p:nvSpPr>
            <p:cNvPr id="773" name="Google Shape;773;p29"/>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9"/>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9"/>
            <p:cNvSpPr/>
            <p:nvPr/>
          </p:nvSpPr>
          <p:spPr>
            <a:xfrm>
              <a:off x="5740850" y="3491550"/>
              <a:ext cx="784150" cy="891850"/>
            </a:xfrm>
            <a:custGeom>
              <a:avLst/>
              <a:gdLst/>
              <a:ahLst/>
              <a:cxnLst/>
              <a:rect l="l" t="t" r="r" b="b"/>
              <a:pathLst>
                <a:path w="31366" h="35674" extrusionOk="0">
                  <a:moveTo>
                    <a:pt x="15190" y="1"/>
                  </a:moveTo>
                  <a:lnTo>
                    <a:pt x="0" y="9326"/>
                  </a:lnTo>
                  <a:lnTo>
                    <a:pt x="481" y="27174"/>
                  </a:lnTo>
                  <a:lnTo>
                    <a:pt x="16153" y="35674"/>
                  </a:lnTo>
                  <a:lnTo>
                    <a:pt x="31366" y="26349"/>
                  </a:lnTo>
                  <a:lnTo>
                    <a:pt x="30885" y="8501"/>
                  </a:lnTo>
                  <a:lnTo>
                    <a:pt x="15190"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9"/>
            <p:cNvSpPr/>
            <p:nvPr/>
          </p:nvSpPr>
          <p:spPr>
            <a:xfrm>
              <a:off x="6157250" y="2761825"/>
              <a:ext cx="784175" cy="891275"/>
            </a:xfrm>
            <a:custGeom>
              <a:avLst/>
              <a:gdLst/>
              <a:ahLst/>
              <a:cxnLst/>
              <a:rect l="l" t="t" r="r" b="b"/>
              <a:pathLst>
                <a:path w="31367" h="35651" extrusionOk="0">
                  <a:moveTo>
                    <a:pt x="15191" y="1"/>
                  </a:moveTo>
                  <a:lnTo>
                    <a:pt x="1" y="9326"/>
                  </a:lnTo>
                  <a:lnTo>
                    <a:pt x="459" y="27151"/>
                  </a:lnTo>
                  <a:lnTo>
                    <a:pt x="16153" y="35651"/>
                  </a:lnTo>
                  <a:lnTo>
                    <a:pt x="31366" y="26326"/>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9"/>
            <p:cNvSpPr/>
            <p:nvPr/>
          </p:nvSpPr>
          <p:spPr>
            <a:xfrm>
              <a:off x="6583400" y="3489850"/>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8" name="Google Shape;778;p29"/>
          <p:cNvGrpSpPr/>
          <p:nvPr/>
        </p:nvGrpSpPr>
        <p:grpSpPr>
          <a:xfrm>
            <a:off x="-466226" y="-561730"/>
            <a:ext cx="3457461" cy="2188740"/>
            <a:chOff x="-466226" y="-561730"/>
            <a:chExt cx="3457461" cy="2188740"/>
          </a:xfrm>
        </p:grpSpPr>
        <p:sp>
          <p:nvSpPr>
            <p:cNvPr id="779" name="Google Shape;779;p29"/>
            <p:cNvSpPr/>
            <p:nvPr/>
          </p:nvSpPr>
          <p:spPr>
            <a:xfrm>
              <a:off x="-87687" y="-556920"/>
              <a:ext cx="728891" cy="828975"/>
            </a:xfrm>
            <a:custGeom>
              <a:avLst/>
              <a:gdLst/>
              <a:ahLst/>
              <a:cxnLst/>
              <a:rect l="l" t="t" r="r" b="b"/>
              <a:pathLst>
                <a:path w="31367" h="35674" extrusionOk="0">
                  <a:moveTo>
                    <a:pt x="15191" y="0"/>
                  </a:moveTo>
                  <a:lnTo>
                    <a:pt x="1" y="9348"/>
                  </a:lnTo>
                  <a:lnTo>
                    <a:pt x="459" y="27173"/>
                  </a:lnTo>
                  <a:lnTo>
                    <a:pt x="16153" y="35673"/>
                  </a:lnTo>
                  <a:lnTo>
                    <a:pt x="31367" y="26348"/>
                  </a:lnTo>
                  <a:lnTo>
                    <a:pt x="30885" y="8523"/>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9"/>
            <p:cNvSpPr/>
            <p:nvPr/>
          </p:nvSpPr>
          <p:spPr>
            <a:xfrm>
              <a:off x="695486" y="-558523"/>
              <a:ext cx="728891" cy="828975"/>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9"/>
            <p:cNvSpPr/>
            <p:nvPr/>
          </p:nvSpPr>
          <p:spPr>
            <a:xfrm>
              <a:off x="1478659" y="-560127"/>
              <a:ext cx="728867" cy="828975"/>
            </a:xfrm>
            <a:custGeom>
              <a:avLst/>
              <a:gdLst/>
              <a:ahLst/>
              <a:cxnLst/>
              <a:rect l="l" t="t" r="r" b="b"/>
              <a:pathLst>
                <a:path w="31366" h="35674" extrusionOk="0">
                  <a:moveTo>
                    <a:pt x="15213" y="1"/>
                  </a:moveTo>
                  <a:lnTo>
                    <a:pt x="0" y="9326"/>
                  </a:lnTo>
                  <a:lnTo>
                    <a:pt x="481" y="27151"/>
                  </a:lnTo>
                  <a:lnTo>
                    <a:pt x="16175" y="35674"/>
                  </a:lnTo>
                  <a:lnTo>
                    <a:pt x="31366" y="26326"/>
                  </a:lnTo>
                  <a:lnTo>
                    <a:pt x="30907"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9"/>
            <p:cNvSpPr/>
            <p:nvPr/>
          </p:nvSpPr>
          <p:spPr>
            <a:xfrm>
              <a:off x="2262344" y="-561730"/>
              <a:ext cx="728891" cy="828440"/>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9"/>
            <p:cNvSpPr/>
            <p:nvPr/>
          </p:nvSpPr>
          <p:spPr>
            <a:xfrm>
              <a:off x="-466226" y="122940"/>
              <a:ext cx="728891" cy="828975"/>
            </a:xfrm>
            <a:custGeom>
              <a:avLst/>
              <a:gdLst/>
              <a:ahLst/>
              <a:cxnLst/>
              <a:rect l="l" t="t" r="r" b="b"/>
              <a:pathLst>
                <a:path w="31367" h="35674" extrusionOk="0">
                  <a:moveTo>
                    <a:pt x="15214" y="1"/>
                  </a:moveTo>
                  <a:lnTo>
                    <a:pt x="1" y="9349"/>
                  </a:lnTo>
                  <a:lnTo>
                    <a:pt x="482" y="27174"/>
                  </a:lnTo>
                  <a:lnTo>
                    <a:pt x="16153" y="35674"/>
                  </a:lnTo>
                  <a:lnTo>
                    <a:pt x="31367" y="26349"/>
                  </a:lnTo>
                  <a:lnTo>
                    <a:pt x="30885" y="8524"/>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9"/>
            <p:cNvSpPr/>
            <p:nvPr/>
          </p:nvSpPr>
          <p:spPr>
            <a:xfrm>
              <a:off x="316947" y="121360"/>
              <a:ext cx="728891" cy="828951"/>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9"/>
            <p:cNvSpPr/>
            <p:nvPr/>
          </p:nvSpPr>
          <p:spPr>
            <a:xfrm>
              <a:off x="713588" y="798570"/>
              <a:ext cx="728891" cy="828440"/>
            </a:xfrm>
            <a:custGeom>
              <a:avLst/>
              <a:gdLst/>
              <a:ahLst/>
              <a:cxnLst/>
              <a:rect l="l" t="t" r="r" b="b"/>
              <a:pathLst>
                <a:path w="31367" h="35651" extrusionOk="0">
                  <a:moveTo>
                    <a:pt x="15191" y="0"/>
                  </a:moveTo>
                  <a:lnTo>
                    <a:pt x="0" y="9325"/>
                  </a:lnTo>
                  <a:lnTo>
                    <a:pt x="482" y="27150"/>
                  </a:lnTo>
                  <a:lnTo>
                    <a:pt x="16153" y="35650"/>
                  </a:lnTo>
                  <a:lnTo>
                    <a:pt x="31366" y="26325"/>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9"/>
            <p:cNvSpPr/>
            <p:nvPr/>
          </p:nvSpPr>
          <p:spPr>
            <a:xfrm>
              <a:off x="1100655" y="119756"/>
              <a:ext cx="728867" cy="828975"/>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7" name="Google Shape;787;p29"/>
          <p:cNvGrpSpPr/>
          <p:nvPr/>
        </p:nvGrpSpPr>
        <p:grpSpPr>
          <a:xfrm>
            <a:off x="3450663" y="-567051"/>
            <a:ext cx="1890580" cy="1510461"/>
            <a:chOff x="3450663" y="-567051"/>
            <a:chExt cx="1890580" cy="1510461"/>
          </a:xfrm>
        </p:grpSpPr>
        <p:sp>
          <p:nvSpPr>
            <p:cNvPr id="788" name="Google Shape;788;p29"/>
            <p:cNvSpPr/>
            <p:nvPr/>
          </p:nvSpPr>
          <p:spPr>
            <a:xfrm>
              <a:off x="3829202" y="-565448"/>
              <a:ext cx="728891" cy="828975"/>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9"/>
            <p:cNvSpPr/>
            <p:nvPr/>
          </p:nvSpPr>
          <p:spPr>
            <a:xfrm>
              <a:off x="4612376" y="-567051"/>
              <a:ext cx="728867" cy="828440"/>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9"/>
            <p:cNvSpPr/>
            <p:nvPr/>
          </p:nvSpPr>
          <p:spPr>
            <a:xfrm>
              <a:off x="3450663" y="114435"/>
              <a:ext cx="728891" cy="828975"/>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9"/>
            <p:cNvSpPr/>
            <p:nvPr/>
          </p:nvSpPr>
          <p:spPr>
            <a:xfrm>
              <a:off x="4233837" y="112831"/>
              <a:ext cx="728867" cy="828975"/>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2" name="Google Shape;792;p29"/>
          <p:cNvGrpSpPr/>
          <p:nvPr/>
        </p:nvGrpSpPr>
        <p:grpSpPr>
          <a:xfrm>
            <a:off x="1650438" y="4827681"/>
            <a:ext cx="1512041" cy="830578"/>
            <a:chOff x="3450663" y="112831"/>
            <a:chExt cx="1512041" cy="830578"/>
          </a:xfrm>
        </p:grpSpPr>
        <p:sp>
          <p:nvSpPr>
            <p:cNvPr id="793" name="Google Shape;793;p29"/>
            <p:cNvSpPr/>
            <p:nvPr/>
          </p:nvSpPr>
          <p:spPr>
            <a:xfrm>
              <a:off x="3450663" y="114435"/>
              <a:ext cx="728891" cy="828975"/>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9"/>
            <p:cNvSpPr/>
            <p:nvPr/>
          </p:nvSpPr>
          <p:spPr>
            <a:xfrm>
              <a:off x="4233837" y="112831"/>
              <a:ext cx="728867" cy="828975"/>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p:cSld name="CUSTOM_16">
    <p:bg>
      <p:bgPr>
        <a:solidFill>
          <a:schemeClr val="dk2"/>
        </a:solidFill>
        <a:effectLst/>
      </p:bgPr>
    </p:bg>
    <p:spTree>
      <p:nvGrpSpPr>
        <p:cNvPr id="1" name="Shape 795"/>
        <p:cNvGrpSpPr/>
        <p:nvPr/>
      </p:nvGrpSpPr>
      <p:grpSpPr>
        <a:xfrm>
          <a:off x="0" y="0"/>
          <a:ext cx="0" cy="0"/>
          <a:chOff x="0" y="0"/>
          <a:chExt cx="0" cy="0"/>
        </a:xfrm>
      </p:grpSpPr>
      <p:sp>
        <p:nvSpPr>
          <p:cNvPr id="796" name="Google Shape;796;p30"/>
          <p:cNvSpPr/>
          <p:nvPr/>
        </p:nvSpPr>
        <p:spPr>
          <a:xfrm>
            <a:off x="-682275" y="3846150"/>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0"/>
          <p:cNvSpPr/>
          <p:nvPr/>
        </p:nvSpPr>
        <p:spPr>
          <a:xfrm>
            <a:off x="160300" y="3844425"/>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0"/>
          <p:cNvSpPr/>
          <p:nvPr/>
        </p:nvSpPr>
        <p:spPr>
          <a:xfrm>
            <a:off x="1002850" y="3842150"/>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0"/>
          <p:cNvSpPr/>
          <p:nvPr/>
        </p:nvSpPr>
        <p:spPr>
          <a:xfrm>
            <a:off x="-246950" y="4575875"/>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0"/>
          <p:cNvSpPr/>
          <p:nvPr/>
        </p:nvSpPr>
        <p:spPr>
          <a:xfrm>
            <a:off x="596175" y="4574150"/>
            <a:ext cx="784175" cy="891275"/>
          </a:xfrm>
          <a:custGeom>
            <a:avLst/>
            <a:gdLst/>
            <a:ahLst/>
            <a:cxnLst/>
            <a:rect l="l" t="t" r="r" b="b"/>
            <a:pathLst>
              <a:path w="31367" h="35651" extrusionOk="0">
                <a:moveTo>
                  <a:pt x="15191" y="1"/>
                </a:moveTo>
                <a:lnTo>
                  <a:pt x="1" y="9326"/>
                </a:lnTo>
                <a:lnTo>
                  <a:pt x="459" y="27151"/>
                </a:lnTo>
                <a:lnTo>
                  <a:pt x="16153" y="35651"/>
                </a:lnTo>
                <a:lnTo>
                  <a:pt x="31366" y="26326"/>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0"/>
          <p:cNvSpPr/>
          <p:nvPr/>
        </p:nvSpPr>
        <p:spPr>
          <a:xfrm>
            <a:off x="-710850" y="2360250"/>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0"/>
          <p:cNvSpPr/>
          <p:nvPr/>
        </p:nvSpPr>
        <p:spPr>
          <a:xfrm>
            <a:off x="131725" y="2358525"/>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0"/>
          <p:cNvSpPr/>
          <p:nvPr/>
        </p:nvSpPr>
        <p:spPr>
          <a:xfrm>
            <a:off x="974275" y="2356250"/>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0"/>
          <p:cNvSpPr/>
          <p:nvPr/>
        </p:nvSpPr>
        <p:spPr>
          <a:xfrm>
            <a:off x="-275525" y="3089975"/>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0"/>
          <p:cNvSpPr/>
          <p:nvPr/>
        </p:nvSpPr>
        <p:spPr>
          <a:xfrm>
            <a:off x="-710850" y="88387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0"/>
          <p:cNvSpPr/>
          <p:nvPr/>
        </p:nvSpPr>
        <p:spPr>
          <a:xfrm>
            <a:off x="131725" y="88215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0"/>
          <p:cNvSpPr/>
          <p:nvPr/>
        </p:nvSpPr>
        <p:spPr>
          <a:xfrm>
            <a:off x="974275" y="87987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0"/>
          <p:cNvSpPr/>
          <p:nvPr/>
        </p:nvSpPr>
        <p:spPr>
          <a:xfrm>
            <a:off x="567600" y="1611875"/>
            <a:ext cx="784175" cy="891275"/>
          </a:xfrm>
          <a:custGeom>
            <a:avLst/>
            <a:gdLst/>
            <a:ahLst/>
            <a:cxnLst/>
            <a:rect l="l" t="t" r="r" b="b"/>
            <a:pathLst>
              <a:path w="31367" h="35651" extrusionOk="0">
                <a:moveTo>
                  <a:pt x="15191" y="1"/>
                </a:moveTo>
                <a:lnTo>
                  <a:pt x="1" y="9326"/>
                </a:lnTo>
                <a:lnTo>
                  <a:pt x="459" y="27151"/>
                </a:lnTo>
                <a:lnTo>
                  <a:pt x="16153" y="35651"/>
                </a:lnTo>
                <a:lnTo>
                  <a:pt x="31366" y="26326"/>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0"/>
          <p:cNvSpPr/>
          <p:nvPr/>
        </p:nvSpPr>
        <p:spPr>
          <a:xfrm>
            <a:off x="-710850" y="-57197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0"/>
          <p:cNvSpPr/>
          <p:nvPr/>
        </p:nvSpPr>
        <p:spPr>
          <a:xfrm>
            <a:off x="131725" y="-5737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0"/>
          <p:cNvSpPr/>
          <p:nvPr/>
        </p:nvSpPr>
        <p:spPr>
          <a:xfrm>
            <a:off x="-275525" y="1577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0"/>
          <p:cNvSpPr/>
          <p:nvPr/>
        </p:nvSpPr>
        <p:spPr>
          <a:xfrm>
            <a:off x="1884325" y="3844425"/>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0"/>
          <p:cNvSpPr/>
          <p:nvPr/>
        </p:nvSpPr>
        <p:spPr>
          <a:xfrm>
            <a:off x="1855750" y="2358525"/>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0"/>
          <p:cNvSpPr/>
          <p:nvPr/>
        </p:nvSpPr>
        <p:spPr>
          <a:xfrm>
            <a:off x="1410400" y="3089975"/>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5" name="Google Shape;815;p30"/>
          <p:cNvGrpSpPr/>
          <p:nvPr/>
        </p:nvGrpSpPr>
        <p:grpSpPr>
          <a:xfrm>
            <a:off x="5310450" y="-698287"/>
            <a:ext cx="7109975" cy="3087300"/>
            <a:chOff x="238125" y="1301825"/>
            <a:chExt cx="7109975" cy="3087300"/>
          </a:xfrm>
        </p:grpSpPr>
        <p:sp>
          <p:nvSpPr>
            <p:cNvPr id="816" name="Google Shape;816;p30"/>
            <p:cNvSpPr/>
            <p:nvPr/>
          </p:nvSpPr>
          <p:spPr>
            <a:xfrm>
              <a:off x="238125" y="1314975"/>
              <a:ext cx="784150" cy="891850"/>
            </a:xfrm>
            <a:custGeom>
              <a:avLst/>
              <a:gdLst/>
              <a:ahLst/>
              <a:cxnLst/>
              <a:rect l="l" t="t" r="r" b="b"/>
              <a:pathLst>
                <a:path w="31366" h="35674" extrusionOk="0">
                  <a:moveTo>
                    <a:pt x="15213" y="1"/>
                  </a:moveTo>
                  <a:lnTo>
                    <a:pt x="0" y="9326"/>
                  </a:lnTo>
                  <a:lnTo>
                    <a:pt x="481" y="27174"/>
                  </a:lnTo>
                  <a:lnTo>
                    <a:pt x="16152" y="35674"/>
                  </a:lnTo>
                  <a:lnTo>
                    <a:pt x="31366" y="26349"/>
                  </a:lnTo>
                  <a:lnTo>
                    <a:pt x="30884"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0"/>
            <p:cNvSpPr/>
            <p:nvPr/>
          </p:nvSpPr>
          <p:spPr>
            <a:xfrm>
              <a:off x="1080675" y="1313275"/>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0"/>
            <p:cNvSpPr/>
            <p:nvPr/>
          </p:nvSpPr>
          <p:spPr>
            <a:xfrm>
              <a:off x="1507400" y="2041275"/>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0"/>
            <p:cNvSpPr/>
            <p:nvPr/>
          </p:nvSpPr>
          <p:spPr>
            <a:xfrm>
              <a:off x="1923825" y="1310975"/>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0"/>
            <p:cNvSpPr/>
            <p:nvPr/>
          </p:nvSpPr>
          <p:spPr>
            <a:xfrm>
              <a:off x="2766375" y="1309250"/>
              <a:ext cx="784175" cy="891850"/>
            </a:xfrm>
            <a:custGeom>
              <a:avLst/>
              <a:gdLst/>
              <a:ahLst/>
              <a:cxnLst/>
              <a:rect l="l" t="t" r="r" b="b"/>
              <a:pathLst>
                <a:path w="31367" h="35674" extrusionOk="0">
                  <a:moveTo>
                    <a:pt x="15214" y="1"/>
                  </a:moveTo>
                  <a:lnTo>
                    <a:pt x="1" y="9326"/>
                  </a:lnTo>
                  <a:lnTo>
                    <a:pt x="482" y="27174"/>
                  </a:lnTo>
                  <a:lnTo>
                    <a:pt x="16176" y="35674"/>
                  </a:lnTo>
                  <a:lnTo>
                    <a:pt x="31366" y="26349"/>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0"/>
            <p:cNvSpPr/>
            <p:nvPr/>
          </p:nvSpPr>
          <p:spPr>
            <a:xfrm>
              <a:off x="3193100" y="203782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0"/>
            <p:cNvSpPr/>
            <p:nvPr/>
          </p:nvSpPr>
          <p:spPr>
            <a:xfrm>
              <a:off x="3609525" y="1307550"/>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0"/>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0"/>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0"/>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0"/>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0"/>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0"/>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0"/>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0"/>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0"/>
            <p:cNvSpPr/>
            <p:nvPr/>
          </p:nvSpPr>
          <p:spPr>
            <a:xfrm>
              <a:off x="2785850" y="276927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0"/>
            <p:cNvSpPr/>
            <p:nvPr/>
          </p:nvSpPr>
          <p:spPr>
            <a:xfrm>
              <a:off x="3212575" y="3497275"/>
              <a:ext cx="783600" cy="891850"/>
            </a:xfrm>
            <a:custGeom>
              <a:avLst/>
              <a:gdLst/>
              <a:ahLst/>
              <a:cxnLst/>
              <a:rect l="l" t="t" r="r" b="b"/>
              <a:pathLst>
                <a:path w="31344" h="35674" extrusionOk="0">
                  <a:moveTo>
                    <a:pt x="15191" y="1"/>
                  </a:moveTo>
                  <a:lnTo>
                    <a:pt x="0" y="9326"/>
                  </a:lnTo>
                  <a:lnTo>
                    <a:pt x="459" y="27174"/>
                  </a:lnTo>
                  <a:lnTo>
                    <a:pt x="16153" y="35674"/>
                  </a:lnTo>
                  <a:lnTo>
                    <a:pt x="31343"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0"/>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0"/>
            <p:cNvSpPr/>
            <p:nvPr/>
          </p:nvSpPr>
          <p:spPr>
            <a:xfrm>
              <a:off x="4055150" y="3495575"/>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0"/>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0"/>
            <p:cNvSpPr/>
            <p:nvPr/>
          </p:nvSpPr>
          <p:spPr>
            <a:xfrm>
              <a:off x="4897700" y="3493850"/>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0"/>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1">
  <p:cSld name="CUSTOM_16_1">
    <p:bg>
      <p:bgPr>
        <a:solidFill>
          <a:schemeClr val="dk2"/>
        </a:solidFill>
        <a:effectLst/>
      </p:bgPr>
    </p:bg>
    <p:spTree>
      <p:nvGrpSpPr>
        <p:cNvPr id="1" name="Shape 838"/>
        <p:cNvGrpSpPr/>
        <p:nvPr/>
      </p:nvGrpSpPr>
      <p:grpSpPr>
        <a:xfrm>
          <a:off x="0" y="0"/>
          <a:ext cx="0" cy="0"/>
          <a:chOff x="0" y="0"/>
          <a:chExt cx="0" cy="0"/>
        </a:xfrm>
      </p:grpSpPr>
      <p:grpSp>
        <p:nvGrpSpPr>
          <p:cNvPr id="839" name="Google Shape;839;p31"/>
          <p:cNvGrpSpPr/>
          <p:nvPr/>
        </p:nvGrpSpPr>
        <p:grpSpPr>
          <a:xfrm>
            <a:off x="2640350" y="3076050"/>
            <a:ext cx="7110000" cy="3093025"/>
            <a:chOff x="257575" y="1301825"/>
            <a:chExt cx="7110000" cy="3093025"/>
          </a:xfrm>
        </p:grpSpPr>
        <p:sp>
          <p:nvSpPr>
            <p:cNvPr id="840" name="Google Shape;840;p31"/>
            <p:cNvSpPr/>
            <p:nvPr/>
          </p:nvSpPr>
          <p:spPr>
            <a:xfrm>
              <a:off x="1507400" y="2041275"/>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1"/>
            <p:cNvSpPr/>
            <p:nvPr/>
          </p:nvSpPr>
          <p:spPr>
            <a:xfrm>
              <a:off x="2349975" y="2039550"/>
              <a:ext cx="784150" cy="891850"/>
            </a:xfrm>
            <a:custGeom>
              <a:avLst/>
              <a:gdLst/>
              <a:ahLst/>
              <a:cxnLst/>
              <a:rect l="l" t="t" r="r" b="b"/>
              <a:pathLst>
                <a:path w="31366" h="35674" extrusionOk="0">
                  <a:moveTo>
                    <a:pt x="15213" y="1"/>
                  </a:moveTo>
                  <a:lnTo>
                    <a:pt x="0" y="9326"/>
                  </a:lnTo>
                  <a:lnTo>
                    <a:pt x="481" y="27151"/>
                  </a:lnTo>
                  <a:lnTo>
                    <a:pt x="16175" y="35674"/>
                  </a:lnTo>
                  <a:lnTo>
                    <a:pt x="31366" y="26326"/>
                  </a:lnTo>
                  <a:lnTo>
                    <a:pt x="30907"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1"/>
            <p:cNvSpPr/>
            <p:nvPr/>
          </p:nvSpPr>
          <p:spPr>
            <a:xfrm>
              <a:off x="3193100" y="203782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1"/>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1"/>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1"/>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1"/>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1"/>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1"/>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1"/>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1"/>
            <p:cNvSpPr/>
            <p:nvPr/>
          </p:nvSpPr>
          <p:spPr>
            <a:xfrm>
              <a:off x="257575" y="2774425"/>
              <a:ext cx="784175" cy="891850"/>
            </a:xfrm>
            <a:custGeom>
              <a:avLst/>
              <a:gdLst/>
              <a:ahLst/>
              <a:cxnLst/>
              <a:rect l="l" t="t" r="r" b="b"/>
              <a:pathLst>
                <a:path w="31367" h="35674" extrusionOk="0">
                  <a:moveTo>
                    <a:pt x="15214" y="1"/>
                  </a:moveTo>
                  <a:lnTo>
                    <a:pt x="1" y="9349"/>
                  </a:lnTo>
                  <a:lnTo>
                    <a:pt x="482" y="27174"/>
                  </a:lnTo>
                  <a:lnTo>
                    <a:pt x="16153" y="35674"/>
                  </a:lnTo>
                  <a:lnTo>
                    <a:pt x="31367" y="26349"/>
                  </a:lnTo>
                  <a:lnTo>
                    <a:pt x="30885" y="8524"/>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1"/>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1"/>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1"/>
            <p:cNvSpPr/>
            <p:nvPr/>
          </p:nvSpPr>
          <p:spPr>
            <a:xfrm>
              <a:off x="1526875" y="3501300"/>
              <a:ext cx="784175" cy="891275"/>
            </a:xfrm>
            <a:custGeom>
              <a:avLst/>
              <a:gdLst/>
              <a:ahLst/>
              <a:cxnLst/>
              <a:rect l="l" t="t" r="r" b="b"/>
              <a:pathLst>
                <a:path w="31367" h="35651" extrusionOk="0">
                  <a:moveTo>
                    <a:pt x="15191" y="0"/>
                  </a:moveTo>
                  <a:lnTo>
                    <a:pt x="0" y="9325"/>
                  </a:lnTo>
                  <a:lnTo>
                    <a:pt x="482" y="27150"/>
                  </a:lnTo>
                  <a:lnTo>
                    <a:pt x="16153" y="35650"/>
                  </a:lnTo>
                  <a:lnTo>
                    <a:pt x="31366" y="26325"/>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1"/>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1"/>
            <p:cNvSpPr/>
            <p:nvPr/>
          </p:nvSpPr>
          <p:spPr>
            <a:xfrm>
              <a:off x="2369450" y="3499000"/>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1"/>
            <p:cNvSpPr/>
            <p:nvPr/>
          </p:nvSpPr>
          <p:spPr>
            <a:xfrm>
              <a:off x="2785850" y="276927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1"/>
            <p:cNvSpPr/>
            <p:nvPr/>
          </p:nvSpPr>
          <p:spPr>
            <a:xfrm>
              <a:off x="3212575" y="3497275"/>
              <a:ext cx="783600" cy="891850"/>
            </a:xfrm>
            <a:custGeom>
              <a:avLst/>
              <a:gdLst/>
              <a:ahLst/>
              <a:cxnLst/>
              <a:rect l="l" t="t" r="r" b="b"/>
              <a:pathLst>
                <a:path w="31344" h="35674" extrusionOk="0">
                  <a:moveTo>
                    <a:pt x="15191" y="1"/>
                  </a:moveTo>
                  <a:lnTo>
                    <a:pt x="0" y="9326"/>
                  </a:lnTo>
                  <a:lnTo>
                    <a:pt x="459" y="27174"/>
                  </a:lnTo>
                  <a:lnTo>
                    <a:pt x="16153" y="35674"/>
                  </a:lnTo>
                  <a:lnTo>
                    <a:pt x="31343"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1"/>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1"/>
            <p:cNvSpPr/>
            <p:nvPr/>
          </p:nvSpPr>
          <p:spPr>
            <a:xfrm>
              <a:off x="4055150" y="3495575"/>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1"/>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1"/>
            <p:cNvSpPr/>
            <p:nvPr/>
          </p:nvSpPr>
          <p:spPr>
            <a:xfrm>
              <a:off x="4897700" y="3493850"/>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1"/>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1"/>
            <p:cNvSpPr/>
            <p:nvPr/>
          </p:nvSpPr>
          <p:spPr>
            <a:xfrm>
              <a:off x="5740850" y="3491550"/>
              <a:ext cx="784150" cy="891850"/>
            </a:xfrm>
            <a:custGeom>
              <a:avLst/>
              <a:gdLst/>
              <a:ahLst/>
              <a:cxnLst/>
              <a:rect l="l" t="t" r="r" b="b"/>
              <a:pathLst>
                <a:path w="31366" h="35674" extrusionOk="0">
                  <a:moveTo>
                    <a:pt x="15190" y="1"/>
                  </a:moveTo>
                  <a:lnTo>
                    <a:pt x="0" y="9326"/>
                  </a:lnTo>
                  <a:lnTo>
                    <a:pt x="481" y="27174"/>
                  </a:lnTo>
                  <a:lnTo>
                    <a:pt x="16153" y="35674"/>
                  </a:lnTo>
                  <a:lnTo>
                    <a:pt x="31366" y="26349"/>
                  </a:lnTo>
                  <a:lnTo>
                    <a:pt x="30885" y="8501"/>
                  </a:lnTo>
                  <a:lnTo>
                    <a:pt x="15190"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1"/>
            <p:cNvSpPr/>
            <p:nvPr/>
          </p:nvSpPr>
          <p:spPr>
            <a:xfrm>
              <a:off x="6157250" y="2761825"/>
              <a:ext cx="784175" cy="891275"/>
            </a:xfrm>
            <a:custGeom>
              <a:avLst/>
              <a:gdLst/>
              <a:ahLst/>
              <a:cxnLst/>
              <a:rect l="l" t="t" r="r" b="b"/>
              <a:pathLst>
                <a:path w="31367" h="35651" extrusionOk="0">
                  <a:moveTo>
                    <a:pt x="15191" y="1"/>
                  </a:moveTo>
                  <a:lnTo>
                    <a:pt x="1" y="9326"/>
                  </a:lnTo>
                  <a:lnTo>
                    <a:pt x="459" y="27151"/>
                  </a:lnTo>
                  <a:lnTo>
                    <a:pt x="16153" y="35651"/>
                  </a:lnTo>
                  <a:lnTo>
                    <a:pt x="31366" y="26326"/>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1"/>
            <p:cNvSpPr/>
            <p:nvPr/>
          </p:nvSpPr>
          <p:spPr>
            <a:xfrm>
              <a:off x="6583400" y="3489850"/>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1"/>
            <p:cNvSpPr/>
            <p:nvPr/>
          </p:nvSpPr>
          <p:spPr>
            <a:xfrm>
              <a:off x="3609525" y="1307550"/>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7" name="Google Shape;867;p31"/>
          <p:cNvGrpSpPr/>
          <p:nvPr/>
        </p:nvGrpSpPr>
        <p:grpSpPr>
          <a:xfrm>
            <a:off x="-484300" y="-1463825"/>
            <a:ext cx="7109975" cy="3093025"/>
            <a:chOff x="238125" y="1301825"/>
            <a:chExt cx="7109975" cy="3093025"/>
          </a:xfrm>
        </p:grpSpPr>
        <p:sp>
          <p:nvSpPr>
            <p:cNvPr id="868" name="Google Shape;868;p31"/>
            <p:cNvSpPr/>
            <p:nvPr/>
          </p:nvSpPr>
          <p:spPr>
            <a:xfrm>
              <a:off x="238125" y="1314975"/>
              <a:ext cx="784150" cy="891850"/>
            </a:xfrm>
            <a:custGeom>
              <a:avLst/>
              <a:gdLst/>
              <a:ahLst/>
              <a:cxnLst/>
              <a:rect l="l" t="t" r="r" b="b"/>
              <a:pathLst>
                <a:path w="31366" h="35674" extrusionOk="0">
                  <a:moveTo>
                    <a:pt x="15213" y="1"/>
                  </a:moveTo>
                  <a:lnTo>
                    <a:pt x="0" y="9326"/>
                  </a:lnTo>
                  <a:lnTo>
                    <a:pt x="481" y="27174"/>
                  </a:lnTo>
                  <a:lnTo>
                    <a:pt x="16152" y="35674"/>
                  </a:lnTo>
                  <a:lnTo>
                    <a:pt x="31366" y="26349"/>
                  </a:lnTo>
                  <a:lnTo>
                    <a:pt x="30884"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1"/>
            <p:cNvSpPr/>
            <p:nvPr/>
          </p:nvSpPr>
          <p:spPr>
            <a:xfrm>
              <a:off x="664825" y="2043000"/>
              <a:ext cx="784175" cy="891850"/>
            </a:xfrm>
            <a:custGeom>
              <a:avLst/>
              <a:gdLst/>
              <a:ahLst/>
              <a:cxnLst/>
              <a:rect l="l" t="t" r="r" b="b"/>
              <a:pathLst>
                <a:path w="31367" h="35674" extrusionOk="0">
                  <a:moveTo>
                    <a:pt x="15191" y="0"/>
                  </a:moveTo>
                  <a:lnTo>
                    <a:pt x="1" y="9348"/>
                  </a:lnTo>
                  <a:lnTo>
                    <a:pt x="459" y="27173"/>
                  </a:lnTo>
                  <a:lnTo>
                    <a:pt x="16153" y="35673"/>
                  </a:lnTo>
                  <a:lnTo>
                    <a:pt x="31367" y="26348"/>
                  </a:lnTo>
                  <a:lnTo>
                    <a:pt x="30885" y="8523"/>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1"/>
            <p:cNvSpPr/>
            <p:nvPr/>
          </p:nvSpPr>
          <p:spPr>
            <a:xfrm>
              <a:off x="1080675" y="1313275"/>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1"/>
            <p:cNvSpPr/>
            <p:nvPr/>
          </p:nvSpPr>
          <p:spPr>
            <a:xfrm>
              <a:off x="1507400" y="2041275"/>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1"/>
            <p:cNvSpPr/>
            <p:nvPr/>
          </p:nvSpPr>
          <p:spPr>
            <a:xfrm>
              <a:off x="1923825" y="1310975"/>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1"/>
            <p:cNvSpPr/>
            <p:nvPr/>
          </p:nvSpPr>
          <p:spPr>
            <a:xfrm>
              <a:off x="2349975" y="2039550"/>
              <a:ext cx="784150" cy="891850"/>
            </a:xfrm>
            <a:custGeom>
              <a:avLst/>
              <a:gdLst/>
              <a:ahLst/>
              <a:cxnLst/>
              <a:rect l="l" t="t" r="r" b="b"/>
              <a:pathLst>
                <a:path w="31366" h="35674" extrusionOk="0">
                  <a:moveTo>
                    <a:pt x="15213" y="1"/>
                  </a:moveTo>
                  <a:lnTo>
                    <a:pt x="0" y="9326"/>
                  </a:lnTo>
                  <a:lnTo>
                    <a:pt x="481" y="27151"/>
                  </a:lnTo>
                  <a:lnTo>
                    <a:pt x="16175" y="35674"/>
                  </a:lnTo>
                  <a:lnTo>
                    <a:pt x="31366" y="26326"/>
                  </a:lnTo>
                  <a:lnTo>
                    <a:pt x="30907"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1"/>
            <p:cNvSpPr/>
            <p:nvPr/>
          </p:nvSpPr>
          <p:spPr>
            <a:xfrm>
              <a:off x="2766375" y="1309250"/>
              <a:ext cx="784175" cy="891850"/>
            </a:xfrm>
            <a:custGeom>
              <a:avLst/>
              <a:gdLst/>
              <a:ahLst/>
              <a:cxnLst/>
              <a:rect l="l" t="t" r="r" b="b"/>
              <a:pathLst>
                <a:path w="31367" h="35674" extrusionOk="0">
                  <a:moveTo>
                    <a:pt x="15214" y="1"/>
                  </a:moveTo>
                  <a:lnTo>
                    <a:pt x="1" y="9326"/>
                  </a:lnTo>
                  <a:lnTo>
                    <a:pt x="482" y="27174"/>
                  </a:lnTo>
                  <a:lnTo>
                    <a:pt x="16176" y="35674"/>
                  </a:lnTo>
                  <a:lnTo>
                    <a:pt x="31366" y="26349"/>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1"/>
            <p:cNvSpPr/>
            <p:nvPr/>
          </p:nvSpPr>
          <p:spPr>
            <a:xfrm>
              <a:off x="3193100" y="203782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1"/>
            <p:cNvSpPr/>
            <p:nvPr/>
          </p:nvSpPr>
          <p:spPr>
            <a:xfrm>
              <a:off x="3609525" y="1307550"/>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1"/>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1"/>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1"/>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1"/>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1"/>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1"/>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1"/>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1"/>
            <p:cNvSpPr/>
            <p:nvPr/>
          </p:nvSpPr>
          <p:spPr>
            <a:xfrm>
              <a:off x="257575" y="2774425"/>
              <a:ext cx="784175" cy="891850"/>
            </a:xfrm>
            <a:custGeom>
              <a:avLst/>
              <a:gdLst/>
              <a:ahLst/>
              <a:cxnLst/>
              <a:rect l="l" t="t" r="r" b="b"/>
              <a:pathLst>
                <a:path w="31367" h="35674" extrusionOk="0">
                  <a:moveTo>
                    <a:pt x="15214" y="1"/>
                  </a:moveTo>
                  <a:lnTo>
                    <a:pt x="1" y="9349"/>
                  </a:lnTo>
                  <a:lnTo>
                    <a:pt x="482" y="27174"/>
                  </a:lnTo>
                  <a:lnTo>
                    <a:pt x="16153" y="35674"/>
                  </a:lnTo>
                  <a:lnTo>
                    <a:pt x="31367" y="26349"/>
                  </a:lnTo>
                  <a:lnTo>
                    <a:pt x="30885" y="8524"/>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1"/>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1"/>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1"/>
            <p:cNvSpPr/>
            <p:nvPr/>
          </p:nvSpPr>
          <p:spPr>
            <a:xfrm>
              <a:off x="1526875" y="3501300"/>
              <a:ext cx="784175" cy="891275"/>
            </a:xfrm>
            <a:custGeom>
              <a:avLst/>
              <a:gdLst/>
              <a:ahLst/>
              <a:cxnLst/>
              <a:rect l="l" t="t" r="r" b="b"/>
              <a:pathLst>
                <a:path w="31367" h="35651" extrusionOk="0">
                  <a:moveTo>
                    <a:pt x="15191" y="0"/>
                  </a:moveTo>
                  <a:lnTo>
                    <a:pt x="0" y="9325"/>
                  </a:lnTo>
                  <a:lnTo>
                    <a:pt x="482" y="27150"/>
                  </a:lnTo>
                  <a:lnTo>
                    <a:pt x="16153" y="35650"/>
                  </a:lnTo>
                  <a:lnTo>
                    <a:pt x="31366" y="26325"/>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1"/>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1"/>
            <p:cNvSpPr/>
            <p:nvPr/>
          </p:nvSpPr>
          <p:spPr>
            <a:xfrm>
              <a:off x="2369450" y="3499000"/>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1"/>
            <p:cNvSpPr/>
            <p:nvPr/>
          </p:nvSpPr>
          <p:spPr>
            <a:xfrm>
              <a:off x="2785850" y="276927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1"/>
            <p:cNvSpPr/>
            <p:nvPr/>
          </p:nvSpPr>
          <p:spPr>
            <a:xfrm>
              <a:off x="3212575" y="3497275"/>
              <a:ext cx="783600" cy="891850"/>
            </a:xfrm>
            <a:custGeom>
              <a:avLst/>
              <a:gdLst/>
              <a:ahLst/>
              <a:cxnLst/>
              <a:rect l="l" t="t" r="r" b="b"/>
              <a:pathLst>
                <a:path w="31344" h="35674" extrusionOk="0">
                  <a:moveTo>
                    <a:pt x="15191" y="1"/>
                  </a:moveTo>
                  <a:lnTo>
                    <a:pt x="0" y="9326"/>
                  </a:lnTo>
                  <a:lnTo>
                    <a:pt x="459" y="27174"/>
                  </a:lnTo>
                  <a:lnTo>
                    <a:pt x="16153" y="35674"/>
                  </a:lnTo>
                  <a:lnTo>
                    <a:pt x="31343"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1"/>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1"/>
            <p:cNvSpPr/>
            <p:nvPr/>
          </p:nvSpPr>
          <p:spPr>
            <a:xfrm>
              <a:off x="4055150" y="3495575"/>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1"/>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1"/>
            <p:cNvSpPr/>
            <p:nvPr/>
          </p:nvSpPr>
          <p:spPr>
            <a:xfrm>
              <a:off x="4897700" y="3493850"/>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1"/>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9"/>
        <p:cNvGrpSpPr/>
        <p:nvPr/>
      </p:nvGrpSpPr>
      <p:grpSpPr>
        <a:xfrm>
          <a:off x="0" y="0"/>
          <a:ext cx="0" cy="0"/>
          <a:chOff x="0" y="0"/>
          <a:chExt cx="0" cy="0"/>
        </a:xfrm>
      </p:grpSpPr>
      <p:sp>
        <p:nvSpPr>
          <p:cNvPr id="70" name="Google Shape;70;p3"/>
          <p:cNvSpPr txBox="1">
            <a:spLocks noGrp="1"/>
          </p:cNvSpPr>
          <p:nvPr>
            <p:ph type="ctrTitle"/>
          </p:nvPr>
        </p:nvSpPr>
        <p:spPr>
          <a:xfrm>
            <a:off x="763600" y="1500738"/>
            <a:ext cx="3620400" cy="19263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4800">
                <a:solidFill>
                  <a:schemeClr val="dk1"/>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71" name="Google Shape;71;p3"/>
          <p:cNvSpPr txBox="1">
            <a:spLocks noGrp="1"/>
          </p:cNvSpPr>
          <p:nvPr>
            <p:ph type="subTitle" idx="1"/>
          </p:nvPr>
        </p:nvSpPr>
        <p:spPr>
          <a:xfrm>
            <a:off x="1769825" y="3274500"/>
            <a:ext cx="2614200" cy="577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6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grpSp>
        <p:nvGrpSpPr>
          <p:cNvPr id="72" name="Google Shape;72;p3"/>
          <p:cNvGrpSpPr/>
          <p:nvPr/>
        </p:nvGrpSpPr>
        <p:grpSpPr>
          <a:xfrm>
            <a:off x="4204500" y="-844337"/>
            <a:ext cx="5860175" cy="3081575"/>
            <a:chOff x="1507400" y="1301825"/>
            <a:chExt cx="5860175" cy="3081575"/>
          </a:xfrm>
        </p:grpSpPr>
        <p:sp>
          <p:nvSpPr>
            <p:cNvPr id="73" name="Google Shape;73;p3"/>
            <p:cNvSpPr/>
            <p:nvPr/>
          </p:nvSpPr>
          <p:spPr>
            <a:xfrm>
              <a:off x="1507400" y="2041275"/>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2349975" y="2039550"/>
              <a:ext cx="784150" cy="891850"/>
            </a:xfrm>
            <a:custGeom>
              <a:avLst/>
              <a:gdLst/>
              <a:ahLst/>
              <a:cxnLst/>
              <a:rect l="l" t="t" r="r" b="b"/>
              <a:pathLst>
                <a:path w="31366" h="35674" extrusionOk="0">
                  <a:moveTo>
                    <a:pt x="15213" y="1"/>
                  </a:moveTo>
                  <a:lnTo>
                    <a:pt x="0" y="9326"/>
                  </a:lnTo>
                  <a:lnTo>
                    <a:pt x="481" y="27151"/>
                  </a:lnTo>
                  <a:lnTo>
                    <a:pt x="16175" y="35674"/>
                  </a:lnTo>
                  <a:lnTo>
                    <a:pt x="31366" y="26326"/>
                  </a:lnTo>
                  <a:lnTo>
                    <a:pt x="30907"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2785850" y="276927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5740850" y="3491550"/>
              <a:ext cx="784150" cy="891850"/>
            </a:xfrm>
            <a:custGeom>
              <a:avLst/>
              <a:gdLst/>
              <a:ahLst/>
              <a:cxnLst/>
              <a:rect l="l" t="t" r="r" b="b"/>
              <a:pathLst>
                <a:path w="31366" h="35674" extrusionOk="0">
                  <a:moveTo>
                    <a:pt x="15190" y="1"/>
                  </a:moveTo>
                  <a:lnTo>
                    <a:pt x="0" y="9326"/>
                  </a:lnTo>
                  <a:lnTo>
                    <a:pt x="481" y="27174"/>
                  </a:lnTo>
                  <a:lnTo>
                    <a:pt x="16153" y="35674"/>
                  </a:lnTo>
                  <a:lnTo>
                    <a:pt x="31366" y="26349"/>
                  </a:lnTo>
                  <a:lnTo>
                    <a:pt x="30885" y="8501"/>
                  </a:lnTo>
                  <a:lnTo>
                    <a:pt x="15190"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6157250" y="2761825"/>
              <a:ext cx="784175" cy="891275"/>
            </a:xfrm>
            <a:custGeom>
              <a:avLst/>
              <a:gdLst/>
              <a:ahLst/>
              <a:cxnLst/>
              <a:rect l="l" t="t" r="r" b="b"/>
              <a:pathLst>
                <a:path w="31367" h="35651" extrusionOk="0">
                  <a:moveTo>
                    <a:pt x="15191" y="1"/>
                  </a:moveTo>
                  <a:lnTo>
                    <a:pt x="1" y="9326"/>
                  </a:lnTo>
                  <a:lnTo>
                    <a:pt x="459" y="27151"/>
                  </a:lnTo>
                  <a:lnTo>
                    <a:pt x="16153" y="35651"/>
                  </a:lnTo>
                  <a:lnTo>
                    <a:pt x="31366" y="26326"/>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6583400" y="3489850"/>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3609525" y="1307550"/>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 name="Google Shape;90;p3"/>
          <p:cNvGrpSpPr/>
          <p:nvPr/>
        </p:nvGrpSpPr>
        <p:grpSpPr>
          <a:xfrm flipH="1">
            <a:off x="-871475" y="3077750"/>
            <a:ext cx="5821225" cy="2362750"/>
            <a:chOff x="257575" y="1303525"/>
            <a:chExt cx="5821225" cy="2362750"/>
          </a:xfrm>
        </p:grpSpPr>
        <p:sp>
          <p:nvSpPr>
            <p:cNvPr id="91" name="Google Shape;91;p3"/>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257575" y="2774425"/>
              <a:ext cx="784175" cy="891850"/>
            </a:xfrm>
            <a:custGeom>
              <a:avLst/>
              <a:gdLst/>
              <a:ahLst/>
              <a:cxnLst/>
              <a:rect l="l" t="t" r="r" b="b"/>
              <a:pathLst>
                <a:path w="31367" h="35674" extrusionOk="0">
                  <a:moveTo>
                    <a:pt x="15214" y="1"/>
                  </a:moveTo>
                  <a:lnTo>
                    <a:pt x="1" y="9349"/>
                  </a:lnTo>
                  <a:lnTo>
                    <a:pt x="482" y="27174"/>
                  </a:lnTo>
                  <a:lnTo>
                    <a:pt x="16153" y="35674"/>
                  </a:lnTo>
                  <a:lnTo>
                    <a:pt x="31367" y="26349"/>
                  </a:lnTo>
                  <a:lnTo>
                    <a:pt x="30885" y="8524"/>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 name="Google Shape;100;p3"/>
          <p:cNvGrpSpPr/>
          <p:nvPr/>
        </p:nvGrpSpPr>
        <p:grpSpPr>
          <a:xfrm flipH="1">
            <a:off x="-871475" y="-408400"/>
            <a:ext cx="2043125" cy="1623875"/>
            <a:chOff x="4035675" y="1303525"/>
            <a:chExt cx="2043125" cy="1623875"/>
          </a:xfrm>
        </p:grpSpPr>
        <p:sp>
          <p:nvSpPr>
            <p:cNvPr id="101" name="Google Shape;101;p3"/>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2">
  <p:cSld name="CUSTOM_16_2">
    <p:bg>
      <p:bgPr>
        <a:solidFill>
          <a:schemeClr val="dk2"/>
        </a:solidFill>
        <a:effectLst/>
      </p:bgPr>
    </p:bg>
    <p:spTree>
      <p:nvGrpSpPr>
        <p:cNvPr id="1" name="Shape 897"/>
        <p:cNvGrpSpPr/>
        <p:nvPr/>
      </p:nvGrpSpPr>
      <p:grpSpPr>
        <a:xfrm>
          <a:off x="0" y="0"/>
          <a:ext cx="0" cy="0"/>
          <a:chOff x="0" y="0"/>
          <a:chExt cx="0" cy="0"/>
        </a:xfrm>
      </p:grpSpPr>
      <p:grpSp>
        <p:nvGrpSpPr>
          <p:cNvPr id="898" name="Google Shape;898;p32"/>
          <p:cNvGrpSpPr/>
          <p:nvPr/>
        </p:nvGrpSpPr>
        <p:grpSpPr>
          <a:xfrm>
            <a:off x="-372900" y="-698287"/>
            <a:ext cx="3738575" cy="6020150"/>
            <a:chOff x="-372900" y="-698287"/>
            <a:chExt cx="3738575" cy="6020150"/>
          </a:xfrm>
        </p:grpSpPr>
        <p:sp>
          <p:nvSpPr>
            <p:cNvPr id="899" name="Google Shape;899;p32"/>
            <p:cNvSpPr/>
            <p:nvPr/>
          </p:nvSpPr>
          <p:spPr>
            <a:xfrm>
              <a:off x="-372900" y="-692562"/>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2"/>
            <p:cNvSpPr/>
            <p:nvPr/>
          </p:nvSpPr>
          <p:spPr>
            <a:xfrm>
              <a:off x="53250" y="35438"/>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2"/>
            <p:cNvSpPr/>
            <p:nvPr/>
          </p:nvSpPr>
          <p:spPr>
            <a:xfrm>
              <a:off x="469650" y="-694287"/>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2"/>
            <p:cNvSpPr/>
            <p:nvPr/>
          </p:nvSpPr>
          <p:spPr>
            <a:xfrm>
              <a:off x="1312225" y="-696587"/>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2"/>
            <p:cNvSpPr/>
            <p:nvPr/>
          </p:nvSpPr>
          <p:spPr>
            <a:xfrm>
              <a:off x="1738950" y="31988"/>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2"/>
            <p:cNvSpPr/>
            <p:nvPr/>
          </p:nvSpPr>
          <p:spPr>
            <a:xfrm>
              <a:off x="2155350" y="-698287"/>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2"/>
            <p:cNvSpPr/>
            <p:nvPr/>
          </p:nvSpPr>
          <p:spPr>
            <a:xfrm>
              <a:off x="2581500" y="29713"/>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2"/>
            <p:cNvSpPr/>
            <p:nvPr/>
          </p:nvSpPr>
          <p:spPr>
            <a:xfrm>
              <a:off x="-354000" y="766888"/>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2"/>
            <p:cNvSpPr/>
            <p:nvPr/>
          </p:nvSpPr>
          <p:spPr>
            <a:xfrm>
              <a:off x="72725" y="1495463"/>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2"/>
            <p:cNvSpPr/>
            <p:nvPr/>
          </p:nvSpPr>
          <p:spPr>
            <a:xfrm>
              <a:off x="489125" y="765163"/>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2"/>
            <p:cNvSpPr/>
            <p:nvPr/>
          </p:nvSpPr>
          <p:spPr>
            <a:xfrm>
              <a:off x="915275" y="1493738"/>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2"/>
            <p:cNvSpPr/>
            <p:nvPr/>
          </p:nvSpPr>
          <p:spPr>
            <a:xfrm>
              <a:off x="1331700" y="763438"/>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2"/>
            <p:cNvSpPr/>
            <p:nvPr/>
          </p:nvSpPr>
          <p:spPr>
            <a:xfrm>
              <a:off x="-372900" y="2242013"/>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2"/>
            <p:cNvSpPr/>
            <p:nvPr/>
          </p:nvSpPr>
          <p:spPr>
            <a:xfrm>
              <a:off x="53250" y="2970013"/>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2"/>
            <p:cNvSpPr/>
            <p:nvPr/>
          </p:nvSpPr>
          <p:spPr>
            <a:xfrm>
              <a:off x="896375" y="2968288"/>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2"/>
            <p:cNvSpPr/>
            <p:nvPr/>
          </p:nvSpPr>
          <p:spPr>
            <a:xfrm>
              <a:off x="1312225" y="2237988"/>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2"/>
            <p:cNvSpPr/>
            <p:nvPr/>
          </p:nvSpPr>
          <p:spPr>
            <a:xfrm>
              <a:off x="1738950" y="2966563"/>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2"/>
            <p:cNvSpPr/>
            <p:nvPr/>
          </p:nvSpPr>
          <p:spPr>
            <a:xfrm>
              <a:off x="2155350" y="2236288"/>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2"/>
            <p:cNvSpPr/>
            <p:nvPr/>
          </p:nvSpPr>
          <p:spPr>
            <a:xfrm>
              <a:off x="2581500" y="2964288"/>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2"/>
            <p:cNvSpPr/>
            <p:nvPr/>
          </p:nvSpPr>
          <p:spPr>
            <a:xfrm>
              <a:off x="-354000" y="3701463"/>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2"/>
            <p:cNvSpPr/>
            <p:nvPr/>
          </p:nvSpPr>
          <p:spPr>
            <a:xfrm>
              <a:off x="72725" y="4430038"/>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2"/>
            <p:cNvSpPr/>
            <p:nvPr/>
          </p:nvSpPr>
          <p:spPr>
            <a:xfrm>
              <a:off x="489125" y="3699738"/>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2"/>
            <p:cNvSpPr/>
            <p:nvPr/>
          </p:nvSpPr>
          <p:spPr>
            <a:xfrm>
              <a:off x="915275" y="4428313"/>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2"/>
            <p:cNvSpPr/>
            <p:nvPr/>
          </p:nvSpPr>
          <p:spPr>
            <a:xfrm>
              <a:off x="1331700" y="3698013"/>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3">
  <p:cSld name="CUSTOM_16_3">
    <p:bg>
      <p:bgPr>
        <a:solidFill>
          <a:schemeClr val="dk2"/>
        </a:solidFill>
        <a:effectLst/>
      </p:bgPr>
    </p:bg>
    <p:spTree>
      <p:nvGrpSpPr>
        <p:cNvPr id="1" name="Shape 923"/>
        <p:cNvGrpSpPr/>
        <p:nvPr/>
      </p:nvGrpSpPr>
      <p:grpSpPr>
        <a:xfrm>
          <a:off x="0" y="0"/>
          <a:ext cx="0" cy="0"/>
          <a:chOff x="0" y="0"/>
          <a:chExt cx="0" cy="0"/>
        </a:xfrm>
      </p:grpSpPr>
      <p:grpSp>
        <p:nvGrpSpPr>
          <p:cNvPr id="924" name="Google Shape;924;p33"/>
          <p:cNvGrpSpPr/>
          <p:nvPr/>
        </p:nvGrpSpPr>
        <p:grpSpPr>
          <a:xfrm>
            <a:off x="7441775" y="-698287"/>
            <a:ext cx="4978650" cy="3089025"/>
            <a:chOff x="2369450" y="1301825"/>
            <a:chExt cx="4978650" cy="3089025"/>
          </a:xfrm>
        </p:grpSpPr>
        <p:sp>
          <p:nvSpPr>
            <p:cNvPr id="925" name="Google Shape;925;p33"/>
            <p:cNvSpPr/>
            <p:nvPr/>
          </p:nvSpPr>
          <p:spPr>
            <a:xfrm>
              <a:off x="2766375" y="1309250"/>
              <a:ext cx="784175" cy="891850"/>
            </a:xfrm>
            <a:custGeom>
              <a:avLst/>
              <a:gdLst/>
              <a:ahLst/>
              <a:cxnLst/>
              <a:rect l="l" t="t" r="r" b="b"/>
              <a:pathLst>
                <a:path w="31367" h="35674" extrusionOk="0">
                  <a:moveTo>
                    <a:pt x="15214" y="1"/>
                  </a:moveTo>
                  <a:lnTo>
                    <a:pt x="1" y="9326"/>
                  </a:lnTo>
                  <a:lnTo>
                    <a:pt x="482" y="27174"/>
                  </a:lnTo>
                  <a:lnTo>
                    <a:pt x="16176" y="35674"/>
                  </a:lnTo>
                  <a:lnTo>
                    <a:pt x="31366" y="26349"/>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3"/>
            <p:cNvSpPr/>
            <p:nvPr/>
          </p:nvSpPr>
          <p:spPr>
            <a:xfrm>
              <a:off x="3193100" y="203782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3"/>
            <p:cNvSpPr/>
            <p:nvPr/>
          </p:nvSpPr>
          <p:spPr>
            <a:xfrm>
              <a:off x="3609525" y="1307550"/>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3"/>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3"/>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3"/>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3"/>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3"/>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3"/>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3"/>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3"/>
            <p:cNvSpPr/>
            <p:nvPr/>
          </p:nvSpPr>
          <p:spPr>
            <a:xfrm>
              <a:off x="2369450" y="3499000"/>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3"/>
            <p:cNvSpPr/>
            <p:nvPr/>
          </p:nvSpPr>
          <p:spPr>
            <a:xfrm>
              <a:off x="2785850" y="276927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3"/>
            <p:cNvSpPr/>
            <p:nvPr/>
          </p:nvSpPr>
          <p:spPr>
            <a:xfrm>
              <a:off x="3212575" y="3497275"/>
              <a:ext cx="783600" cy="891850"/>
            </a:xfrm>
            <a:custGeom>
              <a:avLst/>
              <a:gdLst/>
              <a:ahLst/>
              <a:cxnLst/>
              <a:rect l="l" t="t" r="r" b="b"/>
              <a:pathLst>
                <a:path w="31344" h="35674" extrusionOk="0">
                  <a:moveTo>
                    <a:pt x="15191" y="1"/>
                  </a:moveTo>
                  <a:lnTo>
                    <a:pt x="0" y="9326"/>
                  </a:lnTo>
                  <a:lnTo>
                    <a:pt x="459" y="27174"/>
                  </a:lnTo>
                  <a:lnTo>
                    <a:pt x="16153" y="35674"/>
                  </a:lnTo>
                  <a:lnTo>
                    <a:pt x="31343"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3"/>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3"/>
            <p:cNvSpPr/>
            <p:nvPr/>
          </p:nvSpPr>
          <p:spPr>
            <a:xfrm>
              <a:off x="4055150" y="3495575"/>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3"/>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3"/>
            <p:cNvSpPr/>
            <p:nvPr/>
          </p:nvSpPr>
          <p:spPr>
            <a:xfrm>
              <a:off x="4897700" y="3493850"/>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3"/>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3" name="Google Shape;943;p33"/>
          <p:cNvGrpSpPr/>
          <p:nvPr/>
        </p:nvGrpSpPr>
        <p:grpSpPr>
          <a:xfrm>
            <a:off x="5788175" y="2236288"/>
            <a:ext cx="6664350" cy="3093025"/>
            <a:chOff x="683750" y="1301825"/>
            <a:chExt cx="6664350" cy="3093025"/>
          </a:xfrm>
        </p:grpSpPr>
        <p:sp>
          <p:nvSpPr>
            <p:cNvPr id="944" name="Google Shape;944;p33"/>
            <p:cNvSpPr/>
            <p:nvPr/>
          </p:nvSpPr>
          <p:spPr>
            <a:xfrm>
              <a:off x="1507400" y="2041275"/>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3"/>
            <p:cNvSpPr/>
            <p:nvPr/>
          </p:nvSpPr>
          <p:spPr>
            <a:xfrm>
              <a:off x="1923825" y="1310975"/>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3"/>
            <p:cNvSpPr/>
            <p:nvPr/>
          </p:nvSpPr>
          <p:spPr>
            <a:xfrm>
              <a:off x="2349975" y="2039550"/>
              <a:ext cx="784150" cy="891850"/>
            </a:xfrm>
            <a:custGeom>
              <a:avLst/>
              <a:gdLst/>
              <a:ahLst/>
              <a:cxnLst/>
              <a:rect l="l" t="t" r="r" b="b"/>
              <a:pathLst>
                <a:path w="31366" h="35674" extrusionOk="0">
                  <a:moveTo>
                    <a:pt x="15213" y="1"/>
                  </a:moveTo>
                  <a:lnTo>
                    <a:pt x="0" y="9326"/>
                  </a:lnTo>
                  <a:lnTo>
                    <a:pt x="481" y="27151"/>
                  </a:lnTo>
                  <a:lnTo>
                    <a:pt x="16175" y="35674"/>
                  </a:lnTo>
                  <a:lnTo>
                    <a:pt x="31366" y="26326"/>
                  </a:lnTo>
                  <a:lnTo>
                    <a:pt x="30907"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3"/>
            <p:cNvSpPr/>
            <p:nvPr/>
          </p:nvSpPr>
          <p:spPr>
            <a:xfrm>
              <a:off x="3193100" y="203782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3"/>
            <p:cNvSpPr/>
            <p:nvPr/>
          </p:nvSpPr>
          <p:spPr>
            <a:xfrm>
              <a:off x="3609525" y="1307550"/>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3"/>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3"/>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3"/>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3"/>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3"/>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3"/>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3"/>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3"/>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3"/>
            <p:cNvSpPr/>
            <p:nvPr/>
          </p:nvSpPr>
          <p:spPr>
            <a:xfrm>
              <a:off x="1526875" y="3501300"/>
              <a:ext cx="784175" cy="891275"/>
            </a:xfrm>
            <a:custGeom>
              <a:avLst/>
              <a:gdLst/>
              <a:ahLst/>
              <a:cxnLst/>
              <a:rect l="l" t="t" r="r" b="b"/>
              <a:pathLst>
                <a:path w="31367" h="35651" extrusionOk="0">
                  <a:moveTo>
                    <a:pt x="15191" y="0"/>
                  </a:moveTo>
                  <a:lnTo>
                    <a:pt x="0" y="9325"/>
                  </a:lnTo>
                  <a:lnTo>
                    <a:pt x="482" y="27150"/>
                  </a:lnTo>
                  <a:lnTo>
                    <a:pt x="16153" y="35650"/>
                  </a:lnTo>
                  <a:lnTo>
                    <a:pt x="31366" y="26325"/>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3"/>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3"/>
            <p:cNvSpPr/>
            <p:nvPr/>
          </p:nvSpPr>
          <p:spPr>
            <a:xfrm>
              <a:off x="2369450" y="3499000"/>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3"/>
            <p:cNvSpPr/>
            <p:nvPr/>
          </p:nvSpPr>
          <p:spPr>
            <a:xfrm>
              <a:off x="3212575" y="3497275"/>
              <a:ext cx="783600" cy="891850"/>
            </a:xfrm>
            <a:custGeom>
              <a:avLst/>
              <a:gdLst/>
              <a:ahLst/>
              <a:cxnLst/>
              <a:rect l="l" t="t" r="r" b="b"/>
              <a:pathLst>
                <a:path w="31344" h="35674" extrusionOk="0">
                  <a:moveTo>
                    <a:pt x="15191" y="1"/>
                  </a:moveTo>
                  <a:lnTo>
                    <a:pt x="0" y="9326"/>
                  </a:lnTo>
                  <a:lnTo>
                    <a:pt x="459" y="27174"/>
                  </a:lnTo>
                  <a:lnTo>
                    <a:pt x="16153" y="35674"/>
                  </a:lnTo>
                  <a:lnTo>
                    <a:pt x="31343"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3"/>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3"/>
            <p:cNvSpPr/>
            <p:nvPr/>
          </p:nvSpPr>
          <p:spPr>
            <a:xfrm>
              <a:off x="4055150" y="3495575"/>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3"/>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3"/>
            <p:cNvSpPr/>
            <p:nvPr/>
          </p:nvSpPr>
          <p:spPr>
            <a:xfrm>
              <a:off x="4897700" y="3493850"/>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3"/>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6" name="Google Shape;966;p33"/>
          <p:cNvGrpSpPr/>
          <p:nvPr/>
        </p:nvGrpSpPr>
        <p:grpSpPr>
          <a:xfrm>
            <a:off x="-2083225" y="-698287"/>
            <a:ext cx="4978650" cy="3089025"/>
            <a:chOff x="2369450" y="1301825"/>
            <a:chExt cx="4978650" cy="3089025"/>
          </a:xfrm>
        </p:grpSpPr>
        <p:sp>
          <p:nvSpPr>
            <p:cNvPr id="967" name="Google Shape;967;p33"/>
            <p:cNvSpPr/>
            <p:nvPr/>
          </p:nvSpPr>
          <p:spPr>
            <a:xfrm>
              <a:off x="2766375" y="1309250"/>
              <a:ext cx="784175" cy="891850"/>
            </a:xfrm>
            <a:custGeom>
              <a:avLst/>
              <a:gdLst/>
              <a:ahLst/>
              <a:cxnLst/>
              <a:rect l="l" t="t" r="r" b="b"/>
              <a:pathLst>
                <a:path w="31367" h="35674" extrusionOk="0">
                  <a:moveTo>
                    <a:pt x="15214" y="1"/>
                  </a:moveTo>
                  <a:lnTo>
                    <a:pt x="1" y="9326"/>
                  </a:lnTo>
                  <a:lnTo>
                    <a:pt x="482" y="27174"/>
                  </a:lnTo>
                  <a:lnTo>
                    <a:pt x="16176" y="35674"/>
                  </a:lnTo>
                  <a:lnTo>
                    <a:pt x="31366" y="26349"/>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3"/>
            <p:cNvSpPr/>
            <p:nvPr/>
          </p:nvSpPr>
          <p:spPr>
            <a:xfrm>
              <a:off x="3193100" y="203782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3"/>
            <p:cNvSpPr/>
            <p:nvPr/>
          </p:nvSpPr>
          <p:spPr>
            <a:xfrm>
              <a:off x="3609525" y="1307550"/>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3"/>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3"/>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3"/>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3"/>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3"/>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3"/>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3"/>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3"/>
            <p:cNvSpPr/>
            <p:nvPr/>
          </p:nvSpPr>
          <p:spPr>
            <a:xfrm>
              <a:off x="2369450" y="3499000"/>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3"/>
            <p:cNvSpPr/>
            <p:nvPr/>
          </p:nvSpPr>
          <p:spPr>
            <a:xfrm>
              <a:off x="2785850" y="276927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3"/>
            <p:cNvSpPr/>
            <p:nvPr/>
          </p:nvSpPr>
          <p:spPr>
            <a:xfrm>
              <a:off x="3212575" y="3497275"/>
              <a:ext cx="783600" cy="891850"/>
            </a:xfrm>
            <a:custGeom>
              <a:avLst/>
              <a:gdLst/>
              <a:ahLst/>
              <a:cxnLst/>
              <a:rect l="l" t="t" r="r" b="b"/>
              <a:pathLst>
                <a:path w="31344" h="35674" extrusionOk="0">
                  <a:moveTo>
                    <a:pt x="15191" y="1"/>
                  </a:moveTo>
                  <a:lnTo>
                    <a:pt x="0" y="9326"/>
                  </a:lnTo>
                  <a:lnTo>
                    <a:pt x="459" y="27174"/>
                  </a:lnTo>
                  <a:lnTo>
                    <a:pt x="16153" y="35674"/>
                  </a:lnTo>
                  <a:lnTo>
                    <a:pt x="31343"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3"/>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3"/>
            <p:cNvSpPr/>
            <p:nvPr/>
          </p:nvSpPr>
          <p:spPr>
            <a:xfrm>
              <a:off x="4055150" y="3495575"/>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3"/>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3"/>
            <p:cNvSpPr/>
            <p:nvPr/>
          </p:nvSpPr>
          <p:spPr>
            <a:xfrm>
              <a:off x="4897700" y="3493850"/>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3"/>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5" name="Google Shape;985;p33"/>
          <p:cNvGrpSpPr/>
          <p:nvPr/>
        </p:nvGrpSpPr>
        <p:grpSpPr>
          <a:xfrm>
            <a:off x="-3736825" y="2237988"/>
            <a:ext cx="5414525" cy="3091325"/>
            <a:chOff x="683750" y="1303525"/>
            <a:chExt cx="5414525" cy="3091325"/>
          </a:xfrm>
        </p:grpSpPr>
        <p:sp>
          <p:nvSpPr>
            <p:cNvPr id="986" name="Google Shape;986;p33"/>
            <p:cNvSpPr/>
            <p:nvPr/>
          </p:nvSpPr>
          <p:spPr>
            <a:xfrm>
              <a:off x="1507400" y="2041275"/>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3"/>
            <p:cNvSpPr/>
            <p:nvPr/>
          </p:nvSpPr>
          <p:spPr>
            <a:xfrm>
              <a:off x="1923825" y="1310975"/>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3"/>
            <p:cNvSpPr/>
            <p:nvPr/>
          </p:nvSpPr>
          <p:spPr>
            <a:xfrm>
              <a:off x="2349975" y="2039550"/>
              <a:ext cx="784150" cy="891850"/>
            </a:xfrm>
            <a:custGeom>
              <a:avLst/>
              <a:gdLst/>
              <a:ahLst/>
              <a:cxnLst/>
              <a:rect l="l" t="t" r="r" b="b"/>
              <a:pathLst>
                <a:path w="31366" h="35674" extrusionOk="0">
                  <a:moveTo>
                    <a:pt x="15213" y="1"/>
                  </a:moveTo>
                  <a:lnTo>
                    <a:pt x="0" y="9326"/>
                  </a:lnTo>
                  <a:lnTo>
                    <a:pt x="481" y="27151"/>
                  </a:lnTo>
                  <a:lnTo>
                    <a:pt x="16175" y="35674"/>
                  </a:lnTo>
                  <a:lnTo>
                    <a:pt x="31366" y="26326"/>
                  </a:lnTo>
                  <a:lnTo>
                    <a:pt x="30907"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3"/>
            <p:cNvSpPr/>
            <p:nvPr/>
          </p:nvSpPr>
          <p:spPr>
            <a:xfrm>
              <a:off x="3193100" y="203782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3"/>
            <p:cNvSpPr/>
            <p:nvPr/>
          </p:nvSpPr>
          <p:spPr>
            <a:xfrm>
              <a:off x="3609525" y="1307550"/>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3"/>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3"/>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3"/>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3"/>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3"/>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3"/>
            <p:cNvSpPr/>
            <p:nvPr/>
          </p:nvSpPr>
          <p:spPr>
            <a:xfrm>
              <a:off x="1526875" y="3501300"/>
              <a:ext cx="784175" cy="891275"/>
            </a:xfrm>
            <a:custGeom>
              <a:avLst/>
              <a:gdLst/>
              <a:ahLst/>
              <a:cxnLst/>
              <a:rect l="l" t="t" r="r" b="b"/>
              <a:pathLst>
                <a:path w="31367" h="35651" extrusionOk="0">
                  <a:moveTo>
                    <a:pt x="15191" y="0"/>
                  </a:moveTo>
                  <a:lnTo>
                    <a:pt x="0" y="9325"/>
                  </a:lnTo>
                  <a:lnTo>
                    <a:pt x="482" y="27150"/>
                  </a:lnTo>
                  <a:lnTo>
                    <a:pt x="16153" y="35650"/>
                  </a:lnTo>
                  <a:lnTo>
                    <a:pt x="31366" y="26325"/>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3"/>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3"/>
            <p:cNvSpPr/>
            <p:nvPr/>
          </p:nvSpPr>
          <p:spPr>
            <a:xfrm>
              <a:off x="2369450" y="3499000"/>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3"/>
            <p:cNvSpPr/>
            <p:nvPr/>
          </p:nvSpPr>
          <p:spPr>
            <a:xfrm>
              <a:off x="3212575" y="3497275"/>
              <a:ext cx="783600" cy="891850"/>
            </a:xfrm>
            <a:custGeom>
              <a:avLst/>
              <a:gdLst/>
              <a:ahLst/>
              <a:cxnLst/>
              <a:rect l="l" t="t" r="r" b="b"/>
              <a:pathLst>
                <a:path w="31344" h="35674" extrusionOk="0">
                  <a:moveTo>
                    <a:pt x="15191" y="1"/>
                  </a:moveTo>
                  <a:lnTo>
                    <a:pt x="0" y="9326"/>
                  </a:lnTo>
                  <a:lnTo>
                    <a:pt x="459" y="27174"/>
                  </a:lnTo>
                  <a:lnTo>
                    <a:pt x="16153" y="35674"/>
                  </a:lnTo>
                  <a:lnTo>
                    <a:pt x="31343"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3"/>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00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5"/>
        <p:cNvGrpSpPr/>
        <p:nvPr/>
      </p:nvGrpSpPr>
      <p:grpSpPr>
        <a:xfrm>
          <a:off x="0" y="0"/>
          <a:ext cx="0" cy="0"/>
          <a:chOff x="0" y="0"/>
          <a:chExt cx="0" cy="0"/>
        </a:xfrm>
      </p:grpSpPr>
      <p:grpSp>
        <p:nvGrpSpPr>
          <p:cNvPr id="106" name="Google Shape;106;p4"/>
          <p:cNvGrpSpPr/>
          <p:nvPr/>
        </p:nvGrpSpPr>
        <p:grpSpPr>
          <a:xfrm rot="10800000">
            <a:off x="-871475" y="-199225"/>
            <a:ext cx="2043125" cy="2353600"/>
            <a:chOff x="4035675" y="1303525"/>
            <a:chExt cx="2043125" cy="2353600"/>
          </a:xfrm>
        </p:grpSpPr>
        <p:sp>
          <p:nvSpPr>
            <p:cNvPr id="107" name="Google Shape;107;p4"/>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 name="Google Shape;112;p4"/>
          <p:cNvGrpSpPr/>
          <p:nvPr/>
        </p:nvGrpSpPr>
        <p:grpSpPr>
          <a:xfrm rot="10800000">
            <a:off x="7198813" y="3361425"/>
            <a:ext cx="2450375" cy="2355300"/>
            <a:chOff x="3628425" y="1303525"/>
            <a:chExt cx="2450375" cy="2355300"/>
          </a:xfrm>
        </p:grpSpPr>
        <p:sp>
          <p:nvSpPr>
            <p:cNvPr id="113" name="Google Shape;113;p4"/>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4"/>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4"/>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4"/>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4"/>
          <p:cNvSpPr txBox="1">
            <a:spLocks noGrp="1"/>
          </p:cNvSpPr>
          <p:nvPr>
            <p:ph type="body" idx="1"/>
          </p:nvPr>
        </p:nvSpPr>
        <p:spPr>
          <a:xfrm>
            <a:off x="1752600" y="1535575"/>
            <a:ext cx="5638800" cy="2788500"/>
          </a:xfrm>
          <a:prstGeom prst="rect">
            <a:avLst/>
          </a:prstGeom>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accent3"/>
              </a:buClr>
              <a:buSzPts val="1600"/>
              <a:buFont typeface="Raleway SemiBold"/>
              <a:buChar char="●"/>
              <a:defRPr/>
            </a:lvl1pPr>
            <a:lvl2pPr marL="914400" lvl="1" indent="-330200">
              <a:spcBef>
                <a:spcPts val="0"/>
              </a:spcBef>
              <a:spcAft>
                <a:spcPts val="0"/>
              </a:spcAft>
              <a:buSzPts val="1600"/>
              <a:buFont typeface="Nunito Light"/>
              <a:buChar char="○"/>
              <a:defRPr/>
            </a:lvl2pPr>
            <a:lvl3pPr marL="1371600" lvl="2" indent="-323850">
              <a:spcBef>
                <a:spcPts val="1600"/>
              </a:spcBef>
              <a:spcAft>
                <a:spcPts val="0"/>
              </a:spcAft>
              <a:buSzPts val="1500"/>
              <a:buFont typeface="Nunito Light"/>
              <a:buChar char="■"/>
              <a:defRPr/>
            </a:lvl3pPr>
            <a:lvl4pPr marL="1828800" lvl="3" indent="-323850">
              <a:spcBef>
                <a:spcPts val="1600"/>
              </a:spcBef>
              <a:spcAft>
                <a:spcPts val="0"/>
              </a:spcAft>
              <a:buSzPts val="1500"/>
              <a:buFont typeface="Nunito Light"/>
              <a:buChar char="●"/>
              <a:defRPr/>
            </a:lvl4pPr>
            <a:lvl5pPr marL="2286000" lvl="4" indent="-304800">
              <a:spcBef>
                <a:spcPts val="1600"/>
              </a:spcBef>
              <a:spcAft>
                <a:spcPts val="0"/>
              </a:spcAft>
              <a:buSzPts val="1200"/>
              <a:buFont typeface="Nunito Light"/>
              <a:buChar char="○"/>
              <a:defRPr/>
            </a:lvl5pPr>
            <a:lvl6pPr marL="2743200" lvl="5" indent="-304800">
              <a:spcBef>
                <a:spcPts val="1600"/>
              </a:spcBef>
              <a:spcAft>
                <a:spcPts val="0"/>
              </a:spcAft>
              <a:buSzPts val="1200"/>
              <a:buFont typeface="Nunito Light"/>
              <a:buChar char="■"/>
              <a:defRPr/>
            </a:lvl6pPr>
            <a:lvl7pPr marL="3200400" lvl="6" indent="-311150">
              <a:spcBef>
                <a:spcPts val="1600"/>
              </a:spcBef>
              <a:spcAft>
                <a:spcPts val="0"/>
              </a:spcAft>
              <a:buSzPts val="1300"/>
              <a:buFont typeface="Nunito Light"/>
              <a:buChar char="●"/>
              <a:defRPr/>
            </a:lvl7pPr>
            <a:lvl8pPr marL="3657600" lvl="7" indent="-311150">
              <a:spcBef>
                <a:spcPts val="1600"/>
              </a:spcBef>
              <a:spcAft>
                <a:spcPts val="0"/>
              </a:spcAft>
              <a:buSzPts val="1300"/>
              <a:buFont typeface="Nunito Light"/>
              <a:buChar char="○"/>
              <a:defRPr/>
            </a:lvl8pPr>
            <a:lvl9pPr marL="4114800" lvl="8" indent="-304800">
              <a:spcBef>
                <a:spcPts val="1600"/>
              </a:spcBef>
              <a:spcAft>
                <a:spcPts val="1600"/>
              </a:spcAft>
              <a:buSzPts val="1200"/>
              <a:buFont typeface="Nunito Light"/>
              <a:buChar char="■"/>
              <a:defRPr/>
            </a:lvl9pPr>
          </a:lstStyle>
          <a:p>
            <a:endParaRPr/>
          </a:p>
        </p:txBody>
      </p:sp>
      <p:sp>
        <p:nvSpPr>
          <p:cNvPr id="120" name="Google Shape;120;p4"/>
          <p:cNvSpPr txBox="1">
            <a:spLocks noGrp="1"/>
          </p:cNvSpPr>
          <p:nvPr>
            <p:ph type="title"/>
          </p:nvPr>
        </p:nvSpPr>
        <p:spPr>
          <a:xfrm>
            <a:off x="466725" y="355650"/>
            <a:ext cx="8210700" cy="6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lvl2pPr>
            <a:lvl3pPr lvl="2" algn="ctr" rtl="0">
              <a:spcBef>
                <a:spcPts val="0"/>
              </a:spcBef>
              <a:spcAft>
                <a:spcPts val="0"/>
              </a:spcAft>
              <a:buNone/>
              <a:defRPr sz="3600"/>
            </a:lvl3pPr>
            <a:lvl4pPr lvl="3" algn="ctr" rtl="0">
              <a:spcBef>
                <a:spcPts val="0"/>
              </a:spcBef>
              <a:spcAft>
                <a:spcPts val="0"/>
              </a:spcAft>
              <a:buNone/>
              <a:defRPr sz="3600"/>
            </a:lvl4pPr>
            <a:lvl5pPr lvl="4" algn="ctr" rtl="0">
              <a:spcBef>
                <a:spcPts val="0"/>
              </a:spcBef>
              <a:spcAft>
                <a:spcPts val="0"/>
              </a:spcAft>
              <a:buNone/>
              <a:defRPr sz="3600"/>
            </a:lvl5pPr>
            <a:lvl6pPr lvl="5" algn="ctr" rtl="0">
              <a:spcBef>
                <a:spcPts val="0"/>
              </a:spcBef>
              <a:spcAft>
                <a:spcPts val="0"/>
              </a:spcAft>
              <a:buNone/>
              <a:defRPr sz="3600"/>
            </a:lvl6pPr>
            <a:lvl7pPr lvl="6" algn="ctr" rtl="0">
              <a:spcBef>
                <a:spcPts val="0"/>
              </a:spcBef>
              <a:spcAft>
                <a:spcPts val="0"/>
              </a:spcAft>
              <a:buNone/>
              <a:defRPr sz="3600"/>
            </a:lvl7pPr>
            <a:lvl8pPr lvl="7" algn="ctr" rtl="0">
              <a:spcBef>
                <a:spcPts val="0"/>
              </a:spcBef>
              <a:spcAft>
                <a:spcPts val="0"/>
              </a:spcAft>
              <a:buNone/>
              <a:defRPr sz="3600"/>
            </a:lvl8pPr>
            <a:lvl9pPr lvl="8" algn="ctr" rtl="0">
              <a:spcBef>
                <a:spcPts val="0"/>
              </a:spcBef>
              <a:spcAft>
                <a:spcPts val="0"/>
              </a:spcAft>
              <a:buNone/>
              <a:defRPr sz="36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21"/>
        <p:cNvGrpSpPr/>
        <p:nvPr/>
      </p:nvGrpSpPr>
      <p:grpSpPr>
        <a:xfrm>
          <a:off x="0" y="0"/>
          <a:ext cx="0" cy="0"/>
          <a:chOff x="0" y="0"/>
          <a:chExt cx="0" cy="0"/>
        </a:xfrm>
      </p:grpSpPr>
      <p:sp>
        <p:nvSpPr>
          <p:cNvPr id="122" name="Google Shape;122;p5"/>
          <p:cNvSpPr txBox="1">
            <a:spLocks noGrp="1"/>
          </p:cNvSpPr>
          <p:nvPr>
            <p:ph type="ctrTitle"/>
          </p:nvPr>
        </p:nvSpPr>
        <p:spPr>
          <a:xfrm flipH="1">
            <a:off x="5486154" y="2941769"/>
            <a:ext cx="1560600" cy="456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dk1"/>
                </a:solidFill>
                <a:latin typeface="Mali Medium"/>
                <a:ea typeface="Mali Medium"/>
                <a:cs typeface="Mali Medium"/>
                <a:sym typeface="Mali Medium"/>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23" name="Google Shape;123;p5"/>
          <p:cNvSpPr txBox="1">
            <a:spLocks noGrp="1"/>
          </p:cNvSpPr>
          <p:nvPr>
            <p:ph type="subTitle" idx="1"/>
          </p:nvPr>
        </p:nvSpPr>
        <p:spPr>
          <a:xfrm flipH="1">
            <a:off x="4841904" y="3312038"/>
            <a:ext cx="2849100" cy="11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24" name="Google Shape;124;p5"/>
          <p:cNvSpPr txBox="1">
            <a:spLocks noGrp="1"/>
          </p:cNvSpPr>
          <p:nvPr>
            <p:ph type="ctrTitle" idx="2"/>
          </p:nvPr>
        </p:nvSpPr>
        <p:spPr>
          <a:xfrm flipH="1">
            <a:off x="1953004" y="2941769"/>
            <a:ext cx="1817700" cy="456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dk1"/>
                </a:solidFill>
                <a:latin typeface="Mali Medium"/>
                <a:ea typeface="Mali Medium"/>
                <a:cs typeface="Mali Medium"/>
                <a:sym typeface="Mali Medium"/>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25" name="Google Shape;125;p5"/>
          <p:cNvSpPr txBox="1">
            <a:spLocks noGrp="1"/>
          </p:cNvSpPr>
          <p:nvPr>
            <p:ph type="subTitle" idx="3"/>
          </p:nvPr>
        </p:nvSpPr>
        <p:spPr>
          <a:xfrm flipH="1">
            <a:off x="1437304" y="3312051"/>
            <a:ext cx="2849100" cy="11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26" name="Google Shape;126;p5"/>
          <p:cNvSpPr txBox="1">
            <a:spLocks noGrp="1"/>
          </p:cNvSpPr>
          <p:nvPr>
            <p:ph type="title" idx="4"/>
          </p:nvPr>
        </p:nvSpPr>
        <p:spPr>
          <a:xfrm>
            <a:off x="466725" y="355650"/>
            <a:ext cx="8210700" cy="6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lvl2pPr>
            <a:lvl3pPr lvl="2" algn="ctr" rtl="0">
              <a:spcBef>
                <a:spcPts val="0"/>
              </a:spcBef>
              <a:spcAft>
                <a:spcPts val="0"/>
              </a:spcAft>
              <a:buNone/>
              <a:defRPr sz="3600"/>
            </a:lvl3pPr>
            <a:lvl4pPr lvl="3" algn="ctr" rtl="0">
              <a:spcBef>
                <a:spcPts val="0"/>
              </a:spcBef>
              <a:spcAft>
                <a:spcPts val="0"/>
              </a:spcAft>
              <a:buNone/>
              <a:defRPr sz="3600"/>
            </a:lvl4pPr>
            <a:lvl5pPr lvl="4" algn="ctr" rtl="0">
              <a:spcBef>
                <a:spcPts val="0"/>
              </a:spcBef>
              <a:spcAft>
                <a:spcPts val="0"/>
              </a:spcAft>
              <a:buNone/>
              <a:defRPr sz="3600"/>
            </a:lvl5pPr>
            <a:lvl6pPr lvl="5" algn="ctr" rtl="0">
              <a:spcBef>
                <a:spcPts val="0"/>
              </a:spcBef>
              <a:spcAft>
                <a:spcPts val="0"/>
              </a:spcAft>
              <a:buNone/>
              <a:defRPr sz="3600"/>
            </a:lvl6pPr>
            <a:lvl7pPr lvl="6" algn="ctr" rtl="0">
              <a:spcBef>
                <a:spcPts val="0"/>
              </a:spcBef>
              <a:spcAft>
                <a:spcPts val="0"/>
              </a:spcAft>
              <a:buNone/>
              <a:defRPr sz="3600"/>
            </a:lvl7pPr>
            <a:lvl8pPr lvl="7" algn="ctr" rtl="0">
              <a:spcBef>
                <a:spcPts val="0"/>
              </a:spcBef>
              <a:spcAft>
                <a:spcPts val="0"/>
              </a:spcAft>
              <a:buNone/>
              <a:defRPr sz="3600"/>
            </a:lvl8pPr>
            <a:lvl9pPr lvl="8" algn="ctr" rtl="0">
              <a:spcBef>
                <a:spcPts val="0"/>
              </a:spcBef>
              <a:spcAft>
                <a:spcPts val="0"/>
              </a:spcAft>
              <a:buNone/>
              <a:defRPr sz="3600"/>
            </a:lvl9pPr>
          </a:lstStyle>
          <a:p>
            <a:endParaRPr/>
          </a:p>
        </p:txBody>
      </p:sp>
      <p:grpSp>
        <p:nvGrpSpPr>
          <p:cNvPr id="127" name="Google Shape;127;p5"/>
          <p:cNvGrpSpPr/>
          <p:nvPr/>
        </p:nvGrpSpPr>
        <p:grpSpPr>
          <a:xfrm>
            <a:off x="8418475" y="-844337"/>
            <a:ext cx="1646200" cy="3081575"/>
            <a:chOff x="5721375" y="1301825"/>
            <a:chExt cx="1646200" cy="3081575"/>
          </a:xfrm>
        </p:grpSpPr>
        <p:sp>
          <p:nvSpPr>
            <p:cNvPr id="128" name="Google Shape;128;p5"/>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5"/>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5"/>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5"/>
            <p:cNvSpPr/>
            <p:nvPr/>
          </p:nvSpPr>
          <p:spPr>
            <a:xfrm>
              <a:off x="5740850" y="3491550"/>
              <a:ext cx="784150" cy="891850"/>
            </a:xfrm>
            <a:custGeom>
              <a:avLst/>
              <a:gdLst/>
              <a:ahLst/>
              <a:cxnLst/>
              <a:rect l="l" t="t" r="r" b="b"/>
              <a:pathLst>
                <a:path w="31366" h="35674" extrusionOk="0">
                  <a:moveTo>
                    <a:pt x="15190" y="1"/>
                  </a:moveTo>
                  <a:lnTo>
                    <a:pt x="0" y="9326"/>
                  </a:lnTo>
                  <a:lnTo>
                    <a:pt x="481" y="27174"/>
                  </a:lnTo>
                  <a:lnTo>
                    <a:pt x="16153" y="35674"/>
                  </a:lnTo>
                  <a:lnTo>
                    <a:pt x="31366" y="26349"/>
                  </a:lnTo>
                  <a:lnTo>
                    <a:pt x="30885" y="8501"/>
                  </a:lnTo>
                  <a:lnTo>
                    <a:pt x="15190"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5"/>
            <p:cNvSpPr/>
            <p:nvPr/>
          </p:nvSpPr>
          <p:spPr>
            <a:xfrm>
              <a:off x="6157250" y="2761825"/>
              <a:ext cx="784175" cy="891275"/>
            </a:xfrm>
            <a:custGeom>
              <a:avLst/>
              <a:gdLst/>
              <a:ahLst/>
              <a:cxnLst/>
              <a:rect l="l" t="t" r="r" b="b"/>
              <a:pathLst>
                <a:path w="31367" h="35651" extrusionOk="0">
                  <a:moveTo>
                    <a:pt x="15191" y="1"/>
                  </a:moveTo>
                  <a:lnTo>
                    <a:pt x="1" y="9326"/>
                  </a:lnTo>
                  <a:lnTo>
                    <a:pt x="459" y="27151"/>
                  </a:lnTo>
                  <a:lnTo>
                    <a:pt x="16153" y="35651"/>
                  </a:lnTo>
                  <a:lnTo>
                    <a:pt x="31366" y="26326"/>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5"/>
            <p:cNvSpPr/>
            <p:nvPr/>
          </p:nvSpPr>
          <p:spPr>
            <a:xfrm>
              <a:off x="6583400" y="3489850"/>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 name="Google Shape;134;p5"/>
          <p:cNvGrpSpPr/>
          <p:nvPr/>
        </p:nvGrpSpPr>
        <p:grpSpPr>
          <a:xfrm flipH="1">
            <a:off x="-455650" y="3080050"/>
            <a:ext cx="5405400" cy="2360450"/>
            <a:chOff x="257575" y="1305825"/>
            <a:chExt cx="5405400" cy="2360450"/>
          </a:xfrm>
        </p:grpSpPr>
        <p:sp>
          <p:nvSpPr>
            <p:cNvPr id="135" name="Google Shape;135;p5"/>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5"/>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5"/>
            <p:cNvSpPr/>
            <p:nvPr/>
          </p:nvSpPr>
          <p:spPr>
            <a:xfrm>
              <a:off x="257575" y="2774425"/>
              <a:ext cx="784175" cy="891850"/>
            </a:xfrm>
            <a:custGeom>
              <a:avLst/>
              <a:gdLst/>
              <a:ahLst/>
              <a:cxnLst/>
              <a:rect l="l" t="t" r="r" b="b"/>
              <a:pathLst>
                <a:path w="31367" h="35674" extrusionOk="0">
                  <a:moveTo>
                    <a:pt x="15214" y="1"/>
                  </a:moveTo>
                  <a:lnTo>
                    <a:pt x="1" y="9349"/>
                  </a:lnTo>
                  <a:lnTo>
                    <a:pt x="482" y="27174"/>
                  </a:lnTo>
                  <a:lnTo>
                    <a:pt x="16153" y="35674"/>
                  </a:lnTo>
                  <a:lnTo>
                    <a:pt x="31367" y="26349"/>
                  </a:lnTo>
                  <a:lnTo>
                    <a:pt x="30885" y="8524"/>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5"/>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5"/>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 name="Google Shape;140;p5"/>
          <p:cNvGrpSpPr/>
          <p:nvPr/>
        </p:nvGrpSpPr>
        <p:grpSpPr>
          <a:xfrm flipH="1">
            <a:off x="-871475" y="-408400"/>
            <a:ext cx="1626725" cy="1622150"/>
            <a:chOff x="4452075" y="1303525"/>
            <a:chExt cx="1626725" cy="1622150"/>
          </a:xfrm>
        </p:grpSpPr>
        <p:sp>
          <p:nvSpPr>
            <p:cNvPr id="141" name="Google Shape;141;p5"/>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5"/>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5"/>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4"/>
        <p:cNvGrpSpPr/>
        <p:nvPr/>
      </p:nvGrpSpPr>
      <p:grpSpPr>
        <a:xfrm>
          <a:off x="0" y="0"/>
          <a:ext cx="0" cy="0"/>
          <a:chOff x="0" y="0"/>
          <a:chExt cx="0" cy="0"/>
        </a:xfrm>
      </p:grpSpPr>
      <p:sp>
        <p:nvSpPr>
          <p:cNvPr id="145" name="Google Shape;145;p6"/>
          <p:cNvSpPr txBox="1">
            <a:spLocks noGrp="1"/>
          </p:cNvSpPr>
          <p:nvPr>
            <p:ph type="title"/>
          </p:nvPr>
        </p:nvSpPr>
        <p:spPr>
          <a:xfrm>
            <a:off x="466725" y="355650"/>
            <a:ext cx="8210700" cy="6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lvl2pPr>
            <a:lvl3pPr lvl="2" algn="ctr" rtl="0">
              <a:spcBef>
                <a:spcPts val="0"/>
              </a:spcBef>
              <a:spcAft>
                <a:spcPts val="0"/>
              </a:spcAft>
              <a:buNone/>
              <a:defRPr sz="3600"/>
            </a:lvl3pPr>
            <a:lvl4pPr lvl="3" algn="ctr" rtl="0">
              <a:spcBef>
                <a:spcPts val="0"/>
              </a:spcBef>
              <a:spcAft>
                <a:spcPts val="0"/>
              </a:spcAft>
              <a:buNone/>
              <a:defRPr sz="3600"/>
            </a:lvl4pPr>
            <a:lvl5pPr lvl="4" algn="ctr" rtl="0">
              <a:spcBef>
                <a:spcPts val="0"/>
              </a:spcBef>
              <a:spcAft>
                <a:spcPts val="0"/>
              </a:spcAft>
              <a:buNone/>
              <a:defRPr sz="3600"/>
            </a:lvl5pPr>
            <a:lvl6pPr lvl="5" algn="ctr" rtl="0">
              <a:spcBef>
                <a:spcPts val="0"/>
              </a:spcBef>
              <a:spcAft>
                <a:spcPts val="0"/>
              </a:spcAft>
              <a:buNone/>
              <a:defRPr sz="3600"/>
            </a:lvl6pPr>
            <a:lvl7pPr lvl="6" algn="ctr" rtl="0">
              <a:spcBef>
                <a:spcPts val="0"/>
              </a:spcBef>
              <a:spcAft>
                <a:spcPts val="0"/>
              </a:spcAft>
              <a:buNone/>
              <a:defRPr sz="3600"/>
            </a:lvl7pPr>
            <a:lvl8pPr lvl="7" algn="ctr" rtl="0">
              <a:spcBef>
                <a:spcPts val="0"/>
              </a:spcBef>
              <a:spcAft>
                <a:spcPts val="0"/>
              </a:spcAft>
              <a:buNone/>
              <a:defRPr sz="3600"/>
            </a:lvl8pPr>
            <a:lvl9pPr lvl="8" algn="ctr" rtl="0">
              <a:spcBef>
                <a:spcPts val="0"/>
              </a:spcBef>
              <a:spcAft>
                <a:spcPts val="0"/>
              </a:spcAft>
              <a:buNone/>
              <a:defRPr sz="3600"/>
            </a:lvl9pPr>
          </a:lstStyle>
          <a:p>
            <a:endParaRPr/>
          </a:p>
        </p:txBody>
      </p:sp>
      <p:grpSp>
        <p:nvGrpSpPr>
          <p:cNvPr id="146" name="Google Shape;146;p6"/>
          <p:cNvGrpSpPr/>
          <p:nvPr/>
        </p:nvGrpSpPr>
        <p:grpSpPr>
          <a:xfrm>
            <a:off x="7171875" y="-754675"/>
            <a:ext cx="2488775" cy="2351300"/>
            <a:chOff x="7171875" y="-754675"/>
            <a:chExt cx="2488775" cy="2351300"/>
          </a:xfrm>
        </p:grpSpPr>
        <p:sp>
          <p:nvSpPr>
            <p:cNvPr id="147" name="Google Shape;147;p6"/>
            <p:cNvSpPr/>
            <p:nvPr/>
          </p:nvSpPr>
          <p:spPr>
            <a:xfrm>
              <a:off x="7171875" y="-751225"/>
              <a:ext cx="784175" cy="891850"/>
            </a:xfrm>
            <a:custGeom>
              <a:avLst/>
              <a:gdLst/>
              <a:ahLst/>
              <a:cxnLst/>
              <a:rect l="l" t="t" r="r" b="b"/>
              <a:pathLst>
                <a:path w="31367" h="35674" extrusionOk="0">
                  <a:moveTo>
                    <a:pt x="15191" y="0"/>
                  </a:moveTo>
                  <a:lnTo>
                    <a:pt x="1" y="9348"/>
                  </a:lnTo>
                  <a:lnTo>
                    <a:pt x="459" y="27173"/>
                  </a:lnTo>
                  <a:lnTo>
                    <a:pt x="16153" y="35673"/>
                  </a:lnTo>
                  <a:lnTo>
                    <a:pt x="31367" y="26348"/>
                  </a:lnTo>
                  <a:lnTo>
                    <a:pt x="30885" y="8523"/>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6"/>
            <p:cNvSpPr/>
            <p:nvPr/>
          </p:nvSpPr>
          <p:spPr>
            <a:xfrm>
              <a:off x="8014450" y="-752950"/>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6"/>
            <p:cNvSpPr/>
            <p:nvPr/>
          </p:nvSpPr>
          <p:spPr>
            <a:xfrm>
              <a:off x="8857025" y="-754675"/>
              <a:ext cx="784150" cy="891850"/>
            </a:xfrm>
            <a:custGeom>
              <a:avLst/>
              <a:gdLst/>
              <a:ahLst/>
              <a:cxnLst/>
              <a:rect l="l" t="t" r="r" b="b"/>
              <a:pathLst>
                <a:path w="31366" h="35674" extrusionOk="0">
                  <a:moveTo>
                    <a:pt x="15213" y="1"/>
                  </a:moveTo>
                  <a:lnTo>
                    <a:pt x="0" y="9326"/>
                  </a:lnTo>
                  <a:lnTo>
                    <a:pt x="481" y="27151"/>
                  </a:lnTo>
                  <a:lnTo>
                    <a:pt x="16175" y="35674"/>
                  </a:lnTo>
                  <a:lnTo>
                    <a:pt x="31366" y="26326"/>
                  </a:lnTo>
                  <a:lnTo>
                    <a:pt x="30907"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6"/>
            <p:cNvSpPr/>
            <p:nvPr/>
          </p:nvSpPr>
          <p:spPr>
            <a:xfrm>
              <a:off x="7607200" y="-21500"/>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6"/>
            <p:cNvSpPr/>
            <p:nvPr/>
          </p:nvSpPr>
          <p:spPr>
            <a:xfrm>
              <a:off x="8450350" y="-23225"/>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6"/>
            <p:cNvSpPr/>
            <p:nvPr/>
          </p:nvSpPr>
          <p:spPr>
            <a:xfrm>
              <a:off x="8876500" y="704775"/>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 name="Google Shape;153;p6"/>
          <p:cNvGrpSpPr/>
          <p:nvPr/>
        </p:nvGrpSpPr>
        <p:grpSpPr>
          <a:xfrm>
            <a:off x="-502900" y="4546950"/>
            <a:ext cx="1626750" cy="893550"/>
            <a:chOff x="257575" y="2772725"/>
            <a:chExt cx="1626750" cy="893550"/>
          </a:xfrm>
        </p:grpSpPr>
        <p:sp>
          <p:nvSpPr>
            <p:cNvPr id="154" name="Google Shape;154;p6"/>
            <p:cNvSpPr/>
            <p:nvPr/>
          </p:nvSpPr>
          <p:spPr>
            <a:xfrm>
              <a:off x="257575" y="2774425"/>
              <a:ext cx="784175" cy="891850"/>
            </a:xfrm>
            <a:custGeom>
              <a:avLst/>
              <a:gdLst/>
              <a:ahLst/>
              <a:cxnLst/>
              <a:rect l="l" t="t" r="r" b="b"/>
              <a:pathLst>
                <a:path w="31367" h="35674" extrusionOk="0">
                  <a:moveTo>
                    <a:pt x="15214" y="1"/>
                  </a:moveTo>
                  <a:lnTo>
                    <a:pt x="1" y="9349"/>
                  </a:lnTo>
                  <a:lnTo>
                    <a:pt x="482" y="27174"/>
                  </a:lnTo>
                  <a:lnTo>
                    <a:pt x="16153" y="35674"/>
                  </a:lnTo>
                  <a:lnTo>
                    <a:pt x="31367" y="26349"/>
                  </a:lnTo>
                  <a:lnTo>
                    <a:pt x="30885" y="8524"/>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6"/>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56"/>
        <p:cNvGrpSpPr/>
        <p:nvPr/>
      </p:nvGrpSpPr>
      <p:grpSpPr>
        <a:xfrm>
          <a:off x="0" y="0"/>
          <a:ext cx="0" cy="0"/>
          <a:chOff x="0" y="0"/>
          <a:chExt cx="0" cy="0"/>
        </a:xfrm>
      </p:grpSpPr>
      <p:sp>
        <p:nvSpPr>
          <p:cNvPr id="157" name="Google Shape;157;p7"/>
          <p:cNvSpPr txBox="1">
            <a:spLocks noGrp="1"/>
          </p:cNvSpPr>
          <p:nvPr>
            <p:ph type="subTitle" idx="1"/>
          </p:nvPr>
        </p:nvSpPr>
        <p:spPr>
          <a:xfrm flipH="1">
            <a:off x="1314650" y="1169400"/>
            <a:ext cx="6515100" cy="329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AutoNum type="arabicPeriod"/>
              <a:defRPr sz="1200"/>
            </a:lvl1pPr>
            <a:lvl2pPr lvl="1" algn="ctr" rtl="0">
              <a:lnSpc>
                <a:spcPct val="100000"/>
              </a:lnSpc>
              <a:spcBef>
                <a:spcPts val="0"/>
              </a:spcBef>
              <a:spcAft>
                <a:spcPts val="0"/>
              </a:spcAft>
              <a:buSzPts val="1200"/>
              <a:buFont typeface="Roboto Condensed Light"/>
              <a:buAutoNum type="alphaLcPeriod"/>
              <a:defRPr sz="1200"/>
            </a:lvl2pPr>
            <a:lvl3pPr lvl="2" algn="ctr" rtl="0">
              <a:lnSpc>
                <a:spcPct val="100000"/>
              </a:lnSpc>
              <a:spcBef>
                <a:spcPts val="0"/>
              </a:spcBef>
              <a:spcAft>
                <a:spcPts val="0"/>
              </a:spcAft>
              <a:buSzPts val="1200"/>
              <a:buFont typeface="Roboto Condensed Light"/>
              <a:buAutoNum type="romanLcPeriod"/>
              <a:defRPr sz="1200"/>
            </a:lvl3pPr>
            <a:lvl4pPr lvl="3" algn="ctr" rtl="0">
              <a:lnSpc>
                <a:spcPct val="100000"/>
              </a:lnSpc>
              <a:spcBef>
                <a:spcPts val="0"/>
              </a:spcBef>
              <a:spcAft>
                <a:spcPts val="0"/>
              </a:spcAft>
              <a:buSzPts val="1200"/>
              <a:buFont typeface="Roboto Condensed Light"/>
              <a:buAutoNum type="arabicPeriod"/>
              <a:defRPr sz="1200"/>
            </a:lvl4pPr>
            <a:lvl5pPr lvl="4" algn="ctr" rtl="0">
              <a:lnSpc>
                <a:spcPct val="100000"/>
              </a:lnSpc>
              <a:spcBef>
                <a:spcPts val="0"/>
              </a:spcBef>
              <a:spcAft>
                <a:spcPts val="0"/>
              </a:spcAft>
              <a:buSzPts val="1200"/>
              <a:buFont typeface="Roboto Condensed Light"/>
              <a:buAutoNum type="alphaLcPeriod"/>
              <a:defRPr sz="1200"/>
            </a:lvl5pPr>
            <a:lvl6pPr lvl="5" algn="ctr" rtl="0">
              <a:lnSpc>
                <a:spcPct val="100000"/>
              </a:lnSpc>
              <a:spcBef>
                <a:spcPts val="0"/>
              </a:spcBef>
              <a:spcAft>
                <a:spcPts val="0"/>
              </a:spcAft>
              <a:buSzPts val="1200"/>
              <a:buFont typeface="Roboto Condensed Light"/>
              <a:buAutoNum type="romanLcPeriod"/>
              <a:defRPr sz="1200"/>
            </a:lvl6pPr>
            <a:lvl7pPr lvl="6" algn="ctr" rtl="0">
              <a:lnSpc>
                <a:spcPct val="100000"/>
              </a:lnSpc>
              <a:spcBef>
                <a:spcPts val="0"/>
              </a:spcBef>
              <a:spcAft>
                <a:spcPts val="0"/>
              </a:spcAft>
              <a:buSzPts val="1200"/>
              <a:buFont typeface="Roboto Condensed Light"/>
              <a:buAutoNum type="arabicPeriod"/>
              <a:defRPr sz="1200"/>
            </a:lvl7pPr>
            <a:lvl8pPr lvl="7" algn="ctr" rtl="0">
              <a:lnSpc>
                <a:spcPct val="100000"/>
              </a:lnSpc>
              <a:spcBef>
                <a:spcPts val="0"/>
              </a:spcBef>
              <a:spcAft>
                <a:spcPts val="0"/>
              </a:spcAft>
              <a:buSzPts val="1200"/>
              <a:buFont typeface="Roboto Condensed Light"/>
              <a:buAutoNum type="alphaLcPeriod"/>
              <a:defRPr sz="1200"/>
            </a:lvl8pPr>
            <a:lvl9pPr lvl="8" algn="ctr" rtl="0">
              <a:lnSpc>
                <a:spcPct val="100000"/>
              </a:lnSpc>
              <a:spcBef>
                <a:spcPts val="0"/>
              </a:spcBef>
              <a:spcAft>
                <a:spcPts val="0"/>
              </a:spcAft>
              <a:buSzPts val="1200"/>
              <a:buFont typeface="Roboto Condensed Light"/>
              <a:buAutoNum type="romanLcPeriod"/>
              <a:defRPr sz="1200"/>
            </a:lvl9pPr>
          </a:lstStyle>
          <a:p>
            <a:endParaRPr/>
          </a:p>
        </p:txBody>
      </p:sp>
      <p:sp>
        <p:nvSpPr>
          <p:cNvPr id="158" name="Google Shape;158;p7"/>
          <p:cNvSpPr txBox="1">
            <a:spLocks noGrp="1"/>
          </p:cNvSpPr>
          <p:nvPr>
            <p:ph type="title"/>
          </p:nvPr>
        </p:nvSpPr>
        <p:spPr>
          <a:xfrm>
            <a:off x="466725" y="355650"/>
            <a:ext cx="8210700" cy="6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lvl2pPr>
            <a:lvl3pPr lvl="2" algn="ctr" rtl="0">
              <a:spcBef>
                <a:spcPts val="0"/>
              </a:spcBef>
              <a:spcAft>
                <a:spcPts val="0"/>
              </a:spcAft>
              <a:buNone/>
              <a:defRPr sz="3600"/>
            </a:lvl3pPr>
            <a:lvl4pPr lvl="3" algn="ctr" rtl="0">
              <a:spcBef>
                <a:spcPts val="0"/>
              </a:spcBef>
              <a:spcAft>
                <a:spcPts val="0"/>
              </a:spcAft>
              <a:buNone/>
              <a:defRPr sz="3600"/>
            </a:lvl4pPr>
            <a:lvl5pPr lvl="4" algn="ctr" rtl="0">
              <a:spcBef>
                <a:spcPts val="0"/>
              </a:spcBef>
              <a:spcAft>
                <a:spcPts val="0"/>
              </a:spcAft>
              <a:buNone/>
              <a:defRPr sz="3600"/>
            </a:lvl5pPr>
            <a:lvl6pPr lvl="5" algn="ctr" rtl="0">
              <a:spcBef>
                <a:spcPts val="0"/>
              </a:spcBef>
              <a:spcAft>
                <a:spcPts val="0"/>
              </a:spcAft>
              <a:buNone/>
              <a:defRPr sz="3600"/>
            </a:lvl6pPr>
            <a:lvl7pPr lvl="6" algn="ctr" rtl="0">
              <a:spcBef>
                <a:spcPts val="0"/>
              </a:spcBef>
              <a:spcAft>
                <a:spcPts val="0"/>
              </a:spcAft>
              <a:buNone/>
              <a:defRPr sz="3600"/>
            </a:lvl7pPr>
            <a:lvl8pPr lvl="7" algn="ctr" rtl="0">
              <a:spcBef>
                <a:spcPts val="0"/>
              </a:spcBef>
              <a:spcAft>
                <a:spcPts val="0"/>
              </a:spcAft>
              <a:buNone/>
              <a:defRPr sz="3600"/>
            </a:lvl8pPr>
            <a:lvl9pPr lvl="8" algn="ctr" rtl="0">
              <a:spcBef>
                <a:spcPts val="0"/>
              </a:spcBef>
              <a:spcAft>
                <a:spcPts val="0"/>
              </a:spcAft>
              <a:buNone/>
              <a:defRPr sz="3600"/>
            </a:lvl9pPr>
          </a:lstStyle>
          <a:p>
            <a:endParaRPr/>
          </a:p>
        </p:txBody>
      </p:sp>
      <p:grpSp>
        <p:nvGrpSpPr>
          <p:cNvPr id="159" name="Google Shape;159;p7"/>
          <p:cNvGrpSpPr/>
          <p:nvPr/>
        </p:nvGrpSpPr>
        <p:grpSpPr>
          <a:xfrm>
            <a:off x="8544911" y="233729"/>
            <a:ext cx="989634" cy="1280992"/>
            <a:chOff x="683750" y="2772725"/>
            <a:chExt cx="1200575" cy="1622125"/>
          </a:xfrm>
        </p:grpSpPr>
        <p:sp>
          <p:nvSpPr>
            <p:cNvPr id="160" name="Google Shape;160;p7"/>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7"/>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 name="Google Shape;162;p7"/>
          <p:cNvGrpSpPr/>
          <p:nvPr/>
        </p:nvGrpSpPr>
        <p:grpSpPr>
          <a:xfrm>
            <a:off x="7658163" y="4192494"/>
            <a:ext cx="1065870" cy="1379780"/>
            <a:chOff x="683750" y="2772725"/>
            <a:chExt cx="1200575" cy="1622125"/>
          </a:xfrm>
        </p:grpSpPr>
        <p:sp>
          <p:nvSpPr>
            <p:cNvPr id="163" name="Google Shape;163;p7"/>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7"/>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5" name="Google Shape;165;p7"/>
          <p:cNvSpPr/>
          <p:nvPr/>
        </p:nvSpPr>
        <p:spPr>
          <a:xfrm>
            <a:off x="-309264" y="2990776"/>
            <a:ext cx="696191" cy="758586"/>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 name="Google Shape;166;p7"/>
          <p:cNvGrpSpPr/>
          <p:nvPr/>
        </p:nvGrpSpPr>
        <p:grpSpPr>
          <a:xfrm>
            <a:off x="-477280" y="-377857"/>
            <a:ext cx="1356757" cy="1280980"/>
            <a:chOff x="-398590" y="-303568"/>
            <a:chExt cx="1199397" cy="1132408"/>
          </a:xfrm>
        </p:grpSpPr>
        <p:sp>
          <p:nvSpPr>
            <p:cNvPr id="167" name="Google Shape;167;p7"/>
            <p:cNvSpPr/>
            <p:nvPr/>
          </p:nvSpPr>
          <p:spPr>
            <a:xfrm>
              <a:off x="229378" y="206257"/>
              <a:ext cx="571428" cy="622583"/>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8" name="Google Shape;168;p7"/>
            <p:cNvGrpSpPr/>
            <p:nvPr/>
          </p:nvGrpSpPr>
          <p:grpSpPr>
            <a:xfrm>
              <a:off x="-398590" y="-303568"/>
              <a:ext cx="874859" cy="1132405"/>
              <a:chOff x="683750" y="2772725"/>
              <a:chExt cx="1200575" cy="1622125"/>
            </a:xfrm>
          </p:grpSpPr>
          <p:sp>
            <p:nvSpPr>
              <p:cNvPr id="169" name="Google Shape;169;p7"/>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7"/>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07"/>
        <p:cNvGrpSpPr/>
        <p:nvPr/>
      </p:nvGrpSpPr>
      <p:grpSpPr>
        <a:xfrm>
          <a:off x="0" y="0"/>
          <a:ext cx="0" cy="0"/>
          <a:chOff x="0" y="0"/>
          <a:chExt cx="0" cy="0"/>
        </a:xfrm>
      </p:grpSpPr>
      <p:sp>
        <p:nvSpPr>
          <p:cNvPr id="208" name="Google Shape;208;p9"/>
          <p:cNvSpPr txBox="1">
            <a:spLocks noGrp="1"/>
          </p:cNvSpPr>
          <p:nvPr>
            <p:ph type="subTitle" idx="1"/>
          </p:nvPr>
        </p:nvSpPr>
        <p:spPr>
          <a:xfrm>
            <a:off x="1145175" y="1441975"/>
            <a:ext cx="2505900" cy="1431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400"/>
            </a:lvl1pPr>
            <a:lvl2pPr lvl="1">
              <a:lnSpc>
                <a:spcPct val="100000"/>
              </a:lnSpc>
              <a:spcBef>
                <a:spcPts val="0"/>
              </a:spcBef>
              <a:spcAft>
                <a:spcPts val="0"/>
              </a:spcAft>
              <a:buSzPts val="2100"/>
              <a:buNone/>
              <a:defRPr sz="2100"/>
            </a:lvl2pPr>
            <a:lvl3pPr lvl="2">
              <a:lnSpc>
                <a:spcPct val="100000"/>
              </a:lnSpc>
              <a:spcBef>
                <a:spcPts val="0"/>
              </a:spcBef>
              <a:spcAft>
                <a:spcPts val="0"/>
              </a:spcAft>
              <a:buSzPts val="2100"/>
              <a:buNone/>
              <a:defRPr sz="2100"/>
            </a:lvl3pPr>
            <a:lvl4pPr lvl="3">
              <a:lnSpc>
                <a:spcPct val="100000"/>
              </a:lnSpc>
              <a:spcBef>
                <a:spcPts val="0"/>
              </a:spcBef>
              <a:spcAft>
                <a:spcPts val="0"/>
              </a:spcAft>
              <a:buSzPts val="2100"/>
              <a:buNone/>
              <a:defRPr sz="2100"/>
            </a:lvl4pPr>
            <a:lvl5pPr lvl="4">
              <a:lnSpc>
                <a:spcPct val="100000"/>
              </a:lnSpc>
              <a:spcBef>
                <a:spcPts val="0"/>
              </a:spcBef>
              <a:spcAft>
                <a:spcPts val="0"/>
              </a:spcAft>
              <a:buSzPts val="2100"/>
              <a:buNone/>
              <a:defRPr sz="2100"/>
            </a:lvl5pPr>
            <a:lvl6pPr lvl="5">
              <a:lnSpc>
                <a:spcPct val="100000"/>
              </a:lnSpc>
              <a:spcBef>
                <a:spcPts val="0"/>
              </a:spcBef>
              <a:spcAft>
                <a:spcPts val="0"/>
              </a:spcAft>
              <a:buSzPts val="2100"/>
              <a:buNone/>
              <a:defRPr sz="2100"/>
            </a:lvl6pPr>
            <a:lvl7pPr lvl="6">
              <a:lnSpc>
                <a:spcPct val="100000"/>
              </a:lnSpc>
              <a:spcBef>
                <a:spcPts val="0"/>
              </a:spcBef>
              <a:spcAft>
                <a:spcPts val="0"/>
              </a:spcAft>
              <a:buSzPts val="2100"/>
              <a:buNone/>
              <a:defRPr sz="2100"/>
            </a:lvl7pPr>
            <a:lvl8pPr lvl="7">
              <a:lnSpc>
                <a:spcPct val="100000"/>
              </a:lnSpc>
              <a:spcBef>
                <a:spcPts val="0"/>
              </a:spcBef>
              <a:spcAft>
                <a:spcPts val="0"/>
              </a:spcAft>
              <a:buSzPts val="2100"/>
              <a:buNone/>
              <a:defRPr sz="2100"/>
            </a:lvl8pPr>
            <a:lvl9pPr lvl="8">
              <a:lnSpc>
                <a:spcPct val="100000"/>
              </a:lnSpc>
              <a:spcBef>
                <a:spcPts val="0"/>
              </a:spcBef>
              <a:spcAft>
                <a:spcPts val="0"/>
              </a:spcAft>
              <a:buSzPts val="2100"/>
              <a:buNone/>
              <a:defRPr sz="2100"/>
            </a:lvl9pPr>
          </a:lstStyle>
          <a:p>
            <a:endParaRPr/>
          </a:p>
        </p:txBody>
      </p:sp>
      <p:sp>
        <p:nvSpPr>
          <p:cNvPr id="209" name="Google Shape;209;p9"/>
          <p:cNvSpPr txBox="1">
            <a:spLocks noGrp="1"/>
          </p:cNvSpPr>
          <p:nvPr>
            <p:ph type="title"/>
          </p:nvPr>
        </p:nvSpPr>
        <p:spPr>
          <a:xfrm>
            <a:off x="466725" y="355650"/>
            <a:ext cx="8210700" cy="663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lvl2pPr>
            <a:lvl3pPr lvl="2" algn="ctr" rtl="0">
              <a:spcBef>
                <a:spcPts val="0"/>
              </a:spcBef>
              <a:spcAft>
                <a:spcPts val="0"/>
              </a:spcAft>
              <a:buNone/>
              <a:defRPr sz="3600"/>
            </a:lvl3pPr>
            <a:lvl4pPr lvl="3" algn="ctr" rtl="0">
              <a:spcBef>
                <a:spcPts val="0"/>
              </a:spcBef>
              <a:spcAft>
                <a:spcPts val="0"/>
              </a:spcAft>
              <a:buNone/>
              <a:defRPr sz="3600"/>
            </a:lvl4pPr>
            <a:lvl5pPr lvl="4" algn="ctr" rtl="0">
              <a:spcBef>
                <a:spcPts val="0"/>
              </a:spcBef>
              <a:spcAft>
                <a:spcPts val="0"/>
              </a:spcAft>
              <a:buNone/>
              <a:defRPr sz="3600"/>
            </a:lvl5pPr>
            <a:lvl6pPr lvl="5" algn="ctr" rtl="0">
              <a:spcBef>
                <a:spcPts val="0"/>
              </a:spcBef>
              <a:spcAft>
                <a:spcPts val="0"/>
              </a:spcAft>
              <a:buNone/>
              <a:defRPr sz="3600"/>
            </a:lvl6pPr>
            <a:lvl7pPr lvl="6" algn="ctr" rtl="0">
              <a:spcBef>
                <a:spcPts val="0"/>
              </a:spcBef>
              <a:spcAft>
                <a:spcPts val="0"/>
              </a:spcAft>
              <a:buNone/>
              <a:defRPr sz="3600"/>
            </a:lvl7pPr>
            <a:lvl8pPr lvl="7" algn="ctr" rtl="0">
              <a:spcBef>
                <a:spcPts val="0"/>
              </a:spcBef>
              <a:spcAft>
                <a:spcPts val="0"/>
              </a:spcAft>
              <a:buNone/>
              <a:defRPr sz="3600"/>
            </a:lvl8pPr>
            <a:lvl9pPr lvl="8" algn="ctr" rtl="0">
              <a:spcBef>
                <a:spcPts val="0"/>
              </a:spcBef>
              <a:spcAft>
                <a:spcPts val="0"/>
              </a:spcAft>
              <a:buNone/>
              <a:defRPr sz="3600"/>
            </a:lvl9pPr>
          </a:lstStyle>
          <a:p>
            <a:endParaRPr/>
          </a:p>
        </p:txBody>
      </p:sp>
      <p:sp>
        <p:nvSpPr>
          <p:cNvPr id="210" name="Google Shape;210;p9"/>
          <p:cNvSpPr txBox="1">
            <a:spLocks noGrp="1"/>
          </p:cNvSpPr>
          <p:nvPr>
            <p:ph type="body" idx="2"/>
          </p:nvPr>
        </p:nvSpPr>
        <p:spPr>
          <a:xfrm>
            <a:off x="4161275" y="1249350"/>
            <a:ext cx="4065300" cy="2644800"/>
          </a:xfrm>
          <a:prstGeom prst="rect">
            <a:avLst/>
          </a:prstGeom>
        </p:spPr>
        <p:txBody>
          <a:bodyPr spcFirstLastPara="1" wrap="square" lIns="91425" tIns="91425" rIns="91425" bIns="91425" anchor="t" anchorCtr="0">
            <a:noAutofit/>
          </a:bodyPr>
          <a:lstStyle>
            <a:lvl1pPr marL="457200" lvl="0" indent="-381000" rtl="0">
              <a:lnSpc>
                <a:spcPct val="100000"/>
              </a:lnSpc>
              <a:spcBef>
                <a:spcPts val="0"/>
              </a:spcBef>
              <a:spcAft>
                <a:spcPts val="0"/>
              </a:spcAft>
              <a:buClr>
                <a:schemeClr val="accent3"/>
              </a:buClr>
              <a:buSzPts val="2400"/>
              <a:buFont typeface="Nunito Light"/>
              <a:buChar char="●"/>
              <a:defRPr/>
            </a:lvl1pPr>
            <a:lvl2pPr marL="914400" lvl="1" indent="-330200" rtl="0">
              <a:spcBef>
                <a:spcPts val="1600"/>
              </a:spcBef>
              <a:spcAft>
                <a:spcPts val="0"/>
              </a:spcAft>
              <a:buSzPts val="1600"/>
              <a:buFont typeface="Nunito Light"/>
              <a:buChar char="○"/>
              <a:defRPr/>
            </a:lvl2pPr>
            <a:lvl3pPr marL="1371600" lvl="2" indent="-323850" rtl="0">
              <a:spcBef>
                <a:spcPts val="1600"/>
              </a:spcBef>
              <a:spcAft>
                <a:spcPts val="0"/>
              </a:spcAft>
              <a:buSzPts val="1500"/>
              <a:buFont typeface="Nunito Light"/>
              <a:buChar char="■"/>
              <a:defRPr/>
            </a:lvl3pPr>
            <a:lvl4pPr marL="1828800" lvl="3" indent="-323850" rtl="0">
              <a:spcBef>
                <a:spcPts val="1600"/>
              </a:spcBef>
              <a:spcAft>
                <a:spcPts val="0"/>
              </a:spcAft>
              <a:buSzPts val="1500"/>
              <a:buFont typeface="Nunito Light"/>
              <a:buChar char="●"/>
              <a:defRPr/>
            </a:lvl4pPr>
            <a:lvl5pPr marL="2286000" lvl="4" indent="-304800" rtl="0">
              <a:spcBef>
                <a:spcPts val="1600"/>
              </a:spcBef>
              <a:spcAft>
                <a:spcPts val="0"/>
              </a:spcAft>
              <a:buSzPts val="1200"/>
              <a:buFont typeface="Nunito Light"/>
              <a:buChar char="○"/>
              <a:defRPr/>
            </a:lvl5pPr>
            <a:lvl6pPr marL="2743200" lvl="5" indent="-304800" rtl="0">
              <a:spcBef>
                <a:spcPts val="1600"/>
              </a:spcBef>
              <a:spcAft>
                <a:spcPts val="0"/>
              </a:spcAft>
              <a:buSzPts val="1200"/>
              <a:buFont typeface="Nunito Light"/>
              <a:buChar char="■"/>
              <a:defRPr/>
            </a:lvl6pPr>
            <a:lvl7pPr marL="3200400" lvl="6" indent="-311150" rtl="0">
              <a:spcBef>
                <a:spcPts val="1600"/>
              </a:spcBef>
              <a:spcAft>
                <a:spcPts val="0"/>
              </a:spcAft>
              <a:buSzPts val="1300"/>
              <a:buFont typeface="Nunito Light"/>
              <a:buChar char="●"/>
              <a:defRPr/>
            </a:lvl7pPr>
            <a:lvl8pPr marL="3657600" lvl="7" indent="-311150" rtl="0">
              <a:spcBef>
                <a:spcPts val="1600"/>
              </a:spcBef>
              <a:spcAft>
                <a:spcPts val="0"/>
              </a:spcAft>
              <a:buSzPts val="1300"/>
              <a:buFont typeface="Nunito Light"/>
              <a:buChar char="○"/>
              <a:defRPr/>
            </a:lvl8pPr>
            <a:lvl9pPr marL="4114800" lvl="8" indent="-304800" rtl="0">
              <a:spcBef>
                <a:spcPts val="1600"/>
              </a:spcBef>
              <a:spcAft>
                <a:spcPts val="1600"/>
              </a:spcAft>
              <a:buSzPts val="1200"/>
              <a:buFont typeface="Nunito Light"/>
              <a:buChar char="■"/>
              <a:defRPr/>
            </a:lvl9pPr>
          </a:lstStyle>
          <a:p>
            <a:endParaRPr/>
          </a:p>
        </p:txBody>
      </p:sp>
      <p:grpSp>
        <p:nvGrpSpPr>
          <p:cNvPr id="211" name="Google Shape;211;p9"/>
          <p:cNvGrpSpPr/>
          <p:nvPr/>
        </p:nvGrpSpPr>
        <p:grpSpPr>
          <a:xfrm flipH="1">
            <a:off x="-455950" y="4440300"/>
            <a:ext cx="2043125" cy="1623875"/>
            <a:chOff x="4035675" y="1303525"/>
            <a:chExt cx="2043125" cy="1623875"/>
          </a:xfrm>
        </p:grpSpPr>
        <p:sp>
          <p:nvSpPr>
            <p:cNvPr id="212" name="Google Shape;212;p9"/>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9"/>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9"/>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9"/>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16;p9"/>
          <p:cNvGrpSpPr/>
          <p:nvPr/>
        </p:nvGrpSpPr>
        <p:grpSpPr>
          <a:xfrm flipH="1">
            <a:off x="7677075" y="-726500"/>
            <a:ext cx="2450375" cy="2355300"/>
            <a:chOff x="3628425" y="1303525"/>
            <a:chExt cx="2450375" cy="2355300"/>
          </a:xfrm>
        </p:grpSpPr>
        <p:sp>
          <p:nvSpPr>
            <p:cNvPr id="217" name="Google Shape;217;p9"/>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9"/>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9"/>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9"/>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9"/>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9"/>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23"/>
        <p:cNvGrpSpPr/>
        <p:nvPr/>
      </p:nvGrpSpPr>
      <p:grpSpPr>
        <a:xfrm>
          <a:off x="0" y="0"/>
          <a:ext cx="0" cy="0"/>
          <a:chOff x="0" y="0"/>
          <a:chExt cx="0" cy="0"/>
        </a:xfrm>
      </p:grpSpPr>
      <p:sp>
        <p:nvSpPr>
          <p:cNvPr id="224" name="Google Shape;224;p10"/>
          <p:cNvSpPr txBox="1">
            <a:spLocks noGrp="1"/>
          </p:cNvSpPr>
          <p:nvPr>
            <p:ph type="ctrTitle"/>
          </p:nvPr>
        </p:nvSpPr>
        <p:spPr>
          <a:xfrm flipH="1">
            <a:off x="4533900" y="1422200"/>
            <a:ext cx="3890100" cy="1267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400"/>
              <a:buNone/>
              <a:defRPr sz="3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225" name="Google Shape;225;p10"/>
          <p:cNvSpPr txBox="1">
            <a:spLocks noGrp="1"/>
          </p:cNvSpPr>
          <p:nvPr>
            <p:ph type="subTitle" idx="1"/>
          </p:nvPr>
        </p:nvSpPr>
        <p:spPr>
          <a:xfrm flipH="1">
            <a:off x="5417975" y="2880400"/>
            <a:ext cx="2956500" cy="875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grpSp>
        <p:nvGrpSpPr>
          <p:cNvPr id="226" name="Google Shape;226;p10"/>
          <p:cNvGrpSpPr/>
          <p:nvPr/>
        </p:nvGrpSpPr>
        <p:grpSpPr>
          <a:xfrm>
            <a:off x="8424011" y="217929"/>
            <a:ext cx="989634" cy="1280992"/>
            <a:chOff x="683750" y="2772725"/>
            <a:chExt cx="1200575" cy="1622125"/>
          </a:xfrm>
        </p:grpSpPr>
        <p:sp>
          <p:nvSpPr>
            <p:cNvPr id="227" name="Google Shape;227;p10"/>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0"/>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44"/>
        <p:cNvGrpSpPr/>
        <p:nvPr/>
      </p:nvGrpSpPr>
      <p:grpSpPr>
        <a:xfrm>
          <a:off x="0" y="0"/>
          <a:ext cx="0" cy="0"/>
          <a:chOff x="0" y="0"/>
          <a:chExt cx="0" cy="0"/>
        </a:xfrm>
      </p:grpSpPr>
      <p:sp>
        <p:nvSpPr>
          <p:cNvPr id="245" name="Google Shape;245;p12"/>
          <p:cNvSpPr txBox="1">
            <a:spLocks noGrp="1"/>
          </p:cNvSpPr>
          <p:nvPr>
            <p:ph type="title" hasCustomPrompt="1"/>
          </p:nvPr>
        </p:nvSpPr>
        <p:spPr>
          <a:xfrm rot="152">
            <a:off x="1171575" y="1770400"/>
            <a:ext cx="6801000" cy="1233000"/>
          </a:xfrm>
          <a:prstGeom prst="rect">
            <a:avLst/>
          </a:prstGeom>
        </p:spPr>
        <p:txBody>
          <a:bodyPr spcFirstLastPara="1" wrap="square" lIns="91425" tIns="91425" rIns="91425" bIns="91425" anchor="ctr" anchorCtr="0">
            <a:noAutofit/>
          </a:bodyPr>
          <a:lstStyle>
            <a:lvl1pPr lvl="0" algn="ctr">
              <a:spcBef>
                <a:spcPts val="0"/>
              </a:spcBef>
              <a:spcAft>
                <a:spcPts val="0"/>
              </a:spcAft>
              <a:buSzPts val="12000"/>
              <a:buNone/>
              <a:defRPr sz="75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246" name="Google Shape;246;p12"/>
          <p:cNvSpPr txBox="1">
            <a:spLocks noGrp="1"/>
          </p:cNvSpPr>
          <p:nvPr>
            <p:ph type="subTitle" idx="1"/>
          </p:nvPr>
        </p:nvSpPr>
        <p:spPr>
          <a:xfrm flipH="1">
            <a:off x="3047600" y="3003550"/>
            <a:ext cx="30489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grpSp>
        <p:nvGrpSpPr>
          <p:cNvPr id="247" name="Google Shape;247;p12"/>
          <p:cNvGrpSpPr/>
          <p:nvPr/>
        </p:nvGrpSpPr>
        <p:grpSpPr>
          <a:xfrm>
            <a:off x="2659400" y="3352275"/>
            <a:ext cx="7110000" cy="3093025"/>
            <a:chOff x="257575" y="1301825"/>
            <a:chExt cx="7110000" cy="3093025"/>
          </a:xfrm>
        </p:grpSpPr>
        <p:sp>
          <p:nvSpPr>
            <p:cNvPr id="248" name="Google Shape;248;p12"/>
            <p:cNvSpPr/>
            <p:nvPr/>
          </p:nvSpPr>
          <p:spPr>
            <a:xfrm>
              <a:off x="1507400" y="2041275"/>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2"/>
            <p:cNvSpPr/>
            <p:nvPr/>
          </p:nvSpPr>
          <p:spPr>
            <a:xfrm>
              <a:off x="3193100" y="203782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2"/>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2"/>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2"/>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2"/>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2"/>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2"/>
            <p:cNvSpPr/>
            <p:nvPr/>
          </p:nvSpPr>
          <p:spPr>
            <a:xfrm>
              <a:off x="257575" y="2774425"/>
              <a:ext cx="784175" cy="891850"/>
            </a:xfrm>
            <a:custGeom>
              <a:avLst/>
              <a:gdLst/>
              <a:ahLst/>
              <a:cxnLst/>
              <a:rect l="l" t="t" r="r" b="b"/>
              <a:pathLst>
                <a:path w="31367" h="35674" extrusionOk="0">
                  <a:moveTo>
                    <a:pt x="15214" y="1"/>
                  </a:moveTo>
                  <a:lnTo>
                    <a:pt x="1" y="9349"/>
                  </a:lnTo>
                  <a:lnTo>
                    <a:pt x="482" y="27174"/>
                  </a:lnTo>
                  <a:lnTo>
                    <a:pt x="16153" y="35674"/>
                  </a:lnTo>
                  <a:lnTo>
                    <a:pt x="31367" y="26349"/>
                  </a:lnTo>
                  <a:lnTo>
                    <a:pt x="30885" y="8524"/>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2"/>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2"/>
            <p:cNvSpPr/>
            <p:nvPr/>
          </p:nvSpPr>
          <p:spPr>
            <a:xfrm>
              <a:off x="1526875" y="3501300"/>
              <a:ext cx="784175" cy="891275"/>
            </a:xfrm>
            <a:custGeom>
              <a:avLst/>
              <a:gdLst/>
              <a:ahLst/>
              <a:cxnLst/>
              <a:rect l="l" t="t" r="r" b="b"/>
              <a:pathLst>
                <a:path w="31367" h="35651" extrusionOk="0">
                  <a:moveTo>
                    <a:pt x="15191" y="0"/>
                  </a:moveTo>
                  <a:lnTo>
                    <a:pt x="0" y="9325"/>
                  </a:lnTo>
                  <a:lnTo>
                    <a:pt x="482" y="27150"/>
                  </a:lnTo>
                  <a:lnTo>
                    <a:pt x="16153" y="35650"/>
                  </a:lnTo>
                  <a:lnTo>
                    <a:pt x="31366" y="26325"/>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2"/>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2"/>
            <p:cNvSpPr/>
            <p:nvPr/>
          </p:nvSpPr>
          <p:spPr>
            <a:xfrm>
              <a:off x="2369450" y="3499000"/>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2"/>
            <p:cNvSpPr/>
            <p:nvPr/>
          </p:nvSpPr>
          <p:spPr>
            <a:xfrm>
              <a:off x="2785850" y="276927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2"/>
            <p:cNvSpPr/>
            <p:nvPr/>
          </p:nvSpPr>
          <p:spPr>
            <a:xfrm>
              <a:off x="3212575" y="3497275"/>
              <a:ext cx="783600" cy="891850"/>
            </a:xfrm>
            <a:custGeom>
              <a:avLst/>
              <a:gdLst/>
              <a:ahLst/>
              <a:cxnLst/>
              <a:rect l="l" t="t" r="r" b="b"/>
              <a:pathLst>
                <a:path w="31344" h="35674" extrusionOk="0">
                  <a:moveTo>
                    <a:pt x="15191" y="1"/>
                  </a:moveTo>
                  <a:lnTo>
                    <a:pt x="0" y="9326"/>
                  </a:lnTo>
                  <a:lnTo>
                    <a:pt x="459" y="27174"/>
                  </a:lnTo>
                  <a:lnTo>
                    <a:pt x="16153" y="35674"/>
                  </a:lnTo>
                  <a:lnTo>
                    <a:pt x="31343"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2"/>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2"/>
            <p:cNvSpPr/>
            <p:nvPr/>
          </p:nvSpPr>
          <p:spPr>
            <a:xfrm>
              <a:off x="4055150" y="3495575"/>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2"/>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2"/>
            <p:cNvSpPr/>
            <p:nvPr/>
          </p:nvSpPr>
          <p:spPr>
            <a:xfrm>
              <a:off x="4897700" y="3493850"/>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2"/>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2"/>
            <p:cNvSpPr/>
            <p:nvPr/>
          </p:nvSpPr>
          <p:spPr>
            <a:xfrm>
              <a:off x="5740850" y="3491550"/>
              <a:ext cx="784150" cy="891850"/>
            </a:xfrm>
            <a:custGeom>
              <a:avLst/>
              <a:gdLst/>
              <a:ahLst/>
              <a:cxnLst/>
              <a:rect l="l" t="t" r="r" b="b"/>
              <a:pathLst>
                <a:path w="31366" h="35674" extrusionOk="0">
                  <a:moveTo>
                    <a:pt x="15190" y="1"/>
                  </a:moveTo>
                  <a:lnTo>
                    <a:pt x="0" y="9326"/>
                  </a:lnTo>
                  <a:lnTo>
                    <a:pt x="481" y="27174"/>
                  </a:lnTo>
                  <a:lnTo>
                    <a:pt x="16153" y="35674"/>
                  </a:lnTo>
                  <a:lnTo>
                    <a:pt x="31366" y="26349"/>
                  </a:lnTo>
                  <a:lnTo>
                    <a:pt x="30885" y="8501"/>
                  </a:lnTo>
                  <a:lnTo>
                    <a:pt x="15190"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2"/>
            <p:cNvSpPr/>
            <p:nvPr/>
          </p:nvSpPr>
          <p:spPr>
            <a:xfrm>
              <a:off x="6157250" y="2761825"/>
              <a:ext cx="784175" cy="891275"/>
            </a:xfrm>
            <a:custGeom>
              <a:avLst/>
              <a:gdLst/>
              <a:ahLst/>
              <a:cxnLst/>
              <a:rect l="l" t="t" r="r" b="b"/>
              <a:pathLst>
                <a:path w="31367" h="35651" extrusionOk="0">
                  <a:moveTo>
                    <a:pt x="15191" y="1"/>
                  </a:moveTo>
                  <a:lnTo>
                    <a:pt x="1" y="9326"/>
                  </a:lnTo>
                  <a:lnTo>
                    <a:pt x="459" y="27151"/>
                  </a:lnTo>
                  <a:lnTo>
                    <a:pt x="16153" y="35651"/>
                  </a:lnTo>
                  <a:lnTo>
                    <a:pt x="31366" y="26326"/>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2"/>
            <p:cNvSpPr/>
            <p:nvPr/>
          </p:nvSpPr>
          <p:spPr>
            <a:xfrm>
              <a:off x="6583400" y="3489850"/>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 name="Google Shape;270;p12"/>
          <p:cNvGrpSpPr/>
          <p:nvPr/>
        </p:nvGrpSpPr>
        <p:grpSpPr>
          <a:xfrm>
            <a:off x="-484300" y="-1263800"/>
            <a:ext cx="7109975" cy="3093025"/>
            <a:chOff x="238125" y="1301825"/>
            <a:chExt cx="7109975" cy="3093025"/>
          </a:xfrm>
        </p:grpSpPr>
        <p:sp>
          <p:nvSpPr>
            <p:cNvPr id="271" name="Google Shape;271;p12"/>
            <p:cNvSpPr/>
            <p:nvPr/>
          </p:nvSpPr>
          <p:spPr>
            <a:xfrm>
              <a:off x="238125" y="1314975"/>
              <a:ext cx="784150" cy="891850"/>
            </a:xfrm>
            <a:custGeom>
              <a:avLst/>
              <a:gdLst/>
              <a:ahLst/>
              <a:cxnLst/>
              <a:rect l="l" t="t" r="r" b="b"/>
              <a:pathLst>
                <a:path w="31366" h="35674" extrusionOk="0">
                  <a:moveTo>
                    <a:pt x="15213" y="1"/>
                  </a:moveTo>
                  <a:lnTo>
                    <a:pt x="0" y="9326"/>
                  </a:lnTo>
                  <a:lnTo>
                    <a:pt x="481" y="27174"/>
                  </a:lnTo>
                  <a:lnTo>
                    <a:pt x="16152" y="35674"/>
                  </a:lnTo>
                  <a:lnTo>
                    <a:pt x="31366" y="26349"/>
                  </a:lnTo>
                  <a:lnTo>
                    <a:pt x="30884"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2"/>
            <p:cNvSpPr/>
            <p:nvPr/>
          </p:nvSpPr>
          <p:spPr>
            <a:xfrm>
              <a:off x="664825" y="2043000"/>
              <a:ext cx="784175" cy="891850"/>
            </a:xfrm>
            <a:custGeom>
              <a:avLst/>
              <a:gdLst/>
              <a:ahLst/>
              <a:cxnLst/>
              <a:rect l="l" t="t" r="r" b="b"/>
              <a:pathLst>
                <a:path w="31367" h="35674" extrusionOk="0">
                  <a:moveTo>
                    <a:pt x="15191" y="0"/>
                  </a:moveTo>
                  <a:lnTo>
                    <a:pt x="1" y="9348"/>
                  </a:lnTo>
                  <a:lnTo>
                    <a:pt x="459" y="27173"/>
                  </a:lnTo>
                  <a:lnTo>
                    <a:pt x="16153" y="35673"/>
                  </a:lnTo>
                  <a:lnTo>
                    <a:pt x="31367" y="26348"/>
                  </a:lnTo>
                  <a:lnTo>
                    <a:pt x="30885" y="8523"/>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2"/>
            <p:cNvSpPr/>
            <p:nvPr/>
          </p:nvSpPr>
          <p:spPr>
            <a:xfrm>
              <a:off x="1080675" y="1313275"/>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2"/>
            <p:cNvSpPr/>
            <p:nvPr/>
          </p:nvSpPr>
          <p:spPr>
            <a:xfrm>
              <a:off x="1507400" y="2041275"/>
              <a:ext cx="784175" cy="891850"/>
            </a:xfrm>
            <a:custGeom>
              <a:avLst/>
              <a:gdLst/>
              <a:ahLst/>
              <a:cxnLst/>
              <a:rect l="l" t="t" r="r" b="b"/>
              <a:pathLst>
                <a:path w="31367" h="35674" extrusionOk="0">
                  <a:moveTo>
                    <a:pt x="15214" y="0"/>
                  </a:moveTo>
                  <a:lnTo>
                    <a:pt x="0" y="9325"/>
                  </a:lnTo>
                  <a:lnTo>
                    <a:pt x="482" y="27173"/>
                  </a:lnTo>
                  <a:lnTo>
                    <a:pt x="16153" y="35673"/>
                  </a:lnTo>
                  <a:lnTo>
                    <a:pt x="31366" y="26348"/>
                  </a:lnTo>
                  <a:lnTo>
                    <a:pt x="30885"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2"/>
            <p:cNvSpPr/>
            <p:nvPr/>
          </p:nvSpPr>
          <p:spPr>
            <a:xfrm>
              <a:off x="1923825" y="1310975"/>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2"/>
            <p:cNvSpPr/>
            <p:nvPr/>
          </p:nvSpPr>
          <p:spPr>
            <a:xfrm>
              <a:off x="2349975" y="2039550"/>
              <a:ext cx="784150" cy="891850"/>
            </a:xfrm>
            <a:custGeom>
              <a:avLst/>
              <a:gdLst/>
              <a:ahLst/>
              <a:cxnLst/>
              <a:rect l="l" t="t" r="r" b="b"/>
              <a:pathLst>
                <a:path w="31366" h="35674" extrusionOk="0">
                  <a:moveTo>
                    <a:pt x="15213" y="1"/>
                  </a:moveTo>
                  <a:lnTo>
                    <a:pt x="0" y="9326"/>
                  </a:lnTo>
                  <a:lnTo>
                    <a:pt x="481" y="27151"/>
                  </a:lnTo>
                  <a:lnTo>
                    <a:pt x="16175" y="35674"/>
                  </a:lnTo>
                  <a:lnTo>
                    <a:pt x="31366" y="26326"/>
                  </a:lnTo>
                  <a:lnTo>
                    <a:pt x="30907"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2"/>
            <p:cNvSpPr/>
            <p:nvPr/>
          </p:nvSpPr>
          <p:spPr>
            <a:xfrm>
              <a:off x="2766375" y="1309250"/>
              <a:ext cx="784175" cy="891850"/>
            </a:xfrm>
            <a:custGeom>
              <a:avLst/>
              <a:gdLst/>
              <a:ahLst/>
              <a:cxnLst/>
              <a:rect l="l" t="t" r="r" b="b"/>
              <a:pathLst>
                <a:path w="31367" h="35674" extrusionOk="0">
                  <a:moveTo>
                    <a:pt x="15214" y="1"/>
                  </a:moveTo>
                  <a:lnTo>
                    <a:pt x="1" y="9326"/>
                  </a:lnTo>
                  <a:lnTo>
                    <a:pt x="482" y="27174"/>
                  </a:lnTo>
                  <a:lnTo>
                    <a:pt x="16176" y="35674"/>
                  </a:lnTo>
                  <a:lnTo>
                    <a:pt x="31366" y="26349"/>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2"/>
            <p:cNvSpPr/>
            <p:nvPr/>
          </p:nvSpPr>
          <p:spPr>
            <a:xfrm>
              <a:off x="3193100" y="203782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2"/>
            <p:cNvSpPr/>
            <p:nvPr/>
          </p:nvSpPr>
          <p:spPr>
            <a:xfrm>
              <a:off x="3609525" y="1307550"/>
              <a:ext cx="784150" cy="891825"/>
            </a:xfrm>
            <a:custGeom>
              <a:avLst/>
              <a:gdLst/>
              <a:ahLst/>
              <a:cxnLst/>
              <a:rect l="l" t="t" r="r" b="b"/>
              <a:pathLst>
                <a:path w="31366" h="35673" extrusionOk="0">
                  <a:moveTo>
                    <a:pt x="15190" y="0"/>
                  </a:moveTo>
                  <a:lnTo>
                    <a:pt x="0" y="9325"/>
                  </a:lnTo>
                  <a:lnTo>
                    <a:pt x="458" y="27150"/>
                  </a:lnTo>
                  <a:lnTo>
                    <a:pt x="16153" y="35673"/>
                  </a:lnTo>
                  <a:lnTo>
                    <a:pt x="31366" y="26325"/>
                  </a:lnTo>
                  <a:lnTo>
                    <a:pt x="30885"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2"/>
            <p:cNvSpPr/>
            <p:nvPr/>
          </p:nvSpPr>
          <p:spPr>
            <a:xfrm>
              <a:off x="4035675" y="2035550"/>
              <a:ext cx="784150" cy="891850"/>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2"/>
            <p:cNvSpPr/>
            <p:nvPr/>
          </p:nvSpPr>
          <p:spPr>
            <a:xfrm>
              <a:off x="4452075" y="1305825"/>
              <a:ext cx="784175" cy="891275"/>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2"/>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2"/>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2"/>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2"/>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2"/>
            <p:cNvSpPr/>
            <p:nvPr/>
          </p:nvSpPr>
          <p:spPr>
            <a:xfrm>
              <a:off x="257575" y="2774425"/>
              <a:ext cx="784175" cy="891850"/>
            </a:xfrm>
            <a:custGeom>
              <a:avLst/>
              <a:gdLst/>
              <a:ahLst/>
              <a:cxnLst/>
              <a:rect l="l" t="t" r="r" b="b"/>
              <a:pathLst>
                <a:path w="31367" h="35674" extrusionOk="0">
                  <a:moveTo>
                    <a:pt x="15214" y="1"/>
                  </a:moveTo>
                  <a:lnTo>
                    <a:pt x="1" y="9349"/>
                  </a:lnTo>
                  <a:lnTo>
                    <a:pt x="482" y="27174"/>
                  </a:lnTo>
                  <a:lnTo>
                    <a:pt x="16153" y="35674"/>
                  </a:lnTo>
                  <a:lnTo>
                    <a:pt x="31367" y="26349"/>
                  </a:lnTo>
                  <a:lnTo>
                    <a:pt x="30885" y="8524"/>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2"/>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2"/>
            <p:cNvSpPr/>
            <p:nvPr/>
          </p:nvSpPr>
          <p:spPr>
            <a:xfrm>
              <a:off x="1526875" y="3501300"/>
              <a:ext cx="784175" cy="891275"/>
            </a:xfrm>
            <a:custGeom>
              <a:avLst/>
              <a:gdLst/>
              <a:ahLst/>
              <a:cxnLst/>
              <a:rect l="l" t="t" r="r" b="b"/>
              <a:pathLst>
                <a:path w="31367" h="35651" extrusionOk="0">
                  <a:moveTo>
                    <a:pt x="15191" y="0"/>
                  </a:moveTo>
                  <a:lnTo>
                    <a:pt x="0" y="9325"/>
                  </a:lnTo>
                  <a:lnTo>
                    <a:pt x="482" y="27150"/>
                  </a:lnTo>
                  <a:lnTo>
                    <a:pt x="16153" y="35650"/>
                  </a:lnTo>
                  <a:lnTo>
                    <a:pt x="31366" y="26325"/>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2"/>
            <p:cNvSpPr/>
            <p:nvPr/>
          </p:nvSpPr>
          <p:spPr>
            <a:xfrm>
              <a:off x="1943300" y="2771000"/>
              <a:ext cx="784150" cy="891850"/>
            </a:xfrm>
            <a:custGeom>
              <a:avLst/>
              <a:gdLst/>
              <a:ahLst/>
              <a:cxnLst/>
              <a:rect l="l" t="t" r="r" b="b"/>
              <a:pathLst>
                <a:path w="31366" h="35674" extrusionOk="0">
                  <a:moveTo>
                    <a:pt x="15190" y="0"/>
                  </a:moveTo>
                  <a:lnTo>
                    <a:pt x="0" y="9325"/>
                  </a:lnTo>
                  <a:lnTo>
                    <a:pt x="458" y="27173"/>
                  </a:lnTo>
                  <a:lnTo>
                    <a:pt x="16152" y="35673"/>
                  </a:lnTo>
                  <a:lnTo>
                    <a:pt x="31366" y="26325"/>
                  </a:lnTo>
                  <a:lnTo>
                    <a:pt x="30884" y="8500"/>
                  </a:lnTo>
                  <a:lnTo>
                    <a:pt x="15190"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2"/>
            <p:cNvSpPr/>
            <p:nvPr/>
          </p:nvSpPr>
          <p:spPr>
            <a:xfrm>
              <a:off x="2785850" y="2769275"/>
              <a:ext cx="784175" cy="891275"/>
            </a:xfrm>
            <a:custGeom>
              <a:avLst/>
              <a:gdLst/>
              <a:ahLst/>
              <a:cxnLst/>
              <a:rect l="l" t="t" r="r" b="b"/>
              <a:pathLst>
                <a:path w="31367" h="35651" extrusionOk="0">
                  <a:moveTo>
                    <a:pt x="15214" y="1"/>
                  </a:moveTo>
                  <a:lnTo>
                    <a:pt x="1" y="9326"/>
                  </a:lnTo>
                  <a:lnTo>
                    <a:pt x="482" y="27151"/>
                  </a:lnTo>
                  <a:lnTo>
                    <a:pt x="16153" y="35651"/>
                  </a:lnTo>
                  <a:lnTo>
                    <a:pt x="31366" y="26326"/>
                  </a:lnTo>
                  <a:lnTo>
                    <a:pt x="30885" y="8501"/>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2"/>
            <p:cNvSpPr/>
            <p:nvPr/>
          </p:nvSpPr>
          <p:spPr>
            <a:xfrm>
              <a:off x="3628425" y="2767000"/>
              <a:ext cx="784150" cy="891825"/>
            </a:xfrm>
            <a:custGeom>
              <a:avLst/>
              <a:gdLst/>
              <a:ahLst/>
              <a:cxnLst/>
              <a:rect l="l" t="t" r="r" b="b"/>
              <a:pathLst>
                <a:path w="31366" h="35673" extrusionOk="0">
                  <a:moveTo>
                    <a:pt x="15213" y="0"/>
                  </a:moveTo>
                  <a:lnTo>
                    <a:pt x="0" y="9348"/>
                  </a:lnTo>
                  <a:lnTo>
                    <a:pt x="481" y="27173"/>
                  </a:lnTo>
                  <a:lnTo>
                    <a:pt x="16176" y="35673"/>
                  </a:lnTo>
                  <a:lnTo>
                    <a:pt x="31366" y="26348"/>
                  </a:lnTo>
                  <a:lnTo>
                    <a:pt x="30907" y="8523"/>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2"/>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2"/>
            <p:cNvSpPr/>
            <p:nvPr/>
          </p:nvSpPr>
          <p:spPr>
            <a:xfrm>
              <a:off x="4897700" y="3493850"/>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2"/>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2400"/>
              <a:buFont typeface="Mali SemiBold"/>
              <a:buNone/>
              <a:defRPr sz="2400">
                <a:solidFill>
                  <a:schemeClr val="accent2"/>
                </a:solidFill>
                <a:latin typeface="Mali SemiBold"/>
                <a:ea typeface="Mali SemiBold"/>
                <a:cs typeface="Mali SemiBold"/>
                <a:sym typeface="Mali SemiBold"/>
              </a:defRPr>
            </a:lvl1pPr>
            <a:lvl2pPr lvl="1">
              <a:spcBef>
                <a:spcPts val="0"/>
              </a:spcBef>
              <a:spcAft>
                <a:spcPts val="0"/>
              </a:spcAft>
              <a:buClr>
                <a:schemeClr val="accent2"/>
              </a:buClr>
              <a:buSzPts val="2400"/>
              <a:buFont typeface="Mali SemiBold"/>
              <a:buNone/>
              <a:defRPr sz="2400">
                <a:solidFill>
                  <a:schemeClr val="accent2"/>
                </a:solidFill>
                <a:latin typeface="Mali SemiBold"/>
                <a:ea typeface="Mali SemiBold"/>
                <a:cs typeface="Mali SemiBold"/>
                <a:sym typeface="Mali SemiBold"/>
              </a:defRPr>
            </a:lvl2pPr>
            <a:lvl3pPr lvl="2">
              <a:spcBef>
                <a:spcPts val="0"/>
              </a:spcBef>
              <a:spcAft>
                <a:spcPts val="0"/>
              </a:spcAft>
              <a:buClr>
                <a:schemeClr val="accent2"/>
              </a:buClr>
              <a:buSzPts val="2400"/>
              <a:buFont typeface="Mali SemiBold"/>
              <a:buNone/>
              <a:defRPr sz="2400">
                <a:solidFill>
                  <a:schemeClr val="accent2"/>
                </a:solidFill>
                <a:latin typeface="Mali SemiBold"/>
                <a:ea typeface="Mali SemiBold"/>
                <a:cs typeface="Mali SemiBold"/>
                <a:sym typeface="Mali SemiBold"/>
              </a:defRPr>
            </a:lvl3pPr>
            <a:lvl4pPr lvl="3">
              <a:spcBef>
                <a:spcPts val="0"/>
              </a:spcBef>
              <a:spcAft>
                <a:spcPts val="0"/>
              </a:spcAft>
              <a:buClr>
                <a:schemeClr val="accent2"/>
              </a:buClr>
              <a:buSzPts val="2400"/>
              <a:buFont typeface="Mali SemiBold"/>
              <a:buNone/>
              <a:defRPr sz="2400">
                <a:solidFill>
                  <a:schemeClr val="accent2"/>
                </a:solidFill>
                <a:latin typeface="Mali SemiBold"/>
                <a:ea typeface="Mali SemiBold"/>
                <a:cs typeface="Mali SemiBold"/>
                <a:sym typeface="Mali SemiBold"/>
              </a:defRPr>
            </a:lvl4pPr>
            <a:lvl5pPr lvl="4">
              <a:spcBef>
                <a:spcPts val="0"/>
              </a:spcBef>
              <a:spcAft>
                <a:spcPts val="0"/>
              </a:spcAft>
              <a:buClr>
                <a:schemeClr val="accent2"/>
              </a:buClr>
              <a:buSzPts val="2400"/>
              <a:buFont typeface="Mali SemiBold"/>
              <a:buNone/>
              <a:defRPr sz="2400">
                <a:solidFill>
                  <a:schemeClr val="accent2"/>
                </a:solidFill>
                <a:latin typeface="Mali SemiBold"/>
                <a:ea typeface="Mali SemiBold"/>
                <a:cs typeface="Mali SemiBold"/>
                <a:sym typeface="Mali SemiBold"/>
              </a:defRPr>
            </a:lvl5pPr>
            <a:lvl6pPr lvl="5">
              <a:spcBef>
                <a:spcPts val="0"/>
              </a:spcBef>
              <a:spcAft>
                <a:spcPts val="0"/>
              </a:spcAft>
              <a:buClr>
                <a:schemeClr val="accent2"/>
              </a:buClr>
              <a:buSzPts val="2400"/>
              <a:buFont typeface="Mali SemiBold"/>
              <a:buNone/>
              <a:defRPr sz="2400">
                <a:solidFill>
                  <a:schemeClr val="accent2"/>
                </a:solidFill>
                <a:latin typeface="Mali SemiBold"/>
                <a:ea typeface="Mali SemiBold"/>
                <a:cs typeface="Mali SemiBold"/>
                <a:sym typeface="Mali SemiBold"/>
              </a:defRPr>
            </a:lvl6pPr>
            <a:lvl7pPr lvl="6">
              <a:spcBef>
                <a:spcPts val="0"/>
              </a:spcBef>
              <a:spcAft>
                <a:spcPts val="0"/>
              </a:spcAft>
              <a:buClr>
                <a:schemeClr val="accent2"/>
              </a:buClr>
              <a:buSzPts val="2400"/>
              <a:buFont typeface="Mali SemiBold"/>
              <a:buNone/>
              <a:defRPr sz="2400">
                <a:solidFill>
                  <a:schemeClr val="accent2"/>
                </a:solidFill>
                <a:latin typeface="Mali SemiBold"/>
                <a:ea typeface="Mali SemiBold"/>
                <a:cs typeface="Mali SemiBold"/>
                <a:sym typeface="Mali SemiBold"/>
              </a:defRPr>
            </a:lvl7pPr>
            <a:lvl8pPr lvl="7">
              <a:spcBef>
                <a:spcPts val="0"/>
              </a:spcBef>
              <a:spcAft>
                <a:spcPts val="0"/>
              </a:spcAft>
              <a:buClr>
                <a:schemeClr val="accent2"/>
              </a:buClr>
              <a:buSzPts val="2400"/>
              <a:buFont typeface="Mali SemiBold"/>
              <a:buNone/>
              <a:defRPr sz="2400">
                <a:solidFill>
                  <a:schemeClr val="accent2"/>
                </a:solidFill>
                <a:latin typeface="Mali SemiBold"/>
                <a:ea typeface="Mali SemiBold"/>
                <a:cs typeface="Mali SemiBold"/>
                <a:sym typeface="Mali SemiBold"/>
              </a:defRPr>
            </a:lvl8pPr>
            <a:lvl9pPr lvl="8">
              <a:spcBef>
                <a:spcPts val="0"/>
              </a:spcBef>
              <a:spcAft>
                <a:spcPts val="0"/>
              </a:spcAft>
              <a:buClr>
                <a:schemeClr val="accent2"/>
              </a:buClr>
              <a:buSzPts val="2400"/>
              <a:buFont typeface="Mali SemiBold"/>
              <a:buNone/>
              <a:defRPr sz="2400">
                <a:solidFill>
                  <a:schemeClr val="accent2"/>
                </a:solidFill>
                <a:latin typeface="Mali SemiBold"/>
                <a:ea typeface="Mali SemiBold"/>
                <a:cs typeface="Mali SemiBold"/>
                <a:sym typeface="Mali SemiBo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Nunito"/>
              <a:buChar char="●"/>
              <a:defRPr sz="1800">
                <a:solidFill>
                  <a:schemeClr val="dk1"/>
                </a:solidFill>
                <a:latin typeface="Nunito"/>
                <a:ea typeface="Nunito"/>
                <a:cs typeface="Nunito"/>
                <a:sym typeface="Nunito"/>
              </a:defRPr>
            </a:lvl1pPr>
            <a:lvl2pPr marL="914400" lvl="1"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04800">
              <a:lnSpc>
                <a:spcPct val="115000"/>
              </a:lnSpc>
              <a:spcBef>
                <a:spcPts val="1600"/>
              </a:spcBef>
              <a:spcAft>
                <a:spcPts val="0"/>
              </a:spcAft>
              <a:buClr>
                <a:schemeClr val="dk1"/>
              </a:buClr>
              <a:buSzPts val="1200"/>
              <a:buFont typeface="Nunito"/>
              <a:buChar char="■"/>
              <a:defRPr sz="1200">
                <a:solidFill>
                  <a:schemeClr val="dk1"/>
                </a:solidFill>
                <a:latin typeface="Nunito"/>
                <a:ea typeface="Nunito"/>
                <a:cs typeface="Nunito"/>
                <a:sym typeface="Nunito"/>
              </a:defRPr>
            </a:lvl3pPr>
            <a:lvl4pPr marL="1828800" lvl="3" indent="-304800">
              <a:lnSpc>
                <a:spcPct val="115000"/>
              </a:lnSpc>
              <a:spcBef>
                <a:spcPts val="1600"/>
              </a:spcBef>
              <a:spcAft>
                <a:spcPts val="0"/>
              </a:spcAft>
              <a:buClr>
                <a:schemeClr val="dk1"/>
              </a:buClr>
              <a:buSzPts val="1200"/>
              <a:buFont typeface="Nunito"/>
              <a:buChar char="●"/>
              <a:defRPr sz="1200">
                <a:solidFill>
                  <a:schemeClr val="dk1"/>
                </a:solidFill>
                <a:latin typeface="Nunito"/>
                <a:ea typeface="Nunito"/>
                <a:cs typeface="Nunito"/>
                <a:sym typeface="Nunito"/>
              </a:defRPr>
            </a:lvl4pPr>
            <a:lvl5pPr marL="2286000" lvl="4" indent="-304800">
              <a:lnSpc>
                <a:spcPct val="115000"/>
              </a:lnSpc>
              <a:spcBef>
                <a:spcPts val="1600"/>
              </a:spcBef>
              <a:spcAft>
                <a:spcPts val="0"/>
              </a:spcAft>
              <a:buClr>
                <a:schemeClr val="dk1"/>
              </a:buClr>
              <a:buSzPts val="1200"/>
              <a:buFont typeface="Nunito"/>
              <a:buChar char="○"/>
              <a:defRPr sz="1200">
                <a:solidFill>
                  <a:schemeClr val="dk1"/>
                </a:solidFill>
                <a:latin typeface="Nunito"/>
                <a:ea typeface="Nunito"/>
                <a:cs typeface="Nunito"/>
                <a:sym typeface="Nunito"/>
              </a:defRPr>
            </a:lvl5pPr>
            <a:lvl6pPr marL="2743200" lvl="5" indent="-304800">
              <a:lnSpc>
                <a:spcPct val="115000"/>
              </a:lnSpc>
              <a:spcBef>
                <a:spcPts val="1600"/>
              </a:spcBef>
              <a:spcAft>
                <a:spcPts val="0"/>
              </a:spcAft>
              <a:buClr>
                <a:schemeClr val="dk1"/>
              </a:buClr>
              <a:buSzPts val="1200"/>
              <a:buFont typeface="Nunito"/>
              <a:buChar char="■"/>
              <a:defRPr sz="1200">
                <a:solidFill>
                  <a:schemeClr val="dk1"/>
                </a:solidFill>
                <a:latin typeface="Nunito"/>
                <a:ea typeface="Nunito"/>
                <a:cs typeface="Nunito"/>
                <a:sym typeface="Nunito"/>
              </a:defRPr>
            </a:lvl6pPr>
            <a:lvl7pPr marL="3200400" lvl="6" indent="-304800">
              <a:lnSpc>
                <a:spcPct val="115000"/>
              </a:lnSpc>
              <a:spcBef>
                <a:spcPts val="1600"/>
              </a:spcBef>
              <a:spcAft>
                <a:spcPts val="0"/>
              </a:spcAft>
              <a:buClr>
                <a:schemeClr val="dk1"/>
              </a:buClr>
              <a:buSzPts val="1200"/>
              <a:buFont typeface="Nunito"/>
              <a:buChar char="●"/>
              <a:defRPr sz="1200">
                <a:solidFill>
                  <a:schemeClr val="dk1"/>
                </a:solidFill>
                <a:latin typeface="Nunito"/>
                <a:ea typeface="Nunito"/>
                <a:cs typeface="Nunito"/>
                <a:sym typeface="Nunito"/>
              </a:defRPr>
            </a:lvl7pPr>
            <a:lvl8pPr marL="3657600" lvl="7" indent="-304800">
              <a:lnSpc>
                <a:spcPct val="115000"/>
              </a:lnSpc>
              <a:spcBef>
                <a:spcPts val="1600"/>
              </a:spcBef>
              <a:spcAft>
                <a:spcPts val="0"/>
              </a:spcAft>
              <a:buClr>
                <a:schemeClr val="dk1"/>
              </a:buClr>
              <a:buSzPts val="1200"/>
              <a:buFont typeface="Nunito"/>
              <a:buChar char="○"/>
              <a:defRPr sz="1200">
                <a:solidFill>
                  <a:schemeClr val="dk1"/>
                </a:solidFill>
                <a:latin typeface="Nunito"/>
                <a:ea typeface="Nunito"/>
                <a:cs typeface="Nunito"/>
                <a:sym typeface="Nunito"/>
              </a:defRPr>
            </a:lvl8pPr>
            <a:lvl9pPr marL="4114800" lvl="8" indent="-304800">
              <a:lnSpc>
                <a:spcPct val="115000"/>
              </a:lnSpc>
              <a:spcBef>
                <a:spcPts val="1600"/>
              </a:spcBef>
              <a:spcAft>
                <a:spcPts val="1600"/>
              </a:spcAft>
              <a:buClr>
                <a:schemeClr val="dk1"/>
              </a:buClr>
              <a:buSzPts val="1200"/>
              <a:buFont typeface="Nunito"/>
              <a:buChar char="■"/>
              <a:defRPr sz="1200">
                <a:solidFill>
                  <a:schemeClr val="dk1"/>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6" r:id="rId8"/>
    <p:sldLayoutId id="2147483658" r:id="rId9"/>
    <p:sldLayoutId id="2147483659" r:id="rId10"/>
    <p:sldLayoutId id="2147483660" r:id="rId11"/>
    <p:sldLayoutId id="2147483661" r:id="rId12"/>
    <p:sldLayoutId id="2147483662" r:id="rId13"/>
    <p:sldLayoutId id="2147483664" r:id="rId14"/>
    <p:sldLayoutId id="2147483665" r:id="rId15"/>
    <p:sldLayoutId id="2147483667" r:id="rId16"/>
    <p:sldLayoutId id="2147483675" r:id="rId17"/>
    <p:sldLayoutId id="2147483676" r:id="rId18"/>
    <p:sldLayoutId id="2147483677" r:id="rId19"/>
    <p:sldLayoutId id="2147483678" r:id="rId20"/>
    <p:sldLayoutId id="2147483679" r:id="rId21"/>
    <p:sldLayoutId id="2147483680"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0000FF"/>
          </p15:clr>
        </p15:guide>
        <p15:guide id="2">
          <p15:clr>
            <a:srgbClr val="0000FF"/>
          </p15:clr>
        </p15:guide>
        <p15:guide id="3" pos="5760">
          <p15:clr>
            <a:srgbClr val="0000FF"/>
          </p15:clr>
        </p15:guide>
        <p15:guide id="4" pos="449">
          <p15:clr>
            <a:srgbClr val="0000FF"/>
          </p15:clr>
        </p15:guide>
        <p15:guide id="5" pos="5311">
          <p15:clr>
            <a:srgbClr val="0000FF"/>
          </p15:clr>
        </p15:guide>
        <p15:guide id="6" orient="horz" pos="1620">
          <p15:clr>
            <a:srgbClr val="0000FF"/>
          </p15:clr>
        </p15:guide>
        <p15:guide id="7" orient="horz" pos="340">
          <p15:clr>
            <a:srgbClr val="0000FF"/>
          </p15:clr>
        </p15:guide>
        <p15:guide id="8" orient="horz">
          <p15:clr>
            <a:srgbClr val="0000FF"/>
          </p15:clr>
        </p15:guide>
        <p15:guide id="9" orient="horz" pos="2903">
          <p15:clr>
            <a:srgbClr val="0000FF"/>
          </p15:clr>
        </p15:guide>
        <p15:guide id="10" orient="horz" pos="3237">
          <p15:clr>
            <a:srgbClr val="0000FF"/>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0.xml"/><Relationship Id="rId11" Type="http://schemas.openxmlformats.org/officeDocument/2006/relationships/image" Target="../media/image27.png"/><Relationship Id="rId5" Type="http://schemas.openxmlformats.org/officeDocument/2006/relationships/image" Target="../media/image2.png"/><Relationship Id="rId10" Type="http://schemas.openxmlformats.org/officeDocument/2006/relationships/image" Target="../media/image26.png"/><Relationship Id="rId4" Type="http://schemas.openxmlformats.org/officeDocument/2006/relationships/image" Target="../media/image25.svg"/><Relationship Id="rId9"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image" Target="../media/image30.png"/><Relationship Id="rId4" Type="http://schemas.openxmlformats.org/officeDocument/2006/relationships/image" Target="../media/image29.sv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12.sv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12"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20.svg"/><Relationship Id="rId11" Type="http://schemas.openxmlformats.org/officeDocument/2006/relationships/image" Target="../media/image37.png"/><Relationship Id="rId5" Type="http://schemas.openxmlformats.org/officeDocument/2006/relationships/image" Target="../media/image19.png"/><Relationship Id="rId10" Type="http://schemas.openxmlformats.org/officeDocument/2006/relationships/image" Target="../media/image36.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4.sv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4.sv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13" Type="http://schemas.openxmlformats.org/officeDocument/2006/relationships/image" Target="../media/image110.png"/><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 Id="rId1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sv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0.sv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009"/>
        <p:cNvGrpSpPr/>
        <p:nvPr/>
      </p:nvGrpSpPr>
      <p:grpSpPr>
        <a:xfrm>
          <a:off x="0" y="0"/>
          <a:ext cx="0" cy="0"/>
          <a:chOff x="0" y="0"/>
          <a:chExt cx="0" cy="0"/>
        </a:xfrm>
      </p:grpSpPr>
      <p:sp>
        <p:nvSpPr>
          <p:cNvPr id="1010" name="Google Shape;1010;p37"/>
          <p:cNvSpPr txBox="1">
            <a:spLocks noGrp="1"/>
          </p:cNvSpPr>
          <p:nvPr>
            <p:ph type="ctrTitle"/>
          </p:nvPr>
        </p:nvSpPr>
        <p:spPr>
          <a:xfrm rot="780">
            <a:off x="1293129" y="1979525"/>
            <a:ext cx="6610200" cy="1269600"/>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US" sz="4000" b="1" dirty="0">
                <a:solidFill>
                  <a:schemeClr val="accent5">
                    <a:lumMod val="75000"/>
                  </a:schemeClr>
                </a:solidFill>
                <a:latin typeface="+mn-lt"/>
              </a:rPr>
              <a:t>CHÀO MỪNG CÁC EM </a:t>
            </a:r>
            <a:br>
              <a:rPr lang="en-US" sz="4000" b="1" dirty="0">
                <a:solidFill>
                  <a:schemeClr val="accent5">
                    <a:lumMod val="75000"/>
                  </a:schemeClr>
                </a:solidFill>
                <a:latin typeface="+mn-lt"/>
              </a:rPr>
            </a:br>
            <a:r>
              <a:rPr lang="en-US" sz="4000" b="1" dirty="0">
                <a:solidFill>
                  <a:schemeClr val="accent5">
                    <a:lumMod val="75000"/>
                  </a:schemeClr>
                </a:solidFill>
                <a:latin typeface="+mn-lt"/>
              </a:rPr>
              <a:t>TỚI BÀI HỌC HÔM NAY!</a:t>
            </a:r>
            <a:endParaRPr sz="4000" b="1" dirty="0">
              <a:solidFill>
                <a:schemeClr val="accent5">
                  <a:lumMod val="75000"/>
                </a:schemeClr>
              </a:solidFill>
              <a:latin typeface="+mn-lt"/>
            </a:endParaRPr>
          </a:p>
        </p:txBody>
      </p:sp>
      <p:grpSp>
        <p:nvGrpSpPr>
          <p:cNvPr id="1012" name="Google Shape;1012;p37"/>
          <p:cNvGrpSpPr/>
          <p:nvPr/>
        </p:nvGrpSpPr>
        <p:grpSpPr>
          <a:xfrm>
            <a:off x="7267002" y="280909"/>
            <a:ext cx="1220634" cy="1334533"/>
            <a:chOff x="5949775" y="2481625"/>
            <a:chExt cx="407775" cy="445825"/>
          </a:xfrm>
        </p:grpSpPr>
        <p:sp>
          <p:nvSpPr>
            <p:cNvPr id="1013" name="Google Shape;1013;p37"/>
            <p:cNvSpPr/>
            <p:nvPr/>
          </p:nvSpPr>
          <p:spPr>
            <a:xfrm>
              <a:off x="5949775" y="2746875"/>
              <a:ext cx="72925" cy="42200"/>
            </a:xfrm>
            <a:custGeom>
              <a:avLst/>
              <a:gdLst/>
              <a:ahLst/>
              <a:cxnLst/>
              <a:rect l="l" t="t" r="r" b="b"/>
              <a:pathLst>
                <a:path w="2917" h="1688" extrusionOk="0">
                  <a:moveTo>
                    <a:pt x="2916" y="0"/>
                  </a:moveTo>
                  <a:lnTo>
                    <a:pt x="1" y="849"/>
                  </a:lnTo>
                  <a:lnTo>
                    <a:pt x="2916" y="1687"/>
                  </a:lnTo>
                  <a:lnTo>
                    <a:pt x="291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7"/>
            <p:cNvSpPr/>
            <p:nvPr/>
          </p:nvSpPr>
          <p:spPr>
            <a:xfrm>
              <a:off x="6061400" y="2481625"/>
              <a:ext cx="176625" cy="179175"/>
            </a:xfrm>
            <a:custGeom>
              <a:avLst/>
              <a:gdLst/>
              <a:ahLst/>
              <a:cxnLst/>
              <a:rect l="l" t="t" r="r" b="b"/>
              <a:pathLst>
                <a:path w="7065" h="7167" extrusionOk="0">
                  <a:moveTo>
                    <a:pt x="3451" y="1"/>
                  </a:moveTo>
                  <a:cubicBezTo>
                    <a:pt x="3204" y="1"/>
                    <a:pt x="2945" y="49"/>
                    <a:pt x="2675" y="154"/>
                  </a:cubicBezTo>
                  <a:cubicBezTo>
                    <a:pt x="1" y="1187"/>
                    <a:pt x="1206" y="3781"/>
                    <a:pt x="2158" y="5112"/>
                  </a:cubicBezTo>
                  <a:cubicBezTo>
                    <a:pt x="2858" y="6065"/>
                    <a:pt x="5085" y="7167"/>
                    <a:pt x="5085" y="7167"/>
                  </a:cubicBezTo>
                  <a:cubicBezTo>
                    <a:pt x="7064" y="4719"/>
                    <a:pt x="5876" y="1"/>
                    <a:pt x="34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7"/>
            <p:cNvSpPr/>
            <p:nvPr/>
          </p:nvSpPr>
          <p:spPr>
            <a:xfrm>
              <a:off x="6060875" y="2857825"/>
              <a:ext cx="34425" cy="62000"/>
            </a:xfrm>
            <a:custGeom>
              <a:avLst/>
              <a:gdLst/>
              <a:ahLst/>
              <a:cxnLst/>
              <a:rect l="l" t="t" r="r" b="b"/>
              <a:pathLst>
                <a:path w="1377" h="2480" extrusionOk="0">
                  <a:moveTo>
                    <a:pt x="954" y="0"/>
                  </a:moveTo>
                  <a:cubicBezTo>
                    <a:pt x="814" y="0"/>
                    <a:pt x="670" y="71"/>
                    <a:pt x="607" y="233"/>
                  </a:cubicBezTo>
                  <a:cubicBezTo>
                    <a:pt x="377" y="819"/>
                    <a:pt x="182" y="1427"/>
                    <a:pt x="56" y="2047"/>
                  </a:cubicBezTo>
                  <a:cubicBezTo>
                    <a:pt x="1" y="2309"/>
                    <a:pt x="219" y="2480"/>
                    <a:pt x="422" y="2480"/>
                  </a:cubicBezTo>
                  <a:cubicBezTo>
                    <a:pt x="557" y="2480"/>
                    <a:pt x="685" y="2404"/>
                    <a:pt x="722" y="2230"/>
                  </a:cubicBezTo>
                  <a:cubicBezTo>
                    <a:pt x="859" y="1611"/>
                    <a:pt x="1043" y="1002"/>
                    <a:pt x="1273" y="417"/>
                  </a:cubicBezTo>
                  <a:cubicBezTo>
                    <a:pt x="1377" y="166"/>
                    <a:pt x="1169" y="0"/>
                    <a:pt x="95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7"/>
            <p:cNvSpPr/>
            <p:nvPr/>
          </p:nvSpPr>
          <p:spPr>
            <a:xfrm>
              <a:off x="6123225" y="2865225"/>
              <a:ext cx="20400" cy="62225"/>
            </a:xfrm>
            <a:custGeom>
              <a:avLst/>
              <a:gdLst/>
              <a:ahLst/>
              <a:cxnLst/>
              <a:rect l="l" t="t" r="r" b="b"/>
              <a:pathLst>
                <a:path w="816" h="2489" extrusionOk="0">
                  <a:moveTo>
                    <a:pt x="473" y="0"/>
                  </a:moveTo>
                  <a:cubicBezTo>
                    <a:pt x="299" y="0"/>
                    <a:pt x="121" y="109"/>
                    <a:pt x="110" y="327"/>
                  </a:cubicBezTo>
                  <a:cubicBezTo>
                    <a:pt x="87" y="936"/>
                    <a:pt x="53" y="1544"/>
                    <a:pt x="18" y="2152"/>
                  </a:cubicBezTo>
                  <a:cubicBezTo>
                    <a:pt x="1" y="2376"/>
                    <a:pt x="164" y="2488"/>
                    <a:pt x="337" y="2488"/>
                  </a:cubicBezTo>
                  <a:cubicBezTo>
                    <a:pt x="509" y="2488"/>
                    <a:pt x="690" y="2376"/>
                    <a:pt x="707" y="2152"/>
                  </a:cubicBezTo>
                  <a:cubicBezTo>
                    <a:pt x="741" y="1544"/>
                    <a:pt x="776" y="936"/>
                    <a:pt x="810" y="327"/>
                  </a:cubicBezTo>
                  <a:cubicBezTo>
                    <a:pt x="816" y="109"/>
                    <a:pt x="646" y="0"/>
                    <a:pt x="4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7"/>
            <p:cNvSpPr/>
            <p:nvPr/>
          </p:nvSpPr>
          <p:spPr>
            <a:xfrm>
              <a:off x="6197975" y="2865225"/>
              <a:ext cx="24825" cy="62125"/>
            </a:xfrm>
            <a:custGeom>
              <a:avLst/>
              <a:gdLst/>
              <a:ahLst/>
              <a:cxnLst/>
              <a:rect l="l" t="t" r="r" b="b"/>
              <a:pathLst>
                <a:path w="993" h="2485" extrusionOk="0">
                  <a:moveTo>
                    <a:pt x="344" y="0"/>
                  </a:moveTo>
                  <a:cubicBezTo>
                    <a:pt x="170" y="0"/>
                    <a:pt x="1" y="109"/>
                    <a:pt x="12" y="327"/>
                  </a:cubicBezTo>
                  <a:cubicBezTo>
                    <a:pt x="35" y="970"/>
                    <a:pt x="127" y="1613"/>
                    <a:pt x="265" y="2244"/>
                  </a:cubicBezTo>
                  <a:cubicBezTo>
                    <a:pt x="305" y="2412"/>
                    <a:pt x="434" y="2485"/>
                    <a:pt x="568" y="2485"/>
                  </a:cubicBezTo>
                  <a:cubicBezTo>
                    <a:pt x="774" y="2485"/>
                    <a:pt x="993" y="2313"/>
                    <a:pt x="930" y="2049"/>
                  </a:cubicBezTo>
                  <a:cubicBezTo>
                    <a:pt x="804" y="1487"/>
                    <a:pt x="724" y="913"/>
                    <a:pt x="701" y="327"/>
                  </a:cubicBezTo>
                  <a:cubicBezTo>
                    <a:pt x="695" y="109"/>
                    <a:pt x="517" y="0"/>
                    <a:pt x="34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7"/>
            <p:cNvSpPr/>
            <p:nvPr/>
          </p:nvSpPr>
          <p:spPr>
            <a:xfrm>
              <a:off x="6246675" y="2860325"/>
              <a:ext cx="35175" cy="56050"/>
            </a:xfrm>
            <a:custGeom>
              <a:avLst/>
              <a:gdLst/>
              <a:ahLst/>
              <a:cxnLst/>
              <a:rect l="l" t="t" r="r" b="b"/>
              <a:pathLst>
                <a:path w="1407" h="2242" extrusionOk="0">
                  <a:moveTo>
                    <a:pt x="465" y="0"/>
                  </a:moveTo>
                  <a:cubicBezTo>
                    <a:pt x="244" y="0"/>
                    <a:pt x="1" y="252"/>
                    <a:pt x="119" y="535"/>
                  </a:cubicBezTo>
                  <a:cubicBezTo>
                    <a:pt x="325" y="1006"/>
                    <a:pt x="509" y="1499"/>
                    <a:pt x="658" y="1993"/>
                  </a:cubicBezTo>
                  <a:cubicBezTo>
                    <a:pt x="708" y="2167"/>
                    <a:pt x="847" y="2242"/>
                    <a:pt x="986" y="2242"/>
                  </a:cubicBezTo>
                  <a:cubicBezTo>
                    <a:pt x="1195" y="2242"/>
                    <a:pt x="1407" y="2071"/>
                    <a:pt x="1324" y="1809"/>
                  </a:cubicBezTo>
                  <a:cubicBezTo>
                    <a:pt x="1152" y="1258"/>
                    <a:pt x="956" y="707"/>
                    <a:pt x="715" y="179"/>
                  </a:cubicBezTo>
                  <a:cubicBezTo>
                    <a:pt x="661" y="53"/>
                    <a:pt x="565" y="0"/>
                    <a:pt x="46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7"/>
            <p:cNvSpPr/>
            <p:nvPr/>
          </p:nvSpPr>
          <p:spPr>
            <a:xfrm>
              <a:off x="6096700" y="2834375"/>
              <a:ext cx="76625" cy="48225"/>
            </a:xfrm>
            <a:custGeom>
              <a:avLst/>
              <a:gdLst/>
              <a:ahLst/>
              <a:cxnLst/>
              <a:rect l="l" t="t" r="r" b="b"/>
              <a:pathLst>
                <a:path w="3065" h="1929" extrusionOk="0">
                  <a:moveTo>
                    <a:pt x="0" y="1"/>
                  </a:moveTo>
                  <a:lnTo>
                    <a:pt x="0" y="1"/>
                  </a:lnTo>
                  <a:cubicBezTo>
                    <a:pt x="126" y="586"/>
                    <a:pt x="299" y="1171"/>
                    <a:pt x="494" y="1734"/>
                  </a:cubicBezTo>
                  <a:cubicBezTo>
                    <a:pt x="953" y="1871"/>
                    <a:pt x="1423" y="1929"/>
                    <a:pt x="1894" y="1929"/>
                  </a:cubicBezTo>
                  <a:lnTo>
                    <a:pt x="3065" y="1929"/>
                  </a:lnTo>
                  <a:cubicBezTo>
                    <a:pt x="2881" y="1401"/>
                    <a:pt x="2743" y="873"/>
                    <a:pt x="2629" y="322"/>
                  </a:cubicBezTo>
                  <a:cubicBezTo>
                    <a:pt x="1745" y="288"/>
                    <a:pt x="873" y="173"/>
                    <a:pt x="0"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7"/>
            <p:cNvSpPr/>
            <p:nvPr/>
          </p:nvSpPr>
          <p:spPr>
            <a:xfrm>
              <a:off x="6081200" y="2625200"/>
              <a:ext cx="88975" cy="217225"/>
            </a:xfrm>
            <a:custGeom>
              <a:avLst/>
              <a:gdLst/>
              <a:ahLst/>
              <a:cxnLst/>
              <a:rect l="l" t="t" r="r" b="b"/>
              <a:pathLst>
                <a:path w="3559" h="8689" extrusionOk="0">
                  <a:moveTo>
                    <a:pt x="2514" y="1"/>
                  </a:moveTo>
                  <a:cubicBezTo>
                    <a:pt x="2009" y="1"/>
                    <a:pt x="1493" y="81"/>
                    <a:pt x="1010" y="230"/>
                  </a:cubicBezTo>
                  <a:cubicBezTo>
                    <a:pt x="138" y="2859"/>
                    <a:pt x="0" y="5670"/>
                    <a:pt x="609" y="8368"/>
                  </a:cubicBezTo>
                  <a:cubicBezTo>
                    <a:pt x="1481" y="8540"/>
                    <a:pt x="2365" y="8655"/>
                    <a:pt x="3249" y="8689"/>
                  </a:cubicBezTo>
                  <a:cubicBezTo>
                    <a:pt x="2663" y="5889"/>
                    <a:pt x="2916" y="2847"/>
                    <a:pt x="3558" y="1"/>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7"/>
            <p:cNvSpPr/>
            <p:nvPr/>
          </p:nvSpPr>
          <p:spPr>
            <a:xfrm>
              <a:off x="6031550" y="2816025"/>
              <a:ext cx="77500" cy="61700"/>
            </a:xfrm>
            <a:custGeom>
              <a:avLst/>
              <a:gdLst/>
              <a:ahLst/>
              <a:cxnLst/>
              <a:rect l="l" t="t" r="r" b="b"/>
              <a:pathLst>
                <a:path w="3100" h="2468" extrusionOk="0">
                  <a:moveTo>
                    <a:pt x="1" y="0"/>
                  </a:moveTo>
                  <a:cubicBezTo>
                    <a:pt x="667" y="1205"/>
                    <a:pt x="1780" y="2089"/>
                    <a:pt x="3100" y="2468"/>
                  </a:cubicBezTo>
                  <a:cubicBezTo>
                    <a:pt x="2893" y="1905"/>
                    <a:pt x="2732" y="1320"/>
                    <a:pt x="2595" y="735"/>
                  </a:cubicBezTo>
                  <a:cubicBezTo>
                    <a:pt x="1711" y="562"/>
                    <a:pt x="850" y="310"/>
                    <a:pt x="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7"/>
            <p:cNvSpPr/>
            <p:nvPr/>
          </p:nvSpPr>
          <p:spPr>
            <a:xfrm>
              <a:off x="6015500" y="2630950"/>
              <a:ext cx="90975" cy="203450"/>
            </a:xfrm>
            <a:custGeom>
              <a:avLst/>
              <a:gdLst/>
              <a:ahLst/>
              <a:cxnLst/>
              <a:rect l="l" t="t" r="r" b="b"/>
              <a:pathLst>
                <a:path w="3639" h="8138" extrusionOk="0">
                  <a:moveTo>
                    <a:pt x="3638" y="0"/>
                  </a:moveTo>
                  <a:lnTo>
                    <a:pt x="3638" y="0"/>
                  </a:lnTo>
                  <a:cubicBezTo>
                    <a:pt x="1481" y="677"/>
                    <a:pt x="0" y="2663"/>
                    <a:pt x="0" y="4924"/>
                  </a:cubicBezTo>
                  <a:cubicBezTo>
                    <a:pt x="0" y="5796"/>
                    <a:pt x="218" y="6646"/>
                    <a:pt x="643" y="7403"/>
                  </a:cubicBezTo>
                  <a:cubicBezTo>
                    <a:pt x="1492" y="7713"/>
                    <a:pt x="2353" y="7965"/>
                    <a:pt x="3237" y="8138"/>
                  </a:cubicBezTo>
                  <a:cubicBezTo>
                    <a:pt x="2628" y="5440"/>
                    <a:pt x="2766" y="2629"/>
                    <a:pt x="363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7"/>
            <p:cNvSpPr/>
            <p:nvPr/>
          </p:nvSpPr>
          <p:spPr>
            <a:xfrm>
              <a:off x="6162400" y="2838400"/>
              <a:ext cx="86400" cy="44200"/>
            </a:xfrm>
            <a:custGeom>
              <a:avLst/>
              <a:gdLst/>
              <a:ahLst/>
              <a:cxnLst/>
              <a:rect l="l" t="t" r="r" b="b"/>
              <a:pathLst>
                <a:path w="3456" h="1768" extrusionOk="0">
                  <a:moveTo>
                    <a:pt x="3019" y="0"/>
                  </a:moveTo>
                  <a:cubicBezTo>
                    <a:pt x="2263" y="122"/>
                    <a:pt x="1500" y="178"/>
                    <a:pt x="736" y="178"/>
                  </a:cubicBezTo>
                  <a:cubicBezTo>
                    <a:pt x="491" y="178"/>
                    <a:pt x="246" y="172"/>
                    <a:pt x="1" y="161"/>
                  </a:cubicBezTo>
                  <a:lnTo>
                    <a:pt x="1" y="161"/>
                  </a:lnTo>
                  <a:cubicBezTo>
                    <a:pt x="104" y="712"/>
                    <a:pt x="253" y="1240"/>
                    <a:pt x="425" y="1768"/>
                  </a:cubicBezTo>
                  <a:lnTo>
                    <a:pt x="2652" y="1768"/>
                  </a:lnTo>
                  <a:cubicBezTo>
                    <a:pt x="2916" y="1768"/>
                    <a:pt x="3191" y="1756"/>
                    <a:pt x="3455" y="1710"/>
                  </a:cubicBezTo>
                  <a:cubicBezTo>
                    <a:pt x="3283" y="1148"/>
                    <a:pt x="3145" y="574"/>
                    <a:pt x="301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7"/>
            <p:cNvSpPr/>
            <p:nvPr/>
          </p:nvSpPr>
          <p:spPr>
            <a:xfrm>
              <a:off x="6147775" y="2625200"/>
              <a:ext cx="93850" cy="217650"/>
            </a:xfrm>
            <a:custGeom>
              <a:avLst/>
              <a:gdLst/>
              <a:ahLst/>
              <a:cxnLst/>
              <a:rect l="l" t="t" r="r" b="b"/>
              <a:pathLst>
                <a:path w="3754" h="8706" extrusionOk="0">
                  <a:moveTo>
                    <a:pt x="884" y="1"/>
                  </a:moveTo>
                  <a:cubicBezTo>
                    <a:pt x="253" y="2836"/>
                    <a:pt x="0" y="5889"/>
                    <a:pt x="574" y="8689"/>
                  </a:cubicBezTo>
                  <a:cubicBezTo>
                    <a:pt x="822" y="8700"/>
                    <a:pt x="1069" y="8706"/>
                    <a:pt x="1316" y="8706"/>
                  </a:cubicBezTo>
                  <a:cubicBezTo>
                    <a:pt x="2086" y="8706"/>
                    <a:pt x="2851" y="8650"/>
                    <a:pt x="3616" y="8528"/>
                  </a:cubicBezTo>
                  <a:cubicBezTo>
                    <a:pt x="3019" y="5739"/>
                    <a:pt x="2973" y="2847"/>
                    <a:pt x="3753" y="35"/>
                  </a:cubicBezTo>
                  <a:cubicBezTo>
                    <a:pt x="3581" y="12"/>
                    <a:pt x="3409" y="1"/>
                    <a:pt x="323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7"/>
            <p:cNvSpPr/>
            <p:nvPr/>
          </p:nvSpPr>
          <p:spPr>
            <a:xfrm>
              <a:off x="6222075" y="2626075"/>
              <a:ext cx="135475" cy="212350"/>
            </a:xfrm>
            <a:custGeom>
              <a:avLst/>
              <a:gdLst/>
              <a:ahLst/>
              <a:cxnLst/>
              <a:rect l="l" t="t" r="r" b="b"/>
              <a:pathLst>
                <a:path w="5419" h="8494" extrusionOk="0">
                  <a:moveTo>
                    <a:pt x="793" y="0"/>
                  </a:moveTo>
                  <a:cubicBezTo>
                    <a:pt x="1" y="2812"/>
                    <a:pt x="47" y="5704"/>
                    <a:pt x="644" y="8493"/>
                  </a:cubicBezTo>
                  <a:cubicBezTo>
                    <a:pt x="2285" y="8241"/>
                    <a:pt x="3834" y="7690"/>
                    <a:pt x="5131" y="6795"/>
                  </a:cubicBezTo>
                  <a:cubicBezTo>
                    <a:pt x="5326" y="6255"/>
                    <a:pt x="5418" y="5693"/>
                    <a:pt x="5418" y="5119"/>
                  </a:cubicBezTo>
                  <a:cubicBezTo>
                    <a:pt x="5407" y="2479"/>
                    <a:pt x="3410" y="264"/>
                    <a:pt x="793"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7"/>
            <p:cNvSpPr/>
            <p:nvPr/>
          </p:nvSpPr>
          <p:spPr>
            <a:xfrm>
              <a:off x="6238150" y="2795925"/>
              <a:ext cx="112225" cy="85250"/>
            </a:xfrm>
            <a:custGeom>
              <a:avLst/>
              <a:gdLst/>
              <a:ahLst/>
              <a:cxnLst/>
              <a:rect l="l" t="t" r="r" b="b"/>
              <a:pathLst>
                <a:path w="4489" h="3410" extrusionOk="0">
                  <a:moveTo>
                    <a:pt x="4488" y="1"/>
                  </a:moveTo>
                  <a:lnTo>
                    <a:pt x="4488" y="1"/>
                  </a:lnTo>
                  <a:cubicBezTo>
                    <a:pt x="3180" y="896"/>
                    <a:pt x="1630" y="1447"/>
                    <a:pt x="1" y="1699"/>
                  </a:cubicBezTo>
                  <a:cubicBezTo>
                    <a:pt x="115" y="2273"/>
                    <a:pt x="265" y="2847"/>
                    <a:pt x="425" y="3409"/>
                  </a:cubicBezTo>
                  <a:cubicBezTo>
                    <a:pt x="2307" y="3099"/>
                    <a:pt x="3857" y="1803"/>
                    <a:pt x="4488"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7"/>
            <p:cNvSpPr/>
            <p:nvPr/>
          </p:nvSpPr>
          <p:spPr>
            <a:xfrm>
              <a:off x="6284050" y="2722175"/>
              <a:ext cx="29300" cy="24900"/>
            </a:xfrm>
            <a:custGeom>
              <a:avLst/>
              <a:gdLst/>
              <a:ahLst/>
              <a:cxnLst/>
              <a:rect l="l" t="t" r="r" b="b"/>
              <a:pathLst>
                <a:path w="1172" h="996" extrusionOk="0">
                  <a:moveTo>
                    <a:pt x="667" y="1"/>
                  </a:moveTo>
                  <a:cubicBezTo>
                    <a:pt x="230" y="1"/>
                    <a:pt x="1" y="529"/>
                    <a:pt x="322" y="850"/>
                  </a:cubicBezTo>
                  <a:cubicBezTo>
                    <a:pt x="422" y="950"/>
                    <a:pt x="546" y="995"/>
                    <a:pt x="668" y="995"/>
                  </a:cubicBezTo>
                  <a:cubicBezTo>
                    <a:pt x="924" y="995"/>
                    <a:pt x="1172" y="798"/>
                    <a:pt x="1172" y="495"/>
                  </a:cubicBezTo>
                  <a:cubicBezTo>
                    <a:pt x="1172" y="219"/>
                    <a:pt x="942" y="1"/>
                    <a:pt x="66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7"/>
            <p:cNvSpPr/>
            <p:nvPr/>
          </p:nvSpPr>
          <p:spPr>
            <a:xfrm>
              <a:off x="6256525" y="2757775"/>
              <a:ext cx="68300" cy="58400"/>
            </a:xfrm>
            <a:custGeom>
              <a:avLst/>
              <a:gdLst/>
              <a:ahLst/>
              <a:cxnLst/>
              <a:rect l="l" t="t" r="r" b="b"/>
              <a:pathLst>
                <a:path w="2732" h="2336" extrusionOk="0">
                  <a:moveTo>
                    <a:pt x="1561" y="0"/>
                  </a:moveTo>
                  <a:cubicBezTo>
                    <a:pt x="528" y="0"/>
                    <a:pt x="0" y="1251"/>
                    <a:pt x="735" y="1986"/>
                  </a:cubicBezTo>
                  <a:cubicBezTo>
                    <a:pt x="976" y="2227"/>
                    <a:pt x="1271" y="2335"/>
                    <a:pt x="1559" y="2335"/>
                  </a:cubicBezTo>
                  <a:cubicBezTo>
                    <a:pt x="2160" y="2335"/>
                    <a:pt x="2732" y="1865"/>
                    <a:pt x="2732" y="1159"/>
                  </a:cubicBezTo>
                  <a:cubicBezTo>
                    <a:pt x="2732" y="517"/>
                    <a:pt x="2215" y="0"/>
                    <a:pt x="1561" y="0"/>
                  </a:cubicBezTo>
                  <a:close/>
                </a:path>
              </a:pathLst>
            </a:custGeom>
            <a:solidFill>
              <a:srgbClr val="F7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7"/>
            <p:cNvSpPr/>
            <p:nvPr/>
          </p:nvSpPr>
          <p:spPr>
            <a:xfrm>
              <a:off x="6005725" y="2504325"/>
              <a:ext cx="194025" cy="156475"/>
            </a:xfrm>
            <a:custGeom>
              <a:avLst/>
              <a:gdLst/>
              <a:ahLst/>
              <a:cxnLst/>
              <a:rect l="l" t="t" r="r" b="b"/>
              <a:pathLst>
                <a:path w="7761" h="6259" extrusionOk="0">
                  <a:moveTo>
                    <a:pt x="3454" y="0"/>
                  </a:moveTo>
                  <a:cubicBezTo>
                    <a:pt x="3001" y="0"/>
                    <a:pt x="2551" y="163"/>
                    <a:pt x="2136" y="532"/>
                  </a:cubicBezTo>
                  <a:cubicBezTo>
                    <a:pt x="1" y="2437"/>
                    <a:pt x="2032" y="4445"/>
                    <a:pt x="3398" y="5352"/>
                  </a:cubicBezTo>
                  <a:cubicBezTo>
                    <a:pt x="4374" y="6006"/>
                    <a:pt x="6853" y="6259"/>
                    <a:pt x="6853" y="6259"/>
                  </a:cubicBezTo>
                  <a:cubicBezTo>
                    <a:pt x="7760" y="3546"/>
                    <a:pt x="5570" y="0"/>
                    <a:pt x="34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7"/>
            <p:cNvSpPr/>
            <p:nvPr/>
          </p:nvSpPr>
          <p:spPr>
            <a:xfrm>
              <a:off x="6197975" y="2535675"/>
              <a:ext cx="132875" cy="111925"/>
            </a:xfrm>
            <a:custGeom>
              <a:avLst/>
              <a:gdLst/>
              <a:ahLst/>
              <a:cxnLst/>
              <a:rect l="l" t="t" r="r" b="b"/>
              <a:pathLst>
                <a:path w="5315" h="4477" extrusionOk="0">
                  <a:moveTo>
                    <a:pt x="2847" y="1"/>
                  </a:moveTo>
                  <a:cubicBezTo>
                    <a:pt x="2847" y="1"/>
                    <a:pt x="1573" y="1619"/>
                    <a:pt x="1573" y="1619"/>
                  </a:cubicBezTo>
                  <a:cubicBezTo>
                    <a:pt x="1562" y="1619"/>
                    <a:pt x="1" y="253"/>
                    <a:pt x="1" y="253"/>
                  </a:cubicBezTo>
                  <a:lnTo>
                    <a:pt x="1" y="253"/>
                  </a:lnTo>
                  <a:lnTo>
                    <a:pt x="620" y="4006"/>
                  </a:lnTo>
                  <a:lnTo>
                    <a:pt x="4121" y="4477"/>
                  </a:lnTo>
                  <a:lnTo>
                    <a:pt x="5315" y="1424"/>
                  </a:lnTo>
                  <a:lnTo>
                    <a:pt x="3467" y="1917"/>
                  </a:lnTo>
                  <a:lnTo>
                    <a:pt x="284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1" name="Google Shape;1031;p37"/>
          <p:cNvGrpSpPr/>
          <p:nvPr/>
        </p:nvGrpSpPr>
        <p:grpSpPr>
          <a:xfrm>
            <a:off x="1780884" y="3148830"/>
            <a:ext cx="540962" cy="591542"/>
            <a:chOff x="2013650" y="1733325"/>
            <a:chExt cx="407750" cy="445875"/>
          </a:xfrm>
        </p:grpSpPr>
        <p:sp>
          <p:nvSpPr>
            <p:cNvPr id="1032" name="Google Shape;1032;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9" name="Google Shape;1049;p37"/>
          <p:cNvGrpSpPr/>
          <p:nvPr/>
        </p:nvGrpSpPr>
        <p:grpSpPr>
          <a:xfrm>
            <a:off x="1134421" y="3809555"/>
            <a:ext cx="540962" cy="591542"/>
            <a:chOff x="2013650" y="1733325"/>
            <a:chExt cx="407750" cy="445875"/>
          </a:xfrm>
        </p:grpSpPr>
        <p:sp>
          <p:nvSpPr>
            <p:cNvPr id="1050" name="Google Shape;1050;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0E8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80E8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80E8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7" name="Google Shape;1067;p37"/>
          <p:cNvGrpSpPr/>
          <p:nvPr/>
        </p:nvGrpSpPr>
        <p:grpSpPr>
          <a:xfrm>
            <a:off x="715809" y="3076055"/>
            <a:ext cx="540962" cy="591542"/>
            <a:chOff x="2013650" y="1733325"/>
            <a:chExt cx="407750" cy="445875"/>
          </a:xfrm>
        </p:grpSpPr>
        <p:sp>
          <p:nvSpPr>
            <p:cNvPr id="1068" name="Google Shape;1068;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5" name="Google Shape;1085;p37"/>
          <p:cNvSpPr/>
          <p:nvPr/>
        </p:nvSpPr>
        <p:spPr>
          <a:xfrm>
            <a:off x="6284467" y="-719305"/>
            <a:ext cx="1066800" cy="1857375"/>
          </a:xfrm>
          <a:custGeom>
            <a:avLst/>
            <a:gdLst/>
            <a:ahLst/>
            <a:cxnLst/>
            <a:rect l="l" t="t" r="r" b="b"/>
            <a:pathLst>
              <a:path w="42672" h="74295" extrusionOk="0">
                <a:moveTo>
                  <a:pt x="42672" y="74295"/>
                </a:moveTo>
                <a:cubicBezTo>
                  <a:pt x="33547" y="74295"/>
                  <a:pt x="21101" y="67753"/>
                  <a:pt x="20193" y="58674"/>
                </a:cubicBezTo>
                <a:cubicBezTo>
                  <a:pt x="19304" y="49785"/>
                  <a:pt x="30369" y="41060"/>
                  <a:pt x="27051" y="32766"/>
                </a:cubicBezTo>
                <a:cubicBezTo>
                  <a:pt x="24002" y="25144"/>
                  <a:pt x="12663" y="24474"/>
                  <a:pt x="6858" y="18669"/>
                </a:cubicBezTo>
                <a:cubicBezTo>
                  <a:pt x="2170" y="13981"/>
                  <a:pt x="0" y="6630"/>
                  <a:pt x="0" y="0"/>
                </a:cubicBezTo>
              </a:path>
            </a:pathLst>
          </a:custGeom>
          <a:noFill/>
          <a:ln w="19050" cap="flat" cmpd="sng">
            <a:solidFill>
              <a:schemeClr val="dk1"/>
            </a:solidFill>
            <a:prstDash val="dot"/>
            <a:round/>
            <a:headEnd type="none" w="med" len="med"/>
            <a:tailEnd type="none" w="med" len="med"/>
          </a:ln>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94"/>
        <p:cNvGrpSpPr/>
        <p:nvPr/>
      </p:nvGrpSpPr>
      <p:grpSpPr>
        <a:xfrm>
          <a:off x="0" y="0"/>
          <a:ext cx="0" cy="0"/>
          <a:chOff x="0" y="0"/>
          <a:chExt cx="0" cy="0"/>
        </a:xfrm>
      </p:grpSpPr>
      <p:grpSp>
        <p:nvGrpSpPr>
          <p:cNvPr id="1204" name="Google Shape;1204;p44"/>
          <p:cNvGrpSpPr/>
          <p:nvPr/>
        </p:nvGrpSpPr>
        <p:grpSpPr>
          <a:xfrm>
            <a:off x="909734" y="255131"/>
            <a:ext cx="540962" cy="591542"/>
            <a:chOff x="2013650" y="1733325"/>
            <a:chExt cx="407750" cy="445875"/>
          </a:xfrm>
        </p:grpSpPr>
        <p:sp>
          <p:nvSpPr>
            <p:cNvPr id="1205" name="Google Shape;1205;p44"/>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44"/>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44"/>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44"/>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44"/>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44"/>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44"/>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44"/>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44"/>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44"/>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44"/>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44"/>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44"/>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44"/>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44"/>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44"/>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44"/>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2" name="Google Shape;1222;p44"/>
          <p:cNvGrpSpPr/>
          <p:nvPr/>
        </p:nvGrpSpPr>
        <p:grpSpPr>
          <a:xfrm flipH="1">
            <a:off x="7980661" y="376021"/>
            <a:ext cx="540962" cy="591542"/>
            <a:chOff x="2013650" y="1733325"/>
            <a:chExt cx="407750" cy="445875"/>
          </a:xfrm>
        </p:grpSpPr>
        <p:sp>
          <p:nvSpPr>
            <p:cNvPr id="1223" name="Google Shape;1223;p44"/>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44"/>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44"/>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44"/>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44"/>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44"/>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44"/>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44"/>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44"/>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44"/>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44"/>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44"/>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44"/>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44"/>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44"/>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44"/>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44"/>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Rounded Rectangle 11"/>
          <p:cNvSpPr/>
          <p:nvPr/>
        </p:nvSpPr>
        <p:spPr>
          <a:xfrm>
            <a:off x="1180215" y="967563"/>
            <a:ext cx="6698512" cy="3319684"/>
          </a:xfrm>
          <a:prstGeom prst="roundRect">
            <a:avLst/>
          </a:prstGeom>
          <a:solidFill>
            <a:schemeClr val="accent1">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 Same Side Corner Rectangle 59"/>
          <p:cNvSpPr/>
          <p:nvPr/>
        </p:nvSpPr>
        <p:spPr>
          <a:xfrm flipV="1">
            <a:off x="1679943" y="967563"/>
            <a:ext cx="2562447" cy="531628"/>
          </a:xfrm>
          <a:prstGeom prst="round2SameRect">
            <a:avLst>
              <a:gd name="adj1" fmla="val 30667"/>
              <a:gd name="adj2" fmla="val 0"/>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637412" y="1033322"/>
            <a:ext cx="2647508" cy="400110"/>
          </a:xfrm>
          <a:prstGeom prst="rect">
            <a:avLst/>
          </a:prstGeom>
          <a:noFill/>
        </p:spPr>
        <p:txBody>
          <a:bodyPr wrap="square" rtlCol="0">
            <a:spAutoFit/>
          </a:bodyPr>
          <a:lstStyle/>
          <a:p>
            <a:pPr algn="ctr"/>
            <a:r>
              <a:rPr lang="en-US" sz="2000" b="1" dirty="0" err="1"/>
              <a:t>Bài</a:t>
            </a:r>
            <a:r>
              <a:rPr lang="en-US" sz="2000" b="1" dirty="0"/>
              <a:t> 2.21 (SGK - tr38)</a:t>
            </a:r>
          </a:p>
        </p:txBody>
      </p:sp>
      <mc:AlternateContent xmlns:mc="http://schemas.openxmlformats.org/markup-compatibility/2006" xmlns:a14="http://schemas.microsoft.com/office/drawing/2010/main">
        <mc:Choice Requires="a14">
          <p:sp>
            <p:nvSpPr>
              <p:cNvPr id="13" name="TextBox 12"/>
              <p:cNvSpPr txBox="1"/>
              <p:nvPr/>
            </p:nvSpPr>
            <p:spPr>
              <a:xfrm>
                <a:off x="1424763" y="1499191"/>
                <a:ext cx="6453964" cy="886589"/>
              </a:xfrm>
              <a:prstGeom prst="rect">
                <a:avLst/>
              </a:prstGeom>
              <a:noFill/>
            </p:spPr>
            <p:txBody>
              <a:bodyPr wrap="square" rtlCol="0">
                <a:spAutoFit/>
              </a:bodyPr>
              <a:lstStyle/>
              <a:p>
                <a:pPr algn="just">
                  <a:lnSpc>
                    <a:spcPct val="150000"/>
                  </a:lnSpc>
                </a:pPr>
                <a:r>
                  <a:rPr lang="en-US" sz="2000" dirty="0"/>
                  <a:t>Viết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5</m:t>
                        </m:r>
                      </m:num>
                      <m:den>
                        <m:r>
                          <a:rPr lang="en-US" sz="2400" b="0" i="1" smtClean="0">
                            <a:latin typeface="Cambria Math" panose="02040503050406030204" pitchFamily="18" charset="0"/>
                          </a:rPr>
                          <m:t>9</m:t>
                        </m:r>
                      </m:den>
                    </m:f>
                  </m:oMath>
                </a14:m>
                <a:r>
                  <a:rPr lang="en-US" sz="2000" dirty="0"/>
                  <a:t> </a:t>
                </a:r>
                <a:r>
                  <a:rPr lang="en-US" sz="2000" dirty="0" err="1"/>
                  <a:t>và</a:t>
                </a:r>
                <a:r>
                  <a:rPr lang="en-US" sz="2000" dirty="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5</m:t>
                        </m:r>
                      </m:num>
                      <m:den>
                        <m:r>
                          <a:rPr lang="en-US" sz="2400" b="0" i="1" smtClean="0">
                            <a:latin typeface="Cambria Math" panose="02040503050406030204" pitchFamily="18" charset="0"/>
                          </a:rPr>
                          <m:t>99</m:t>
                        </m:r>
                      </m:den>
                    </m:f>
                  </m:oMath>
                </a14:m>
                <a:r>
                  <a:rPr lang="en-US" sz="2000" dirty="0"/>
                  <a:t> </a:t>
                </a:r>
                <a:r>
                  <a:rPr lang="en-US" sz="2000" dirty="0" err="1"/>
                  <a:t>dưới</a:t>
                </a:r>
                <a:r>
                  <a:rPr lang="en-US" sz="2000" dirty="0"/>
                  <a:t> </a:t>
                </a:r>
                <a:r>
                  <a:rPr lang="en-US" sz="2000" dirty="0" err="1"/>
                  <a:t>dạng</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vô</a:t>
                </a:r>
                <a:r>
                  <a:rPr lang="en-US" sz="2000" dirty="0"/>
                  <a:t> </a:t>
                </a:r>
                <a:r>
                  <a:rPr lang="en-US" sz="2000" dirty="0" err="1"/>
                  <a:t>hạn</a:t>
                </a:r>
                <a:r>
                  <a:rPr lang="en-US" sz="2000" dirty="0"/>
                  <a:t> </a:t>
                </a:r>
                <a:r>
                  <a:rPr lang="en-US" sz="2000" dirty="0" err="1"/>
                  <a:t>tuần</a:t>
                </a:r>
                <a:r>
                  <a:rPr lang="en-US" sz="2000" dirty="0"/>
                  <a:t> </a:t>
                </a:r>
                <a:r>
                  <a:rPr lang="en-US" sz="2000" dirty="0" err="1"/>
                  <a:t>hoàn</a:t>
                </a:r>
                <a:r>
                  <a:rPr lang="en-US" sz="2000" dirty="0"/>
                  <a:t>.</a:t>
                </a:r>
              </a:p>
            </p:txBody>
          </p:sp>
        </mc:Choice>
        <mc:Fallback xmlns="">
          <p:sp>
            <p:nvSpPr>
              <p:cNvPr id="13" name="TextBox 12"/>
              <p:cNvSpPr txBox="1">
                <a:spLocks noRot="1" noChangeAspect="1" noMove="1" noResize="1" noEditPoints="1" noAdjustHandles="1" noChangeArrowheads="1" noChangeShapeType="1" noTextEdit="1"/>
              </p:cNvSpPr>
              <p:nvPr/>
            </p:nvSpPr>
            <p:spPr>
              <a:xfrm>
                <a:off x="1424763" y="1499191"/>
                <a:ext cx="6453964" cy="886589"/>
              </a:xfrm>
              <a:prstGeom prst="rect">
                <a:avLst/>
              </a:prstGeom>
              <a:blipFill rotWithShape="0">
                <a:blip r:embed="rId3"/>
                <a:stretch>
                  <a:fillRect l="-104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3772067" y="2385780"/>
                <a:ext cx="3617562" cy="1680845"/>
              </a:xfrm>
              <a:prstGeom prst="rect">
                <a:avLst/>
              </a:prstGeom>
              <a:noFill/>
            </p:spPr>
            <p:txBody>
              <a:bodyPr wrap="square" rtlCol="0">
                <a:spAutoFit/>
              </a:bodyPr>
              <a:lstStyle/>
              <a:p>
                <a:pPr algn="just">
                  <a:lnSpc>
                    <a:spcPct val="150000"/>
                  </a:lnSpc>
                </a:pP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5</m:t>
                        </m:r>
                      </m:num>
                      <m:den>
                        <m:r>
                          <a:rPr lang="en-US" sz="2400" b="0" i="1" smtClean="0">
                            <a:latin typeface="Cambria Math" panose="02040503050406030204" pitchFamily="18" charset="0"/>
                          </a:rPr>
                          <m:t>9</m:t>
                        </m:r>
                      </m:den>
                    </m:f>
                  </m:oMath>
                </a14:m>
                <a:r>
                  <a:rPr lang="en-US" sz="2000" dirty="0"/>
                  <a:t> = 5.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9</m:t>
                        </m:r>
                      </m:den>
                    </m:f>
                  </m:oMath>
                </a14:m>
                <a:r>
                  <a:rPr lang="en-US" sz="2000" dirty="0"/>
                  <a:t> = 5. 0,(1) = 0,(5)</a:t>
                </a:r>
              </a:p>
              <a:p>
                <a:pPr algn="just">
                  <a:lnSpc>
                    <a:spcPct val="150000"/>
                  </a:lnSpc>
                </a:pP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5</m:t>
                        </m:r>
                      </m:num>
                      <m:den>
                        <m:r>
                          <a:rPr lang="en-US" sz="2400" b="0" i="1" smtClean="0">
                            <a:latin typeface="Cambria Math" panose="02040503050406030204" pitchFamily="18" charset="0"/>
                          </a:rPr>
                          <m:t>99</m:t>
                        </m:r>
                      </m:den>
                    </m:f>
                  </m:oMath>
                </a14:m>
                <a:r>
                  <a:rPr lang="en-US" sz="2000" dirty="0"/>
                  <a:t> = 5.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99</m:t>
                        </m:r>
                      </m:den>
                    </m:f>
                  </m:oMath>
                </a14:m>
                <a:r>
                  <a:rPr lang="en-US" sz="2000" dirty="0"/>
                  <a:t> = 5. 0,(01) = 0,(05) </a:t>
                </a:r>
              </a:p>
            </p:txBody>
          </p:sp>
        </mc:Choice>
        <mc:Fallback xmlns="">
          <p:sp>
            <p:nvSpPr>
              <p:cNvPr id="14" name="TextBox 13"/>
              <p:cNvSpPr txBox="1">
                <a:spLocks noRot="1" noChangeAspect="1" noMove="1" noResize="1" noEditPoints="1" noAdjustHandles="1" noChangeArrowheads="1" noChangeShapeType="1" noTextEdit="1"/>
              </p:cNvSpPr>
              <p:nvPr/>
            </p:nvSpPr>
            <p:spPr>
              <a:xfrm>
                <a:off x="3772067" y="2385780"/>
                <a:ext cx="3617562" cy="1680845"/>
              </a:xfrm>
              <a:prstGeom prst="rect">
                <a:avLst/>
              </a:prstGeom>
              <a:blipFill rotWithShape="0">
                <a:blip r:embed="rId4"/>
                <a:stretch>
                  <a:fillRect/>
                </a:stretch>
              </a:blipFill>
            </p:spPr>
            <p:txBody>
              <a:bodyPr/>
              <a:lstStyle/>
              <a:p>
                <a:r>
                  <a:rPr lang="en-US">
                    <a:noFill/>
                  </a:rPr>
                  <a:t> </a:t>
                </a:r>
              </a:p>
            </p:txBody>
          </p:sp>
        </mc:Fallback>
      </mc:AlternateContent>
      <p:pic>
        <p:nvPicPr>
          <p:cNvPr id="64"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25915" y="2637625"/>
            <a:ext cx="1397695" cy="1989602"/>
          </a:xfrm>
          <a:prstGeom prst="rect">
            <a:avLst/>
          </a:prstGeom>
        </p:spPr>
      </p:pic>
      <p:sp>
        <p:nvSpPr>
          <p:cNvPr id="15" name="Oval Callout 14"/>
          <p:cNvSpPr/>
          <p:nvPr/>
        </p:nvSpPr>
        <p:spPr>
          <a:xfrm>
            <a:off x="1975409" y="2602375"/>
            <a:ext cx="1214113" cy="813456"/>
          </a:xfrm>
          <a:prstGeom prst="wedgeEllipseCallout">
            <a:avLst>
              <a:gd name="adj1" fmla="val 39594"/>
              <a:gd name="adj2" fmla="val 45508"/>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C00000"/>
                </a:solidFill>
              </a:rPr>
              <a:t>Giải</a:t>
            </a:r>
            <a:endParaRPr lang="en-US" sz="2400" b="1" dirty="0">
              <a:solidFill>
                <a:srgbClr val="C00000"/>
              </a:solidFill>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barn(inVertical)">
                                      <p:cBhvr>
                                        <p:cTn id="7" dur="500"/>
                                        <p:tgtEl>
                                          <p:spTgt spid="6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barn(inVertical)">
                                      <p:cBhvr>
                                        <p:cTn id="10" dur="500"/>
                                        <p:tgtEl>
                                          <p:spTgt spid="60"/>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anim calcmode="lin" valueType="num">
                                      <p:cBhvr>
                                        <p:cTn id="16" dur="500" fill="hold"/>
                                        <p:tgtEl>
                                          <p:spTgt spid="13"/>
                                        </p:tgtEl>
                                        <p:attrNameLst>
                                          <p:attrName>ppt_x</p:attrName>
                                        </p:attrNameLst>
                                      </p:cBhvr>
                                      <p:tavLst>
                                        <p:tav tm="0">
                                          <p:val>
                                            <p:strVal val="#ppt_x"/>
                                          </p:val>
                                        </p:tav>
                                        <p:tav tm="100000">
                                          <p:val>
                                            <p:strVal val="#ppt_x"/>
                                          </p:val>
                                        </p:tav>
                                      </p:tavLst>
                                    </p:anim>
                                    <p:anim calcmode="lin" valueType="num">
                                      <p:cBhvr>
                                        <p:cTn id="17"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8" presetClass="entr" presetSubtype="9"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strips(upLeft)">
                                      <p:cBhvr>
                                        <p:cTn id="22" dur="500"/>
                                        <p:tgtEl>
                                          <p:spTgt spid="15"/>
                                        </p:tgtEl>
                                      </p:cBhvr>
                                    </p:animEffect>
                                  </p:childTnLst>
                                </p:cTn>
                              </p:par>
                              <p:par>
                                <p:cTn id="23" presetID="10" presetClass="entr" presetSubtype="0" fill="hold" nodeType="withEffect">
                                  <p:stCondLst>
                                    <p:cond delay="0"/>
                                  </p:stCondLst>
                                  <p:childTnLst>
                                    <p:set>
                                      <p:cBhvr>
                                        <p:cTn id="24" dur="1" fill="hold">
                                          <p:stCondLst>
                                            <p:cond delay="0"/>
                                          </p:stCondLst>
                                        </p:cTn>
                                        <p:tgtEl>
                                          <p:spTgt spid="64"/>
                                        </p:tgtEl>
                                        <p:attrNameLst>
                                          <p:attrName>style.visibility</p:attrName>
                                        </p:attrNameLst>
                                      </p:cBhvr>
                                      <p:to>
                                        <p:strVal val="visible"/>
                                      </p:to>
                                    </p:set>
                                    <p:animEffect transition="in" filter="fade">
                                      <p:cBhvr>
                                        <p:cTn id="25" dur="500"/>
                                        <p:tgtEl>
                                          <p:spTgt spid="64"/>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14">
                                            <p:txEl>
                                              <p:pRg st="0" end="0"/>
                                            </p:txEl>
                                          </p:spTgt>
                                        </p:tgtEl>
                                        <p:attrNameLst>
                                          <p:attrName>style.visibility</p:attrName>
                                        </p:attrNameLst>
                                      </p:cBhvr>
                                      <p:to>
                                        <p:strVal val="visible"/>
                                      </p:to>
                                    </p:set>
                                    <p:animEffect transition="in" filter="randombar(horizontal)">
                                      <p:cBhvr>
                                        <p:cTn id="30" dur="500"/>
                                        <p:tgtEl>
                                          <p:spTgt spid="14">
                                            <p:txEl>
                                              <p:pRg st="0" end="0"/>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14">
                                            <p:txEl>
                                              <p:pRg st="1" end="1"/>
                                            </p:txEl>
                                          </p:spTgt>
                                        </p:tgtEl>
                                        <p:attrNameLst>
                                          <p:attrName>style.visibility</p:attrName>
                                        </p:attrNameLst>
                                      </p:cBhvr>
                                      <p:to>
                                        <p:strVal val="visible"/>
                                      </p:to>
                                    </p:set>
                                    <p:animEffect transition="in" filter="barn(inVertical)">
                                      <p:cBhvr>
                                        <p:cTn id="33"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p:bldP spid="13" grpId="0"/>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84"/>
        <p:cNvGrpSpPr/>
        <p:nvPr/>
      </p:nvGrpSpPr>
      <p:grpSpPr>
        <a:xfrm>
          <a:off x="0" y="0"/>
          <a:ext cx="0" cy="0"/>
          <a:chOff x="0" y="0"/>
          <a:chExt cx="0" cy="0"/>
        </a:xfrm>
      </p:grpSpPr>
      <p:sp>
        <p:nvSpPr>
          <p:cNvPr id="4" name="TextBox 3"/>
          <p:cNvSpPr txBox="1"/>
          <p:nvPr/>
        </p:nvSpPr>
        <p:spPr>
          <a:xfrm>
            <a:off x="962246" y="1271917"/>
            <a:ext cx="6087140" cy="400110"/>
          </a:xfrm>
          <a:prstGeom prst="rect">
            <a:avLst/>
          </a:prstGeom>
          <a:noFill/>
        </p:spPr>
        <p:txBody>
          <a:bodyPr wrap="square" rtlCol="0">
            <a:spAutoFit/>
          </a:bodyPr>
          <a:lstStyle/>
          <a:p>
            <a:r>
              <a:rPr lang="en-US" sz="2000" dirty="0"/>
              <a:t>a) 12,26 </a:t>
            </a:r>
            <a:r>
              <a:rPr lang="en-US" sz="2000" dirty="0" err="1"/>
              <a:t>và</a:t>
            </a:r>
            <a:r>
              <a:rPr lang="en-US" sz="2000" dirty="0"/>
              <a:t> 12,(24)                 b) 31,3(5) </a:t>
            </a:r>
            <a:r>
              <a:rPr lang="en-US" sz="2000" dirty="0" err="1"/>
              <a:t>và</a:t>
            </a:r>
            <a:r>
              <a:rPr lang="en-US" sz="2000" dirty="0"/>
              <a:t> 29,9(8)</a:t>
            </a:r>
          </a:p>
        </p:txBody>
      </p:sp>
      <p:sp>
        <p:nvSpPr>
          <p:cNvPr id="5" name="TextBox 4"/>
          <p:cNvSpPr txBox="1"/>
          <p:nvPr/>
        </p:nvSpPr>
        <p:spPr>
          <a:xfrm>
            <a:off x="3652285" y="555047"/>
            <a:ext cx="1339702" cy="496996"/>
          </a:xfrm>
          <a:prstGeom prst="rect">
            <a:avLst/>
          </a:prstGeom>
          <a:noFill/>
        </p:spPr>
        <p:txBody>
          <a:bodyPr wrap="square" rtlCol="0">
            <a:spAutoFit/>
          </a:bodyPr>
          <a:lstStyle/>
          <a:p>
            <a:pPr algn="just">
              <a:lnSpc>
                <a:spcPct val="150000"/>
              </a:lnSpc>
            </a:pPr>
            <a:r>
              <a:rPr lang="en-US" sz="2000" dirty="0"/>
              <a:t>So </a:t>
            </a:r>
            <a:r>
              <a:rPr lang="en-US" sz="2000" dirty="0" err="1"/>
              <a:t>sánh</a:t>
            </a:r>
            <a:r>
              <a:rPr lang="en-US" sz="2000" dirty="0"/>
              <a:t>:</a:t>
            </a:r>
          </a:p>
        </p:txBody>
      </p:sp>
      <p:sp>
        <p:nvSpPr>
          <p:cNvPr id="34" name="TextBox 33"/>
          <p:cNvSpPr txBox="1"/>
          <p:nvPr/>
        </p:nvSpPr>
        <p:spPr>
          <a:xfrm>
            <a:off x="3189767" y="1611100"/>
            <a:ext cx="1339702" cy="496996"/>
          </a:xfrm>
          <a:prstGeom prst="rect">
            <a:avLst/>
          </a:prstGeom>
          <a:noFill/>
        </p:spPr>
        <p:txBody>
          <a:bodyPr wrap="square" rtlCol="0">
            <a:spAutoFit/>
          </a:bodyPr>
          <a:lstStyle/>
          <a:p>
            <a:pPr algn="ctr">
              <a:lnSpc>
                <a:spcPct val="150000"/>
              </a:lnSpc>
            </a:pPr>
            <a:r>
              <a:rPr lang="en-US" sz="2000" b="1" dirty="0" err="1">
                <a:solidFill>
                  <a:srgbClr val="C00000"/>
                </a:solidFill>
              </a:rPr>
              <a:t>Giải</a:t>
            </a:r>
            <a:endParaRPr lang="en-US" sz="2000" b="1" dirty="0">
              <a:solidFill>
                <a:srgbClr val="C00000"/>
              </a:solidFill>
            </a:endParaRPr>
          </a:p>
        </p:txBody>
      </p:sp>
      <p:sp>
        <p:nvSpPr>
          <p:cNvPr id="35" name="TextBox 34"/>
          <p:cNvSpPr txBox="1"/>
          <p:nvPr/>
        </p:nvSpPr>
        <p:spPr>
          <a:xfrm>
            <a:off x="962246" y="2117129"/>
            <a:ext cx="5831959" cy="400110"/>
          </a:xfrm>
          <a:prstGeom prst="rect">
            <a:avLst/>
          </a:prstGeom>
          <a:noFill/>
        </p:spPr>
        <p:txBody>
          <a:bodyPr wrap="square" rtlCol="0">
            <a:spAutoFit/>
          </a:bodyPr>
          <a:lstStyle/>
          <a:p>
            <a:r>
              <a:rPr lang="en-US" sz="2000" dirty="0"/>
              <a:t>a) 12,26 </a:t>
            </a:r>
            <a:r>
              <a:rPr lang="en-US" sz="2000" dirty="0">
                <a:solidFill>
                  <a:srgbClr val="0070C0"/>
                </a:solidFill>
              </a:rPr>
              <a:t>&gt;</a:t>
            </a:r>
            <a:r>
              <a:rPr lang="en-US" sz="2000" dirty="0"/>
              <a:t> 12,(24)                   b) 31,3(5) </a:t>
            </a:r>
            <a:r>
              <a:rPr lang="en-US" sz="2000" dirty="0">
                <a:solidFill>
                  <a:srgbClr val="0070C0"/>
                </a:solidFill>
              </a:rPr>
              <a:t>&gt;</a:t>
            </a:r>
            <a:r>
              <a:rPr lang="en-US" sz="2000" dirty="0"/>
              <a:t> 29,9(8)</a:t>
            </a:r>
          </a:p>
        </p:txBody>
      </p:sp>
      <p:pic>
        <p:nvPicPr>
          <p:cNvPr id="36"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7049386" y="152281"/>
            <a:ext cx="2094614" cy="1434917"/>
          </a:xfrm>
          <a:prstGeom prst="rect">
            <a:avLst/>
          </a:prstGeom>
        </p:spPr>
      </p:pic>
      <p:pic>
        <p:nvPicPr>
          <p:cNvPr id="37" name="Picture 8"/>
          <p:cNvPicPr>
            <a:picLocks noChangeAspect="1"/>
          </p:cNvPicPr>
          <p:nvPr/>
        </p:nvPicPr>
        <p:blipFill>
          <a:blip r:embed="rId5"/>
          <a:srcRect/>
          <a:stretch>
            <a:fillRect/>
          </a:stretch>
        </p:blipFill>
        <p:spPr>
          <a:xfrm>
            <a:off x="7602278" y="3325951"/>
            <a:ext cx="1428517" cy="1565498"/>
          </a:xfrm>
          <a:prstGeom prst="rect">
            <a:avLst/>
          </a:prstGeom>
        </p:spPr>
      </p:pic>
      <p:sp>
        <p:nvSpPr>
          <p:cNvPr id="38" name="Round Same Side Corner Rectangle 37"/>
          <p:cNvSpPr/>
          <p:nvPr/>
        </p:nvSpPr>
        <p:spPr>
          <a:xfrm flipV="1">
            <a:off x="1004777" y="598462"/>
            <a:ext cx="2562447" cy="531628"/>
          </a:xfrm>
          <a:prstGeom prst="round2SameRect">
            <a:avLst>
              <a:gd name="adj1" fmla="val 30667"/>
              <a:gd name="adj2" fmla="val 0"/>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962246" y="664221"/>
            <a:ext cx="2647508" cy="400110"/>
          </a:xfrm>
          <a:prstGeom prst="rect">
            <a:avLst/>
          </a:prstGeom>
          <a:noFill/>
        </p:spPr>
        <p:txBody>
          <a:bodyPr wrap="square" rtlCol="0">
            <a:spAutoFit/>
          </a:bodyPr>
          <a:lstStyle/>
          <a:p>
            <a:pPr algn="ctr"/>
            <a:r>
              <a:rPr lang="en-US" sz="2000" b="1" dirty="0" err="1"/>
              <a:t>Bài</a:t>
            </a:r>
            <a:r>
              <a:rPr lang="en-US" sz="2000" b="1" dirty="0"/>
              <a:t> 2.24 (SGK - tr38)</a:t>
            </a:r>
          </a:p>
        </p:txBody>
      </p:sp>
      <p:sp>
        <p:nvSpPr>
          <p:cNvPr id="40" name="Round Same Side Corner Rectangle 39"/>
          <p:cNvSpPr/>
          <p:nvPr/>
        </p:nvSpPr>
        <p:spPr>
          <a:xfrm flipV="1">
            <a:off x="962247" y="2860082"/>
            <a:ext cx="2562447" cy="531628"/>
          </a:xfrm>
          <a:prstGeom prst="round2SameRect">
            <a:avLst>
              <a:gd name="adj1" fmla="val 30667"/>
              <a:gd name="adj2" fmla="val 0"/>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919716" y="2925841"/>
            <a:ext cx="2647508" cy="400110"/>
          </a:xfrm>
          <a:prstGeom prst="rect">
            <a:avLst/>
          </a:prstGeom>
          <a:noFill/>
        </p:spPr>
        <p:txBody>
          <a:bodyPr wrap="square" rtlCol="0">
            <a:spAutoFit/>
          </a:bodyPr>
          <a:lstStyle/>
          <a:p>
            <a:pPr algn="ctr"/>
            <a:r>
              <a:rPr lang="en-US" sz="2000" b="1" dirty="0" err="1"/>
              <a:t>Bài</a:t>
            </a:r>
            <a:r>
              <a:rPr lang="en-US" sz="2000" b="1" dirty="0"/>
              <a:t> 2.25 (SGK - tr38)</a:t>
            </a:r>
          </a:p>
        </p:txBody>
      </p:sp>
      <p:sp>
        <p:nvSpPr>
          <p:cNvPr id="43" name="TextBox 42"/>
          <p:cNvSpPr txBox="1"/>
          <p:nvPr/>
        </p:nvSpPr>
        <p:spPr>
          <a:xfrm>
            <a:off x="3652285" y="2811922"/>
            <a:ext cx="1339702" cy="496996"/>
          </a:xfrm>
          <a:prstGeom prst="rect">
            <a:avLst/>
          </a:prstGeom>
          <a:noFill/>
        </p:spPr>
        <p:txBody>
          <a:bodyPr wrap="square" rtlCol="0">
            <a:spAutoFit/>
          </a:bodyPr>
          <a:lstStyle/>
          <a:p>
            <a:pPr algn="just">
              <a:lnSpc>
                <a:spcPct val="150000"/>
              </a:lnSpc>
            </a:pPr>
            <a:r>
              <a:rPr lang="en-US" sz="2000" dirty="0" err="1"/>
              <a:t>Tính</a:t>
            </a:r>
            <a:r>
              <a:rPr lang="en-US" sz="2000" dirty="0"/>
              <a:t>:</a:t>
            </a:r>
          </a:p>
        </p:txBody>
      </p:sp>
      <mc:AlternateContent xmlns:mc="http://schemas.openxmlformats.org/markup-compatibility/2006" xmlns:a14="http://schemas.microsoft.com/office/drawing/2010/main">
        <mc:Choice Requires="a14">
          <p:sp>
            <p:nvSpPr>
              <p:cNvPr id="44" name="TextBox 43"/>
              <p:cNvSpPr txBox="1"/>
              <p:nvPr/>
            </p:nvSpPr>
            <p:spPr>
              <a:xfrm>
                <a:off x="962245" y="3600257"/>
                <a:ext cx="6948378" cy="430118"/>
              </a:xfrm>
              <a:prstGeom prst="rect">
                <a:avLst/>
              </a:prstGeom>
              <a:noFill/>
            </p:spPr>
            <p:txBody>
              <a:bodyPr wrap="square" rtlCol="0">
                <a:spAutoFit/>
              </a:bodyPr>
              <a:lstStyle/>
              <a:p>
                <a:r>
                  <a:rPr lang="en-US" sz="2000" dirty="0"/>
                  <a:t>a) </a:t>
                </a:r>
                <a14:m>
                  <m:oMath xmlns:m="http://schemas.openxmlformats.org/officeDocument/2006/math">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1</m:t>
                        </m:r>
                      </m:e>
                    </m:rad>
                  </m:oMath>
                </a14:m>
                <a:r>
                  <a:rPr lang="en-US" sz="2000" dirty="0"/>
                  <a:t> ;                b) </a:t>
                </a:r>
                <a14:m>
                  <m:oMath xmlns:m="http://schemas.openxmlformats.org/officeDocument/2006/math">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1+2+1</m:t>
                        </m:r>
                      </m:e>
                    </m:rad>
                  </m:oMath>
                </a14:m>
                <a:r>
                  <a:rPr lang="en-US" sz="2000" dirty="0"/>
                  <a:t>;          c) </a:t>
                </a:r>
                <a14:m>
                  <m:oMath xmlns:m="http://schemas.openxmlformats.org/officeDocument/2006/math">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1+2+3+2+1</m:t>
                        </m:r>
                      </m:e>
                    </m:rad>
                  </m:oMath>
                </a14:m>
                <a:endParaRPr lang="en-US" sz="2000" dirty="0"/>
              </a:p>
            </p:txBody>
          </p:sp>
        </mc:Choice>
        <mc:Fallback xmlns="">
          <p:sp>
            <p:nvSpPr>
              <p:cNvPr id="44" name="TextBox 43"/>
              <p:cNvSpPr txBox="1">
                <a:spLocks noRot="1" noChangeAspect="1" noMove="1" noResize="1" noEditPoints="1" noAdjustHandles="1" noChangeArrowheads="1" noChangeShapeType="1" noTextEdit="1"/>
              </p:cNvSpPr>
              <p:nvPr/>
            </p:nvSpPr>
            <p:spPr>
              <a:xfrm>
                <a:off x="962245" y="3600257"/>
                <a:ext cx="6948378" cy="430118"/>
              </a:xfrm>
              <a:prstGeom prst="rect">
                <a:avLst/>
              </a:prstGeom>
              <a:blipFill rotWithShape="0">
                <a:blip r:embed="rId9"/>
                <a:stretch>
                  <a:fillRect l="-965" t="-1429" b="-25714"/>
                </a:stretch>
              </a:blipFill>
            </p:spPr>
            <p:txBody>
              <a:bodyPr/>
              <a:lstStyle/>
              <a:p>
                <a:r>
                  <a:rPr lang="en-US">
                    <a:noFill/>
                  </a:rPr>
                  <a:t> </a:t>
                </a:r>
              </a:p>
            </p:txBody>
          </p:sp>
        </mc:Fallback>
      </mc:AlternateContent>
      <p:sp>
        <p:nvSpPr>
          <p:cNvPr id="7" name="TextBox 6"/>
          <p:cNvSpPr txBox="1"/>
          <p:nvPr/>
        </p:nvSpPr>
        <p:spPr>
          <a:xfrm>
            <a:off x="1137684" y="4178694"/>
            <a:ext cx="988828" cy="400110"/>
          </a:xfrm>
          <a:prstGeom prst="rect">
            <a:avLst/>
          </a:prstGeom>
          <a:noFill/>
        </p:spPr>
        <p:txBody>
          <a:bodyPr wrap="square" rtlCol="0">
            <a:spAutoFit/>
          </a:bodyPr>
          <a:lstStyle/>
          <a:p>
            <a:r>
              <a:rPr lang="en-US" sz="2000" dirty="0">
                <a:solidFill>
                  <a:srgbClr val="0070C0"/>
                </a:solidFill>
              </a:rPr>
              <a:t>= 1</a:t>
            </a:r>
          </a:p>
        </p:txBody>
      </p:sp>
      <mc:AlternateContent xmlns:mc="http://schemas.openxmlformats.org/markup-compatibility/2006" xmlns:a14="http://schemas.microsoft.com/office/drawing/2010/main">
        <mc:Choice Requires="a14">
          <p:sp>
            <p:nvSpPr>
              <p:cNvPr id="46" name="TextBox 45"/>
              <p:cNvSpPr txBox="1"/>
              <p:nvPr/>
            </p:nvSpPr>
            <p:spPr>
              <a:xfrm>
                <a:off x="3115339" y="4184961"/>
                <a:ext cx="1286539" cy="429605"/>
              </a:xfrm>
              <a:prstGeom prst="rect">
                <a:avLst/>
              </a:prstGeom>
              <a:noFill/>
            </p:spPr>
            <p:txBody>
              <a:bodyPr wrap="square" rtlCol="0">
                <a:spAutoFit/>
              </a:bodyPr>
              <a:lstStyle/>
              <a:p>
                <a:r>
                  <a:rPr lang="en-US" sz="2000" dirty="0">
                    <a:solidFill>
                      <a:srgbClr val="0070C0"/>
                    </a:solidFill>
                  </a:rPr>
                  <a:t>= </a:t>
                </a:r>
                <a14:m>
                  <m:oMath xmlns:m="http://schemas.openxmlformats.org/officeDocument/2006/math">
                    <m:rad>
                      <m:radPr>
                        <m:degHide m:val="on"/>
                        <m:ctrlPr>
                          <a:rPr lang="en-US" sz="2000" i="1" smtClean="0">
                            <a:solidFill>
                              <a:srgbClr val="0070C0"/>
                            </a:solidFill>
                            <a:latin typeface="Cambria Math" panose="02040503050406030204" pitchFamily="18" charset="0"/>
                          </a:rPr>
                        </m:ctrlPr>
                      </m:radPr>
                      <m:deg/>
                      <m:e>
                        <m:r>
                          <a:rPr lang="en-US" sz="2000" b="0" i="1" smtClean="0">
                            <a:solidFill>
                              <a:srgbClr val="0070C0"/>
                            </a:solidFill>
                            <a:latin typeface="Cambria Math" panose="02040503050406030204" pitchFamily="18" charset="0"/>
                          </a:rPr>
                          <m:t>4</m:t>
                        </m:r>
                      </m:e>
                    </m:rad>
                  </m:oMath>
                </a14:m>
                <a:r>
                  <a:rPr lang="en-US" sz="2000" dirty="0">
                    <a:solidFill>
                      <a:srgbClr val="0070C0"/>
                    </a:solidFill>
                  </a:rPr>
                  <a:t> = 2</a:t>
                </a:r>
              </a:p>
            </p:txBody>
          </p:sp>
        </mc:Choice>
        <mc:Fallback xmlns="">
          <p:sp>
            <p:nvSpPr>
              <p:cNvPr id="46" name="TextBox 45"/>
              <p:cNvSpPr txBox="1">
                <a:spLocks noRot="1" noChangeAspect="1" noMove="1" noResize="1" noEditPoints="1" noAdjustHandles="1" noChangeArrowheads="1" noChangeShapeType="1" noTextEdit="1"/>
              </p:cNvSpPr>
              <p:nvPr/>
            </p:nvSpPr>
            <p:spPr>
              <a:xfrm>
                <a:off x="3115339" y="4184961"/>
                <a:ext cx="1286539" cy="429605"/>
              </a:xfrm>
              <a:prstGeom prst="rect">
                <a:avLst/>
              </a:prstGeom>
              <a:blipFill rotWithShape="0">
                <a:blip r:embed="rId10"/>
                <a:stretch>
                  <a:fillRect l="-4739" t="-1429" b="-257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5215268" y="4214456"/>
                <a:ext cx="1334388" cy="429092"/>
              </a:xfrm>
              <a:prstGeom prst="rect">
                <a:avLst/>
              </a:prstGeom>
              <a:noFill/>
            </p:spPr>
            <p:txBody>
              <a:bodyPr wrap="square" rtlCol="0">
                <a:spAutoFit/>
              </a:bodyPr>
              <a:lstStyle/>
              <a:p>
                <a:r>
                  <a:rPr lang="en-US" sz="2000" dirty="0">
                    <a:solidFill>
                      <a:srgbClr val="0070C0"/>
                    </a:solidFill>
                  </a:rPr>
                  <a:t>= </a:t>
                </a:r>
                <a14:m>
                  <m:oMath xmlns:m="http://schemas.openxmlformats.org/officeDocument/2006/math">
                    <m:rad>
                      <m:radPr>
                        <m:degHide m:val="on"/>
                        <m:ctrlPr>
                          <a:rPr lang="en-US" sz="2000" i="1" smtClean="0">
                            <a:solidFill>
                              <a:srgbClr val="0070C0"/>
                            </a:solidFill>
                            <a:latin typeface="Cambria Math" panose="02040503050406030204" pitchFamily="18" charset="0"/>
                          </a:rPr>
                        </m:ctrlPr>
                      </m:radPr>
                      <m:deg/>
                      <m:e>
                        <m:r>
                          <a:rPr lang="en-US" sz="2000" b="0" i="1" smtClean="0">
                            <a:solidFill>
                              <a:srgbClr val="0070C0"/>
                            </a:solidFill>
                            <a:latin typeface="Cambria Math" panose="02040503050406030204" pitchFamily="18" charset="0"/>
                          </a:rPr>
                          <m:t>9</m:t>
                        </m:r>
                      </m:e>
                    </m:rad>
                  </m:oMath>
                </a14:m>
                <a:r>
                  <a:rPr lang="en-US" sz="2000" dirty="0">
                    <a:solidFill>
                      <a:srgbClr val="0070C0"/>
                    </a:solidFill>
                  </a:rPr>
                  <a:t> = 3</a:t>
                </a:r>
              </a:p>
            </p:txBody>
          </p:sp>
        </mc:Choice>
        <mc:Fallback xmlns="">
          <p:sp>
            <p:nvSpPr>
              <p:cNvPr id="47" name="TextBox 46"/>
              <p:cNvSpPr txBox="1">
                <a:spLocks noRot="1" noChangeAspect="1" noMove="1" noResize="1" noEditPoints="1" noAdjustHandles="1" noChangeArrowheads="1" noChangeShapeType="1" noTextEdit="1"/>
              </p:cNvSpPr>
              <p:nvPr/>
            </p:nvSpPr>
            <p:spPr>
              <a:xfrm>
                <a:off x="5215268" y="4214456"/>
                <a:ext cx="1334388" cy="429092"/>
              </a:xfrm>
              <a:prstGeom prst="rect">
                <a:avLst/>
              </a:prstGeom>
              <a:blipFill rotWithShape="0">
                <a:blip r:embed="rId11"/>
                <a:stretch>
                  <a:fillRect l="-5046" b="-23944"/>
                </a:stretch>
              </a:blipFill>
            </p:spPr>
            <p:txBody>
              <a:bodyPr/>
              <a:lstStyle/>
              <a:p>
                <a:r>
                  <a:rPr lang="en-US">
                    <a:noFill/>
                  </a:rPr>
                  <a:t> </a:t>
                </a:r>
              </a:p>
            </p:txBody>
          </p:sp>
        </mc:Fallback>
      </mc:AlternateContent>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animEffect transition="in" filter="fade">
                                      <p:cBhvr>
                                        <p:cTn id="9" dur="500"/>
                                        <p:tgtEl>
                                          <p:spTgt spid="3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p:cTn id="12" dur="500" fill="hold"/>
                                        <p:tgtEl>
                                          <p:spTgt spid="38"/>
                                        </p:tgtEl>
                                        <p:attrNameLst>
                                          <p:attrName>ppt_w</p:attrName>
                                        </p:attrNameLst>
                                      </p:cBhvr>
                                      <p:tavLst>
                                        <p:tav tm="0">
                                          <p:val>
                                            <p:fltVal val="0"/>
                                          </p:val>
                                        </p:tav>
                                        <p:tav tm="100000">
                                          <p:val>
                                            <p:strVal val="#ppt_w"/>
                                          </p:val>
                                        </p:tav>
                                      </p:tavLst>
                                    </p:anim>
                                    <p:anim calcmode="lin" valueType="num">
                                      <p:cBhvr>
                                        <p:cTn id="13" dur="500" fill="hold"/>
                                        <p:tgtEl>
                                          <p:spTgt spid="38"/>
                                        </p:tgtEl>
                                        <p:attrNameLst>
                                          <p:attrName>ppt_h</p:attrName>
                                        </p:attrNameLst>
                                      </p:cBhvr>
                                      <p:tavLst>
                                        <p:tav tm="0">
                                          <p:val>
                                            <p:fltVal val="0"/>
                                          </p:val>
                                        </p:tav>
                                        <p:tav tm="100000">
                                          <p:val>
                                            <p:strVal val="#ppt_h"/>
                                          </p:val>
                                        </p:tav>
                                      </p:tavLst>
                                    </p:anim>
                                    <p:animEffect transition="in" filter="fade">
                                      <p:cBhvr>
                                        <p:cTn id="14" dur="500"/>
                                        <p:tgtEl>
                                          <p:spTgt spid="3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 calcmode="lin" valueType="num">
                                      <p:cBhvr>
                                        <p:cTn id="29" dur="500" fill="hold"/>
                                        <p:tgtEl>
                                          <p:spTgt spid="34"/>
                                        </p:tgtEl>
                                        <p:attrNameLst>
                                          <p:attrName>ppt_w</p:attrName>
                                        </p:attrNameLst>
                                      </p:cBhvr>
                                      <p:tavLst>
                                        <p:tav tm="0">
                                          <p:val>
                                            <p:fltVal val="0"/>
                                          </p:val>
                                        </p:tav>
                                        <p:tav tm="100000">
                                          <p:val>
                                            <p:strVal val="#ppt_w"/>
                                          </p:val>
                                        </p:tav>
                                      </p:tavLst>
                                    </p:anim>
                                    <p:anim calcmode="lin" valueType="num">
                                      <p:cBhvr>
                                        <p:cTn id="30" dur="500" fill="hold"/>
                                        <p:tgtEl>
                                          <p:spTgt spid="34"/>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additive="base">
                                        <p:cTn id="35" dur="500"/>
                                        <p:tgtEl>
                                          <p:spTgt spid="35"/>
                                        </p:tgtEl>
                                        <p:attrNameLst>
                                          <p:attrName>ppt_y</p:attrName>
                                        </p:attrNameLst>
                                      </p:cBhvr>
                                      <p:tavLst>
                                        <p:tav tm="0">
                                          <p:val>
                                            <p:strVal val="#ppt_y+#ppt_h*1.125000"/>
                                          </p:val>
                                        </p:tav>
                                        <p:tav tm="100000">
                                          <p:val>
                                            <p:strVal val="#ppt_y"/>
                                          </p:val>
                                        </p:tav>
                                      </p:tavLst>
                                    </p:anim>
                                    <p:animEffect transition="in" filter="wipe(up)">
                                      <p:cBhvr>
                                        <p:cTn id="36" dur="500"/>
                                        <p:tgtEl>
                                          <p:spTgt spid="35"/>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dissolve">
                                      <p:cBhvr>
                                        <p:cTn id="41" dur="500"/>
                                        <p:tgtEl>
                                          <p:spTgt spid="41"/>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dissolve">
                                      <p:cBhvr>
                                        <p:cTn id="44" dur="500"/>
                                        <p:tgtEl>
                                          <p:spTgt spid="40"/>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dissolve">
                                      <p:cBhvr>
                                        <p:cTn id="47" dur="500"/>
                                        <p:tgtEl>
                                          <p:spTgt spid="43"/>
                                        </p:tgtEl>
                                      </p:cBhvr>
                                    </p:animEffect>
                                  </p:childTnLst>
                                </p:cTn>
                              </p:par>
                            </p:childTnLst>
                          </p:cTn>
                        </p:par>
                      </p:childTnLst>
                    </p:cTn>
                  </p:par>
                  <p:par>
                    <p:cTn id="48" fill="hold">
                      <p:stCondLst>
                        <p:cond delay="indefinite"/>
                      </p:stCondLst>
                      <p:childTnLst>
                        <p:par>
                          <p:cTn id="49" fill="hold">
                            <p:stCondLst>
                              <p:cond delay="0"/>
                            </p:stCondLst>
                            <p:childTnLst>
                              <p:par>
                                <p:cTn id="50" presetID="50" presetClass="entr" presetSubtype="0" decel="100000" fill="hold" grpId="0" nodeType="clickEffect">
                                  <p:stCondLst>
                                    <p:cond delay="0"/>
                                  </p:stCondLst>
                                  <p:childTnLst>
                                    <p:set>
                                      <p:cBhvr>
                                        <p:cTn id="51" dur="1" fill="hold">
                                          <p:stCondLst>
                                            <p:cond delay="0"/>
                                          </p:stCondLst>
                                        </p:cTn>
                                        <p:tgtEl>
                                          <p:spTgt spid="44"/>
                                        </p:tgtEl>
                                        <p:attrNameLst>
                                          <p:attrName>style.visibility</p:attrName>
                                        </p:attrNameLst>
                                      </p:cBhvr>
                                      <p:to>
                                        <p:strVal val="visible"/>
                                      </p:to>
                                    </p:set>
                                    <p:anim calcmode="lin" valueType="num">
                                      <p:cBhvr>
                                        <p:cTn id="52" dur="500" fill="hold"/>
                                        <p:tgtEl>
                                          <p:spTgt spid="44"/>
                                        </p:tgtEl>
                                        <p:attrNameLst>
                                          <p:attrName>ppt_w</p:attrName>
                                        </p:attrNameLst>
                                      </p:cBhvr>
                                      <p:tavLst>
                                        <p:tav tm="0">
                                          <p:val>
                                            <p:strVal val="#ppt_w+.3"/>
                                          </p:val>
                                        </p:tav>
                                        <p:tav tm="100000">
                                          <p:val>
                                            <p:strVal val="#ppt_w"/>
                                          </p:val>
                                        </p:tav>
                                      </p:tavLst>
                                    </p:anim>
                                    <p:anim calcmode="lin" valueType="num">
                                      <p:cBhvr>
                                        <p:cTn id="53" dur="500" fill="hold"/>
                                        <p:tgtEl>
                                          <p:spTgt spid="44"/>
                                        </p:tgtEl>
                                        <p:attrNameLst>
                                          <p:attrName>ppt_h</p:attrName>
                                        </p:attrNameLst>
                                      </p:cBhvr>
                                      <p:tavLst>
                                        <p:tav tm="0">
                                          <p:val>
                                            <p:strVal val="#ppt_h"/>
                                          </p:val>
                                        </p:tav>
                                        <p:tav tm="100000">
                                          <p:val>
                                            <p:strVal val="#ppt_h"/>
                                          </p:val>
                                        </p:tav>
                                      </p:tavLst>
                                    </p:anim>
                                    <p:animEffect transition="in" filter="fade">
                                      <p:cBhvr>
                                        <p:cTn id="54" dur="500"/>
                                        <p:tgtEl>
                                          <p:spTgt spid="44"/>
                                        </p:tgtEl>
                                      </p:cBhvr>
                                    </p:animEffect>
                                  </p:childTnLst>
                                </p:cTn>
                              </p:par>
                            </p:childTnLst>
                          </p:cTn>
                        </p:par>
                      </p:childTnLst>
                    </p:cTn>
                  </p:par>
                  <p:par>
                    <p:cTn id="55" fill="hold">
                      <p:stCondLst>
                        <p:cond delay="indefinite"/>
                      </p:stCondLst>
                      <p:childTnLst>
                        <p:par>
                          <p:cTn id="56" fill="hold">
                            <p:stCondLst>
                              <p:cond delay="0"/>
                            </p:stCondLst>
                            <p:childTnLst>
                              <p:par>
                                <p:cTn id="57" presetID="12" presetClass="entr" presetSubtype="1"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anim calcmode="lin" valueType="num">
                                      <p:cBhvr additive="base">
                                        <p:cTn id="59" dur="500"/>
                                        <p:tgtEl>
                                          <p:spTgt spid="7"/>
                                        </p:tgtEl>
                                        <p:attrNameLst>
                                          <p:attrName>ppt_y</p:attrName>
                                        </p:attrNameLst>
                                      </p:cBhvr>
                                      <p:tavLst>
                                        <p:tav tm="0">
                                          <p:val>
                                            <p:strVal val="#ppt_y-#ppt_h*1.125000"/>
                                          </p:val>
                                        </p:tav>
                                        <p:tav tm="100000">
                                          <p:val>
                                            <p:strVal val="#ppt_y"/>
                                          </p:val>
                                        </p:tav>
                                      </p:tavLst>
                                    </p:anim>
                                    <p:animEffect transition="in" filter="wipe(down)">
                                      <p:cBhvr>
                                        <p:cTn id="60" dur="500"/>
                                        <p:tgtEl>
                                          <p:spTgt spid="7"/>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barn(inVertical)">
                                      <p:cBhvr>
                                        <p:cTn id="65" dur="500"/>
                                        <p:tgtEl>
                                          <p:spTgt spid="46"/>
                                        </p:tgtEl>
                                      </p:cBhvr>
                                    </p:animEffect>
                                  </p:childTnLst>
                                </p:cTn>
                              </p:par>
                            </p:childTnLst>
                          </p:cTn>
                        </p:par>
                      </p:childTnLst>
                    </p:cTn>
                  </p:par>
                  <p:par>
                    <p:cTn id="66" fill="hold">
                      <p:stCondLst>
                        <p:cond delay="indefinite"/>
                      </p:stCondLst>
                      <p:childTnLst>
                        <p:par>
                          <p:cTn id="67" fill="hold">
                            <p:stCondLst>
                              <p:cond delay="0"/>
                            </p:stCondLst>
                            <p:childTnLst>
                              <p:par>
                                <p:cTn id="68" presetID="47" presetClass="entr" presetSubtype="0" fill="hold" grpId="0" nodeType="click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500"/>
                                        <p:tgtEl>
                                          <p:spTgt spid="47"/>
                                        </p:tgtEl>
                                      </p:cBhvr>
                                    </p:animEffect>
                                    <p:anim calcmode="lin" valueType="num">
                                      <p:cBhvr>
                                        <p:cTn id="71" dur="500" fill="hold"/>
                                        <p:tgtEl>
                                          <p:spTgt spid="47"/>
                                        </p:tgtEl>
                                        <p:attrNameLst>
                                          <p:attrName>ppt_x</p:attrName>
                                        </p:attrNameLst>
                                      </p:cBhvr>
                                      <p:tavLst>
                                        <p:tav tm="0">
                                          <p:val>
                                            <p:strVal val="#ppt_x"/>
                                          </p:val>
                                        </p:tav>
                                        <p:tav tm="100000">
                                          <p:val>
                                            <p:strVal val="#ppt_x"/>
                                          </p:val>
                                        </p:tav>
                                      </p:tavLst>
                                    </p:anim>
                                    <p:anim calcmode="lin" valueType="num">
                                      <p:cBhvr>
                                        <p:cTn id="72" dur="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34" grpId="0"/>
      <p:bldP spid="35" grpId="0"/>
      <p:bldP spid="38" grpId="0" animBg="1"/>
      <p:bldP spid="39" grpId="0"/>
      <p:bldP spid="40" grpId="0" animBg="1"/>
      <p:bldP spid="41" grpId="0"/>
      <p:bldP spid="43" grpId="0"/>
      <p:bldP spid="44" grpId="0"/>
      <p:bldP spid="7" grpId="0"/>
      <p:bldP spid="46"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34"/>
        <p:cNvGrpSpPr/>
        <p:nvPr/>
      </p:nvGrpSpPr>
      <p:grpSpPr>
        <a:xfrm>
          <a:off x="0" y="0"/>
          <a:ext cx="0" cy="0"/>
          <a:chOff x="0" y="0"/>
          <a:chExt cx="0" cy="0"/>
        </a:xfrm>
      </p:grpSpPr>
      <p:grpSp>
        <p:nvGrpSpPr>
          <p:cNvPr id="1338" name="Google Shape;1338;p48"/>
          <p:cNvGrpSpPr/>
          <p:nvPr/>
        </p:nvGrpSpPr>
        <p:grpSpPr>
          <a:xfrm flipH="1">
            <a:off x="-1743400" y="2653225"/>
            <a:ext cx="7110000" cy="3093025"/>
            <a:chOff x="257575" y="1301825"/>
            <a:chExt cx="7110000" cy="3093025"/>
          </a:xfrm>
        </p:grpSpPr>
        <p:sp>
          <p:nvSpPr>
            <p:cNvPr id="1339" name="Google Shape;1339;p48"/>
            <p:cNvSpPr/>
            <p:nvPr/>
          </p:nvSpPr>
          <p:spPr>
            <a:xfrm>
              <a:off x="4878800" y="2033825"/>
              <a:ext cx="784175" cy="891850"/>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48"/>
            <p:cNvSpPr/>
            <p:nvPr/>
          </p:nvSpPr>
          <p:spPr>
            <a:xfrm>
              <a:off x="5294650" y="1303525"/>
              <a:ext cx="784150" cy="891850"/>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48"/>
            <p:cNvSpPr/>
            <p:nvPr/>
          </p:nvSpPr>
          <p:spPr>
            <a:xfrm>
              <a:off x="5721375" y="2032100"/>
              <a:ext cx="784150" cy="891275"/>
            </a:xfrm>
            <a:custGeom>
              <a:avLst/>
              <a:gdLst/>
              <a:ahLst/>
              <a:cxnLst/>
              <a:rect l="l" t="t" r="r" b="b"/>
              <a:pathLst>
                <a:path w="31366" h="35651" extrusionOk="0">
                  <a:moveTo>
                    <a:pt x="15213" y="1"/>
                  </a:moveTo>
                  <a:lnTo>
                    <a:pt x="0" y="9326"/>
                  </a:lnTo>
                  <a:lnTo>
                    <a:pt x="481" y="27151"/>
                  </a:lnTo>
                  <a:lnTo>
                    <a:pt x="16153" y="35651"/>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48"/>
            <p:cNvSpPr/>
            <p:nvPr/>
          </p:nvSpPr>
          <p:spPr>
            <a:xfrm>
              <a:off x="6137775" y="13018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48"/>
            <p:cNvSpPr/>
            <p:nvPr/>
          </p:nvSpPr>
          <p:spPr>
            <a:xfrm>
              <a:off x="6563925" y="2029825"/>
              <a:ext cx="784175" cy="891850"/>
            </a:xfrm>
            <a:custGeom>
              <a:avLst/>
              <a:gdLst/>
              <a:ahLst/>
              <a:cxnLst/>
              <a:rect l="l" t="t" r="r" b="b"/>
              <a:pathLst>
                <a:path w="31367" h="35674" extrusionOk="0">
                  <a:moveTo>
                    <a:pt x="15214" y="0"/>
                  </a:moveTo>
                  <a:lnTo>
                    <a:pt x="1" y="9348"/>
                  </a:lnTo>
                  <a:lnTo>
                    <a:pt x="482" y="27173"/>
                  </a:lnTo>
                  <a:lnTo>
                    <a:pt x="16176" y="35673"/>
                  </a:lnTo>
                  <a:lnTo>
                    <a:pt x="31366" y="26348"/>
                  </a:lnTo>
                  <a:lnTo>
                    <a:pt x="30908" y="8523"/>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48"/>
            <p:cNvSpPr/>
            <p:nvPr/>
          </p:nvSpPr>
          <p:spPr>
            <a:xfrm>
              <a:off x="257575" y="2774425"/>
              <a:ext cx="784175" cy="891850"/>
            </a:xfrm>
            <a:custGeom>
              <a:avLst/>
              <a:gdLst/>
              <a:ahLst/>
              <a:cxnLst/>
              <a:rect l="l" t="t" r="r" b="b"/>
              <a:pathLst>
                <a:path w="31367" h="35674" extrusionOk="0">
                  <a:moveTo>
                    <a:pt x="15214" y="1"/>
                  </a:moveTo>
                  <a:lnTo>
                    <a:pt x="1" y="9349"/>
                  </a:lnTo>
                  <a:lnTo>
                    <a:pt x="482" y="27174"/>
                  </a:lnTo>
                  <a:lnTo>
                    <a:pt x="16153" y="35674"/>
                  </a:lnTo>
                  <a:lnTo>
                    <a:pt x="31367" y="26349"/>
                  </a:lnTo>
                  <a:lnTo>
                    <a:pt x="30885" y="8524"/>
                  </a:lnTo>
                  <a:lnTo>
                    <a:pt x="15214"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48"/>
            <p:cNvSpPr/>
            <p:nvPr/>
          </p:nvSpPr>
          <p:spPr>
            <a:xfrm>
              <a:off x="683750" y="3503025"/>
              <a:ext cx="784150" cy="891825"/>
            </a:xfrm>
            <a:custGeom>
              <a:avLst/>
              <a:gdLst/>
              <a:ahLst/>
              <a:cxnLst/>
              <a:rect l="l" t="t" r="r" b="b"/>
              <a:pathLst>
                <a:path w="31366" h="35673" extrusionOk="0">
                  <a:moveTo>
                    <a:pt x="15213" y="0"/>
                  </a:moveTo>
                  <a:lnTo>
                    <a:pt x="0" y="9325"/>
                  </a:lnTo>
                  <a:lnTo>
                    <a:pt x="481" y="27150"/>
                  </a:lnTo>
                  <a:lnTo>
                    <a:pt x="16175" y="35673"/>
                  </a:lnTo>
                  <a:lnTo>
                    <a:pt x="31366" y="26325"/>
                  </a:lnTo>
                  <a:lnTo>
                    <a:pt x="30907"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48"/>
            <p:cNvSpPr/>
            <p:nvPr/>
          </p:nvSpPr>
          <p:spPr>
            <a:xfrm>
              <a:off x="1100150" y="2772725"/>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48"/>
            <p:cNvSpPr/>
            <p:nvPr/>
          </p:nvSpPr>
          <p:spPr>
            <a:xfrm>
              <a:off x="1526875" y="3501300"/>
              <a:ext cx="784175" cy="891275"/>
            </a:xfrm>
            <a:custGeom>
              <a:avLst/>
              <a:gdLst/>
              <a:ahLst/>
              <a:cxnLst/>
              <a:rect l="l" t="t" r="r" b="b"/>
              <a:pathLst>
                <a:path w="31367" h="35651" extrusionOk="0">
                  <a:moveTo>
                    <a:pt x="15191" y="0"/>
                  </a:moveTo>
                  <a:lnTo>
                    <a:pt x="0" y="9325"/>
                  </a:lnTo>
                  <a:lnTo>
                    <a:pt x="482" y="27150"/>
                  </a:lnTo>
                  <a:lnTo>
                    <a:pt x="16153" y="35650"/>
                  </a:lnTo>
                  <a:lnTo>
                    <a:pt x="31366" y="26325"/>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48"/>
            <p:cNvSpPr/>
            <p:nvPr/>
          </p:nvSpPr>
          <p:spPr>
            <a:xfrm>
              <a:off x="2369450" y="3499000"/>
              <a:ext cx="784150" cy="891850"/>
            </a:xfrm>
            <a:custGeom>
              <a:avLst/>
              <a:gdLst/>
              <a:ahLst/>
              <a:cxnLst/>
              <a:rect l="l" t="t" r="r" b="b"/>
              <a:pathLst>
                <a:path w="31366" h="35674" extrusionOk="0">
                  <a:moveTo>
                    <a:pt x="15213" y="1"/>
                  </a:moveTo>
                  <a:lnTo>
                    <a:pt x="0" y="9348"/>
                  </a:lnTo>
                  <a:lnTo>
                    <a:pt x="481" y="27173"/>
                  </a:lnTo>
                  <a:lnTo>
                    <a:pt x="16153" y="35673"/>
                  </a:lnTo>
                  <a:lnTo>
                    <a:pt x="31366" y="26349"/>
                  </a:lnTo>
                  <a:lnTo>
                    <a:pt x="30884"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48"/>
            <p:cNvSpPr/>
            <p:nvPr/>
          </p:nvSpPr>
          <p:spPr>
            <a:xfrm>
              <a:off x="3212575" y="3497275"/>
              <a:ext cx="783600" cy="891850"/>
            </a:xfrm>
            <a:custGeom>
              <a:avLst/>
              <a:gdLst/>
              <a:ahLst/>
              <a:cxnLst/>
              <a:rect l="l" t="t" r="r" b="b"/>
              <a:pathLst>
                <a:path w="31344" h="35674" extrusionOk="0">
                  <a:moveTo>
                    <a:pt x="15191" y="1"/>
                  </a:moveTo>
                  <a:lnTo>
                    <a:pt x="0" y="9326"/>
                  </a:lnTo>
                  <a:lnTo>
                    <a:pt x="459" y="27174"/>
                  </a:lnTo>
                  <a:lnTo>
                    <a:pt x="16153" y="35674"/>
                  </a:lnTo>
                  <a:lnTo>
                    <a:pt x="31343"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48"/>
            <p:cNvSpPr/>
            <p:nvPr/>
          </p:nvSpPr>
          <p:spPr>
            <a:xfrm>
              <a:off x="4055150" y="3495575"/>
              <a:ext cx="784150" cy="891825"/>
            </a:xfrm>
            <a:custGeom>
              <a:avLst/>
              <a:gdLst/>
              <a:ahLst/>
              <a:cxnLst/>
              <a:rect l="l" t="t" r="r" b="b"/>
              <a:pathLst>
                <a:path w="31366" h="35673" extrusionOk="0">
                  <a:moveTo>
                    <a:pt x="15213" y="0"/>
                  </a:moveTo>
                  <a:lnTo>
                    <a:pt x="0" y="9325"/>
                  </a:lnTo>
                  <a:lnTo>
                    <a:pt x="481" y="27150"/>
                  </a:lnTo>
                  <a:lnTo>
                    <a:pt x="16153" y="35673"/>
                  </a:lnTo>
                  <a:lnTo>
                    <a:pt x="31366" y="26325"/>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48"/>
            <p:cNvSpPr/>
            <p:nvPr/>
          </p:nvSpPr>
          <p:spPr>
            <a:xfrm>
              <a:off x="4471550" y="2765275"/>
              <a:ext cx="784175" cy="891850"/>
            </a:xfrm>
            <a:custGeom>
              <a:avLst/>
              <a:gdLst/>
              <a:ahLst/>
              <a:cxnLst/>
              <a:rect l="l" t="t" r="r" b="b"/>
              <a:pathLst>
                <a:path w="31367" h="35674" extrusionOk="0">
                  <a:moveTo>
                    <a:pt x="15191" y="0"/>
                  </a:moveTo>
                  <a:lnTo>
                    <a:pt x="1" y="9325"/>
                  </a:lnTo>
                  <a:lnTo>
                    <a:pt x="459" y="27173"/>
                  </a:lnTo>
                  <a:lnTo>
                    <a:pt x="16153" y="35673"/>
                  </a:lnTo>
                  <a:lnTo>
                    <a:pt x="31366" y="26348"/>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48"/>
            <p:cNvSpPr/>
            <p:nvPr/>
          </p:nvSpPr>
          <p:spPr>
            <a:xfrm>
              <a:off x="4897700" y="3493850"/>
              <a:ext cx="784175" cy="891275"/>
            </a:xfrm>
            <a:custGeom>
              <a:avLst/>
              <a:gdLst/>
              <a:ahLst/>
              <a:cxnLst/>
              <a:rect l="l" t="t" r="r" b="b"/>
              <a:pathLst>
                <a:path w="31367" h="35651" extrusionOk="0">
                  <a:moveTo>
                    <a:pt x="15214" y="0"/>
                  </a:moveTo>
                  <a:lnTo>
                    <a:pt x="1" y="9325"/>
                  </a:lnTo>
                  <a:lnTo>
                    <a:pt x="482" y="27150"/>
                  </a:lnTo>
                  <a:lnTo>
                    <a:pt x="16176" y="35650"/>
                  </a:lnTo>
                  <a:lnTo>
                    <a:pt x="31366" y="26325"/>
                  </a:lnTo>
                  <a:lnTo>
                    <a:pt x="30908" y="8501"/>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48"/>
            <p:cNvSpPr/>
            <p:nvPr/>
          </p:nvSpPr>
          <p:spPr>
            <a:xfrm>
              <a:off x="5314125" y="2763550"/>
              <a:ext cx="784150" cy="891850"/>
            </a:xfrm>
            <a:custGeom>
              <a:avLst/>
              <a:gdLst/>
              <a:ahLst/>
              <a:cxnLst/>
              <a:rect l="l" t="t" r="r" b="b"/>
              <a:pathLst>
                <a:path w="31366" h="35674" extrusionOk="0">
                  <a:moveTo>
                    <a:pt x="15213" y="1"/>
                  </a:moveTo>
                  <a:lnTo>
                    <a:pt x="0" y="9325"/>
                  </a:lnTo>
                  <a:lnTo>
                    <a:pt x="481" y="27150"/>
                  </a:lnTo>
                  <a:lnTo>
                    <a:pt x="16153" y="35673"/>
                  </a:lnTo>
                  <a:lnTo>
                    <a:pt x="31366" y="26326"/>
                  </a:lnTo>
                  <a:lnTo>
                    <a:pt x="30885" y="8501"/>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48"/>
            <p:cNvSpPr/>
            <p:nvPr/>
          </p:nvSpPr>
          <p:spPr>
            <a:xfrm>
              <a:off x="5740850" y="3491550"/>
              <a:ext cx="784150" cy="891850"/>
            </a:xfrm>
            <a:custGeom>
              <a:avLst/>
              <a:gdLst/>
              <a:ahLst/>
              <a:cxnLst/>
              <a:rect l="l" t="t" r="r" b="b"/>
              <a:pathLst>
                <a:path w="31366" h="35674" extrusionOk="0">
                  <a:moveTo>
                    <a:pt x="15190" y="1"/>
                  </a:moveTo>
                  <a:lnTo>
                    <a:pt x="0" y="9326"/>
                  </a:lnTo>
                  <a:lnTo>
                    <a:pt x="481" y="27174"/>
                  </a:lnTo>
                  <a:lnTo>
                    <a:pt x="16153" y="35674"/>
                  </a:lnTo>
                  <a:lnTo>
                    <a:pt x="31366" y="26349"/>
                  </a:lnTo>
                  <a:lnTo>
                    <a:pt x="30885" y="8501"/>
                  </a:lnTo>
                  <a:lnTo>
                    <a:pt x="15190"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48"/>
            <p:cNvSpPr/>
            <p:nvPr/>
          </p:nvSpPr>
          <p:spPr>
            <a:xfrm>
              <a:off x="6157250" y="2761825"/>
              <a:ext cx="784175" cy="891275"/>
            </a:xfrm>
            <a:custGeom>
              <a:avLst/>
              <a:gdLst/>
              <a:ahLst/>
              <a:cxnLst/>
              <a:rect l="l" t="t" r="r" b="b"/>
              <a:pathLst>
                <a:path w="31367" h="35651" extrusionOk="0">
                  <a:moveTo>
                    <a:pt x="15191" y="1"/>
                  </a:moveTo>
                  <a:lnTo>
                    <a:pt x="1" y="9326"/>
                  </a:lnTo>
                  <a:lnTo>
                    <a:pt x="459" y="27151"/>
                  </a:lnTo>
                  <a:lnTo>
                    <a:pt x="16153" y="35651"/>
                  </a:lnTo>
                  <a:lnTo>
                    <a:pt x="31366" y="26326"/>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48"/>
            <p:cNvSpPr/>
            <p:nvPr/>
          </p:nvSpPr>
          <p:spPr>
            <a:xfrm>
              <a:off x="6583400" y="3489850"/>
              <a:ext cx="784175" cy="891825"/>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Title 1"/>
          <p:cNvSpPr txBox="1">
            <a:spLocks/>
          </p:cNvSpPr>
          <p:nvPr/>
        </p:nvSpPr>
        <p:spPr>
          <a:xfrm>
            <a:off x="466725" y="355650"/>
            <a:ext cx="8210700" cy="663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2"/>
              </a:buClr>
              <a:buSzPts val="2400"/>
              <a:buFont typeface="Mali SemiBold"/>
              <a:buNone/>
              <a:defRPr sz="3000" b="0" i="0" u="none" strike="noStrike" cap="none">
                <a:solidFill>
                  <a:schemeClr val="accent2"/>
                </a:solidFill>
                <a:latin typeface="Mali SemiBold"/>
                <a:ea typeface="Mali SemiBold"/>
                <a:cs typeface="Mali SemiBold"/>
                <a:sym typeface="Mali SemiBold"/>
              </a:defRPr>
            </a:lvl1pPr>
            <a:lvl2pPr marR="0" lvl="1" algn="ctr" rtl="0">
              <a:lnSpc>
                <a:spcPct val="100000"/>
              </a:lnSpc>
              <a:spcBef>
                <a:spcPts val="0"/>
              </a:spcBef>
              <a:spcAft>
                <a:spcPts val="0"/>
              </a:spcAft>
              <a:buClr>
                <a:schemeClr val="accent2"/>
              </a:buClr>
              <a:buSzPts val="1800"/>
              <a:buFont typeface="Mali SemiBold"/>
              <a:buNone/>
              <a:defRPr sz="1800" b="0" i="0" u="none" strike="noStrike" cap="none">
                <a:solidFill>
                  <a:schemeClr val="accent2"/>
                </a:solidFill>
                <a:latin typeface="Mali SemiBold"/>
                <a:ea typeface="Mali SemiBold"/>
                <a:cs typeface="Mali SemiBold"/>
                <a:sym typeface="Mali SemiBold"/>
              </a:defRPr>
            </a:lvl2pPr>
            <a:lvl3pPr marR="0" lvl="2" algn="ctr" rtl="0">
              <a:lnSpc>
                <a:spcPct val="100000"/>
              </a:lnSpc>
              <a:spcBef>
                <a:spcPts val="0"/>
              </a:spcBef>
              <a:spcAft>
                <a:spcPts val="0"/>
              </a:spcAft>
              <a:buClr>
                <a:schemeClr val="accent2"/>
              </a:buClr>
              <a:buSzPts val="1800"/>
              <a:buFont typeface="Mali SemiBold"/>
              <a:buNone/>
              <a:defRPr sz="1800" b="0" i="0" u="none" strike="noStrike" cap="none">
                <a:solidFill>
                  <a:schemeClr val="accent2"/>
                </a:solidFill>
                <a:latin typeface="Mali SemiBold"/>
                <a:ea typeface="Mali SemiBold"/>
                <a:cs typeface="Mali SemiBold"/>
                <a:sym typeface="Mali SemiBold"/>
              </a:defRPr>
            </a:lvl3pPr>
            <a:lvl4pPr marR="0" lvl="3" algn="ctr" rtl="0">
              <a:lnSpc>
                <a:spcPct val="100000"/>
              </a:lnSpc>
              <a:spcBef>
                <a:spcPts val="0"/>
              </a:spcBef>
              <a:spcAft>
                <a:spcPts val="0"/>
              </a:spcAft>
              <a:buClr>
                <a:schemeClr val="accent2"/>
              </a:buClr>
              <a:buSzPts val="1800"/>
              <a:buFont typeface="Mali SemiBold"/>
              <a:buNone/>
              <a:defRPr sz="1800" b="0" i="0" u="none" strike="noStrike" cap="none">
                <a:solidFill>
                  <a:schemeClr val="accent2"/>
                </a:solidFill>
                <a:latin typeface="Mali SemiBold"/>
                <a:ea typeface="Mali SemiBold"/>
                <a:cs typeface="Mali SemiBold"/>
                <a:sym typeface="Mali SemiBold"/>
              </a:defRPr>
            </a:lvl4pPr>
            <a:lvl5pPr marR="0" lvl="4" algn="ctr" rtl="0">
              <a:lnSpc>
                <a:spcPct val="100000"/>
              </a:lnSpc>
              <a:spcBef>
                <a:spcPts val="0"/>
              </a:spcBef>
              <a:spcAft>
                <a:spcPts val="0"/>
              </a:spcAft>
              <a:buClr>
                <a:schemeClr val="accent2"/>
              </a:buClr>
              <a:buSzPts val="1800"/>
              <a:buFont typeface="Mali SemiBold"/>
              <a:buNone/>
              <a:defRPr sz="1800" b="0" i="0" u="none" strike="noStrike" cap="none">
                <a:solidFill>
                  <a:schemeClr val="accent2"/>
                </a:solidFill>
                <a:latin typeface="Mali SemiBold"/>
                <a:ea typeface="Mali SemiBold"/>
                <a:cs typeface="Mali SemiBold"/>
                <a:sym typeface="Mali SemiBold"/>
              </a:defRPr>
            </a:lvl5pPr>
            <a:lvl6pPr marR="0" lvl="5" algn="ctr" rtl="0">
              <a:lnSpc>
                <a:spcPct val="100000"/>
              </a:lnSpc>
              <a:spcBef>
                <a:spcPts val="0"/>
              </a:spcBef>
              <a:spcAft>
                <a:spcPts val="0"/>
              </a:spcAft>
              <a:buClr>
                <a:schemeClr val="accent2"/>
              </a:buClr>
              <a:buSzPts val="1800"/>
              <a:buFont typeface="Mali SemiBold"/>
              <a:buNone/>
              <a:defRPr sz="1800" b="0" i="0" u="none" strike="noStrike" cap="none">
                <a:solidFill>
                  <a:schemeClr val="accent2"/>
                </a:solidFill>
                <a:latin typeface="Mali SemiBold"/>
                <a:ea typeface="Mali SemiBold"/>
                <a:cs typeface="Mali SemiBold"/>
                <a:sym typeface="Mali SemiBold"/>
              </a:defRPr>
            </a:lvl6pPr>
            <a:lvl7pPr marR="0" lvl="6" algn="ctr" rtl="0">
              <a:lnSpc>
                <a:spcPct val="100000"/>
              </a:lnSpc>
              <a:spcBef>
                <a:spcPts val="0"/>
              </a:spcBef>
              <a:spcAft>
                <a:spcPts val="0"/>
              </a:spcAft>
              <a:buClr>
                <a:schemeClr val="accent2"/>
              </a:buClr>
              <a:buSzPts val="1800"/>
              <a:buFont typeface="Mali SemiBold"/>
              <a:buNone/>
              <a:defRPr sz="1800" b="0" i="0" u="none" strike="noStrike" cap="none">
                <a:solidFill>
                  <a:schemeClr val="accent2"/>
                </a:solidFill>
                <a:latin typeface="Mali SemiBold"/>
                <a:ea typeface="Mali SemiBold"/>
                <a:cs typeface="Mali SemiBold"/>
                <a:sym typeface="Mali SemiBold"/>
              </a:defRPr>
            </a:lvl7pPr>
            <a:lvl8pPr marR="0" lvl="7" algn="ctr" rtl="0">
              <a:lnSpc>
                <a:spcPct val="100000"/>
              </a:lnSpc>
              <a:spcBef>
                <a:spcPts val="0"/>
              </a:spcBef>
              <a:spcAft>
                <a:spcPts val="0"/>
              </a:spcAft>
              <a:buClr>
                <a:schemeClr val="accent2"/>
              </a:buClr>
              <a:buSzPts val="1800"/>
              <a:buFont typeface="Mali SemiBold"/>
              <a:buNone/>
              <a:defRPr sz="1800" b="0" i="0" u="none" strike="noStrike" cap="none">
                <a:solidFill>
                  <a:schemeClr val="accent2"/>
                </a:solidFill>
                <a:latin typeface="Mali SemiBold"/>
                <a:ea typeface="Mali SemiBold"/>
                <a:cs typeface="Mali SemiBold"/>
                <a:sym typeface="Mali SemiBold"/>
              </a:defRPr>
            </a:lvl8pPr>
            <a:lvl9pPr marR="0" lvl="8" algn="ctr" rtl="0">
              <a:lnSpc>
                <a:spcPct val="100000"/>
              </a:lnSpc>
              <a:spcBef>
                <a:spcPts val="0"/>
              </a:spcBef>
              <a:spcAft>
                <a:spcPts val="0"/>
              </a:spcAft>
              <a:buClr>
                <a:schemeClr val="accent2"/>
              </a:buClr>
              <a:buSzPts val="1800"/>
              <a:buFont typeface="Mali SemiBold"/>
              <a:buNone/>
              <a:defRPr sz="1800" b="0" i="0" u="none" strike="noStrike" cap="none">
                <a:solidFill>
                  <a:schemeClr val="accent2"/>
                </a:solidFill>
                <a:latin typeface="Mali SemiBold"/>
                <a:ea typeface="Mali SemiBold"/>
                <a:cs typeface="Mali SemiBold"/>
                <a:sym typeface="Mali SemiBold"/>
              </a:defRPr>
            </a:lvl9pPr>
          </a:lstStyle>
          <a:p>
            <a:pPr algn="ctr"/>
            <a:r>
              <a:rPr lang="en-US" sz="3200" b="1" dirty="0">
                <a:solidFill>
                  <a:schemeClr val="accent4">
                    <a:lumMod val="50000"/>
                  </a:schemeClr>
                </a:solidFill>
                <a:latin typeface="+mn-lt"/>
              </a:rPr>
              <a:t>VẬN DỤNG</a:t>
            </a:r>
          </a:p>
        </p:txBody>
      </p:sp>
      <p:sp>
        <p:nvSpPr>
          <p:cNvPr id="28" name="Round Same Side Corner Rectangle 27"/>
          <p:cNvSpPr/>
          <p:nvPr/>
        </p:nvSpPr>
        <p:spPr>
          <a:xfrm flipV="1">
            <a:off x="914398" y="1216197"/>
            <a:ext cx="2562447" cy="531628"/>
          </a:xfrm>
          <a:prstGeom prst="round2SameRect">
            <a:avLst>
              <a:gd name="adj1" fmla="val 30667"/>
              <a:gd name="adj2" fmla="val 0"/>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71867" y="1281956"/>
            <a:ext cx="2647508" cy="400110"/>
          </a:xfrm>
          <a:prstGeom prst="rect">
            <a:avLst/>
          </a:prstGeom>
          <a:noFill/>
        </p:spPr>
        <p:txBody>
          <a:bodyPr wrap="square" rtlCol="0">
            <a:spAutoFit/>
          </a:bodyPr>
          <a:lstStyle/>
          <a:p>
            <a:pPr algn="ctr"/>
            <a:r>
              <a:rPr lang="en-US" sz="2000" b="1" dirty="0" err="1"/>
              <a:t>Bài</a:t>
            </a:r>
            <a:r>
              <a:rPr lang="en-US" sz="2000" b="1" dirty="0"/>
              <a:t> 2.22 (SGK - tr38)</a:t>
            </a:r>
          </a:p>
        </p:txBody>
      </p:sp>
      <p:sp>
        <p:nvSpPr>
          <p:cNvPr id="4" name="TextBox 3"/>
          <p:cNvSpPr txBox="1"/>
          <p:nvPr/>
        </p:nvSpPr>
        <p:spPr>
          <a:xfrm>
            <a:off x="871867" y="1808791"/>
            <a:ext cx="7878810" cy="507831"/>
          </a:xfrm>
          <a:prstGeom prst="rect">
            <a:avLst/>
          </a:prstGeom>
          <a:noFill/>
        </p:spPr>
        <p:txBody>
          <a:bodyPr wrap="square" rtlCol="0">
            <a:spAutoFit/>
          </a:bodyPr>
          <a:lstStyle/>
          <a:p>
            <a:pPr algn="just">
              <a:lnSpc>
                <a:spcPct val="150000"/>
              </a:lnSpc>
            </a:pPr>
            <a:r>
              <a:rPr lang="en-US" sz="1800" dirty="0"/>
              <a:t>Nam </a:t>
            </a:r>
            <a:r>
              <a:rPr lang="en-US" sz="1800" dirty="0" err="1"/>
              <a:t>vẽ</a:t>
            </a:r>
            <a:r>
              <a:rPr lang="en-US" sz="1800" dirty="0"/>
              <a:t> </a:t>
            </a:r>
            <a:r>
              <a:rPr lang="en-US" sz="1800" dirty="0" err="1"/>
              <a:t>một</a:t>
            </a:r>
            <a:r>
              <a:rPr lang="en-US" sz="1800" dirty="0"/>
              <a:t> </a:t>
            </a:r>
            <a:r>
              <a:rPr lang="en-US" sz="1800" dirty="0" err="1"/>
              <a:t>phần</a:t>
            </a:r>
            <a:r>
              <a:rPr lang="en-US" sz="1800" dirty="0"/>
              <a:t> </a:t>
            </a:r>
            <a:r>
              <a:rPr lang="en-US" sz="1800" dirty="0" err="1"/>
              <a:t>trục</a:t>
            </a:r>
            <a:r>
              <a:rPr lang="en-US" sz="1800" dirty="0"/>
              <a:t> </a:t>
            </a:r>
            <a:r>
              <a:rPr lang="en-US" sz="1800" dirty="0" err="1"/>
              <a:t>số</a:t>
            </a:r>
            <a:r>
              <a:rPr lang="en-US" sz="1800" dirty="0"/>
              <a:t> </a:t>
            </a:r>
            <a:r>
              <a:rPr lang="en-US" sz="1800" dirty="0" err="1"/>
              <a:t>trên</a:t>
            </a:r>
            <a:r>
              <a:rPr lang="en-US" sz="1800" dirty="0"/>
              <a:t> </a:t>
            </a:r>
            <a:r>
              <a:rPr lang="en-US" sz="1800" dirty="0" err="1"/>
              <a:t>vở</a:t>
            </a:r>
            <a:r>
              <a:rPr lang="en-US" sz="1800" dirty="0"/>
              <a:t> ô li </a:t>
            </a:r>
            <a:r>
              <a:rPr lang="en-US" sz="1800" dirty="0" err="1"/>
              <a:t>và</a:t>
            </a:r>
            <a:r>
              <a:rPr lang="en-US" sz="1800" dirty="0"/>
              <a:t> </a:t>
            </a:r>
            <a:r>
              <a:rPr lang="en-US" sz="1800" dirty="0" err="1"/>
              <a:t>đánh</a:t>
            </a:r>
            <a:r>
              <a:rPr lang="en-US" sz="1800" dirty="0"/>
              <a:t> </a:t>
            </a:r>
            <a:r>
              <a:rPr lang="en-US" sz="1800" dirty="0" err="1"/>
              <a:t>dấu</a:t>
            </a:r>
            <a:r>
              <a:rPr lang="en-US" sz="1800" dirty="0"/>
              <a:t> </a:t>
            </a:r>
            <a:r>
              <a:rPr lang="en-US" sz="1800" dirty="0" err="1"/>
              <a:t>ba</a:t>
            </a:r>
            <a:r>
              <a:rPr lang="en-US" sz="1800" dirty="0"/>
              <a:t> </a:t>
            </a:r>
            <a:r>
              <a:rPr lang="en-US" sz="1800" dirty="0" err="1"/>
              <a:t>điểm</a:t>
            </a:r>
            <a:r>
              <a:rPr lang="en-US" sz="1800" dirty="0"/>
              <a:t> A, B, C </a:t>
            </a:r>
            <a:r>
              <a:rPr lang="en-US" sz="1800" dirty="0" err="1"/>
              <a:t>như</a:t>
            </a:r>
            <a:r>
              <a:rPr lang="en-US" sz="1800" dirty="0"/>
              <a:t> </a:t>
            </a:r>
            <a:r>
              <a:rPr lang="en-US" sz="1800" dirty="0" err="1"/>
              <a:t>sau</a:t>
            </a:r>
            <a:r>
              <a:rPr lang="en-US" sz="1800" dirty="0"/>
              <a:t>:</a:t>
            </a:r>
          </a:p>
        </p:txBody>
      </p:sp>
      <p:pic>
        <p:nvPicPr>
          <p:cNvPr id="31"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53287" y="69686"/>
            <a:ext cx="1059486" cy="949564"/>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80563" y="2427144"/>
            <a:ext cx="4383024" cy="859536"/>
          </a:xfrm>
          <a:prstGeom prst="rect">
            <a:avLst/>
          </a:prstGeom>
        </p:spPr>
      </p:pic>
      <p:sp>
        <p:nvSpPr>
          <p:cNvPr id="33" name="TextBox 32"/>
          <p:cNvSpPr txBox="1"/>
          <p:nvPr/>
        </p:nvSpPr>
        <p:spPr>
          <a:xfrm>
            <a:off x="871867" y="3370786"/>
            <a:ext cx="7878810" cy="872034"/>
          </a:xfrm>
          <a:prstGeom prst="rect">
            <a:avLst/>
          </a:prstGeom>
          <a:noFill/>
        </p:spPr>
        <p:txBody>
          <a:bodyPr wrap="square" rtlCol="0">
            <a:spAutoFit/>
          </a:bodyPr>
          <a:lstStyle/>
          <a:p>
            <a:pPr marL="342900" indent="-342900" algn="just">
              <a:lnSpc>
                <a:spcPct val="150000"/>
              </a:lnSpc>
              <a:buAutoNum type="alphaLcParenR"/>
            </a:pPr>
            <a:r>
              <a:rPr lang="en-US" sz="1800" dirty="0" err="1"/>
              <a:t>Hãy</a:t>
            </a:r>
            <a:r>
              <a:rPr lang="en-US" sz="1800" dirty="0"/>
              <a:t> </a:t>
            </a:r>
            <a:r>
              <a:rPr lang="en-US" sz="1800" dirty="0" err="1"/>
              <a:t>cho</a:t>
            </a:r>
            <a:r>
              <a:rPr lang="en-US" sz="1800" dirty="0"/>
              <a:t> </a:t>
            </a:r>
            <a:r>
              <a:rPr lang="en-US" sz="1800" dirty="0" err="1"/>
              <a:t>biết</a:t>
            </a:r>
            <a:r>
              <a:rPr lang="en-US" sz="1800" dirty="0"/>
              <a:t> </a:t>
            </a:r>
            <a:r>
              <a:rPr lang="en-US" sz="1800" dirty="0" err="1"/>
              <a:t>hai</a:t>
            </a:r>
            <a:r>
              <a:rPr lang="en-US" sz="1800" dirty="0"/>
              <a:t> </a:t>
            </a:r>
            <a:r>
              <a:rPr lang="en-US" sz="1800" dirty="0" err="1"/>
              <a:t>điểm</a:t>
            </a:r>
            <a:r>
              <a:rPr lang="en-US" sz="1800" dirty="0"/>
              <a:t> A, B </a:t>
            </a:r>
            <a:r>
              <a:rPr lang="en-US" sz="1800" dirty="0" err="1"/>
              <a:t>biểu</a:t>
            </a:r>
            <a:r>
              <a:rPr lang="en-US" sz="1800" dirty="0"/>
              <a:t> </a:t>
            </a:r>
            <a:r>
              <a:rPr lang="en-US" sz="1800" dirty="0" err="1"/>
              <a:t>diễn</a:t>
            </a:r>
            <a:r>
              <a:rPr lang="en-US" sz="1800" dirty="0"/>
              <a:t> </a:t>
            </a:r>
            <a:r>
              <a:rPr lang="en-US" sz="1800" dirty="0" err="1"/>
              <a:t>những</a:t>
            </a:r>
            <a:r>
              <a:rPr lang="en-US" sz="1800" dirty="0"/>
              <a:t> </a:t>
            </a:r>
            <a:r>
              <a:rPr lang="en-US" sz="1800" dirty="0" err="1"/>
              <a:t>số</a:t>
            </a:r>
            <a:r>
              <a:rPr lang="en-US" sz="1800" dirty="0"/>
              <a:t> </a:t>
            </a:r>
            <a:r>
              <a:rPr lang="en-US" sz="1800" dirty="0" err="1"/>
              <a:t>thập</a:t>
            </a:r>
            <a:r>
              <a:rPr lang="en-US" sz="1800" dirty="0"/>
              <a:t> </a:t>
            </a:r>
            <a:r>
              <a:rPr lang="en-US" sz="1800" dirty="0" err="1"/>
              <a:t>phân</a:t>
            </a:r>
            <a:r>
              <a:rPr lang="en-US" sz="1800" dirty="0"/>
              <a:t> </a:t>
            </a:r>
            <a:r>
              <a:rPr lang="en-US" sz="1800" dirty="0" err="1"/>
              <a:t>nào</a:t>
            </a:r>
            <a:r>
              <a:rPr lang="en-US" sz="1800" dirty="0"/>
              <a:t>?</a:t>
            </a:r>
          </a:p>
          <a:p>
            <a:pPr marL="342900" indent="-342900" algn="just">
              <a:lnSpc>
                <a:spcPct val="150000"/>
              </a:lnSpc>
              <a:buAutoNum type="alphaLcParenR"/>
            </a:pPr>
            <a:r>
              <a:rPr lang="en-US" sz="1800" dirty="0" err="1"/>
              <a:t>Làm</a:t>
            </a:r>
            <a:r>
              <a:rPr lang="en-US" sz="1800" dirty="0"/>
              <a:t> </a:t>
            </a:r>
            <a:r>
              <a:rPr lang="en-US" sz="1800" dirty="0" err="1"/>
              <a:t>tròn</a:t>
            </a:r>
            <a:r>
              <a:rPr lang="en-US" sz="1800" dirty="0"/>
              <a:t> </a:t>
            </a:r>
            <a:r>
              <a:rPr lang="en-US" sz="1800" dirty="0" err="1"/>
              <a:t>số</a:t>
            </a:r>
            <a:r>
              <a:rPr lang="en-US" sz="1800" dirty="0"/>
              <a:t> </a:t>
            </a:r>
            <a:r>
              <a:rPr lang="en-US" sz="1800" dirty="0" err="1"/>
              <a:t>thập</a:t>
            </a:r>
            <a:r>
              <a:rPr lang="en-US" sz="1800" dirty="0"/>
              <a:t> </a:t>
            </a:r>
            <a:r>
              <a:rPr lang="en-US" sz="1800" dirty="0" err="1"/>
              <a:t>phân</a:t>
            </a:r>
            <a:r>
              <a:rPr lang="en-US" sz="1800" dirty="0"/>
              <a:t> </a:t>
            </a:r>
            <a:r>
              <a:rPr lang="en-US" sz="1800" dirty="0" err="1"/>
              <a:t>biểu</a:t>
            </a:r>
            <a:r>
              <a:rPr lang="en-US" sz="1800" dirty="0"/>
              <a:t> </a:t>
            </a:r>
            <a:r>
              <a:rPr lang="en-US" sz="1800" dirty="0" err="1"/>
              <a:t>diễn</a:t>
            </a:r>
            <a:r>
              <a:rPr lang="en-US" sz="1800" dirty="0"/>
              <a:t> </a:t>
            </a:r>
            <a:r>
              <a:rPr lang="en-US" sz="1800" dirty="0" err="1"/>
              <a:t>bởi</a:t>
            </a:r>
            <a:r>
              <a:rPr lang="en-US" sz="1800" dirty="0"/>
              <a:t> </a:t>
            </a:r>
            <a:r>
              <a:rPr lang="en-US" sz="1800" dirty="0" err="1"/>
              <a:t>điểm</a:t>
            </a:r>
            <a:r>
              <a:rPr lang="en-US" sz="1800" dirty="0"/>
              <a:t> C </a:t>
            </a:r>
            <a:r>
              <a:rPr lang="en-US" sz="1800" dirty="0" err="1"/>
              <a:t>với</a:t>
            </a:r>
            <a:r>
              <a:rPr lang="en-US" sz="1800" dirty="0"/>
              <a:t> </a:t>
            </a:r>
            <a:r>
              <a:rPr lang="en-US" sz="1800" dirty="0" err="1"/>
              <a:t>độ</a:t>
            </a:r>
            <a:r>
              <a:rPr lang="en-US" sz="1800" dirty="0"/>
              <a:t> </a:t>
            </a:r>
            <a:r>
              <a:rPr lang="en-US" sz="1800" dirty="0" err="1"/>
              <a:t>chính</a:t>
            </a:r>
            <a:r>
              <a:rPr lang="en-US" sz="1800" dirty="0"/>
              <a:t> </a:t>
            </a:r>
            <a:r>
              <a:rPr lang="en-US" sz="1800" dirty="0" err="1"/>
              <a:t>xác</a:t>
            </a:r>
            <a:r>
              <a:rPr lang="en-US" sz="1800" dirty="0"/>
              <a:t> 0,05.</a:t>
            </a:r>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ppt_x</p:attrName>
                                        </p:attrNameLst>
                                      </p:cBhvr>
                                      <p:tavLst>
                                        <p:tav tm="0">
                                          <p:val>
                                            <p:strVal val="#ppt_x"/>
                                          </p:val>
                                        </p:tav>
                                        <p:tav tm="100000">
                                          <p:val>
                                            <p:strVal val="#ppt_x"/>
                                          </p:val>
                                        </p:tav>
                                      </p:tavLst>
                                    </p:anim>
                                    <p:anim calcmode="lin" valueType="num">
                                      <p:cBhvr>
                                        <p:cTn id="8" dur="500" fill="hold"/>
                                        <p:tgtEl>
                                          <p:spTgt spid="29"/>
                                        </p:tgtEl>
                                        <p:attrNameLst>
                                          <p:attrName>ppt_y</p:attrName>
                                        </p:attrNameLst>
                                      </p:cBhvr>
                                      <p:tavLst>
                                        <p:tav tm="0">
                                          <p:val>
                                            <p:strVal val="#ppt_y-#ppt_h/2"/>
                                          </p:val>
                                        </p:tav>
                                        <p:tav tm="100000">
                                          <p:val>
                                            <p:strVal val="#ppt_y"/>
                                          </p:val>
                                        </p:tav>
                                      </p:tavLst>
                                    </p:anim>
                                    <p:anim calcmode="lin" valueType="num">
                                      <p:cBhvr>
                                        <p:cTn id="9" dur="500" fill="hold"/>
                                        <p:tgtEl>
                                          <p:spTgt spid="29"/>
                                        </p:tgtEl>
                                        <p:attrNameLst>
                                          <p:attrName>ppt_w</p:attrName>
                                        </p:attrNameLst>
                                      </p:cBhvr>
                                      <p:tavLst>
                                        <p:tav tm="0">
                                          <p:val>
                                            <p:strVal val="#ppt_w"/>
                                          </p:val>
                                        </p:tav>
                                        <p:tav tm="100000">
                                          <p:val>
                                            <p:strVal val="#ppt_w"/>
                                          </p:val>
                                        </p:tav>
                                      </p:tavLst>
                                    </p:anim>
                                    <p:anim calcmode="lin" valueType="num">
                                      <p:cBhvr>
                                        <p:cTn id="10" dur="500" fill="hold"/>
                                        <p:tgtEl>
                                          <p:spTgt spid="29"/>
                                        </p:tgtEl>
                                        <p:attrNameLst>
                                          <p:attrName>ppt_h</p:attrName>
                                        </p:attrNameLst>
                                      </p:cBhvr>
                                      <p:tavLst>
                                        <p:tav tm="0">
                                          <p:val>
                                            <p:fltVal val="0"/>
                                          </p:val>
                                        </p:tav>
                                        <p:tav tm="100000">
                                          <p:val>
                                            <p:strVal val="#ppt_h"/>
                                          </p:val>
                                        </p:tav>
                                      </p:tavLst>
                                    </p:anim>
                                  </p:childTnLst>
                                </p:cTn>
                              </p:par>
                              <p:par>
                                <p:cTn id="11" presetID="17" presetClass="entr" presetSubtype="1"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p:cTn id="13" dur="500" fill="hold"/>
                                        <p:tgtEl>
                                          <p:spTgt spid="28"/>
                                        </p:tgtEl>
                                        <p:attrNameLst>
                                          <p:attrName>ppt_x</p:attrName>
                                        </p:attrNameLst>
                                      </p:cBhvr>
                                      <p:tavLst>
                                        <p:tav tm="0">
                                          <p:val>
                                            <p:strVal val="#ppt_x"/>
                                          </p:val>
                                        </p:tav>
                                        <p:tav tm="100000">
                                          <p:val>
                                            <p:strVal val="#ppt_x"/>
                                          </p:val>
                                        </p:tav>
                                      </p:tavLst>
                                    </p:anim>
                                    <p:anim calcmode="lin" valueType="num">
                                      <p:cBhvr>
                                        <p:cTn id="14" dur="500" fill="hold"/>
                                        <p:tgtEl>
                                          <p:spTgt spid="28"/>
                                        </p:tgtEl>
                                        <p:attrNameLst>
                                          <p:attrName>ppt_y</p:attrName>
                                        </p:attrNameLst>
                                      </p:cBhvr>
                                      <p:tavLst>
                                        <p:tav tm="0">
                                          <p:val>
                                            <p:strVal val="#ppt_y-#ppt_h/2"/>
                                          </p:val>
                                        </p:tav>
                                        <p:tav tm="100000">
                                          <p:val>
                                            <p:strVal val="#ppt_y"/>
                                          </p:val>
                                        </p:tav>
                                      </p:tavLst>
                                    </p:anim>
                                    <p:anim calcmode="lin" valueType="num">
                                      <p:cBhvr>
                                        <p:cTn id="15" dur="500" fill="hold"/>
                                        <p:tgtEl>
                                          <p:spTgt spid="28"/>
                                        </p:tgtEl>
                                        <p:attrNameLst>
                                          <p:attrName>ppt_w</p:attrName>
                                        </p:attrNameLst>
                                      </p:cBhvr>
                                      <p:tavLst>
                                        <p:tav tm="0">
                                          <p:val>
                                            <p:strVal val="#ppt_w"/>
                                          </p:val>
                                        </p:tav>
                                        <p:tav tm="100000">
                                          <p:val>
                                            <p:strVal val="#ppt_w"/>
                                          </p:val>
                                        </p:tav>
                                      </p:tavLst>
                                    </p:anim>
                                    <p:anim calcmode="lin" valueType="num">
                                      <p:cBhvr>
                                        <p:cTn id="16" dur="500" fill="hold"/>
                                        <p:tgtEl>
                                          <p:spTgt spid="28"/>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checkerboard(across)">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33">
                                            <p:txEl>
                                              <p:pRg st="0" end="0"/>
                                            </p:txEl>
                                          </p:spTgt>
                                        </p:tgtEl>
                                        <p:attrNameLst>
                                          <p:attrName>style.visibility</p:attrName>
                                        </p:attrNameLst>
                                      </p:cBhvr>
                                      <p:to>
                                        <p:strVal val="visible"/>
                                      </p:to>
                                    </p:set>
                                    <p:anim calcmode="lin" valueType="num">
                                      <p:cBhvr additive="base">
                                        <p:cTn id="31" dur="500"/>
                                        <p:tgtEl>
                                          <p:spTgt spid="33">
                                            <p:txEl>
                                              <p:pRg st="0" end="0"/>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3">
                                            <p:txEl>
                                              <p:pRg st="0" end="0"/>
                                            </p:txEl>
                                          </p:spTgt>
                                        </p:tgtEl>
                                      </p:cBhvr>
                                    </p:animEffect>
                                  </p:childTnLst>
                                </p:cTn>
                              </p:par>
                              <p:par>
                                <p:cTn id="33" presetID="12" presetClass="entr" presetSubtype="4" fill="hold" nodeType="withEffect">
                                  <p:stCondLst>
                                    <p:cond delay="0"/>
                                  </p:stCondLst>
                                  <p:childTnLst>
                                    <p:set>
                                      <p:cBhvr>
                                        <p:cTn id="34" dur="1" fill="hold">
                                          <p:stCondLst>
                                            <p:cond delay="0"/>
                                          </p:stCondLst>
                                        </p:cTn>
                                        <p:tgtEl>
                                          <p:spTgt spid="33">
                                            <p:txEl>
                                              <p:pRg st="1" end="1"/>
                                            </p:txEl>
                                          </p:spTgt>
                                        </p:tgtEl>
                                        <p:attrNameLst>
                                          <p:attrName>style.visibility</p:attrName>
                                        </p:attrNameLst>
                                      </p:cBhvr>
                                      <p:to>
                                        <p:strVal val="visible"/>
                                      </p:to>
                                    </p:set>
                                    <p:anim calcmode="lin" valueType="num">
                                      <p:cBhvr additive="base">
                                        <p:cTn id="35" dur="500"/>
                                        <p:tgtEl>
                                          <p:spTgt spid="33">
                                            <p:txEl>
                                              <p:pRg st="1" end="1"/>
                                            </p:txEl>
                                          </p:spTgt>
                                        </p:tgtEl>
                                        <p:attrNameLst>
                                          <p:attrName>ppt_y</p:attrName>
                                        </p:attrNameLst>
                                      </p:cBhvr>
                                      <p:tavLst>
                                        <p:tav tm="0">
                                          <p:val>
                                            <p:strVal val="#ppt_y+#ppt_h*1.125000"/>
                                          </p:val>
                                        </p:tav>
                                        <p:tav tm="100000">
                                          <p:val>
                                            <p:strVal val="#ppt_y"/>
                                          </p:val>
                                        </p:tav>
                                      </p:tavLst>
                                    </p:anim>
                                    <p:animEffect transition="in" filter="wipe(up)">
                                      <p:cBhvr>
                                        <p:cTn id="36" dur="500"/>
                                        <p:tgtEl>
                                          <p:spTgt spid="3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15"/>
        <p:cNvGrpSpPr/>
        <p:nvPr/>
      </p:nvGrpSpPr>
      <p:grpSpPr>
        <a:xfrm>
          <a:off x="0" y="0"/>
          <a:ext cx="0" cy="0"/>
          <a:chOff x="0" y="0"/>
          <a:chExt cx="0" cy="0"/>
        </a:xfrm>
      </p:grpSpPr>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1195" y="364428"/>
            <a:ext cx="4383024" cy="859536"/>
          </a:xfrm>
          <a:prstGeom prst="rect">
            <a:avLst/>
          </a:prstGeom>
        </p:spPr>
      </p:pic>
      <p:cxnSp>
        <p:nvCxnSpPr>
          <p:cNvPr id="6" name="Straight Arrow Connector 5"/>
          <p:cNvCxnSpPr/>
          <p:nvPr/>
        </p:nvCxnSpPr>
        <p:spPr>
          <a:xfrm>
            <a:off x="3030279" y="925033"/>
            <a:ext cx="0" cy="648586"/>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4171507" y="925033"/>
            <a:ext cx="0" cy="648586"/>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010092" y="397007"/>
            <a:ext cx="797442" cy="400110"/>
          </a:xfrm>
          <a:prstGeom prst="rect">
            <a:avLst/>
          </a:prstGeom>
          <a:noFill/>
        </p:spPr>
        <p:txBody>
          <a:bodyPr wrap="square" rtlCol="0">
            <a:spAutoFit/>
          </a:bodyPr>
          <a:lstStyle/>
          <a:p>
            <a:r>
              <a:rPr lang="en-US" sz="2000" dirty="0"/>
              <a:t>a)</a:t>
            </a:r>
          </a:p>
        </p:txBody>
      </p:sp>
      <p:sp>
        <p:nvSpPr>
          <p:cNvPr id="28" name="TextBox 27"/>
          <p:cNvSpPr txBox="1"/>
          <p:nvPr/>
        </p:nvSpPr>
        <p:spPr>
          <a:xfrm>
            <a:off x="2631558" y="1584514"/>
            <a:ext cx="797442" cy="400110"/>
          </a:xfrm>
          <a:prstGeom prst="rect">
            <a:avLst/>
          </a:prstGeom>
          <a:noFill/>
        </p:spPr>
        <p:txBody>
          <a:bodyPr wrap="square" rtlCol="0">
            <a:spAutoFit/>
          </a:bodyPr>
          <a:lstStyle/>
          <a:p>
            <a:pPr algn="ctr"/>
            <a:r>
              <a:rPr lang="en-US" sz="2000" dirty="0">
                <a:solidFill>
                  <a:srgbClr val="0070C0"/>
                </a:solidFill>
              </a:rPr>
              <a:t>13,4</a:t>
            </a:r>
          </a:p>
        </p:txBody>
      </p:sp>
      <p:sp>
        <p:nvSpPr>
          <p:cNvPr id="29" name="TextBox 28"/>
          <p:cNvSpPr txBox="1"/>
          <p:nvPr/>
        </p:nvSpPr>
        <p:spPr>
          <a:xfrm>
            <a:off x="3783418" y="1584514"/>
            <a:ext cx="797442" cy="400110"/>
          </a:xfrm>
          <a:prstGeom prst="rect">
            <a:avLst/>
          </a:prstGeom>
          <a:noFill/>
        </p:spPr>
        <p:txBody>
          <a:bodyPr wrap="square" rtlCol="0">
            <a:spAutoFit/>
          </a:bodyPr>
          <a:lstStyle/>
          <a:p>
            <a:pPr algn="ctr"/>
            <a:r>
              <a:rPr lang="en-US" sz="2000" dirty="0">
                <a:solidFill>
                  <a:srgbClr val="0070C0"/>
                </a:solidFill>
              </a:rPr>
              <a:t>14,2</a:t>
            </a:r>
          </a:p>
        </p:txBody>
      </p:sp>
      <p:sp>
        <p:nvSpPr>
          <p:cNvPr id="10" name="Rectangle 9"/>
          <p:cNvSpPr/>
          <p:nvPr/>
        </p:nvSpPr>
        <p:spPr>
          <a:xfrm>
            <a:off x="1010092" y="1931249"/>
            <a:ext cx="7591647" cy="2862322"/>
          </a:xfrm>
          <a:prstGeom prst="rect">
            <a:avLst/>
          </a:prstGeom>
        </p:spPr>
        <p:txBody>
          <a:bodyPr wrap="square">
            <a:spAutoFit/>
          </a:bodyPr>
          <a:lstStyle/>
          <a:p>
            <a:pPr algn="just">
              <a:lnSpc>
                <a:spcPct val="150000"/>
              </a:lnSpc>
            </a:pPr>
            <a:r>
              <a:rPr lang="vi-VN" sz="2000" dirty="0"/>
              <a:t>b) Gọi M,</a:t>
            </a:r>
            <a:r>
              <a:rPr lang="en-US" sz="2000" dirty="0"/>
              <a:t> </a:t>
            </a:r>
            <a:r>
              <a:rPr lang="vi-VN" sz="2000" dirty="0"/>
              <a:t>N lần lượt là điểm biểu diễn các số 14,5 và 14,6 ; Gọi </a:t>
            </a:r>
            <a:r>
              <a:rPr lang="en-US" sz="2000" i="1" dirty="0"/>
              <a:t>c</a:t>
            </a:r>
            <a:r>
              <a:rPr lang="vi-VN" sz="2000" dirty="0"/>
              <a:t> là số thập phân được biểu diễn bởi điểm C.</a:t>
            </a:r>
          </a:p>
          <a:p>
            <a:pPr algn="just">
              <a:lnSpc>
                <a:spcPct val="150000"/>
              </a:lnSpc>
            </a:pPr>
            <a:r>
              <a:rPr lang="en-US" sz="2000" dirty="0"/>
              <a:t>Ta </a:t>
            </a:r>
            <a:r>
              <a:rPr lang="en-US" sz="2000" dirty="0" err="1"/>
              <a:t>có</a:t>
            </a:r>
            <a:r>
              <a:rPr lang="en-US" sz="2000" dirty="0"/>
              <a:t>: </a:t>
            </a:r>
            <a:r>
              <a:rPr lang="vi-VN" sz="2000" dirty="0"/>
              <a:t>làm tròn với độ chính xác 0,05 nghĩa là làm tròn số thập phân đến hàng phần mười. </a:t>
            </a:r>
          </a:p>
          <a:p>
            <a:pPr algn="just">
              <a:lnSpc>
                <a:spcPct val="150000"/>
              </a:lnSpc>
            </a:pPr>
            <a:r>
              <a:rPr lang="en-US" sz="2000" dirty="0"/>
              <a:t>T</a:t>
            </a:r>
            <a:r>
              <a:rPr lang="vi-VN" sz="2000" dirty="0"/>
              <a:t>ừ hình vẽ ta thấy điểm C nằm giữa hai điểm M,N; </a:t>
            </a:r>
            <a:r>
              <a:rPr lang="en-US" sz="2000" dirty="0"/>
              <a:t>đ</a:t>
            </a:r>
            <a:r>
              <a:rPr lang="vi-VN" sz="2000" dirty="0"/>
              <a:t>iểm C gần N hơn, suy ra làm tròn C đến hàng phân mười thì c</a:t>
            </a:r>
            <a:r>
              <a:rPr lang="en-US" sz="2000" dirty="0"/>
              <a:t> </a:t>
            </a:r>
            <a:r>
              <a:rPr lang="vi-VN" sz="2000" dirty="0"/>
              <a:t>≈</a:t>
            </a:r>
            <a:r>
              <a:rPr lang="en-US" sz="2000" dirty="0"/>
              <a:t> </a:t>
            </a:r>
            <a:r>
              <a:rPr lang="vi-VN" sz="2000" dirty="0"/>
              <a:t>14,6.</a:t>
            </a:r>
          </a:p>
        </p:txBody>
      </p:sp>
      <p:pic>
        <p:nvPicPr>
          <p:cNvPr id="32"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7743838" y="613006"/>
            <a:ext cx="857901" cy="1025891"/>
          </a:xfrm>
          <a:prstGeom prst="rect">
            <a:avLst/>
          </a:prstGeom>
        </p:spPr>
      </p:pic>
      <p:pic>
        <p:nvPicPr>
          <p:cNvPr id="33" name="Picture 10"/>
          <p:cNvPicPr>
            <a:picLocks noChangeAspect="1"/>
          </p:cNvPicPr>
          <p:nvPr/>
        </p:nvPicPr>
        <p:blipFill>
          <a:blip r:embed="rId6"/>
          <a:srcRect/>
          <a:stretch>
            <a:fillRect/>
          </a:stretch>
        </p:blipFill>
        <p:spPr>
          <a:xfrm>
            <a:off x="141144" y="657138"/>
            <a:ext cx="1122811" cy="1274111"/>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9"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dissolve">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7" presetClass="entr" presetSubtype="1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4" fill="hold" nodeType="clickEffect">
                                  <p:stCondLst>
                                    <p:cond delay="0"/>
                                  </p:st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p:tgtEl>
                                          <p:spTgt spid="10">
                                            <p:txEl>
                                              <p:pRg st="0" end="0"/>
                                            </p:txEl>
                                          </p:spTgt>
                                        </p:tgtEl>
                                        <p:attrNameLst>
                                          <p:attrName>ppt_y</p:attrName>
                                        </p:attrNameLst>
                                      </p:cBhvr>
                                      <p:tavLst>
                                        <p:tav tm="0">
                                          <p:val>
                                            <p:strVal val="#ppt_y+#ppt_h*1.125000"/>
                                          </p:val>
                                        </p:tav>
                                        <p:tav tm="100000">
                                          <p:val>
                                            <p:strVal val="#ppt_y"/>
                                          </p:val>
                                        </p:tav>
                                      </p:tavLst>
                                    </p:anim>
                                    <p:animEffect transition="in" filter="wipe(up)">
                                      <p:cBhvr>
                                        <p:cTn id="42" dur="500"/>
                                        <p:tgtEl>
                                          <p:spTgt spid="10">
                                            <p:txEl>
                                              <p:pRg st="0" end="0"/>
                                            </p:txEl>
                                          </p:spTgt>
                                        </p:tgtEl>
                                      </p:cBhvr>
                                    </p:animEffect>
                                  </p:childTnLst>
                                </p:cTn>
                              </p:par>
                              <p:par>
                                <p:cTn id="43" presetID="12" presetClass="entr" presetSubtype="4" fill="hold" nodeType="withEffect">
                                  <p:stCondLst>
                                    <p:cond delay="0"/>
                                  </p:stCondLst>
                                  <p:childTnLst>
                                    <p:set>
                                      <p:cBhvr>
                                        <p:cTn id="44" dur="1" fill="hold">
                                          <p:stCondLst>
                                            <p:cond delay="0"/>
                                          </p:stCondLst>
                                        </p:cTn>
                                        <p:tgtEl>
                                          <p:spTgt spid="10">
                                            <p:txEl>
                                              <p:pRg st="1" end="1"/>
                                            </p:txEl>
                                          </p:spTgt>
                                        </p:tgtEl>
                                        <p:attrNameLst>
                                          <p:attrName>style.visibility</p:attrName>
                                        </p:attrNameLst>
                                      </p:cBhvr>
                                      <p:to>
                                        <p:strVal val="visible"/>
                                      </p:to>
                                    </p:set>
                                    <p:anim calcmode="lin" valueType="num">
                                      <p:cBhvr additive="base">
                                        <p:cTn id="45" dur="500"/>
                                        <p:tgtEl>
                                          <p:spTgt spid="10">
                                            <p:txEl>
                                              <p:pRg st="1" end="1"/>
                                            </p:txEl>
                                          </p:spTgt>
                                        </p:tgtEl>
                                        <p:attrNameLst>
                                          <p:attrName>ppt_y</p:attrName>
                                        </p:attrNameLst>
                                      </p:cBhvr>
                                      <p:tavLst>
                                        <p:tav tm="0">
                                          <p:val>
                                            <p:strVal val="#ppt_y+#ppt_h*1.125000"/>
                                          </p:val>
                                        </p:tav>
                                        <p:tav tm="100000">
                                          <p:val>
                                            <p:strVal val="#ppt_y"/>
                                          </p:val>
                                        </p:tav>
                                      </p:tavLst>
                                    </p:anim>
                                    <p:animEffect transition="in" filter="wipe(up)">
                                      <p:cBhvr>
                                        <p:cTn id="46" dur="500"/>
                                        <p:tgtEl>
                                          <p:spTgt spid="10">
                                            <p:txEl>
                                              <p:pRg st="1" end="1"/>
                                            </p:txEl>
                                          </p:spTgt>
                                        </p:tgtEl>
                                      </p:cBhvr>
                                    </p:animEffect>
                                  </p:childTnLst>
                                </p:cTn>
                              </p:par>
                              <p:par>
                                <p:cTn id="47" presetID="12" presetClass="entr" presetSubtype="4" fill="hold" nodeType="withEffect">
                                  <p:stCondLst>
                                    <p:cond delay="0"/>
                                  </p:stCondLst>
                                  <p:childTnLst>
                                    <p:set>
                                      <p:cBhvr>
                                        <p:cTn id="48" dur="1" fill="hold">
                                          <p:stCondLst>
                                            <p:cond delay="0"/>
                                          </p:stCondLst>
                                        </p:cTn>
                                        <p:tgtEl>
                                          <p:spTgt spid="10">
                                            <p:txEl>
                                              <p:pRg st="2" end="2"/>
                                            </p:txEl>
                                          </p:spTgt>
                                        </p:tgtEl>
                                        <p:attrNameLst>
                                          <p:attrName>style.visibility</p:attrName>
                                        </p:attrNameLst>
                                      </p:cBhvr>
                                      <p:to>
                                        <p:strVal val="visible"/>
                                      </p:to>
                                    </p:set>
                                    <p:anim calcmode="lin" valueType="num">
                                      <p:cBhvr additive="base">
                                        <p:cTn id="49" dur="500"/>
                                        <p:tgtEl>
                                          <p:spTgt spid="10">
                                            <p:txEl>
                                              <p:pRg st="2" end="2"/>
                                            </p:txEl>
                                          </p:spTgt>
                                        </p:tgtEl>
                                        <p:attrNameLst>
                                          <p:attrName>ppt_y</p:attrName>
                                        </p:attrNameLst>
                                      </p:cBhvr>
                                      <p:tavLst>
                                        <p:tav tm="0">
                                          <p:val>
                                            <p:strVal val="#ppt_y+#ppt_h*1.125000"/>
                                          </p:val>
                                        </p:tav>
                                        <p:tav tm="100000">
                                          <p:val>
                                            <p:strVal val="#ppt_y"/>
                                          </p:val>
                                        </p:tav>
                                      </p:tavLst>
                                    </p:anim>
                                    <p:animEffect transition="in" filter="wipe(up)">
                                      <p:cBhvr>
                                        <p:cTn id="50"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71"/>
        <p:cNvGrpSpPr/>
        <p:nvPr/>
      </p:nvGrpSpPr>
      <p:grpSpPr>
        <a:xfrm>
          <a:off x="0" y="0"/>
          <a:ext cx="0" cy="0"/>
          <a:chOff x="0" y="0"/>
          <a:chExt cx="0" cy="0"/>
        </a:xfrm>
      </p:grpSpPr>
      <p:sp>
        <p:nvSpPr>
          <p:cNvPr id="18" name="Round Same Side Corner Rectangle 17"/>
          <p:cNvSpPr/>
          <p:nvPr/>
        </p:nvSpPr>
        <p:spPr>
          <a:xfrm flipV="1">
            <a:off x="839970" y="642039"/>
            <a:ext cx="2562447" cy="531628"/>
          </a:xfrm>
          <a:prstGeom prst="round2SameRect">
            <a:avLst>
              <a:gd name="adj1" fmla="val 30667"/>
              <a:gd name="adj2" fmla="val 0"/>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797439" y="707798"/>
            <a:ext cx="2647508" cy="400110"/>
          </a:xfrm>
          <a:prstGeom prst="rect">
            <a:avLst/>
          </a:prstGeom>
          <a:noFill/>
        </p:spPr>
        <p:txBody>
          <a:bodyPr wrap="square" rtlCol="0">
            <a:spAutoFit/>
          </a:bodyPr>
          <a:lstStyle/>
          <a:p>
            <a:pPr algn="ctr"/>
            <a:r>
              <a:rPr lang="en-US" sz="2000" b="1" dirty="0" err="1"/>
              <a:t>Bài</a:t>
            </a:r>
            <a:r>
              <a:rPr lang="en-US" sz="2000" b="1" dirty="0"/>
              <a:t> 2.23 (SGK - tr38)</a:t>
            </a:r>
          </a:p>
        </p:txBody>
      </p:sp>
      <p:sp>
        <p:nvSpPr>
          <p:cNvPr id="9" name="TextBox 8"/>
          <p:cNvSpPr txBox="1"/>
          <p:nvPr/>
        </p:nvSpPr>
        <p:spPr>
          <a:xfrm>
            <a:off x="1073888" y="1239426"/>
            <a:ext cx="7081283" cy="1169551"/>
          </a:xfrm>
          <a:prstGeom prst="rect">
            <a:avLst/>
          </a:prstGeom>
          <a:noFill/>
        </p:spPr>
        <p:txBody>
          <a:bodyPr wrap="square" rtlCol="0">
            <a:spAutoFit/>
          </a:bodyPr>
          <a:lstStyle/>
          <a:p>
            <a:pPr algn="just">
              <a:lnSpc>
                <a:spcPct val="150000"/>
              </a:lnSpc>
            </a:pPr>
            <a:r>
              <a:rPr lang="en-US" sz="2000" dirty="0" err="1"/>
              <a:t>Thay</a:t>
            </a:r>
            <a:r>
              <a:rPr lang="en-US" sz="2000" dirty="0"/>
              <a:t> </a:t>
            </a:r>
            <a:r>
              <a:rPr lang="en-US" sz="2000" dirty="0" err="1"/>
              <a:t>dấu</a:t>
            </a:r>
            <a:r>
              <a:rPr lang="en-US" sz="2000" dirty="0"/>
              <a:t> “?” </a:t>
            </a:r>
            <a:r>
              <a:rPr lang="en-US" sz="2000" dirty="0" err="1"/>
              <a:t>bằng</a:t>
            </a:r>
            <a:r>
              <a:rPr lang="en-US" sz="2000" dirty="0"/>
              <a:t> </a:t>
            </a:r>
            <a:r>
              <a:rPr lang="en-US" sz="2000" dirty="0" err="1"/>
              <a:t>chữ</a:t>
            </a:r>
            <a:r>
              <a:rPr lang="en-US" sz="2000" dirty="0"/>
              <a:t> </a:t>
            </a:r>
            <a:r>
              <a:rPr lang="en-US" sz="2000" dirty="0" err="1"/>
              <a:t>số</a:t>
            </a:r>
            <a:r>
              <a:rPr lang="en-US" sz="2000" dirty="0"/>
              <a:t> </a:t>
            </a:r>
            <a:r>
              <a:rPr lang="en-US" sz="2000" dirty="0" err="1"/>
              <a:t>thích</a:t>
            </a:r>
            <a:r>
              <a:rPr lang="en-US" sz="2000" dirty="0"/>
              <a:t> </a:t>
            </a:r>
            <a:r>
              <a:rPr lang="en-US" sz="2000" dirty="0" err="1"/>
              <a:t>hợp</a:t>
            </a:r>
            <a:r>
              <a:rPr lang="en-US" sz="2000" dirty="0"/>
              <a:t>:</a:t>
            </a:r>
          </a:p>
          <a:p>
            <a:pPr algn="just">
              <a:lnSpc>
                <a:spcPct val="200000"/>
              </a:lnSpc>
            </a:pPr>
            <a:r>
              <a:rPr lang="en-US" sz="2000" dirty="0"/>
              <a:t>a) -7,02 &lt; -7,       (1);                    b) -15,3       021 &lt; -15,3819</a:t>
            </a:r>
          </a:p>
        </p:txBody>
      </p:sp>
      <p:sp>
        <p:nvSpPr>
          <p:cNvPr id="10" name="Rectangle 9"/>
          <p:cNvSpPr/>
          <p:nvPr/>
        </p:nvSpPr>
        <p:spPr>
          <a:xfrm>
            <a:off x="2652823" y="1888595"/>
            <a:ext cx="443024" cy="443024"/>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0000"/>
                </a:solidFill>
              </a:rPr>
              <a:t>?</a:t>
            </a:r>
          </a:p>
        </p:txBody>
      </p:sp>
      <p:sp>
        <p:nvSpPr>
          <p:cNvPr id="22" name="Rectangle 21"/>
          <p:cNvSpPr/>
          <p:nvPr/>
        </p:nvSpPr>
        <p:spPr>
          <a:xfrm>
            <a:off x="5782339" y="1884595"/>
            <a:ext cx="443024" cy="443024"/>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0000"/>
                </a:solidFill>
              </a:rPr>
              <a:t>?</a:t>
            </a:r>
          </a:p>
        </p:txBody>
      </p:sp>
      <p:sp>
        <p:nvSpPr>
          <p:cNvPr id="11" name="TextBox 10"/>
          <p:cNvSpPr txBox="1"/>
          <p:nvPr/>
        </p:nvSpPr>
        <p:spPr>
          <a:xfrm>
            <a:off x="2709530" y="1910052"/>
            <a:ext cx="329609" cy="400110"/>
          </a:xfrm>
          <a:prstGeom prst="rect">
            <a:avLst/>
          </a:prstGeom>
          <a:solidFill>
            <a:schemeClr val="bg1"/>
          </a:solidFill>
        </p:spPr>
        <p:txBody>
          <a:bodyPr wrap="square" rtlCol="0">
            <a:spAutoFit/>
          </a:bodyPr>
          <a:lstStyle/>
          <a:p>
            <a:r>
              <a:rPr lang="en-US" sz="2000" dirty="0">
                <a:solidFill>
                  <a:schemeClr val="accent4">
                    <a:lumMod val="50000"/>
                  </a:schemeClr>
                </a:solidFill>
              </a:rPr>
              <a:t>0</a:t>
            </a:r>
          </a:p>
        </p:txBody>
      </p:sp>
      <p:sp>
        <p:nvSpPr>
          <p:cNvPr id="24" name="TextBox 23"/>
          <p:cNvSpPr txBox="1"/>
          <p:nvPr/>
        </p:nvSpPr>
        <p:spPr>
          <a:xfrm>
            <a:off x="5839046" y="1903210"/>
            <a:ext cx="329609" cy="400110"/>
          </a:xfrm>
          <a:prstGeom prst="rect">
            <a:avLst/>
          </a:prstGeom>
          <a:solidFill>
            <a:schemeClr val="bg1"/>
          </a:solidFill>
        </p:spPr>
        <p:txBody>
          <a:bodyPr wrap="square" rtlCol="0">
            <a:spAutoFit/>
          </a:bodyPr>
          <a:lstStyle/>
          <a:p>
            <a:r>
              <a:rPr lang="en-US" sz="2000" dirty="0">
                <a:solidFill>
                  <a:schemeClr val="accent4">
                    <a:lumMod val="50000"/>
                  </a:schemeClr>
                </a:solidFill>
              </a:rPr>
              <a:t>9</a:t>
            </a:r>
          </a:p>
        </p:txBody>
      </p:sp>
      <p:sp>
        <p:nvSpPr>
          <p:cNvPr id="25" name="Round Same Side Corner Rectangle 24"/>
          <p:cNvSpPr/>
          <p:nvPr/>
        </p:nvSpPr>
        <p:spPr>
          <a:xfrm flipV="1">
            <a:off x="839970" y="2714974"/>
            <a:ext cx="2562447" cy="531628"/>
          </a:xfrm>
          <a:prstGeom prst="round2SameRect">
            <a:avLst>
              <a:gd name="adj1" fmla="val 30667"/>
              <a:gd name="adj2" fmla="val 0"/>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797439" y="2780733"/>
            <a:ext cx="2647508" cy="400110"/>
          </a:xfrm>
          <a:prstGeom prst="rect">
            <a:avLst/>
          </a:prstGeom>
          <a:noFill/>
        </p:spPr>
        <p:txBody>
          <a:bodyPr wrap="square" rtlCol="0">
            <a:spAutoFit/>
          </a:bodyPr>
          <a:lstStyle/>
          <a:p>
            <a:pPr algn="ctr"/>
            <a:r>
              <a:rPr lang="en-US" sz="2000" b="1" dirty="0" err="1"/>
              <a:t>Bài</a:t>
            </a:r>
            <a:r>
              <a:rPr lang="en-US" sz="2000" b="1" dirty="0"/>
              <a:t> 2.26 (SGK - tr38)</a:t>
            </a:r>
          </a:p>
        </p:txBody>
      </p:sp>
      <mc:AlternateContent xmlns:mc="http://schemas.openxmlformats.org/markup-compatibility/2006" xmlns:a14="http://schemas.microsoft.com/office/drawing/2010/main">
        <mc:Choice Requires="a14">
          <p:sp>
            <p:nvSpPr>
              <p:cNvPr id="12" name="TextBox 11"/>
              <p:cNvSpPr txBox="1"/>
              <p:nvPr/>
            </p:nvSpPr>
            <p:spPr>
              <a:xfrm>
                <a:off x="1073888" y="3312361"/>
                <a:ext cx="6943059" cy="727122"/>
              </a:xfrm>
              <a:prstGeom prst="rect">
                <a:avLst/>
              </a:prstGeom>
              <a:noFill/>
            </p:spPr>
            <p:txBody>
              <a:bodyPr wrap="square" rtlCol="0">
                <a:spAutoFit/>
              </a:bodyPr>
              <a:lstStyle/>
              <a:p>
                <a:pPr algn="just">
                  <a:lnSpc>
                    <a:spcPct val="150000"/>
                  </a:lnSpc>
                </a:pPr>
                <a:r>
                  <a:rPr lang="en-US" sz="2000" dirty="0"/>
                  <a:t>Tính: a) </a:t>
                </a:r>
                <a14:m>
                  <m:oMath xmlns:m="http://schemas.openxmlformats.org/officeDocument/2006/math">
                    <m:sSup>
                      <m:sSupPr>
                        <m:ctrlPr>
                          <a:rPr lang="en-US" sz="2000" i="1" smtClean="0">
                            <a:latin typeface="Cambria Math" panose="02040503050406030204" pitchFamily="18" charset="0"/>
                          </a:rPr>
                        </m:ctrlPr>
                      </m:sSupPr>
                      <m:e>
                        <m:d>
                          <m:dPr>
                            <m:ctrlPr>
                              <a:rPr lang="en-US" sz="2000" i="1" smtClean="0">
                                <a:latin typeface="Cambria Math" panose="02040503050406030204" pitchFamily="18" charset="0"/>
                              </a:rPr>
                            </m:ctrlPr>
                          </m:dPr>
                          <m:e>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3</m:t>
                                </m:r>
                              </m:e>
                            </m:rad>
                          </m:e>
                        </m:d>
                      </m:e>
                      <m:sup>
                        <m:r>
                          <a:rPr lang="en-US" sz="2000" b="0" i="1" smtClean="0">
                            <a:latin typeface="Cambria Math" panose="02040503050406030204" pitchFamily="18" charset="0"/>
                          </a:rPr>
                          <m:t>2</m:t>
                        </m:r>
                      </m:sup>
                    </m:sSup>
                    <m:r>
                      <a:rPr lang="en-US" sz="2000" b="0" i="0" smtClean="0">
                        <a:latin typeface="Cambria Math" panose="02040503050406030204" pitchFamily="18" charset="0"/>
                      </a:rPr>
                      <m:t> </m:t>
                    </m:r>
                  </m:oMath>
                </a14:m>
                <a:r>
                  <a:rPr lang="en-US" sz="2000" dirty="0"/>
                  <a:t>                           b) </a:t>
                </a:r>
                <a14:m>
                  <m:oMath xmlns:m="http://schemas.openxmlformats.org/officeDocument/2006/math">
                    <m:sSup>
                      <m:sSupPr>
                        <m:ctrlPr>
                          <a:rPr lang="en-US" sz="2000" i="1" smtClean="0">
                            <a:latin typeface="Cambria Math" panose="02040503050406030204" pitchFamily="18" charset="0"/>
                          </a:rPr>
                        </m:ctrlPr>
                      </m:sSupPr>
                      <m:e>
                        <m:d>
                          <m:dPr>
                            <m:ctrlPr>
                              <a:rPr lang="en-US" sz="2000" i="1" smtClean="0">
                                <a:latin typeface="Cambria Math" panose="02040503050406030204" pitchFamily="18" charset="0"/>
                              </a:rPr>
                            </m:ctrlPr>
                          </m:dPr>
                          <m:e>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21</m:t>
                                </m:r>
                              </m:e>
                            </m:rad>
                          </m:e>
                        </m:d>
                      </m:e>
                      <m:sup>
                        <m:r>
                          <a:rPr lang="en-US" sz="2000" b="0" i="1" smtClean="0">
                            <a:latin typeface="Cambria Math" panose="02040503050406030204" pitchFamily="18" charset="0"/>
                          </a:rPr>
                          <m:t>2</m:t>
                        </m:r>
                      </m:sup>
                    </m:sSup>
                  </m:oMath>
                </a14:m>
                <a:endParaRPr lang="en-US" sz="2000" dirty="0"/>
              </a:p>
            </p:txBody>
          </p:sp>
        </mc:Choice>
        <mc:Fallback xmlns="">
          <p:sp>
            <p:nvSpPr>
              <p:cNvPr id="12" name="TextBox 11"/>
              <p:cNvSpPr txBox="1">
                <a:spLocks noRot="1" noChangeAspect="1" noMove="1" noResize="1" noEditPoints="1" noAdjustHandles="1" noChangeArrowheads="1" noChangeShapeType="1" noTextEdit="1"/>
              </p:cNvSpPr>
              <p:nvPr/>
            </p:nvSpPr>
            <p:spPr>
              <a:xfrm>
                <a:off x="1073888" y="3312361"/>
                <a:ext cx="6943059" cy="727122"/>
              </a:xfrm>
              <a:prstGeom prst="rect">
                <a:avLst/>
              </a:prstGeom>
              <a:blipFill rotWithShape="0">
                <a:blip r:embed="rId3"/>
                <a:stretch>
                  <a:fillRect l="-878"/>
                </a:stretch>
              </a:blipFill>
            </p:spPr>
            <p:txBody>
              <a:bodyPr/>
              <a:lstStyle/>
              <a:p>
                <a:r>
                  <a:rPr lang="en-US">
                    <a:noFill/>
                  </a:rPr>
                  <a:t> </a:t>
                </a:r>
              </a:p>
            </p:txBody>
          </p:sp>
        </mc:Fallback>
      </mc:AlternateContent>
      <p:sp>
        <p:nvSpPr>
          <p:cNvPr id="13" name="TextBox 12"/>
          <p:cNvSpPr txBox="1"/>
          <p:nvPr/>
        </p:nvSpPr>
        <p:spPr>
          <a:xfrm>
            <a:off x="2874334" y="3557046"/>
            <a:ext cx="570613" cy="400110"/>
          </a:xfrm>
          <a:prstGeom prst="rect">
            <a:avLst/>
          </a:prstGeom>
          <a:noFill/>
        </p:spPr>
        <p:txBody>
          <a:bodyPr wrap="square" rtlCol="0">
            <a:spAutoFit/>
          </a:bodyPr>
          <a:lstStyle/>
          <a:p>
            <a:r>
              <a:rPr lang="en-US" sz="2000" dirty="0">
                <a:solidFill>
                  <a:srgbClr val="0070C0"/>
                </a:solidFill>
              </a:rPr>
              <a:t>= 3</a:t>
            </a:r>
          </a:p>
        </p:txBody>
      </p:sp>
      <p:sp>
        <p:nvSpPr>
          <p:cNvPr id="29" name="TextBox 28"/>
          <p:cNvSpPr txBox="1"/>
          <p:nvPr/>
        </p:nvSpPr>
        <p:spPr>
          <a:xfrm>
            <a:off x="6003850" y="3557046"/>
            <a:ext cx="758457" cy="400110"/>
          </a:xfrm>
          <a:prstGeom prst="rect">
            <a:avLst/>
          </a:prstGeom>
          <a:noFill/>
        </p:spPr>
        <p:txBody>
          <a:bodyPr wrap="square" rtlCol="0">
            <a:spAutoFit/>
          </a:bodyPr>
          <a:lstStyle/>
          <a:p>
            <a:r>
              <a:rPr lang="en-US" sz="2000" dirty="0">
                <a:solidFill>
                  <a:srgbClr val="0070C0"/>
                </a:solidFill>
              </a:rPr>
              <a:t>= 21</a:t>
            </a:r>
          </a:p>
        </p:txBody>
      </p:sp>
      <p:pic>
        <p:nvPicPr>
          <p:cNvPr id="30" name="Picture 9"/>
          <p:cNvPicPr>
            <a:picLocks noChangeAspect="1"/>
          </p:cNvPicPr>
          <p:nvPr/>
        </p:nvPicPr>
        <p:blipFill>
          <a:blip r:embed="rId4"/>
          <a:srcRect/>
          <a:stretch>
            <a:fillRect/>
          </a:stretch>
        </p:blipFill>
        <p:spPr>
          <a:xfrm>
            <a:off x="7088373" y="2540495"/>
            <a:ext cx="1574498" cy="2118158"/>
          </a:xfrm>
          <a:prstGeom prst="rect">
            <a:avLst/>
          </a:prstGeom>
        </p:spPr>
      </p:pic>
      <p:pic>
        <p:nvPicPr>
          <p:cNvPr id="31" name="Picture 1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5807147" y="233629"/>
            <a:ext cx="1893567" cy="996489"/>
          </a:xfrm>
          <a:prstGeom prst="rect">
            <a:avLst/>
          </a:prstGeom>
        </p:spPr>
      </p:pic>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ssolve">
                                      <p:cBhvr>
                                        <p:cTn id="15" dur="500"/>
                                        <p:tgtEl>
                                          <p:spTgt spid="9"/>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dissolve">
                                      <p:cBhvr>
                                        <p:cTn id="18" dur="500"/>
                                        <p:tgtEl>
                                          <p:spTgt spid="10"/>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dissolve">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500" fill="hold"/>
                                        <p:tgtEl>
                                          <p:spTgt spid="24"/>
                                        </p:tgtEl>
                                        <p:attrNameLst>
                                          <p:attrName>ppt_w</p:attrName>
                                        </p:attrNameLst>
                                      </p:cBhvr>
                                      <p:tavLst>
                                        <p:tav tm="0">
                                          <p:val>
                                            <p:fltVal val="0"/>
                                          </p:val>
                                        </p:tav>
                                        <p:tav tm="100000">
                                          <p:val>
                                            <p:strVal val="#ppt_w"/>
                                          </p:val>
                                        </p:tav>
                                      </p:tavLst>
                                    </p:anim>
                                    <p:anim calcmode="lin" valueType="num">
                                      <p:cBhvr>
                                        <p:cTn id="34" dur="500" fill="hold"/>
                                        <p:tgtEl>
                                          <p:spTgt spid="24"/>
                                        </p:tgtEl>
                                        <p:attrNameLst>
                                          <p:attrName>ppt_h</p:attrName>
                                        </p:attrNameLst>
                                      </p:cBhvr>
                                      <p:tavLst>
                                        <p:tav tm="0">
                                          <p:val>
                                            <p:fltVal val="0"/>
                                          </p:val>
                                        </p:tav>
                                        <p:tav tm="100000">
                                          <p:val>
                                            <p:strVal val="#ppt_h"/>
                                          </p:val>
                                        </p:tav>
                                      </p:tavLst>
                                    </p:anim>
                                    <p:animEffect transition="in" filter="fade">
                                      <p:cBhvr>
                                        <p:cTn id="35" dur="500"/>
                                        <p:tgtEl>
                                          <p:spTgt spid="2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wipe(up)">
                                      <p:cBhvr>
                                        <p:cTn id="40" dur="500"/>
                                        <p:tgtEl>
                                          <p:spTgt spid="26"/>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up)">
                                      <p:cBhvr>
                                        <p:cTn id="43" dur="500"/>
                                        <p:tgtEl>
                                          <p:spTgt spid="2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5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12" presetClass="entr" presetSubtype="8"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p:tgtEl>
                                          <p:spTgt spid="13"/>
                                        </p:tgtEl>
                                        <p:attrNameLst>
                                          <p:attrName>ppt_x</p:attrName>
                                        </p:attrNameLst>
                                      </p:cBhvr>
                                      <p:tavLst>
                                        <p:tav tm="0">
                                          <p:val>
                                            <p:strVal val="#ppt_x-#ppt_w*1.125000"/>
                                          </p:val>
                                        </p:tav>
                                        <p:tav tm="100000">
                                          <p:val>
                                            <p:strVal val="#ppt_x"/>
                                          </p:val>
                                        </p:tav>
                                      </p:tavLst>
                                    </p:anim>
                                    <p:animEffect transition="in" filter="wipe(right)">
                                      <p:cBhvr>
                                        <p:cTn id="54" dur="500"/>
                                        <p:tgtEl>
                                          <p:spTgt spid="13"/>
                                        </p:tgtEl>
                                      </p:cBhvr>
                                    </p:animEffect>
                                  </p:childTnLst>
                                </p:cTn>
                              </p:par>
                            </p:childTnLst>
                          </p:cTn>
                        </p:par>
                      </p:childTnLst>
                    </p:cTn>
                  </p:par>
                  <p:par>
                    <p:cTn id="55" fill="hold">
                      <p:stCondLst>
                        <p:cond delay="indefinite"/>
                      </p:stCondLst>
                      <p:childTnLst>
                        <p:par>
                          <p:cTn id="56" fill="hold">
                            <p:stCondLst>
                              <p:cond delay="0"/>
                            </p:stCondLst>
                            <p:childTnLst>
                              <p:par>
                                <p:cTn id="57" presetID="12" presetClass="entr" presetSubtype="8" fill="hold" grpId="0" nodeType="clickEffect">
                                  <p:stCondLst>
                                    <p:cond delay="0"/>
                                  </p:stCondLst>
                                  <p:childTnLst>
                                    <p:set>
                                      <p:cBhvr>
                                        <p:cTn id="58" dur="1" fill="hold">
                                          <p:stCondLst>
                                            <p:cond delay="0"/>
                                          </p:stCondLst>
                                        </p:cTn>
                                        <p:tgtEl>
                                          <p:spTgt spid="29"/>
                                        </p:tgtEl>
                                        <p:attrNameLst>
                                          <p:attrName>style.visibility</p:attrName>
                                        </p:attrNameLst>
                                      </p:cBhvr>
                                      <p:to>
                                        <p:strVal val="visible"/>
                                      </p:to>
                                    </p:set>
                                    <p:anim calcmode="lin" valueType="num">
                                      <p:cBhvr additive="base">
                                        <p:cTn id="59" dur="500"/>
                                        <p:tgtEl>
                                          <p:spTgt spid="29"/>
                                        </p:tgtEl>
                                        <p:attrNameLst>
                                          <p:attrName>ppt_x</p:attrName>
                                        </p:attrNameLst>
                                      </p:cBhvr>
                                      <p:tavLst>
                                        <p:tav tm="0">
                                          <p:val>
                                            <p:strVal val="#ppt_x-#ppt_w*1.125000"/>
                                          </p:val>
                                        </p:tav>
                                        <p:tav tm="100000">
                                          <p:val>
                                            <p:strVal val="#ppt_x"/>
                                          </p:val>
                                        </p:tav>
                                      </p:tavLst>
                                    </p:anim>
                                    <p:animEffect transition="in" filter="wipe(right)">
                                      <p:cBhvr>
                                        <p:cTn id="6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9" grpId="0"/>
      <p:bldP spid="10" grpId="0" animBg="1"/>
      <p:bldP spid="22" grpId="0" animBg="1"/>
      <p:bldP spid="11" grpId="0" animBg="1"/>
      <p:bldP spid="24" grpId="0" animBg="1"/>
      <p:bldP spid="25" grpId="0" animBg="1"/>
      <p:bldP spid="26" grpId="0"/>
      <p:bldP spid="12" grpId="0"/>
      <p:bldP spid="13" grpId="0"/>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35"/>
        <p:cNvGrpSpPr/>
        <p:nvPr/>
      </p:nvGrpSpPr>
      <p:grpSpPr>
        <a:xfrm>
          <a:off x="0" y="0"/>
          <a:ext cx="0" cy="0"/>
          <a:chOff x="0" y="0"/>
          <a:chExt cx="0" cy="0"/>
        </a:xfrm>
      </p:grpSpPr>
      <p:sp>
        <p:nvSpPr>
          <p:cNvPr id="21" name="Rectangle 20"/>
          <p:cNvSpPr/>
          <p:nvPr/>
        </p:nvSpPr>
        <p:spPr>
          <a:xfrm>
            <a:off x="757811" y="387043"/>
            <a:ext cx="6627135" cy="400110"/>
          </a:xfrm>
          <a:prstGeom prst="rect">
            <a:avLst/>
          </a:prstGeom>
        </p:spPr>
        <p:txBody>
          <a:bodyPr wrap="none">
            <a:spAutoFit/>
          </a:bodyPr>
          <a:lstStyle/>
          <a:p>
            <a:r>
              <a:rPr lang="en-US" sz="2000" b="1" dirty="0" err="1"/>
              <a:t>Bài</a:t>
            </a:r>
            <a:r>
              <a:rPr lang="en-US" sz="2000" b="1" dirty="0"/>
              <a:t> 1: </a:t>
            </a:r>
            <a:r>
              <a:rPr lang="en-US" sz="2000" dirty="0" err="1"/>
              <a:t>Điền</a:t>
            </a:r>
            <a:r>
              <a:rPr lang="en-US" sz="2000" dirty="0"/>
              <a:t> </a:t>
            </a:r>
            <a:r>
              <a:rPr lang="en-US" sz="2000" dirty="0" err="1"/>
              <a:t>dấu</a:t>
            </a:r>
            <a:r>
              <a:rPr lang="en-US" sz="2000" dirty="0"/>
              <a:t>        </a:t>
            </a:r>
            <a:r>
              <a:rPr lang="en-US" sz="2000" dirty="0" err="1"/>
              <a:t>vào</a:t>
            </a:r>
            <a:r>
              <a:rPr lang="en-US" sz="2000" dirty="0"/>
              <a:t> ô </a:t>
            </a:r>
            <a:r>
              <a:rPr lang="en-US" sz="2000" dirty="0" err="1"/>
              <a:t>thích</a:t>
            </a:r>
            <a:r>
              <a:rPr lang="en-US" sz="2000" dirty="0"/>
              <a:t> </a:t>
            </a:r>
            <a:r>
              <a:rPr lang="en-US" sz="2000" dirty="0" err="1"/>
              <a:t>hợp</a:t>
            </a:r>
            <a:r>
              <a:rPr lang="en-US" sz="2000" dirty="0"/>
              <a:t> </a:t>
            </a:r>
            <a:r>
              <a:rPr lang="en-US" sz="2000" dirty="0" err="1"/>
              <a:t>trong</a:t>
            </a:r>
            <a:r>
              <a:rPr lang="en-US" sz="2000" dirty="0"/>
              <a:t> </a:t>
            </a:r>
            <a:r>
              <a:rPr lang="en-US" sz="2000" dirty="0" err="1"/>
              <a:t>các</a:t>
            </a:r>
            <a:r>
              <a:rPr lang="en-US" sz="2000" dirty="0"/>
              <a:t> </a:t>
            </a:r>
            <a:r>
              <a:rPr lang="en-US" sz="2000" dirty="0" err="1"/>
              <a:t>bảng</a:t>
            </a:r>
            <a:r>
              <a:rPr lang="en-US" sz="2000" dirty="0"/>
              <a:t> </a:t>
            </a:r>
            <a:r>
              <a:rPr lang="en-US" sz="2000" dirty="0" err="1"/>
              <a:t>sau</a:t>
            </a:r>
            <a:r>
              <a:rPr lang="en-US" sz="2000" dirty="0"/>
              <a:t>:</a:t>
            </a:r>
          </a:p>
        </p:txBody>
      </p:sp>
      <mc:AlternateContent xmlns:mc="http://schemas.openxmlformats.org/markup-compatibility/2006" xmlns:a14="http://schemas.microsoft.com/office/drawing/2010/main">
        <mc:Choice Requires="a14">
          <p:graphicFrame>
            <p:nvGraphicFramePr>
              <p:cNvPr id="22" name="Table 21"/>
              <p:cNvGraphicFramePr>
                <a:graphicFrameLocks noGrp="1"/>
              </p:cNvGraphicFramePr>
              <p:nvPr>
                <p:extLst>
                  <p:ext uri="{D42A27DB-BD31-4B8C-83A1-F6EECF244321}">
                    <p14:modId xmlns:p14="http://schemas.microsoft.com/office/powerpoint/2010/main" val="1396040922"/>
                  </p:ext>
                </p:extLst>
              </p:nvPr>
            </p:nvGraphicFramePr>
            <p:xfrm>
              <a:off x="843517" y="887818"/>
              <a:ext cx="7662531" cy="3672943"/>
            </p:xfrm>
            <a:graphic>
              <a:graphicData uri="http://schemas.openxmlformats.org/drawingml/2006/table">
                <a:tbl>
                  <a:tblPr firstRow="1" bandRow="1">
                    <a:tableStyleId>{CE1A6ABB-33E4-4689-B738-5D0904E511A1}</a:tableStyleId>
                  </a:tblPr>
                  <a:tblGrid>
                    <a:gridCol w="5440325">
                      <a:extLst>
                        <a:ext uri="{9D8B030D-6E8A-4147-A177-3AD203B41FA5}">
                          <a16:colId xmlns:a16="http://schemas.microsoft.com/office/drawing/2014/main" val="20000"/>
                        </a:ext>
                      </a:extLst>
                    </a:gridCol>
                    <a:gridCol w="1148316">
                      <a:extLst>
                        <a:ext uri="{9D8B030D-6E8A-4147-A177-3AD203B41FA5}">
                          <a16:colId xmlns:a16="http://schemas.microsoft.com/office/drawing/2014/main" val="20001"/>
                        </a:ext>
                      </a:extLst>
                    </a:gridCol>
                    <a:gridCol w="1073890">
                      <a:extLst>
                        <a:ext uri="{9D8B030D-6E8A-4147-A177-3AD203B41FA5}">
                          <a16:colId xmlns:a16="http://schemas.microsoft.com/office/drawing/2014/main" val="20002"/>
                        </a:ext>
                      </a:extLst>
                    </a:gridCol>
                  </a:tblGrid>
                  <a:tr h="479147">
                    <a:tc>
                      <a:txBody>
                        <a:bodyPr/>
                        <a:lstStyle/>
                        <a:p>
                          <a:pPr algn="ctr">
                            <a:lnSpc>
                              <a:spcPct val="150000"/>
                            </a:lnSpc>
                          </a:pPr>
                          <a:r>
                            <a:rPr lang="en-US" sz="1800" b="1" dirty="0" err="1"/>
                            <a:t>Câu</a:t>
                          </a:r>
                          <a:endParaRPr lang="en-US" sz="1800"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lnSpc>
                              <a:spcPct val="150000"/>
                            </a:lnSpc>
                          </a:pPr>
                          <a:r>
                            <a:rPr lang="en-US" sz="1800" b="1" dirty="0" err="1"/>
                            <a:t>Đúng</a:t>
                          </a:r>
                          <a:endParaRPr lang="en-US" sz="1800"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lnSpc>
                              <a:spcPct val="150000"/>
                            </a:lnSpc>
                          </a:pPr>
                          <a:r>
                            <a:rPr lang="en-US" sz="1800" b="1" dirty="0" err="1"/>
                            <a:t>Sai</a:t>
                          </a:r>
                          <a:endParaRPr lang="en-US" sz="1800"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0"/>
                      </a:ext>
                    </a:extLst>
                  </a:tr>
                  <a:tr h="410996">
                    <a:tc>
                      <a:txBody>
                        <a:bodyPr/>
                        <a:lstStyle/>
                        <a:p>
                          <a:pPr>
                            <a:lnSpc>
                              <a:spcPct val="150000"/>
                            </a:lnSpc>
                          </a:pPr>
                          <a:r>
                            <a:rPr lang="en-US" sz="1800" dirty="0"/>
                            <a:t>1. </a:t>
                          </a:r>
                          <a14:m>
                            <m:oMath xmlns:m="http://schemas.openxmlformats.org/officeDocument/2006/math">
                              <m:rad>
                                <m:radPr>
                                  <m:degHide m:val="on"/>
                                  <m:ctrlPr>
                                    <a:rPr lang="en-US" sz="1800" i="1" smtClean="0">
                                      <a:latin typeface="Cambria Math" panose="02040503050406030204" pitchFamily="18" charset="0"/>
                                    </a:rPr>
                                  </m:ctrlPr>
                                </m:radPr>
                                <m:deg/>
                                <m:e>
                                  <m:r>
                                    <a:rPr lang="en-US" sz="1800" b="0" i="1" smtClean="0">
                                      <a:latin typeface="Cambria Math" panose="02040503050406030204" pitchFamily="18" charset="0"/>
                                    </a:rPr>
                                    <m:t>3</m:t>
                                  </m:r>
                                </m:e>
                              </m:rad>
                            </m:oMath>
                          </a14:m>
                          <a:r>
                            <a:rPr lang="en-US" sz="1800" dirty="0"/>
                            <a:t> </a:t>
                          </a:r>
                          <a:r>
                            <a:rPr lang="en-US" sz="1800" dirty="0" err="1"/>
                            <a:t>là</a:t>
                          </a:r>
                          <a:r>
                            <a:rPr lang="en-US" sz="1800" baseline="0" dirty="0"/>
                            <a:t> </a:t>
                          </a:r>
                          <a:r>
                            <a:rPr lang="en-US" sz="1800" baseline="0" dirty="0" err="1"/>
                            <a:t>số</a:t>
                          </a:r>
                          <a:r>
                            <a:rPr lang="en-US" sz="1800" baseline="0" dirty="0"/>
                            <a:t> </a:t>
                          </a:r>
                          <a:r>
                            <a:rPr lang="en-US" sz="1800" baseline="0" dirty="0" err="1"/>
                            <a:t>vô</a:t>
                          </a:r>
                          <a:r>
                            <a:rPr lang="en-US" sz="1800" baseline="0" dirty="0"/>
                            <a:t> </a:t>
                          </a:r>
                          <a:r>
                            <a:rPr lang="en-US" sz="1800" baseline="0" dirty="0" err="1"/>
                            <a:t>tỉ</a:t>
                          </a:r>
                          <a:r>
                            <a:rPr lang="en-US" sz="1800" baseline="0" dirty="0"/>
                            <a:t>.</a:t>
                          </a: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r h="410996">
                    <a:tc>
                      <a:txBody>
                        <a:bodyPr/>
                        <a:lstStyle/>
                        <a:p>
                          <a:pPr>
                            <a:lnSpc>
                              <a:spcPct val="150000"/>
                            </a:lnSpc>
                          </a:pPr>
                          <a:r>
                            <a:rPr lang="en-US" sz="1800" dirty="0"/>
                            <a:t>2.</a:t>
                          </a:r>
                          <a:r>
                            <a:rPr lang="en-US" sz="1800" baseline="0" dirty="0"/>
                            <a:t> </a:t>
                          </a:r>
                          <a:r>
                            <a:rPr lang="en-US" sz="1800" baseline="0" dirty="0" err="1"/>
                            <a:t>Số</a:t>
                          </a:r>
                          <a:r>
                            <a:rPr lang="en-US" sz="1800" baseline="0" dirty="0"/>
                            <a:t> </a:t>
                          </a:r>
                          <a:r>
                            <a:rPr lang="en-US" sz="1800" baseline="0" dirty="0" err="1"/>
                            <a:t>vô</a:t>
                          </a:r>
                          <a:r>
                            <a:rPr lang="en-US" sz="1800" baseline="0" dirty="0"/>
                            <a:t> </a:t>
                          </a:r>
                          <a:r>
                            <a:rPr lang="en-US" sz="1800" baseline="0" dirty="0" err="1"/>
                            <a:t>tỉ</a:t>
                          </a:r>
                          <a:r>
                            <a:rPr lang="en-US" sz="1800" baseline="0" dirty="0"/>
                            <a:t> </a:t>
                          </a:r>
                          <a:r>
                            <a:rPr lang="en-US" sz="1800" baseline="0" dirty="0" err="1"/>
                            <a:t>là</a:t>
                          </a:r>
                          <a:r>
                            <a:rPr lang="en-US" sz="1800" baseline="0" dirty="0"/>
                            <a:t> </a:t>
                          </a:r>
                          <a:r>
                            <a:rPr lang="en-US" sz="1800" baseline="0" dirty="0" err="1"/>
                            <a:t>số</a:t>
                          </a:r>
                          <a:r>
                            <a:rPr lang="en-US" sz="1800" baseline="0" dirty="0"/>
                            <a:t> </a:t>
                          </a:r>
                          <a:r>
                            <a:rPr lang="en-US" sz="1800" baseline="0" dirty="0" err="1"/>
                            <a:t>thực</a:t>
                          </a:r>
                          <a:r>
                            <a:rPr lang="en-US" sz="1800" baseline="0" dirty="0"/>
                            <a:t>.</a:t>
                          </a: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2"/>
                      </a:ext>
                    </a:extLst>
                  </a:tr>
                  <a:tr h="410996">
                    <a:tc>
                      <a:txBody>
                        <a:bodyPr/>
                        <a:lstStyle/>
                        <a:p>
                          <a:pPr>
                            <a:lnSpc>
                              <a:spcPct val="150000"/>
                            </a:lnSpc>
                          </a:pPr>
                          <a:r>
                            <a:rPr lang="en-US" sz="1800" dirty="0"/>
                            <a:t>3. </a:t>
                          </a:r>
                          <a:r>
                            <a:rPr lang="en-US" sz="1800" dirty="0" err="1"/>
                            <a:t>Số</a:t>
                          </a:r>
                          <a:r>
                            <a:rPr lang="en-US" sz="1800" baseline="0" dirty="0"/>
                            <a:t> </a:t>
                          </a:r>
                          <a:r>
                            <a:rPr lang="en-US" sz="1800" baseline="0" dirty="0" err="1"/>
                            <a:t>vô</a:t>
                          </a:r>
                          <a:r>
                            <a:rPr lang="en-US" sz="1800" baseline="0" dirty="0"/>
                            <a:t> </a:t>
                          </a:r>
                          <a:r>
                            <a:rPr lang="en-US" sz="1800" baseline="0" dirty="0" err="1"/>
                            <a:t>tỉ</a:t>
                          </a:r>
                          <a:r>
                            <a:rPr lang="en-US" sz="1800" baseline="0" dirty="0"/>
                            <a:t> </a:t>
                          </a:r>
                          <a:r>
                            <a:rPr lang="en-US" sz="1800" baseline="0" dirty="0" err="1"/>
                            <a:t>là</a:t>
                          </a:r>
                          <a:r>
                            <a:rPr lang="en-US" sz="1800" baseline="0" dirty="0"/>
                            <a:t> </a:t>
                          </a:r>
                          <a:r>
                            <a:rPr lang="en-US" sz="1800" baseline="0" dirty="0" err="1"/>
                            <a:t>số</a:t>
                          </a:r>
                          <a:r>
                            <a:rPr lang="en-US" sz="1800" baseline="0" dirty="0"/>
                            <a:t> </a:t>
                          </a:r>
                          <a:r>
                            <a:rPr lang="en-US" sz="1800" baseline="0" dirty="0" err="1"/>
                            <a:t>thập</a:t>
                          </a:r>
                          <a:r>
                            <a:rPr lang="en-US" sz="1800" baseline="0" dirty="0"/>
                            <a:t> </a:t>
                          </a:r>
                          <a:r>
                            <a:rPr lang="en-US" sz="1800" baseline="0" dirty="0" err="1"/>
                            <a:t>phân</a:t>
                          </a:r>
                          <a:r>
                            <a:rPr lang="en-US" sz="1800" baseline="0" dirty="0"/>
                            <a:t> </a:t>
                          </a:r>
                          <a:r>
                            <a:rPr lang="en-US" sz="1800" baseline="0" dirty="0" err="1"/>
                            <a:t>vô</a:t>
                          </a:r>
                          <a:r>
                            <a:rPr lang="en-US" sz="1800" baseline="0" dirty="0"/>
                            <a:t> </a:t>
                          </a:r>
                          <a:r>
                            <a:rPr lang="en-US" sz="1800" baseline="0" dirty="0" err="1"/>
                            <a:t>hạn</a:t>
                          </a:r>
                          <a:r>
                            <a:rPr lang="en-US" sz="1800" baseline="0" dirty="0"/>
                            <a:t> </a:t>
                          </a:r>
                          <a:r>
                            <a:rPr lang="en-US" sz="1800" baseline="0" dirty="0" err="1"/>
                            <a:t>tuần</a:t>
                          </a:r>
                          <a:r>
                            <a:rPr lang="en-US" sz="1800" baseline="0" dirty="0"/>
                            <a:t> </a:t>
                          </a:r>
                          <a:r>
                            <a:rPr lang="en-US" sz="1800" baseline="0" dirty="0" err="1"/>
                            <a:t>hoàn</a:t>
                          </a:r>
                          <a:r>
                            <a:rPr lang="en-US" sz="1800" baseline="0" dirty="0"/>
                            <a:t>.</a:t>
                          </a: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3"/>
                      </a:ext>
                    </a:extLst>
                  </a:tr>
                  <a:tr h="410996">
                    <a:tc>
                      <a:txBody>
                        <a:bodyPr/>
                        <a:lstStyle/>
                        <a:p>
                          <a:pPr>
                            <a:lnSpc>
                              <a:spcPct val="150000"/>
                            </a:lnSpc>
                          </a:pPr>
                          <a:r>
                            <a:rPr lang="en-US" sz="1800" dirty="0"/>
                            <a:t>4. </a:t>
                          </a:r>
                          <a:r>
                            <a:rPr lang="en-US" sz="1800" dirty="0" err="1"/>
                            <a:t>Căn</a:t>
                          </a:r>
                          <a:r>
                            <a:rPr lang="en-US" sz="1800" baseline="0" dirty="0"/>
                            <a:t> </a:t>
                          </a:r>
                          <a:r>
                            <a:rPr lang="en-US" sz="1800" baseline="0" dirty="0" err="1"/>
                            <a:t>bậc</a:t>
                          </a:r>
                          <a:r>
                            <a:rPr lang="en-US" sz="1800" baseline="0" dirty="0"/>
                            <a:t> </a:t>
                          </a:r>
                          <a:r>
                            <a:rPr lang="en-US" sz="1800" baseline="0" dirty="0" err="1"/>
                            <a:t>hai</a:t>
                          </a:r>
                          <a:r>
                            <a:rPr lang="en-US" sz="1800" baseline="0" dirty="0"/>
                            <a:t> </a:t>
                          </a:r>
                          <a:r>
                            <a:rPr lang="en-US" sz="1800" baseline="0" dirty="0" err="1"/>
                            <a:t>của</a:t>
                          </a:r>
                          <a:r>
                            <a:rPr lang="en-US" sz="1800" baseline="0" dirty="0"/>
                            <a:t> </a:t>
                          </a:r>
                          <a:r>
                            <a:rPr lang="en-US" sz="1800" baseline="0" dirty="0" err="1"/>
                            <a:t>một</a:t>
                          </a:r>
                          <a:r>
                            <a:rPr lang="en-US" sz="1800" baseline="0" dirty="0"/>
                            <a:t> </a:t>
                          </a:r>
                          <a:r>
                            <a:rPr lang="en-US" sz="1800" baseline="0" dirty="0" err="1"/>
                            <a:t>số</a:t>
                          </a:r>
                          <a:r>
                            <a:rPr lang="en-US" sz="1800" baseline="0" dirty="0"/>
                            <a:t> </a:t>
                          </a:r>
                          <a:r>
                            <a:rPr lang="en-US" sz="1800" baseline="0" dirty="0" err="1"/>
                            <a:t>tự</a:t>
                          </a:r>
                          <a:r>
                            <a:rPr lang="en-US" sz="1800" baseline="0" dirty="0"/>
                            <a:t> </a:t>
                          </a:r>
                          <a:r>
                            <a:rPr lang="en-US" sz="1800" baseline="0" dirty="0" err="1"/>
                            <a:t>nhiên</a:t>
                          </a:r>
                          <a:r>
                            <a:rPr lang="en-US" sz="1800" baseline="0" dirty="0"/>
                            <a:t> </a:t>
                          </a:r>
                          <a:r>
                            <a:rPr lang="en-US" sz="1800" baseline="0" dirty="0" err="1"/>
                            <a:t>là</a:t>
                          </a:r>
                          <a:r>
                            <a:rPr lang="en-US" sz="1800" baseline="0" dirty="0"/>
                            <a:t> </a:t>
                          </a:r>
                          <a:r>
                            <a:rPr lang="en-US" sz="1800" baseline="0" dirty="0" err="1"/>
                            <a:t>một</a:t>
                          </a:r>
                          <a:r>
                            <a:rPr lang="en-US" sz="1800" baseline="0" dirty="0"/>
                            <a:t> </a:t>
                          </a:r>
                          <a:r>
                            <a:rPr lang="en-US" sz="1800" baseline="0" dirty="0" err="1"/>
                            <a:t>số</a:t>
                          </a:r>
                          <a:r>
                            <a:rPr lang="en-US" sz="1800" baseline="0" dirty="0"/>
                            <a:t> </a:t>
                          </a:r>
                          <a:r>
                            <a:rPr lang="en-US" sz="1800" baseline="0" dirty="0" err="1"/>
                            <a:t>vô</a:t>
                          </a:r>
                          <a:r>
                            <a:rPr lang="en-US" sz="1800" baseline="0" dirty="0"/>
                            <a:t> </a:t>
                          </a:r>
                          <a:r>
                            <a:rPr lang="en-US" sz="1800" baseline="0" dirty="0" err="1"/>
                            <a:t>tỉ</a:t>
                          </a:r>
                          <a:r>
                            <a:rPr lang="en-US" sz="1800" baseline="0" dirty="0"/>
                            <a:t>.</a:t>
                          </a: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4"/>
                      </a:ext>
                    </a:extLst>
                  </a:tr>
                  <a:tr h="410996">
                    <a:tc>
                      <a:txBody>
                        <a:bodyPr/>
                        <a:lstStyle/>
                        <a:p>
                          <a:pPr>
                            <a:lnSpc>
                              <a:spcPct val="150000"/>
                            </a:lnSpc>
                          </a:pPr>
                          <a:r>
                            <a:rPr lang="en-US" sz="1800" dirty="0"/>
                            <a:t>5. </a:t>
                          </a:r>
                          <a:r>
                            <a:rPr lang="en-US" sz="1800" dirty="0" err="1"/>
                            <a:t>Nếu</a:t>
                          </a:r>
                          <a:r>
                            <a:rPr lang="en-US" sz="1800" baseline="0" dirty="0"/>
                            <a:t> a </a:t>
                          </a:r>
                          <a:r>
                            <a:rPr lang="en-US" sz="1800" baseline="0" dirty="0" err="1"/>
                            <a:t>là</a:t>
                          </a:r>
                          <a:r>
                            <a:rPr lang="en-US" sz="1800" baseline="0" dirty="0"/>
                            <a:t> </a:t>
                          </a:r>
                          <a:r>
                            <a:rPr lang="en-US" sz="1800" baseline="0" dirty="0" err="1"/>
                            <a:t>số</a:t>
                          </a:r>
                          <a:r>
                            <a:rPr lang="en-US" sz="1800" baseline="0" dirty="0"/>
                            <a:t> </a:t>
                          </a:r>
                          <a:r>
                            <a:rPr lang="en-US" sz="1800" baseline="0" dirty="0" err="1"/>
                            <a:t>thực</a:t>
                          </a:r>
                          <a:r>
                            <a:rPr lang="en-US" sz="1800" baseline="0" dirty="0"/>
                            <a:t> </a:t>
                          </a:r>
                          <a:r>
                            <a:rPr lang="en-US" sz="1800" baseline="0" dirty="0" err="1"/>
                            <a:t>thì</a:t>
                          </a:r>
                          <a:r>
                            <a:rPr lang="en-US" sz="1800" baseline="0" dirty="0"/>
                            <a:t> a </a:t>
                          </a:r>
                          <a:r>
                            <a:rPr lang="en-US" sz="1800" baseline="0" dirty="0" err="1"/>
                            <a:t>cũng</a:t>
                          </a:r>
                          <a:r>
                            <a:rPr lang="en-US" sz="1800" baseline="0" dirty="0"/>
                            <a:t> </a:t>
                          </a:r>
                          <a:r>
                            <a:rPr lang="en-US" sz="1800" baseline="0" dirty="0" err="1"/>
                            <a:t>là</a:t>
                          </a:r>
                          <a:r>
                            <a:rPr lang="en-US" sz="1800" baseline="0" dirty="0"/>
                            <a:t> </a:t>
                          </a:r>
                          <a:r>
                            <a:rPr lang="en-US" sz="1800" baseline="0" dirty="0" err="1"/>
                            <a:t>số</a:t>
                          </a:r>
                          <a:r>
                            <a:rPr lang="en-US" sz="1800" baseline="0" dirty="0"/>
                            <a:t> </a:t>
                          </a:r>
                          <a:r>
                            <a:rPr lang="en-US" sz="1800" baseline="0" dirty="0" err="1"/>
                            <a:t>vô</a:t>
                          </a:r>
                          <a:r>
                            <a:rPr lang="en-US" sz="1800" baseline="0" dirty="0"/>
                            <a:t> </a:t>
                          </a:r>
                          <a:r>
                            <a:rPr lang="en-US" sz="1800" baseline="0" dirty="0" err="1"/>
                            <a:t>tỉ</a:t>
                          </a:r>
                          <a:r>
                            <a:rPr lang="en-US" sz="1800" baseline="0" dirty="0"/>
                            <a:t>.</a:t>
                          </a: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5"/>
                      </a:ext>
                    </a:extLst>
                  </a:tr>
                  <a:tr h="410996">
                    <a:tc>
                      <a:txBody>
                        <a:bodyPr/>
                        <a:lstStyle/>
                        <a:p>
                          <a:pPr>
                            <a:lnSpc>
                              <a:spcPct val="150000"/>
                            </a:lnSpc>
                          </a:pPr>
                          <a:r>
                            <a:rPr lang="en-US" sz="1800" dirty="0"/>
                            <a:t>6. </a:t>
                          </a:r>
                          <a:r>
                            <a:rPr lang="en-US" sz="1800" dirty="0" err="1"/>
                            <a:t>Nếu</a:t>
                          </a:r>
                          <a:r>
                            <a:rPr lang="en-US" sz="1800" baseline="0" dirty="0"/>
                            <a:t> a </a:t>
                          </a:r>
                          <a:r>
                            <a:rPr lang="en-US" sz="1800" baseline="0" dirty="0" err="1"/>
                            <a:t>là</a:t>
                          </a:r>
                          <a:r>
                            <a:rPr lang="en-US" sz="1800" baseline="0" dirty="0"/>
                            <a:t> </a:t>
                          </a:r>
                          <a:r>
                            <a:rPr lang="en-US" sz="1800" baseline="0" dirty="0" err="1"/>
                            <a:t>số</a:t>
                          </a:r>
                          <a:r>
                            <a:rPr lang="en-US" sz="1800" baseline="0" dirty="0"/>
                            <a:t> </a:t>
                          </a:r>
                          <a:r>
                            <a:rPr lang="en-US" sz="1800" baseline="0" dirty="0" err="1"/>
                            <a:t>hữu</a:t>
                          </a:r>
                          <a:r>
                            <a:rPr lang="en-US" sz="1800" baseline="0" dirty="0"/>
                            <a:t> </a:t>
                          </a:r>
                          <a:r>
                            <a:rPr lang="en-US" sz="1800" baseline="0" dirty="0" err="1"/>
                            <a:t>tỉ</a:t>
                          </a:r>
                          <a:r>
                            <a:rPr lang="en-US" sz="1800" baseline="0" dirty="0"/>
                            <a:t> </a:t>
                          </a:r>
                          <a:r>
                            <a:rPr lang="en-US" sz="1800" baseline="0" dirty="0" err="1"/>
                            <a:t>thì</a:t>
                          </a:r>
                          <a:r>
                            <a:rPr lang="en-US" sz="1800" baseline="0" dirty="0"/>
                            <a:t> a </a:t>
                          </a:r>
                          <a:r>
                            <a:rPr lang="en-US" sz="1800" baseline="0" dirty="0" err="1"/>
                            <a:t>cũng</a:t>
                          </a:r>
                          <a:r>
                            <a:rPr lang="en-US" sz="1800" baseline="0" dirty="0"/>
                            <a:t> </a:t>
                          </a:r>
                          <a:r>
                            <a:rPr lang="en-US" sz="1800" baseline="0" dirty="0" err="1"/>
                            <a:t>là</a:t>
                          </a:r>
                          <a:r>
                            <a:rPr lang="en-US" sz="1800" baseline="0" dirty="0"/>
                            <a:t> </a:t>
                          </a:r>
                          <a:r>
                            <a:rPr lang="en-US" sz="1800" baseline="0" dirty="0" err="1"/>
                            <a:t>số</a:t>
                          </a:r>
                          <a:r>
                            <a:rPr lang="en-US" sz="1800" baseline="0" dirty="0"/>
                            <a:t> </a:t>
                          </a:r>
                          <a:r>
                            <a:rPr lang="en-US" sz="1800" baseline="0" dirty="0" err="1"/>
                            <a:t>vô</a:t>
                          </a:r>
                          <a:r>
                            <a:rPr lang="en-US" sz="1800" baseline="0" dirty="0"/>
                            <a:t> </a:t>
                          </a:r>
                          <a:r>
                            <a:rPr lang="en-US" sz="1800" baseline="0" dirty="0" err="1"/>
                            <a:t>tỉ</a:t>
                          </a:r>
                          <a:r>
                            <a:rPr lang="en-US" sz="1800" baseline="0" dirty="0"/>
                            <a:t>.</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6"/>
                      </a:ext>
                    </a:extLst>
                  </a:tr>
                  <a:tr h="410996">
                    <a:tc>
                      <a:txBody>
                        <a:bodyPr/>
                        <a:lstStyle/>
                        <a:p>
                          <a:pPr>
                            <a:lnSpc>
                              <a:spcPct val="150000"/>
                            </a:lnSpc>
                          </a:pPr>
                          <a:r>
                            <a:rPr lang="en-US" sz="1800" dirty="0"/>
                            <a:t>7. </a:t>
                          </a:r>
                          <a:r>
                            <a:rPr lang="en-US" sz="1800" dirty="0" err="1"/>
                            <a:t>Tập</a:t>
                          </a:r>
                          <a:r>
                            <a:rPr lang="en-US" sz="1800" baseline="0" dirty="0"/>
                            <a:t> </a:t>
                          </a:r>
                          <a:r>
                            <a:rPr lang="en-US" sz="1800" baseline="0" dirty="0" err="1"/>
                            <a:t>số</a:t>
                          </a:r>
                          <a:r>
                            <a:rPr lang="en-US" sz="1800" baseline="0" dirty="0"/>
                            <a:t> </a:t>
                          </a:r>
                          <a:r>
                            <a:rPr lang="en-US" sz="1800" baseline="0" dirty="0" err="1"/>
                            <a:t>thực</a:t>
                          </a:r>
                          <a:r>
                            <a:rPr lang="en-US" sz="1800" baseline="0" dirty="0"/>
                            <a:t> </a:t>
                          </a:r>
                          <a:r>
                            <a:rPr lang="en-US" sz="1800" baseline="0" dirty="0" err="1"/>
                            <a:t>gồm</a:t>
                          </a:r>
                          <a:r>
                            <a:rPr lang="en-US" sz="1800" baseline="0" dirty="0"/>
                            <a:t> </a:t>
                          </a:r>
                          <a:r>
                            <a:rPr lang="en-US" sz="1800" baseline="0" dirty="0" err="1"/>
                            <a:t>tập</a:t>
                          </a:r>
                          <a:r>
                            <a:rPr lang="en-US" sz="1800" baseline="0" dirty="0"/>
                            <a:t> </a:t>
                          </a:r>
                          <a:r>
                            <a:rPr lang="en-US" sz="1800" baseline="0" dirty="0" err="1"/>
                            <a:t>số</a:t>
                          </a:r>
                          <a:r>
                            <a:rPr lang="en-US" sz="1800" baseline="0" dirty="0"/>
                            <a:t> </a:t>
                          </a:r>
                          <a:r>
                            <a:rPr lang="en-US" sz="1800" baseline="0" dirty="0" err="1"/>
                            <a:t>hữu</a:t>
                          </a:r>
                          <a:r>
                            <a:rPr lang="en-US" sz="1800" baseline="0" dirty="0"/>
                            <a:t> </a:t>
                          </a:r>
                          <a:r>
                            <a:rPr lang="en-US" sz="1800" baseline="0" dirty="0" err="1"/>
                            <a:t>tỉ</a:t>
                          </a:r>
                          <a:r>
                            <a:rPr lang="en-US" sz="1800" baseline="0" dirty="0"/>
                            <a:t> </a:t>
                          </a:r>
                          <a:r>
                            <a:rPr lang="en-US" sz="1800" baseline="0" dirty="0" err="1"/>
                            <a:t>và</a:t>
                          </a:r>
                          <a:r>
                            <a:rPr lang="en-US" sz="1800" baseline="0" dirty="0"/>
                            <a:t> </a:t>
                          </a:r>
                          <a:r>
                            <a:rPr lang="en-US" sz="1800" baseline="0" dirty="0" err="1"/>
                            <a:t>số</a:t>
                          </a:r>
                          <a:r>
                            <a:rPr lang="en-US" sz="1800" baseline="0" dirty="0"/>
                            <a:t> </a:t>
                          </a:r>
                          <a:r>
                            <a:rPr lang="en-US" sz="1800" baseline="0" dirty="0" err="1"/>
                            <a:t>vô</a:t>
                          </a:r>
                          <a:r>
                            <a:rPr lang="en-US" sz="1800" baseline="0" dirty="0"/>
                            <a:t> </a:t>
                          </a:r>
                          <a:r>
                            <a:rPr lang="en-US" sz="1800" baseline="0" dirty="0" err="1"/>
                            <a:t>tỉ</a:t>
                          </a:r>
                          <a:r>
                            <a:rPr lang="en-US" sz="1800" baseline="0" dirty="0"/>
                            <a:t>.</a:t>
                          </a: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7"/>
                      </a:ext>
                    </a:extLst>
                  </a:tr>
                </a:tbl>
              </a:graphicData>
            </a:graphic>
          </p:graphicFrame>
        </mc:Choice>
        <mc:Fallback xmlns="">
          <p:graphicFrame>
            <p:nvGraphicFramePr>
              <p:cNvPr id="22" name="Table 21"/>
              <p:cNvGraphicFramePr>
                <a:graphicFrameLocks noGrp="1"/>
              </p:cNvGraphicFramePr>
              <p:nvPr>
                <p:extLst>
                  <p:ext uri="{D42A27DB-BD31-4B8C-83A1-F6EECF244321}">
                    <p14:modId xmlns:p14="http://schemas.microsoft.com/office/powerpoint/2010/main" val="1396040922"/>
                  </p:ext>
                </p:extLst>
              </p:nvPr>
            </p:nvGraphicFramePr>
            <p:xfrm>
              <a:off x="843517" y="887818"/>
              <a:ext cx="7662531" cy="4062159"/>
            </p:xfrm>
            <a:graphic>
              <a:graphicData uri="http://schemas.openxmlformats.org/drawingml/2006/table">
                <a:tbl>
                  <a:tblPr firstRow="1" bandRow="1">
                    <a:tableStyleId>{CE1A6ABB-33E4-4689-B738-5D0904E511A1}</a:tableStyleId>
                  </a:tblPr>
                  <a:tblGrid>
                    <a:gridCol w="5440325"/>
                    <a:gridCol w="1148316"/>
                    <a:gridCol w="1073890"/>
                  </a:tblGrid>
                  <a:tr h="502920">
                    <a:tc>
                      <a:txBody>
                        <a:bodyPr/>
                        <a:lstStyle/>
                        <a:p>
                          <a:pPr algn="ctr">
                            <a:lnSpc>
                              <a:spcPct val="150000"/>
                            </a:lnSpc>
                          </a:pPr>
                          <a:r>
                            <a:rPr lang="en-US" sz="1800" b="1" dirty="0" err="1" smtClean="0"/>
                            <a:t>Câu</a:t>
                          </a:r>
                          <a:endParaRPr lang="en-US" sz="1800"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lnSpc>
                              <a:spcPct val="150000"/>
                            </a:lnSpc>
                          </a:pPr>
                          <a:r>
                            <a:rPr lang="en-US" sz="1800" b="1" dirty="0" err="1" smtClean="0"/>
                            <a:t>Đúng</a:t>
                          </a:r>
                          <a:endParaRPr lang="en-US" sz="1800"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lnSpc>
                              <a:spcPct val="150000"/>
                            </a:lnSpc>
                          </a:pPr>
                          <a:r>
                            <a:rPr lang="en-US" sz="1800" b="1" dirty="0" err="1" smtClean="0"/>
                            <a:t>Sai</a:t>
                          </a:r>
                          <a:endParaRPr lang="en-US" sz="1800" b="1"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r>
                  <a:tr h="541719">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blipFill rotWithShape="0">
                          <a:blip r:embed="rId3"/>
                          <a:stretch>
                            <a:fillRect l="-224" t="-94382" r="-41209" b="-566292"/>
                          </a:stretch>
                        </a:blip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r>
                  <a:tr h="502920">
                    <a:tc>
                      <a:txBody>
                        <a:bodyPr/>
                        <a:lstStyle/>
                        <a:p>
                          <a:pPr>
                            <a:lnSpc>
                              <a:spcPct val="150000"/>
                            </a:lnSpc>
                          </a:pPr>
                          <a:r>
                            <a:rPr lang="en-US" sz="1800" dirty="0" smtClean="0"/>
                            <a:t>2.</a:t>
                          </a:r>
                          <a:r>
                            <a:rPr lang="en-US" sz="1800" baseline="0" dirty="0" smtClean="0"/>
                            <a:t> </a:t>
                          </a:r>
                          <a:r>
                            <a:rPr lang="en-US" sz="1800" baseline="0" dirty="0" err="1" smtClean="0"/>
                            <a:t>Số</a:t>
                          </a:r>
                          <a:r>
                            <a:rPr lang="en-US" sz="1800" baseline="0" dirty="0" smtClean="0"/>
                            <a:t> </a:t>
                          </a:r>
                          <a:r>
                            <a:rPr lang="en-US" sz="1800" baseline="0" dirty="0" err="1" smtClean="0"/>
                            <a:t>vô</a:t>
                          </a:r>
                          <a:r>
                            <a:rPr lang="en-US" sz="1800" baseline="0" dirty="0" smtClean="0"/>
                            <a:t> </a:t>
                          </a:r>
                          <a:r>
                            <a:rPr lang="en-US" sz="1800" baseline="0" dirty="0" err="1" smtClean="0"/>
                            <a:t>tỉ</a:t>
                          </a:r>
                          <a:r>
                            <a:rPr lang="en-US" sz="1800" baseline="0" dirty="0" smtClean="0"/>
                            <a:t> </a:t>
                          </a:r>
                          <a:r>
                            <a:rPr lang="en-US" sz="1800" baseline="0" dirty="0" err="1" smtClean="0"/>
                            <a:t>là</a:t>
                          </a:r>
                          <a:r>
                            <a:rPr lang="en-US" sz="1800" baseline="0" dirty="0" smtClean="0"/>
                            <a:t> </a:t>
                          </a:r>
                          <a:r>
                            <a:rPr lang="en-US" sz="1800" baseline="0" dirty="0" err="1" smtClean="0"/>
                            <a:t>số</a:t>
                          </a:r>
                          <a:r>
                            <a:rPr lang="en-US" sz="1800" baseline="0" dirty="0" smtClean="0"/>
                            <a:t> </a:t>
                          </a:r>
                          <a:r>
                            <a:rPr lang="en-US" sz="1800" baseline="0" dirty="0" err="1" smtClean="0"/>
                            <a:t>thực</a:t>
                          </a:r>
                          <a:r>
                            <a:rPr lang="en-US" sz="1800" baseline="0" dirty="0" smtClean="0"/>
                            <a:t>.</a:t>
                          </a: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r>
                  <a:tr h="502920">
                    <a:tc>
                      <a:txBody>
                        <a:bodyPr/>
                        <a:lstStyle/>
                        <a:p>
                          <a:pPr>
                            <a:lnSpc>
                              <a:spcPct val="150000"/>
                            </a:lnSpc>
                          </a:pPr>
                          <a:r>
                            <a:rPr lang="en-US" sz="1800" dirty="0" smtClean="0"/>
                            <a:t>3. </a:t>
                          </a:r>
                          <a:r>
                            <a:rPr lang="en-US" sz="1800" dirty="0" err="1" smtClean="0"/>
                            <a:t>Số</a:t>
                          </a:r>
                          <a:r>
                            <a:rPr lang="en-US" sz="1800" baseline="0" dirty="0" smtClean="0"/>
                            <a:t> </a:t>
                          </a:r>
                          <a:r>
                            <a:rPr lang="en-US" sz="1800" baseline="0" dirty="0" err="1" smtClean="0"/>
                            <a:t>vô</a:t>
                          </a:r>
                          <a:r>
                            <a:rPr lang="en-US" sz="1800" baseline="0" dirty="0" smtClean="0"/>
                            <a:t> </a:t>
                          </a:r>
                          <a:r>
                            <a:rPr lang="en-US" sz="1800" baseline="0" dirty="0" err="1" smtClean="0"/>
                            <a:t>tỉ</a:t>
                          </a:r>
                          <a:r>
                            <a:rPr lang="en-US" sz="1800" baseline="0" dirty="0" smtClean="0"/>
                            <a:t> </a:t>
                          </a:r>
                          <a:r>
                            <a:rPr lang="en-US" sz="1800" baseline="0" dirty="0" err="1" smtClean="0"/>
                            <a:t>là</a:t>
                          </a:r>
                          <a:r>
                            <a:rPr lang="en-US" sz="1800" baseline="0" dirty="0" smtClean="0"/>
                            <a:t> </a:t>
                          </a:r>
                          <a:r>
                            <a:rPr lang="en-US" sz="1800" baseline="0" dirty="0" err="1" smtClean="0"/>
                            <a:t>số</a:t>
                          </a:r>
                          <a:r>
                            <a:rPr lang="en-US" sz="1800" baseline="0" dirty="0" smtClean="0"/>
                            <a:t> </a:t>
                          </a:r>
                          <a:r>
                            <a:rPr lang="en-US" sz="1800" baseline="0" dirty="0" err="1" smtClean="0"/>
                            <a:t>thập</a:t>
                          </a:r>
                          <a:r>
                            <a:rPr lang="en-US" sz="1800" baseline="0" dirty="0" smtClean="0"/>
                            <a:t> </a:t>
                          </a:r>
                          <a:r>
                            <a:rPr lang="en-US" sz="1800" baseline="0" dirty="0" err="1" smtClean="0"/>
                            <a:t>phân</a:t>
                          </a:r>
                          <a:r>
                            <a:rPr lang="en-US" sz="1800" baseline="0" dirty="0" smtClean="0"/>
                            <a:t> </a:t>
                          </a:r>
                          <a:r>
                            <a:rPr lang="en-US" sz="1800" baseline="0" dirty="0" err="1" smtClean="0"/>
                            <a:t>vô</a:t>
                          </a:r>
                          <a:r>
                            <a:rPr lang="en-US" sz="1800" baseline="0" dirty="0" smtClean="0"/>
                            <a:t> </a:t>
                          </a:r>
                          <a:r>
                            <a:rPr lang="en-US" sz="1800" baseline="0" dirty="0" err="1" smtClean="0"/>
                            <a:t>hạn</a:t>
                          </a:r>
                          <a:r>
                            <a:rPr lang="en-US" sz="1800" baseline="0" dirty="0" smtClean="0"/>
                            <a:t> </a:t>
                          </a:r>
                          <a:r>
                            <a:rPr lang="en-US" sz="1800" baseline="0" dirty="0" err="1" smtClean="0"/>
                            <a:t>tuần</a:t>
                          </a:r>
                          <a:r>
                            <a:rPr lang="en-US" sz="1800" baseline="0" dirty="0" smtClean="0"/>
                            <a:t> </a:t>
                          </a:r>
                          <a:r>
                            <a:rPr lang="en-US" sz="1800" baseline="0" dirty="0" err="1" smtClean="0"/>
                            <a:t>hoàn</a:t>
                          </a:r>
                          <a:r>
                            <a:rPr lang="en-US" sz="1800" baseline="0" dirty="0" smtClean="0"/>
                            <a:t>.</a:t>
                          </a: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r>
                  <a:tr h="502920">
                    <a:tc>
                      <a:txBody>
                        <a:bodyPr/>
                        <a:lstStyle/>
                        <a:p>
                          <a:pPr>
                            <a:lnSpc>
                              <a:spcPct val="150000"/>
                            </a:lnSpc>
                          </a:pPr>
                          <a:r>
                            <a:rPr lang="en-US" sz="1800" dirty="0" smtClean="0"/>
                            <a:t>4. </a:t>
                          </a:r>
                          <a:r>
                            <a:rPr lang="en-US" sz="1800" dirty="0" err="1" smtClean="0"/>
                            <a:t>Căn</a:t>
                          </a:r>
                          <a:r>
                            <a:rPr lang="en-US" sz="1800" baseline="0" dirty="0" smtClean="0"/>
                            <a:t> </a:t>
                          </a:r>
                          <a:r>
                            <a:rPr lang="en-US" sz="1800" baseline="0" dirty="0" err="1" smtClean="0"/>
                            <a:t>bậc</a:t>
                          </a:r>
                          <a:r>
                            <a:rPr lang="en-US" sz="1800" baseline="0" dirty="0" smtClean="0"/>
                            <a:t> </a:t>
                          </a:r>
                          <a:r>
                            <a:rPr lang="en-US" sz="1800" baseline="0" dirty="0" err="1" smtClean="0"/>
                            <a:t>hai</a:t>
                          </a:r>
                          <a:r>
                            <a:rPr lang="en-US" sz="1800" baseline="0" dirty="0" smtClean="0"/>
                            <a:t> </a:t>
                          </a:r>
                          <a:r>
                            <a:rPr lang="en-US" sz="1800" baseline="0" dirty="0" err="1" smtClean="0"/>
                            <a:t>của</a:t>
                          </a:r>
                          <a:r>
                            <a:rPr lang="en-US" sz="1800" baseline="0" dirty="0" smtClean="0"/>
                            <a:t> </a:t>
                          </a:r>
                          <a:r>
                            <a:rPr lang="en-US" sz="1800" baseline="0" dirty="0" err="1" smtClean="0"/>
                            <a:t>một</a:t>
                          </a:r>
                          <a:r>
                            <a:rPr lang="en-US" sz="1800" baseline="0" dirty="0" smtClean="0"/>
                            <a:t> </a:t>
                          </a:r>
                          <a:r>
                            <a:rPr lang="en-US" sz="1800" baseline="0" dirty="0" err="1" smtClean="0"/>
                            <a:t>số</a:t>
                          </a:r>
                          <a:r>
                            <a:rPr lang="en-US" sz="1800" baseline="0" dirty="0" smtClean="0"/>
                            <a:t> </a:t>
                          </a:r>
                          <a:r>
                            <a:rPr lang="en-US" sz="1800" baseline="0" dirty="0" err="1" smtClean="0"/>
                            <a:t>tự</a:t>
                          </a:r>
                          <a:r>
                            <a:rPr lang="en-US" sz="1800" baseline="0" dirty="0" smtClean="0"/>
                            <a:t> </a:t>
                          </a:r>
                          <a:r>
                            <a:rPr lang="en-US" sz="1800" baseline="0" dirty="0" err="1" smtClean="0"/>
                            <a:t>nhiên</a:t>
                          </a:r>
                          <a:r>
                            <a:rPr lang="en-US" sz="1800" baseline="0" dirty="0" smtClean="0"/>
                            <a:t> </a:t>
                          </a:r>
                          <a:r>
                            <a:rPr lang="en-US" sz="1800" baseline="0" dirty="0" err="1" smtClean="0"/>
                            <a:t>là</a:t>
                          </a:r>
                          <a:r>
                            <a:rPr lang="en-US" sz="1800" baseline="0" dirty="0" smtClean="0"/>
                            <a:t> </a:t>
                          </a:r>
                          <a:r>
                            <a:rPr lang="en-US" sz="1800" baseline="0" dirty="0" err="1" smtClean="0"/>
                            <a:t>một</a:t>
                          </a:r>
                          <a:r>
                            <a:rPr lang="en-US" sz="1800" baseline="0" dirty="0" smtClean="0"/>
                            <a:t> </a:t>
                          </a:r>
                          <a:r>
                            <a:rPr lang="en-US" sz="1800" baseline="0" dirty="0" err="1" smtClean="0"/>
                            <a:t>số</a:t>
                          </a:r>
                          <a:r>
                            <a:rPr lang="en-US" sz="1800" baseline="0" dirty="0" smtClean="0"/>
                            <a:t> </a:t>
                          </a:r>
                          <a:r>
                            <a:rPr lang="en-US" sz="1800" baseline="0" dirty="0" err="1" smtClean="0"/>
                            <a:t>vô</a:t>
                          </a:r>
                          <a:r>
                            <a:rPr lang="en-US" sz="1800" baseline="0" dirty="0" smtClean="0"/>
                            <a:t> </a:t>
                          </a:r>
                          <a:r>
                            <a:rPr lang="en-US" sz="1800" baseline="0" dirty="0" err="1" smtClean="0"/>
                            <a:t>tỉ</a:t>
                          </a:r>
                          <a:r>
                            <a:rPr lang="en-US" sz="1800" baseline="0" dirty="0" smtClean="0"/>
                            <a:t>.</a:t>
                          </a: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r>
                  <a:tr h="502920">
                    <a:tc>
                      <a:txBody>
                        <a:bodyPr/>
                        <a:lstStyle/>
                        <a:p>
                          <a:pPr>
                            <a:lnSpc>
                              <a:spcPct val="150000"/>
                            </a:lnSpc>
                          </a:pPr>
                          <a:r>
                            <a:rPr lang="en-US" sz="1800" dirty="0" smtClean="0"/>
                            <a:t>5. </a:t>
                          </a:r>
                          <a:r>
                            <a:rPr lang="en-US" sz="1800" dirty="0" err="1" smtClean="0"/>
                            <a:t>Nếu</a:t>
                          </a:r>
                          <a:r>
                            <a:rPr lang="en-US" sz="1800" baseline="0" dirty="0" smtClean="0"/>
                            <a:t> a </a:t>
                          </a:r>
                          <a:r>
                            <a:rPr lang="en-US" sz="1800" baseline="0" dirty="0" err="1" smtClean="0"/>
                            <a:t>là</a:t>
                          </a:r>
                          <a:r>
                            <a:rPr lang="en-US" sz="1800" baseline="0" dirty="0" smtClean="0"/>
                            <a:t> </a:t>
                          </a:r>
                          <a:r>
                            <a:rPr lang="en-US" sz="1800" baseline="0" dirty="0" err="1" smtClean="0"/>
                            <a:t>số</a:t>
                          </a:r>
                          <a:r>
                            <a:rPr lang="en-US" sz="1800" baseline="0" dirty="0" smtClean="0"/>
                            <a:t> </a:t>
                          </a:r>
                          <a:r>
                            <a:rPr lang="en-US" sz="1800" baseline="0" dirty="0" err="1" smtClean="0"/>
                            <a:t>thực</a:t>
                          </a:r>
                          <a:r>
                            <a:rPr lang="en-US" sz="1800" baseline="0" dirty="0" smtClean="0"/>
                            <a:t> </a:t>
                          </a:r>
                          <a:r>
                            <a:rPr lang="en-US" sz="1800" baseline="0" dirty="0" err="1" smtClean="0"/>
                            <a:t>thì</a:t>
                          </a:r>
                          <a:r>
                            <a:rPr lang="en-US" sz="1800" baseline="0" dirty="0" smtClean="0"/>
                            <a:t> a </a:t>
                          </a:r>
                          <a:r>
                            <a:rPr lang="en-US" sz="1800" baseline="0" dirty="0" err="1" smtClean="0"/>
                            <a:t>cũng</a:t>
                          </a:r>
                          <a:r>
                            <a:rPr lang="en-US" sz="1800" baseline="0" dirty="0" smtClean="0"/>
                            <a:t> </a:t>
                          </a:r>
                          <a:r>
                            <a:rPr lang="en-US" sz="1800" baseline="0" dirty="0" err="1" smtClean="0"/>
                            <a:t>là</a:t>
                          </a:r>
                          <a:r>
                            <a:rPr lang="en-US" sz="1800" baseline="0" dirty="0" smtClean="0"/>
                            <a:t> </a:t>
                          </a:r>
                          <a:r>
                            <a:rPr lang="en-US" sz="1800" baseline="0" dirty="0" err="1" smtClean="0"/>
                            <a:t>số</a:t>
                          </a:r>
                          <a:r>
                            <a:rPr lang="en-US" sz="1800" baseline="0" dirty="0" smtClean="0"/>
                            <a:t> </a:t>
                          </a:r>
                          <a:r>
                            <a:rPr lang="en-US" sz="1800" baseline="0" dirty="0" err="1" smtClean="0"/>
                            <a:t>vô</a:t>
                          </a:r>
                          <a:r>
                            <a:rPr lang="en-US" sz="1800" baseline="0" dirty="0" smtClean="0"/>
                            <a:t> </a:t>
                          </a:r>
                          <a:r>
                            <a:rPr lang="en-US" sz="1800" baseline="0" dirty="0" err="1" smtClean="0"/>
                            <a:t>tỉ</a:t>
                          </a:r>
                          <a:r>
                            <a:rPr lang="en-US" sz="1800" baseline="0" dirty="0" smtClean="0"/>
                            <a:t>.</a:t>
                          </a: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r>
                  <a:tr h="502920">
                    <a:tc>
                      <a:txBody>
                        <a:bodyPr/>
                        <a:lstStyle/>
                        <a:p>
                          <a:pPr>
                            <a:lnSpc>
                              <a:spcPct val="150000"/>
                            </a:lnSpc>
                          </a:pPr>
                          <a:r>
                            <a:rPr lang="en-US" sz="1800" dirty="0" smtClean="0"/>
                            <a:t>6. </a:t>
                          </a:r>
                          <a:r>
                            <a:rPr lang="en-US" sz="1800" dirty="0" err="1" smtClean="0"/>
                            <a:t>Nếu</a:t>
                          </a:r>
                          <a:r>
                            <a:rPr lang="en-US" sz="1800" baseline="0" dirty="0" smtClean="0"/>
                            <a:t> a </a:t>
                          </a:r>
                          <a:r>
                            <a:rPr lang="en-US" sz="1800" baseline="0" dirty="0" err="1" smtClean="0"/>
                            <a:t>là</a:t>
                          </a:r>
                          <a:r>
                            <a:rPr lang="en-US" sz="1800" baseline="0" dirty="0" smtClean="0"/>
                            <a:t> </a:t>
                          </a:r>
                          <a:r>
                            <a:rPr lang="en-US" sz="1800" baseline="0" dirty="0" err="1" smtClean="0"/>
                            <a:t>số</a:t>
                          </a:r>
                          <a:r>
                            <a:rPr lang="en-US" sz="1800" baseline="0" dirty="0" smtClean="0"/>
                            <a:t> </a:t>
                          </a:r>
                          <a:r>
                            <a:rPr lang="en-US" sz="1800" baseline="0" dirty="0" err="1" smtClean="0"/>
                            <a:t>hữu</a:t>
                          </a:r>
                          <a:r>
                            <a:rPr lang="en-US" sz="1800" baseline="0" dirty="0" smtClean="0"/>
                            <a:t> </a:t>
                          </a:r>
                          <a:r>
                            <a:rPr lang="en-US" sz="1800" baseline="0" dirty="0" err="1" smtClean="0"/>
                            <a:t>tỉ</a:t>
                          </a:r>
                          <a:r>
                            <a:rPr lang="en-US" sz="1800" baseline="0" dirty="0" smtClean="0"/>
                            <a:t> </a:t>
                          </a:r>
                          <a:r>
                            <a:rPr lang="en-US" sz="1800" baseline="0" dirty="0" err="1" smtClean="0"/>
                            <a:t>thì</a:t>
                          </a:r>
                          <a:r>
                            <a:rPr lang="en-US" sz="1800" baseline="0" dirty="0" smtClean="0"/>
                            <a:t> a </a:t>
                          </a:r>
                          <a:r>
                            <a:rPr lang="en-US" sz="1800" baseline="0" dirty="0" err="1" smtClean="0"/>
                            <a:t>cũng</a:t>
                          </a:r>
                          <a:r>
                            <a:rPr lang="en-US" sz="1800" baseline="0" dirty="0" smtClean="0"/>
                            <a:t> </a:t>
                          </a:r>
                          <a:r>
                            <a:rPr lang="en-US" sz="1800" baseline="0" dirty="0" err="1" smtClean="0"/>
                            <a:t>là</a:t>
                          </a:r>
                          <a:r>
                            <a:rPr lang="en-US" sz="1800" baseline="0" dirty="0" smtClean="0"/>
                            <a:t> </a:t>
                          </a:r>
                          <a:r>
                            <a:rPr lang="en-US" sz="1800" baseline="0" dirty="0" err="1" smtClean="0"/>
                            <a:t>số</a:t>
                          </a:r>
                          <a:r>
                            <a:rPr lang="en-US" sz="1800" baseline="0" dirty="0" smtClean="0"/>
                            <a:t> </a:t>
                          </a:r>
                          <a:r>
                            <a:rPr lang="en-US" sz="1800" baseline="0" dirty="0" err="1" smtClean="0"/>
                            <a:t>vô</a:t>
                          </a:r>
                          <a:r>
                            <a:rPr lang="en-US" sz="1800" baseline="0" dirty="0" smtClean="0"/>
                            <a:t> </a:t>
                          </a:r>
                          <a:r>
                            <a:rPr lang="en-US" sz="1800" baseline="0" dirty="0" err="1" smtClean="0"/>
                            <a:t>tỉ</a:t>
                          </a:r>
                          <a:r>
                            <a:rPr lang="en-US" sz="1800" baseline="0" dirty="0" smtClean="0"/>
                            <a:t>.</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r>
                  <a:tr h="502920">
                    <a:tc>
                      <a:txBody>
                        <a:bodyPr/>
                        <a:lstStyle/>
                        <a:p>
                          <a:pPr>
                            <a:lnSpc>
                              <a:spcPct val="150000"/>
                            </a:lnSpc>
                          </a:pPr>
                          <a:r>
                            <a:rPr lang="en-US" sz="1800" dirty="0" smtClean="0"/>
                            <a:t>7. </a:t>
                          </a:r>
                          <a:r>
                            <a:rPr lang="en-US" sz="1800" dirty="0" err="1" smtClean="0"/>
                            <a:t>Tập</a:t>
                          </a:r>
                          <a:r>
                            <a:rPr lang="en-US" sz="1800" baseline="0" dirty="0" smtClean="0"/>
                            <a:t> </a:t>
                          </a:r>
                          <a:r>
                            <a:rPr lang="en-US" sz="1800" baseline="0" dirty="0" err="1" smtClean="0"/>
                            <a:t>số</a:t>
                          </a:r>
                          <a:r>
                            <a:rPr lang="en-US" sz="1800" baseline="0" dirty="0" smtClean="0"/>
                            <a:t> </a:t>
                          </a:r>
                          <a:r>
                            <a:rPr lang="en-US" sz="1800" baseline="0" dirty="0" err="1" smtClean="0"/>
                            <a:t>thực</a:t>
                          </a:r>
                          <a:r>
                            <a:rPr lang="en-US" sz="1800" baseline="0" dirty="0" smtClean="0"/>
                            <a:t> </a:t>
                          </a:r>
                          <a:r>
                            <a:rPr lang="en-US" sz="1800" baseline="0" dirty="0" err="1" smtClean="0"/>
                            <a:t>gồm</a:t>
                          </a:r>
                          <a:r>
                            <a:rPr lang="en-US" sz="1800" baseline="0" dirty="0" smtClean="0"/>
                            <a:t> </a:t>
                          </a:r>
                          <a:r>
                            <a:rPr lang="en-US" sz="1800" baseline="0" dirty="0" err="1" smtClean="0"/>
                            <a:t>tập</a:t>
                          </a:r>
                          <a:r>
                            <a:rPr lang="en-US" sz="1800" baseline="0" dirty="0" smtClean="0"/>
                            <a:t> </a:t>
                          </a:r>
                          <a:r>
                            <a:rPr lang="en-US" sz="1800" baseline="0" dirty="0" err="1" smtClean="0"/>
                            <a:t>số</a:t>
                          </a:r>
                          <a:r>
                            <a:rPr lang="en-US" sz="1800" baseline="0" dirty="0" smtClean="0"/>
                            <a:t> </a:t>
                          </a:r>
                          <a:r>
                            <a:rPr lang="en-US" sz="1800" baseline="0" dirty="0" err="1" smtClean="0"/>
                            <a:t>hữu</a:t>
                          </a:r>
                          <a:r>
                            <a:rPr lang="en-US" sz="1800" baseline="0" dirty="0" smtClean="0"/>
                            <a:t> </a:t>
                          </a:r>
                          <a:r>
                            <a:rPr lang="en-US" sz="1800" baseline="0" dirty="0" err="1" smtClean="0"/>
                            <a:t>tỉ</a:t>
                          </a:r>
                          <a:r>
                            <a:rPr lang="en-US" sz="1800" baseline="0" dirty="0" smtClean="0"/>
                            <a:t> </a:t>
                          </a:r>
                          <a:r>
                            <a:rPr lang="en-US" sz="1800" baseline="0" dirty="0" err="1" smtClean="0"/>
                            <a:t>và</a:t>
                          </a:r>
                          <a:r>
                            <a:rPr lang="en-US" sz="1800" baseline="0" dirty="0" smtClean="0"/>
                            <a:t> </a:t>
                          </a:r>
                          <a:r>
                            <a:rPr lang="en-US" sz="1800" baseline="0" dirty="0" err="1" smtClean="0"/>
                            <a:t>số</a:t>
                          </a:r>
                          <a:r>
                            <a:rPr lang="en-US" sz="1800" baseline="0" dirty="0" smtClean="0"/>
                            <a:t> </a:t>
                          </a:r>
                          <a:r>
                            <a:rPr lang="en-US" sz="1800" baseline="0" dirty="0" err="1" smtClean="0"/>
                            <a:t>vô</a:t>
                          </a:r>
                          <a:r>
                            <a:rPr lang="en-US" sz="1800" baseline="0" dirty="0" smtClean="0"/>
                            <a:t> </a:t>
                          </a:r>
                          <a:r>
                            <a:rPr lang="en-US" sz="1800" baseline="0" dirty="0" err="1" smtClean="0"/>
                            <a:t>tỉ</a:t>
                          </a:r>
                          <a:r>
                            <a:rPr lang="en-US" sz="1800" baseline="0" dirty="0" smtClean="0"/>
                            <a:t>.</a:t>
                          </a: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mc:Fallback>
      </mc:AlternateContent>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31150" y="327519"/>
            <a:ext cx="426720" cy="430617"/>
          </a:xfrm>
          <a:prstGeom prst="rect">
            <a:avLst/>
          </a:prstGeom>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6843" y="1415584"/>
            <a:ext cx="426720" cy="430617"/>
          </a:xfrm>
          <a:prstGeom prst="rect">
            <a:avLst/>
          </a:prstGeom>
        </p:spPr>
      </p:pic>
      <p:pic>
        <p:nvPicPr>
          <p:cNvPr id="45" name="Picture 4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6843" y="1950757"/>
            <a:ext cx="426720" cy="430617"/>
          </a:xfrm>
          <a:prstGeom prst="rect">
            <a:avLst/>
          </a:prstGeom>
        </p:spPr>
      </p:pic>
      <p:pic>
        <p:nvPicPr>
          <p:cNvPr id="46" name="Picture 4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3459" y="4182422"/>
            <a:ext cx="426720" cy="430617"/>
          </a:xfrm>
          <a:prstGeom prst="rect">
            <a:avLst/>
          </a:prstGeom>
        </p:spPr>
      </p:pic>
      <p:pic>
        <p:nvPicPr>
          <p:cNvPr id="47" name="Picture 4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52553" y="2246353"/>
            <a:ext cx="426720" cy="430617"/>
          </a:xfrm>
          <a:prstGeom prst="rect">
            <a:avLst/>
          </a:prstGeom>
        </p:spPr>
      </p:pic>
      <p:pic>
        <p:nvPicPr>
          <p:cNvPr id="48" name="Picture 4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52553" y="2832093"/>
            <a:ext cx="426720" cy="430617"/>
          </a:xfrm>
          <a:prstGeom prst="rect">
            <a:avLst/>
          </a:prstGeom>
        </p:spPr>
      </p:pic>
      <p:pic>
        <p:nvPicPr>
          <p:cNvPr id="49" name="Picture 4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52553" y="3280302"/>
            <a:ext cx="426720" cy="430617"/>
          </a:xfrm>
          <a:prstGeom prst="rect">
            <a:avLst/>
          </a:prstGeom>
        </p:spPr>
      </p:pic>
      <p:pic>
        <p:nvPicPr>
          <p:cNvPr id="50" name="Picture 4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52553" y="3687101"/>
            <a:ext cx="426720" cy="430617"/>
          </a:xfrm>
          <a:prstGeom prst="rect">
            <a:avLst/>
          </a:prstGeom>
        </p:spPr>
      </p:pic>
      <p:grpSp>
        <p:nvGrpSpPr>
          <p:cNvPr id="51" name="Google Shape;1781;p63"/>
          <p:cNvGrpSpPr/>
          <p:nvPr/>
        </p:nvGrpSpPr>
        <p:grpSpPr>
          <a:xfrm>
            <a:off x="8366791" y="247056"/>
            <a:ext cx="540962" cy="591542"/>
            <a:chOff x="2013650" y="1733325"/>
            <a:chExt cx="407750" cy="445875"/>
          </a:xfrm>
        </p:grpSpPr>
        <p:sp>
          <p:nvSpPr>
            <p:cNvPr id="52" name="Google Shape;1782;p63"/>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783;p63"/>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784;p63"/>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785;p63"/>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786;p63"/>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787;p63"/>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788;p63"/>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789;p63"/>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790;p63"/>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791;p63"/>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792;p63"/>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793;p63"/>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794;p63"/>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795;p63"/>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796;p63"/>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797;p63"/>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798;p63"/>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anim calcmode="lin" valueType="num">
                                      <p:cBhvr>
                                        <p:cTn id="8" dur="500" fill="hold"/>
                                        <p:tgtEl>
                                          <p:spTgt spid="21"/>
                                        </p:tgtEl>
                                        <p:attrNameLst>
                                          <p:attrName>ppt_x</p:attrName>
                                        </p:attrNameLst>
                                      </p:cBhvr>
                                      <p:tavLst>
                                        <p:tav tm="0">
                                          <p:val>
                                            <p:strVal val="#ppt_x"/>
                                          </p:val>
                                        </p:tav>
                                        <p:tav tm="100000">
                                          <p:val>
                                            <p:strVal val="#ppt_x"/>
                                          </p:val>
                                        </p:tav>
                                      </p:tavLst>
                                    </p:anim>
                                    <p:anim calcmode="lin" valueType="num">
                                      <p:cBhvr>
                                        <p:cTn id="9" dur="500" fill="hold"/>
                                        <p:tgtEl>
                                          <p:spTgt spid="21"/>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anim calcmode="lin" valueType="num">
                                      <p:cBhvr>
                                        <p:cTn id="13" dur="500" fill="hold"/>
                                        <p:tgtEl>
                                          <p:spTgt spid="23"/>
                                        </p:tgtEl>
                                        <p:attrNameLst>
                                          <p:attrName>ppt_x</p:attrName>
                                        </p:attrNameLst>
                                      </p:cBhvr>
                                      <p:tavLst>
                                        <p:tav tm="0">
                                          <p:val>
                                            <p:strVal val="#ppt_x"/>
                                          </p:val>
                                        </p:tav>
                                        <p:tav tm="100000">
                                          <p:val>
                                            <p:strVal val="#ppt_x"/>
                                          </p:val>
                                        </p:tav>
                                      </p:tavLst>
                                    </p:anim>
                                    <p:anim calcmode="lin" valueType="num">
                                      <p:cBhvr>
                                        <p:cTn id="14"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checkerboard(across)">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44"/>
                                        </p:tgtEl>
                                        <p:attrNameLst>
                                          <p:attrName>style.visibility</p:attrName>
                                        </p:attrNameLst>
                                      </p:cBhvr>
                                      <p:to>
                                        <p:strVal val="visible"/>
                                      </p:to>
                                    </p:set>
                                    <p:anim calcmode="lin" valueType="num">
                                      <p:cBhvr>
                                        <p:cTn id="24" dur="500" fill="hold"/>
                                        <p:tgtEl>
                                          <p:spTgt spid="44"/>
                                        </p:tgtEl>
                                        <p:attrNameLst>
                                          <p:attrName>ppt_w</p:attrName>
                                        </p:attrNameLst>
                                      </p:cBhvr>
                                      <p:tavLst>
                                        <p:tav tm="0">
                                          <p:val>
                                            <p:fltVal val="0"/>
                                          </p:val>
                                        </p:tav>
                                        <p:tav tm="100000">
                                          <p:val>
                                            <p:strVal val="#ppt_w"/>
                                          </p:val>
                                        </p:tav>
                                      </p:tavLst>
                                    </p:anim>
                                    <p:anim calcmode="lin" valueType="num">
                                      <p:cBhvr>
                                        <p:cTn id="25" dur="500" fill="hold"/>
                                        <p:tgtEl>
                                          <p:spTgt spid="44"/>
                                        </p:tgtEl>
                                        <p:attrNameLst>
                                          <p:attrName>ppt_h</p:attrName>
                                        </p:attrNameLst>
                                      </p:cBhvr>
                                      <p:tavLst>
                                        <p:tav tm="0">
                                          <p:val>
                                            <p:fltVal val="0"/>
                                          </p:val>
                                        </p:tav>
                                        <p:tav tm="100000">
                                          <p:val>
                                            <p:strVal val="#ppt_h"/>
                                          </p:val>
                                        </p:tav>
                                      </p:tavLst>
                                    </p:anim>
                                    <p:animEffect transition="in" filter="fade">
                                      <p:cBhvr>
                                        <p:cTn id="26" dur="500"/>
                                        <p:tgtEl>
                                          <p:spTgt spid="44"/>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47"/>
                                        </p:tgtEl>
                                        <p:attrNameLst>
                                          <p:attrName>style.visibility</p:attrName>
                                        </p:attrNameLst>
                                      </p:cBhvr>
                                      <p:to>
                                        <p:strVal val="visible"/>
                                      </p:to>
                                    </p:set>
                                    <p:anim calcmode="lin" valueType="num">
                                      <p:cBhvr>
                                        <p:cTn id="38" dur="500" fill="hold"/>
                                        <p:tgtEl>
                                          <p:spTgt spid="47"/>
                                        </p:tgtEl>
                                        <p:attrNameLst>
                                          <p:attrName>ppt_w</p:attrName>
                                        </p:attrNameLst>
                                      </p:cBhvr>
                                      <p:tavLst>
                                        <p:tav tm="0">
                                          <p:val>
                                            <p:fltVal val="0"/>
                                          </p:val>
                                        </p:tav>
                                        <p:tav tm="100000">
                                          <p:val>
                                            <p:strVal val="#ppt_w"/>
                                          </p:val>
                                        </p:tav>
                                      </p:tavLst>
                                    </p:anim>
                                    <p:anim calcmode="lin" valueType="num">
                                      <p:cBhvr>
                                        <p:cTn id="39" dur="500" fill="hold"/>
                                        <p:tgtEl>
                                          <p:spTgt spid="47"/>
                                        </p:tgtEl>
                                        <p:attrNameLst>
                                          <p:attrName>ppt_h</p:attrName>
                                        </p:attrNameLst>
                                      </p:cBhvr>
                                      <p:tavLst>
                                        <p:tav tm="0">
                                          <p:val>
                                            <p:fltVal val="0"/>
                                          </p:val>
                                        </p:tav>
                                        <p:tav tm="100000">
                                          <p:val>
                                            <p:strVal val="#ppt_h"/>
                                          </p:val>
                                        </p:tav>
                                      </p:tavLst>
                                    </p:anim>
                                    <p:animEffect transition="in" filter="fade">
                                      <p:cBhvr>
                                        <p:cTn id="40" dur="500"/>
                                        <p:tgtEl>
                                          <p:spTgt spid="47"/>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48"/>
                                        </p:tgtEl>
                                        <p:attrNameLst>
                                          <p:attrName>style.visibility</p:attrName>
                                        </p:attrNameLst>
                                      </p:cBhvr>
                                      <p:to>
                                        <p:strVal val="visible"/>
                                      </p:to>
                                    </p:set>
                                    <p:anim calcmode="lin" valueType="num">
                                      <p:cBhvr>
                                        <p:cTn id="45" dur="500" fill="hold"/>
                                        <p:tgtEl>
                                          <p:spTgt spid="48"/>
                                        </p:tgtEl>
                                        <p:attrNameLst>
                                          <p:attrName>ppt_w</p:attrName>
                                        </p:attrNameLst>
                                      </p:cBhvr>
                                      <p:tavLst>
                                        <p:tav tm="0">
                                          <p:val>
                                            <p:fltVal val="0"/>
                                          </p:val>
                                        </p:tav>
                                        <p:tav tm="100000">
                                          <p:val>
                                            <p:strVal val="#ppt_w"/>
                                          </p:val>
                                        </p:tav>
                                      </p:tavLst>
                                    </p:anim>
                                    <p:anim calcmode="lin" valueType="num">
                                      <p:cBhvr>
                                        <p:cTn id="46" dur="500" fill="hold"/>
                                        <p:tgtEl>
                                          <p:spTgt spid="48"/>
                                        </p:tgtEl>
                                        <p:attrNameLst>
                                          <p:attrName>ppt_h</p:attrName>
                                        </p:attrNameLst>
                                      </p:cBhvr>
                                      <p:tavLst>
                                        <p:tav tm="0">
                                          <p:val>
                                            <p:fltVal val="0"/>
                                          </p:val>
                                        </p:tav>
                                        <p:tav tm="100000">
                                          <p:val>
                                            <p:strVal val="#ppt_h"/>
                                          </p:val>
                                        </p:tav>
                                      </p:tavLst>
                                    </p:anim>
                                    <p:animEffect transition="in" filter="fade">
                                      <p:cBhvr>
                                        <p:cTn id="47" dur="500"/>
                                        <p:tgtEl>
                                          <p:spTgt spid="48"/>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nodeType="clickEffect">
                                  <p:stCondLst>
                                    <p:cond delay="0"/>
                                  </p:stCondLst>
                                  <p:childTnLst>
                                    <p:set>
                                      <p:cBhvr>
                                        <p:cTn id="51" dur="1" fill="hold">
                                          <p:stCondLst>
                                            <p:cond delay="0"/>
                                          </p:stCondLst>
                                        </p:cTn>
                                        <p:tgtEl>
                                          <p:spTgt spid="49"/>
                                        </p:tgtEl>
                                        <p:attrNameLst>
                                          <p:attrName>style.visibility</p:attrName>
                                        </p:attrNameLst>
                                      </p:cBhvr>
                                      <p:to>
                                        <p:strVal val="visible"/>
                                      </p:to>
                                    </p:set>
                                    <p:anim calcmode="lin" valueType="num">
                                      <p:cBhvr>
                                        <p:cTn id="52" dur="500" fill="hold"/>
                                        <p:tgtEl>
                                          <p:spTgt spid="49"/>
                                        </p:tgtEl>
                                        <p:attrNameLst>
                                          <p:attrName>ppt_w</p:attrName>
                                        </p:attrNameLst>
                                      </p:cBhvr>
                                      <p:tavLst>
                                        <p:tav tm="0">
                                          <p:val>
                                            <p:fltVal val="0"/>
                                          </p:val>
                                        </p:tav>
                                        <p:tav tm="100000">
                                          <p:val>
                                            <p:strVal val="#ppt_w"/>
                                          </p:val>
                                        </p:tav>
                                      </p:tavLst>
                                    </p:anim>
                                    <p:anim calcmode="lin" valueType="num">
                                      <p:cBhvr>
                                        <p:cTn id="53" dur="500" fill="hold"/>
                                        <p:tgtEl>
                                          <p:spTgt spid="49"/>
                                        </p:tgtEl>
                                        <p:attrNameLst>
                                          <p:attrName>ppt_h</p:attrName>
                                        </p:attrNameLst>
                                      </p:cBhvr>
                                      <p:tavLst>
                                        <p:tav tm="0">
                                          <p:val>
                                            <p:fltVal val="0"/>
                                          </p:val>
                                        </p:tav>
                                        <p:tav tm="100000">
                                          <p:val>
                                            <p:strVal val="#ppt_h"/>
                                          </p:val>
                                        </p:tav>
                                      </p:tavLst>
                                    </p:anim>
                                    <p:animEffect transition="in" filter="fade">
                                      <p:cBhvr>
                                        <p:cTn id="54" dur="500"/>
                                        <p:tgtEl>
                                          <p:spTgt spid="49"/>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nodeType="click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nodeType="click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64"/>
        <p:cNvGrpSpPr/>
        <p:nvPr/>
      </p:nvGrpSpPr>
      <p:grpSpPr>
        <a:xfrm>
          <a:off x="0" y="0"/>
          <a:ext cx="0" cy="0"/>
          <a:chOff x="0" y="0"/>
          <a:chExt cx="0" cy="0"/>
        </a:xfrm>
      </p:grpSpPr>
      <p:grpSp>
        <p:nvGrpSpPr>
          <p:cNvPr id="1799" name="Google Shape;1799;p63"/>
          <p:cNvGrpSpPr/>
          <p:nvPr/>
        </p:nvGrpSpPr>
        <p:grpSpPr>
          <a:xfrm>
            <a:off x="8065987" y="4047421"/>
            <a:ext cx="540962" cy="591542"/>
            <a:chOff x="2013650" y="1733325"/>
            <a:chExt cx="407750" cy="445875"/>
          </a:xfrm>
        </p:grpSpPr>
        <p:sp>
          <p:nvSpPr>
            <p:cNvPr id="1800" name="Google Shape;1800;p63"/>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63"/>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63"/>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63"/>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63"/>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63"/>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63"/>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63"/>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63"/>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63"/>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63"/>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63"/>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63"/>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63"/>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63"/>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63"/>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63"/>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angle 2"/>
          <p:cNvSpPr/>
          <p:nvPr/>
        </p:nvSpPr>
        <p:spPr>
          <a:xfrm>
            <a:off x="1712687" y="780825"/>
            <a:ext cx="5962844" cy="577850"/>
          </a:xfrm>
          <a:prstGeom prst="rect">
            <a:avLst/>
          </a:prstGeom>
        </p:spPr>
        <p:txBody>
          <a:bodyPr wrap="square">
            <a:spAutoFit/>
          </a:bodyPr>
          <a:lstStyle/>
          <a:p>
            <a:pPr algn="just">
              <a:lnSpc>
                <a:spcPct val="150000"/>
              </a:lnSpc>
            </a:pPr>
            <a:r>
              <a:rPr lang="en-US" sz="2400" b="1" dirty="0" err="1"/>
              <a:t>Bài</a:t>
            </a:r>
            <a:r>
              <a:rPr lang="en-US" sz="2400" b="1" dirty="0"/>
              <a:t> 2: </a:t>
            </a:r>
            <a:r>
              <a:rPr lang="en-US" sz="2400" dirty="0" err="1"/>
              <a:t>Điền</a:t>
            </a:r>
            <a:r>
              <a:rPr lang="en-US" sz="2400" dirty="0"/>
              <a:t> </a:t>
            </a:r>
            <a:r>
              <a:rPr lang="en-US" sz="2400" dirty="0" err="1"/>
              <a:t>số</a:t>
            </a:r>
            <a:r>
              <a:rPr lang="en-US" sz="2400" dirty="0"/>
              <a:t> </a:t>
            </a:r>
            <a:r>
              <a:rPr lang="en-US" sz="2400" dirty="0" err="1"/>
              <a:t>thích</a:t>
            </a:r>
            <a:r>
              <a:rPr lang="en-US" sz="2400" dirty="0"/>
              <a:t> </a:t>
            </a:r>
            <a:r>
              <a:rPr lang="en-US" sz="2400" dirty="0" err="1"/>
              <a:t>hợp</a:t>
            </a:r>
            <a:r>
              <a:rPr lang="en-US" sz="2400" dirty="0"/>
              <a:t> </a:t>
            </a:r>
            <a:r>
              <a:rPr lang="en-US" sz="2400" dirty="0" err="1"/>
              <a:t>vào</a:t>
            </a:r>
            <a:r>
              <a:rPr lang="en-US" sz="2400" dirty="0"/>
              <a:t> ô </a:t>
            </a:r>
            <a:r>
              <a:rPr lang="en-US" sz="2400" dirty="0" err="1"/>
              <a:t>trống</a:t>
            </a:r>
            <a:r>
              <a:rPr lang="en-US" sz="2400" dirty="0"/>
              <a:t>.</a:t>
            </a:r>
          </a:p>
        </p:txBody>
      </p:sp>
      <p:pic>
        <p:nvPicPr>
          <p:cNvPr id="68" name="Picture 10"/>
          <p:cNvPicPr>
            <a:picLocks noChangeAspect="1"/>
          </p:cNvPicPr>
          <p:nvPr/>
        </p:nvPicPr>
        <p:blipFill>
          <a:blip r:embed="rId3"/>
          <a:srcRect/>
          <a:stretch>
            <a:fillRect/>
          </a:stretch>
        </p:blipFill>
        <p:spPr>
          <a:xfrm>
            <a:off x="205126" y="329496"/>
            <a:ext cx="1304698" cy="1480508"/>
          </a:xfrm>
          <a:prstGeom prst="rect">
            <a:avLst/>
          </a:prstGeom>
        </p:spPr>
      </p:pic>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297603551"/>
                  </p:ext>
                </p:extLst>
              </p:nvPr>
            </p:nvGraphicFramePr>
            <p:xfrm>
              <a:off x="502296" y="1863539"/>
              <a:ext cx="8095134" cy="1747043"/>
            </p:xfrm>
            <a:graphic>
              <a:graphicData uri="http://schemas.openxmlformats.org/drawingml/2006/table">
                <a:tbl>
                  <a:tblPr firstRow="1" firstCol="1" bandRow="1"/>
                  <a:tblGrid>
                    <a:gridCol w="808831">
                      <a:extLst>
                        <a:ext uri="{9D8B030D-6E8A-4147-A177-3AD203B41FA5}">
                          <a16:colId xmlns:a16="http://schemas.microsoft.com/office/drawing/2014/main" val="20000"/>
                        </a:ext>
                      </a:extLst>
                    </a:gridCol>
                    <a:gridCol w="808831">
                      <a:extLst>
                        <a:ext uri="{9D8B030D-6E8A-4147-A177-3AD203B41FA5}">
                          <a16:colId xmlns:a16="http://schemas.microsoft.com/office/drawing/2014/main" val="20001"/>
                        </a:ext>
                      </a:extLst>
                    </a:gridCol>
                    <a:gridCol w="809684">
                      <a:extLst>
                        <a:ext uri="{9D8B030D-6E8A-4147-A177-3AD203B41FA5}">
                          <a16:colId xmlns:a16="http://schemas.microsoft.com/office/drawing/2014/main" val="20002"/>
                        </a:ext>
                      </a:extLst>
                    </a:gridCol>
                    <a:gridCol w="809684">
                      <a:extLst>
                        <a:ext uri="{9D8B030D-6E8A-4147-A177-3AD203B41FA5}">
                          <a16:colId xmlns:a16="http://schemas.microsoft.com/office/drawing/2014/main" val="20003"/>
                        </a:ext>
                      </a:extLst>
                    </a:gridCol>
                    <a:gridCol w="809684">
                      <a:extLst>
                        <a:ext uri="{9D8B030D-6E8A-4147-A177-3AD203B41FA5}">
                          <a16:colId xmlns:a16="http://schemas.microsoft.com/office/drawing/2014/main" val="20004"/>
                        </a:ext>
                      </a:extLst>
                    </a:gridCol>
                    <a:gridCol w="809684">
                      <a:extLst>
                        <a:ext uri="{9D8B030D-6E8A-4147-A177-3AD203B41FA5}">
                          <a16:colId xmlns:a16="http://schemas.microsoft.com/office/drawing/2014/main" val="20005"/>
                        </a:ext>
                      </a:extLst>
                    </a:gridCol>
                    <a:gridCol w="750722">
                      <a:extLst>
                        <a:ext uri="{9D8B030D-6E8A-4147-A177-3AD203B41FA5}">
                          <a16:colId xmlns:a16="http://schemas.microsoft.com/office/drawing/2014/main" val="20006"/>
                        </a:ext>
                      </a:extLst>
                    </a:gridCol>
                    <a:gridCol w="754912">
                      <a:extLst>
                        <a:ext uri="{9D8B030D-6E8A-4147-A177-3AD203B41FA5}">
                          <a16:colId xmlns:a16="http://schemas.microsoft.com/office/drawing/2014/main" val="20007"/>
                        </a:ext>
                      </a:extLst>
                    </a:gridCol>
                    <a:gridCol w="923418">
                      <a:extLst>
                        <a:ext uri="{9D8B030D-6E8A-4147-A177-3AD203B41FA5}">
                          <a16:colId xmlns:a16="http://schemas.microsoft.com/office/drawing/2014/main" val="20008"/>
                        </a:ext>
                      </a:extLst>
                    </a:gridCol>
                    <a:gridCol w="809684">
                      <a:extLst>
                        <a:ext uri="{9D8B030D-6E8A-4147-A177-3AD203B41FA5}">
                          <a16:colId xmlns:a16="http://schemas.microsoft.com/office/drawing/2014/main" val="20009"/>
                        </a:ext>
                      </a:extLst>
                    </a:gridCol>
                  </a:tblGrid>
                  <a:tr h="719867">
                    <a:tc>
                      <a:txBody>
                        <a:bodyPr/>
                        <a:lstStyle/>
                        <a:p>
                          <a:pPr algn="ctr">
                            <a:lnSpc>
                              <a:spcPct val="150000"/>
                            </a:lnSpc>
                            <a:spcAft>
                              <a:spcPts val="0"/>
                            </a:spcAft>
                          </a:pPr>
                          <a:r>
                            <a:rPr lang="en-US" sz="2400" b="1" dirty="0">
                              <a:solidFill>
                                <a:srgbClr val="002060"/>
                              </a:solidFill>
                              <a:effectLst/>
                              <a:latin typeface="+mn-lt"/>
                              <a:ea typeface="Calibri" panose="020F0502020204030204" pitchFamily="34" charset="0"/>
                              <a:cs typeface="Times New Roman" panose="02020603050405020304" pitchFamily="18" charset="0"/>
                            </a:rPr>
                            <a:t>x</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mn-lt"/>
                              <a:ea typeface="Calibri" panose="020F0502020204030204" pitchFamily="34" charset="0"/>
                              <a:cs typeface="Times New Roman" panose="02020603050405020304" pitchFamily="18" charset="0"/>
                            </a:rPr>
                            <a:t>16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19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mn-lt"/>
                              <a:ea typeface="Calibri" panose="020F0502020204030204" pitchFamily="34" charset="0"/>
                              <a:cs typeface="Times New Roman" panose="02020603050405020304" pitchFamily="18" charset="0"/>
                            </a:rPr>
                            <a:t>(-5)</a:t>
                          </a:r>
                          <a:r>
                            <a:rPr lang="en-US" sz="2400" baseline="30000">
                              <a:solidFill>
                                <a:srgbClr val="000000"/>
                              </a:solidFill>
                              <a:effectLst/>
                              <a:latin typeface="+mn-lt"/>
                              <a:ea typeface="Calibri" panose="020F0502020204030204" pitchFamily="34" charset="0"/>
                              <a:cs typeface="Times New Roman" panose="02020603050405020304" pitchFamily="18" charset="0"/>
                            </a:rPr>
                            <a:t>2</a:t>
                          </a:r>
                          <a:endParaRPr lang="en-US" sz="24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mn-lt"/>
                              <a:ea typeface="Calibri" panose="020F0502020204030204" pitchFamily="34" charset="0"/>
                              <a:cs typeface="Times New Roman" panose="02020603050405020304" pitchFamily="18" charset="0"/>
                            </a:rPr>
                            <a:t>12,25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mn-lt"/>
                              <a:ea typeface="Calibri" panose="020F0502020204030204" pitchFamily="34" charset="0"/>
                              <a:cs typeface="Times New Roman" panose="02020603050405020304" pitchFamily="18" charset="0"/>
                            </a:rPr>
                            <a:t>0,25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rad>
                                  <m:radPr>
                                    <m:degHide m:val="on"/>
                                    <m:ctrlPr>
                                      <a:rPr lang="en-US" sz="2400" b="1" i="1" smtClean="0">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400" b="1" i="0">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𝐱</m:t>
                                    </m:r>
                                  </m:e>
                                </m:rad>
                              </m:oMath>
                            </m:oMathPara>
                          </a14:m>
                          <a:endParaRPr lang="en-US" sz="2400" b="1" i="0"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f>
                                  <m:fPr>
                                    <m:ctrlPr>
                                      <a:rPr lang="en-US" sz="240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den>
                                </m:f>
                              </m:oMath>
                            </m:oMathPara>
                          </a14:m>
                          <a:endParaRPr lang="en-US" sz="24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297603551"/>
                  </p:ext>
                </p:extLst>
              </p:nvPr>
            </p:nvGraphicFramePr>
            <p:xfrm>
              <a:off x="502296" y="1863539"/>
              <a:ext cx="8095134" cy="1747043"/>
            </p:xfrm>
            <a:graphic>
              <a:graphicData uri="http://schemas.openxmlformats.org/drawingml/2006/table">
                <a:tbl>
                  <a:tblPr firstRow="1" firstCol="1" bandRow="1"/>
                  <a:tblGrid>
                    <a:gridCol w="808831"/>
                    <a:gridCol w="808831"/>
                    <a:gridCol w="809684"/>
                    <a:gridCol w="809684"/>
                    <a:gridCol w="809684"/>
                    <a:gridCol w="809684"/>
                    <a:gridCol w="750722"/>
                    <a:gridCol w="754912"/>
                    <a:gridCol w="923418"/>
                    <a:gridCol w="809684"/>
                  </a:tblGrid>
                  <a:tr h="719867">
                    <a:tc>
                      <a:txBody>
                        <a:bodyPr/>
                        <a:lstStyle/>
                        <a:p>
                          <a:pPr algn="ctr">
                            <a:lnSpc>
                              <a:spcPct val="150000"/>
                            </a:lnSpc>
                            <a:spcAft>
                              <a:spcPts val="0"/>
                            </a:spcAft>
                          </a:pPr>
                          <a:r>
                            <a:rPr lang="en-US" sz="2400" b="1" dirty="0">
                              <a:solidFill>
                                <a:srgbClr val="002060"/>
                              </a:solidFill>
                              <a:effectLst/>
                              <a:latin typeface="+mn-lt"/>
                              <a:ea typeface="Calibri" panose="020F0502020204030204" pitchFamily="34" charset="0"/>
                              <a:cs typeface="Times New Roman" panose="02020603050405020304" pitchFamily="18" charset="0"/>
                            </a:rPr>
                            <a:t>x</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mn-lt"/>
                              <a:ea typeface="Calibri" panose="020F0502020204030204" pitchFamily="34" charset="0"/>
                              <a:cs typeface="Times New Roman" panose="02020603050405020304" pitchFamily="18" charset="0"/>
                            </a:rPr>
                            <a:t>16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19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mn-lt"/>
                              <a:ea typeface="Calibri" panose="020F0502020204030204" pitchFamily="34" charset="0"/>
                              <a:cs typeface="Times New Roman" panose="02020603050405020304" pitchFamily="18" charset="0"/>
                            </a:rPr>
                            <a:t>(-5)</a:t>
                          </a:r>
                          <a:r>
                            <a:rPr lang="en-US" sz="2400" baseline="30000">
                              <a:solidFill>
                                <a:srgbClr val="000000"/>
                              </a:solidFill>
                              <a:effectLst/>
                              <a:latin typeface="+mn-lt"/>
                              <a:ea typeface="Calibri" panose="020F0502020204030204" pitchFamily="34" charset="0"/>
                              <a:cs typeface="Times New Roman" panose="02020603050405020304" pitchFamily="18" charset="0"/>
                            </a:rPr>
                            <a:t>2</a:t>
                          </a:r>
                          <a:endParaRPr lang="en-US" sz="24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mn-lt"/>
                              <a:ea typeface="Calibri" panose="020F0502020204030204" pitchFamily="34" charset="0"/>
                              <a:cs typeface="Times New Roman" panose="02020603050405020304" pitchFamily="18" charset="0"/>
                            </a:rPr>
                            <a:t>12,25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mn-lt"/>
                              <a:ea typeface="Calibri" panose="020F0502020204030204" pitchFamily="34" charset="0"/>
                              <a:cs typeface="Times New Roman" panose="02020603050405020304" pitchFamily="18" charset="0"/>
                            </a:rPr>
                            <a:t>0,25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27176">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4"/>
                          <a:stretch>
                            <a:fillRect l="-752" t="-71006" r="-900752" b="-1183"/>
                          </a:stretch>
                        </a:blipFill>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4"/>
                          <a:stretch>
                            <a:fillRect l="-749593" t="-71006" r="-233333" b="-1183"/>
                          </a:stretch>
                        </a:blipFill>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mc:Fallback>
      </mc:AlternateContent>
      <p:pic>
        <p:nvPicPr>
          <p:cNvPr id="70"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251601" y="3904876"/>
            <a:ext cx="885016" cy="1118986"/>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1382234" y="2830503"/>
                <a:ext cx="489097" cy="50520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2400" i="1" smtClean="0">
                              <a:solidFill>
                                <a:schemeClr val="accent4">
                                  <a:lumMod val="50000"/>
                                </a:schemeClr>
                              </a:solidFill>
                              <a:latin typeface="Cambria Math" panose="02040503050406030204" pitchFamily="18" charset="0"/>
                            </a:rPr>
                          </m:ctrlPr>
                        </m:radPr>
                        <m:deg/>
                        <m:e>
                          <m:r>
                            <a:rPr lang="en-US" sz="2400" b="0" i="1" smtClean="0">
                              <a:solidFill>
                                <a:schemeClr val="accent4">
                                  <a:lumMod val="50000"/>
                                </a:schemeClr>
                              </a:solidFill>
                              <a:latin typeface="Cambria Math" panose="02040503050406030204" pitchFamily="18" charset="0"/>
                            </a:rPr>
                            <m:t>3</m:t>
                          </m:r>
                        </m:e>
                      </m:rad>
                    </m:oMath>
                  </m:oMathPara>
                </a14:m>
                <a:endParaRPr lang="en-US" sz="2400" dirty="0">
                  <a:solidFill>
                    <a:schemeClr val="accent4">
                      <a:lumMod val="50000"/>
                    </a:schemeClr>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382234" y="2830503"/>
                <a:ext cx="489097" cy="505203"/>
              </a:xfrm>
              <a:prstGeom prst="rect">
                <a:avLst/>
              </a:prstGeom>
              <a:blipFill rotWithShape="0">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TextBox 71"/>
              <p:cNvSpPr txBox="1"/>
              <p:nvPr/>
            </p:nvSpPr>
            <p:spPr>
              <a:xfrm>
                <a:off x="3762504" y="2827586"/>
                <a:ext cx="489097" cy="50520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2400" i="1" smtClean="0">
                              <a:solidFill>
                                <a:schemeClr val="accent4">
                                  <a:lumMod val="50000"/>
                                </a:schemeClr>
                              </a:solidFill>
                              <a:latin typeface="Cambria Math" panose="02040503050406030204" pitchFamily="18" charset="0"/>
                            </a:rPr>
                          </m:ctrlPr>
                        </m:radPr>
                        <m:deg/>
                        <m:e>
                          <m:r>
                            <a:rPr lang="en-US" sz="2400" b="0" i="1" smtClean="0">
                              <a:solidFill>
                                <a:schemeClr val="accent4">
                                  <a:lumMod val="50000"/>
                                </a:schemeClr>
                              </a:solidFill>
                              <a:latin typeface="Cambria Math" panose="02040503050406030204" pitchFamily="18" charset="0"/>
                            </a:rPr>
                            <m:t>19</m:t>
                          </m:r>
                        </m:e>
                      </m:rad>
                    </m:oMath>
                  </m:oMathPara>
                </a14:m>
                <a:endParaRPr lang="en-US" sz="2400" dirty="0">
                  <a:solidFill>
                    <a:schemeClr val="accent4">
                      <a:lumMod val="50000"/>
                    </a:schemeClr>
                  </a:solidFill>
                </a:endParaRPr>
              </a:p>
            </p:txBody>
          </p:sp>
        </mc:Choice>
        <mc:Fallback xmlns="">
          <p:sp>
            <p:nvSpPr>
              <p:cNvPr id="72" name="TextBox 71"/>
              <p:cNvSpPr txBox="1">
                <a:spLocks noRot="1" noChangeAspect="1" noMove="1" noResize="1" noEditPoints="1" noAdjustHandles="1" noChangeArrowheads="1" noChangeShapeType="1" noTextEdit="1"/>
              </p:cNvSpPr>
              <p:nvPr/>
            </p:nvSpPr>
            <p:spPr>
              <a:xfrm>
                <a:off x="3762504" y="2827586"/>
                <a:ext cx="489097" cy="505203"/>
              </a:xfrm>
              <a:prstGeom prst="rect">
                <a:avLst/>
              </a:prstGeom>
              <a:blipFill rotWithShape="0">
                <a:blip r:embed="rId11"/>
                <a:stretch>
                  <a:fillRect r="-30000"/>
                </a:stretch>
              </a:blipFill>
            </p:spPr>
            <p:txBody>
              <a:bodyPr/>
              <a:lstStyle/>
              <a:p>
                <a:r>
                  <a:rPr lang="en-US">
                    <a:noFill/>
                  </a:rPr>
                  <a:t> </a:t>
                </a:r>
              </a:p>
            </p:txBody>
          </p:sp>
        </mc:Fallback>
      </mc:AlternateContent>
      <p:sp>
        <p:nvSpPr>
          <p:cNvPr id="6" name="TextBox 5"/>
          <p:cNvSpPr txBox="1"/>
          <p:nvPr/>
        </p:nvSpPr>
        <p:spPr>
          <a:xfrm>
            <a:off x="2275368" y="2068993"/>
            <a:ext cx="499730" cy="461665"/>
          </a:xfrm>
          <a:prstGeom prst="rect">
            <a:avLst/>
          </a:prstGeom>
          <a:noFill/>
        </p:spPr>
        <p:txBody>
          <a:bodyPr wrap="square" rtlCol="0">
            <a:spAutoFit/>
          </a:bodyPr>
          <a:lstStyle/>
          <a:p>
            <a:pPr algn="ctr"/>
            <a:r>
              <a:rPr lang="en-US" sz="2400" dirty="0">
                <a:solidFill>
                  <a:schemeClr val="accent4">
                    <a:lumMod val="50000"/>
                  </a:schemeClr>
                </a:solidFill>
              </a:rPr>
              <a:t>4</a:t>
            </a:r>
          </a:p>
        </p:txBody>
      </p:sp>
      <p:sp>
        <p:nvSpPr>
          <p:cNvPr id="74" name="TextBox 73"/>
          <p:cNvSpPr txBox="1"/>
          <p:nvPr/>
        </p:nvSpPr>
        <p:spPr>
          <a:xfrm>
            <a:off x="3070131" y="2871124"/>
            <a:ext cx="499730" cy="461665"/>
          </a:xfrm>
          <a:prstGeom prst="rect">
            <a:avLst/>
          </a:prstGeom>
          <a:noFill/>
        </p:spPr>
        <p:txBody>
          <a:bodyPr wrap="square" rtlCol="0">
            <a:spAutoFit/>
          </a:bodyPr>
          <a:lstStyle/>
          <a:p>
            <a:pPr algn="ctr"/>
            <a:r>
              <a:rPr lang="en-US" sz="2400" dirty="0">
                <a:solidFill>
                  <a:schemeClr val="accent4">
                    <a:lumMod val="50000"/>
                  </a:schemeClr>
                </a:solidFill>
              </a:rPr>
              <a:t>4</a:t>
            </a:r>
          </a:p>
        </p:txBody>
      </p:sp>
      <p:sp>
        <p:nvSpPr>
          <p:cNvPr id="75" name="TextBox 74"/>
          <p:cNvSpPr txBox="1"/>
          <p:nvPr/>
        </p:nvSpPr>
        <p:spPr>
          <a:xfrm>
            <a:off x="4694109" y="2849354"/>
            <a:ext cx="499730" cy="461665"/>
          </a:xfrm>
          <a:prstGeom prst="rect">
            <a:avLst/>
          </a:prstGeom>
          <a:noFill/>
        </p:spPr>
        <p:txBody>
          <a:bodyPr wrap="square" rtlCol="0">
            <a:spAutoFit/>
          </a:bodyPr>
          <a:lstStyle/>
          <a:p>
            <a:pPr algn="ctr"/>
            <a:r>
              <a:rPr lang="en-US" sz="2400" dirty="0">
                <a:solidFill>
                  <a:schemeClr val="accent4">
                    <a:lumMod val="50000"/>
                  </a:schemeClr>
                </a:solidFill>
              </a:rPr>
              <a:t>5</a:t>
            </a:r>
          </a:p>
        </p:txBody>
      </p:sp>
      <p:sp>
        <p:nvSpPr>
          <p:cNvPr id="76" name="TextBox 75"/>
          <p:cNvSpPr txBox="1"/>
          <p:nvPr/>
        </p:nvSpPr>
        <p:spPr>
          <a:xfrm>
            <a:off x="5397796" y="2068993"/>
            <a:ext cx="670550" cy="461665"/>
          </a:xfrm>
          <a:prstGeom prst="rect">
            <a:avLst/>
          </a:prstGeom>
          <a:noFill/>
        </p:spPr>
        <p:txBody>
          <a:bodyPr wrap="square" rtlCol="0">
            <a:spAutoFit/>
          </a:bodyPr>
          <a:lstStyle/>
          <a:p>
            <a:pPr algn="ctr"/>
            <a:r>
              <a:rPr lang="en-US" sz="2400" dirty="0">
                <a:solidFill>
                  <a:schemeClr val="accent4">
                    <a:lumMod val="50000"/>
                  </a:schemeClr>
                </a:solidFill>
              </a:rPr>
              <a:t>49</a:t>
            </a:r>
          </a:p>
        </p:txBody>
      </p:sp>
      <p:sp>
        <p:nvSpPr>
          <p:cNvPr id="77" name="TextBox 76"/>
          <p:cNvSpPr txBox="1"/>
          <p:nvPr/>
        </p:nvSpPr>
        <p:spPr>
          <a:xfrm>
            <a:off x="7035209" y="2827585"/>
            <a:ext cx="640321" cy="461665"/>
          </a:xfrm>
          <a:prstGeom prst="rect">
            <a:avLst/>
          </a:prstGeom>
          <a:noFill/>
        </p:spPr>
        <p:txBody>
          <a:bodyPr wrap="square" rtlCol="0">
            <a:spAutoFit/>
          </a:bodyPr>
          <a:lstStyle/>
          <a:p>
            <a:pPr algn="ctr"/>
            <a:r>
              <a:rPr lang="en-US" sz="2400" dirty="0">
                <a:solidFill>
                  <a:schemeClr val="accent4">
                    <a:lumMod val="50000"/>
                  </a:schemeClr>
                </a:solidFill>
              </a:rPr>
              <a:t>3,5</a:t>
            </a:r>
          </a:p>
        </p:txBody>
      </p:sp>
      <p:sp>
        <p:nvSpPr>
          <p:cNvPr id="78" name="TextBox 77"/>
          <p:cNvSpPr txBox="1"/>
          <p:nvPr/>
        </p:nvSpPr>
        <p:spPr>
          <a:xfrm>
            <a:off x="7857450" y="2827585"/>
            <a:ext cx="634056" cy="461665"/>
          </a:xfrm>
          <a:prstGeom prst="rect">
            <a:avLst/>
          </a:prstGeom>
          <a:noFill/>
        </p:spPr>
        <p:txBody>
          <a:bodyPr wrap="square" rtlCol="0">
            <a:spAutoFit/>
          </a:bodyPr>
          <a:lstStyle/>
          <a:p>
            <a:pPr algn="ctr"/>
            <a:r>
              <a:rPr lang="en-US" sz="2400" dirty="0">
                <a:solidFill>
                  <a:schemeClr val="accent4">
                    <a:lumMod val="50000"/>
                  </a:schemeClr>
                </a:solidFill>
              </a:rPr>
              <a:t>0,5</a:t>
            </a:r>
          </a:p>
        </p:txBody>
      </p:sp>
      <mc:AlternateContent xmlns:mc="http://schemas.openxmlformats.org/markup-compatibility/2006" xmlns:a14="http://schemas.microsoft.com/office/drawing/2010/main">
        <mc:Choice Requires="a14">
          <p:sp>
            <p:nvSpPr>
              <p:cNvPr id="79" name="TextBox 78"/>
              <p:cNvSpPr txBox="1"/>
              <p:nvPr/>
            </p:nvSpPr>
            <p:spPr>
              <a:xfrm>
                <a:off x="6202326" y="1810004"/>
                <a:ext cx="499730" cy="787716"/>
              </a:xfrm>
              <a:prstGeom prst="rect">
                <a:avLst/>
              </a:prstGeom>
              <a:noFill/>
            </p:spPr>
            <p:txBody>
              <a:bodyPr wrap="square" rtlCol="0">
                <a:spAutoFit/>
              </a:bodyPr>
              <a:lstStyle/>
              <a:p>
                <a:pPr algn="ctr"/>
                <a14:m>
                  <m:oMath xmlns:m="http://schemas.openxmlformats.org/officeDocument/2006/math">
                    <m:f>
                      <m:fPr>
                        <m:ctrlPr>
                          <a:rPr lang="en-US" sz="3200" i="1" smtClean="0">
                            <a:solidFill>
                              <a:schemeClr val="accent4">
                                <a:lumMod val="50000"/>
                              </a:schemeClr>
                            </a:solidFill>
                            <a:latin typeface="Cambria Math" panose="02040503050406030204" pitchFamily="18" charset="0"/>
                          </a:rPr>
                        </m:ctrlPr>
                      </m:fPr>
                      <m:num>
                        <m:r>
                          <a:rPr lang="en-US" sz="3200" b="0" i="1" smtClean="0">
                            <a:solidFill>
                              <a:schemeClr val="accent4">
                                <a:lumMod val="50000"/>
                              </a:schemeClr>
                            </a:solidFill>
                            <a:latin typeface="Cambria Math" panose="02040503050406030204" pitchFamily="18" charset="0"/>
                          </a:rPr>
                          <m:t>1</m:t>
                        </m:r>
                      </m:num>
                      <m:den>
                        <m:r>
                          <a:rPr lang="en-US" sz="3200" b="0" i="1" smtClean="0">
                            <a:solidFill>
                              <a:schemeClr val="accent4">
                                <a:lumMod val="50000"/>
                              </a:schemeClr>
                            </a:solidFill>
                            <a:latin typeface="Cambria Math" panose="02040503050406030204" pitchFamily="18" charset="0"/>
                          </a:rPr>
                          <m:t>4</m:t>
                        </m:r>
                      </m:den>
                    </m:f>
                  </m:oMath>
                </a14:m>
                <a:r>
                  <a:rPr lang="en-US" sz="3200" dirty="0">
                    <a:solidFill>
                      <a:schemeClr val="accent4">
                        <a:lumMod val="50000"/>
                      </a:schemeClr>
                    </a:solidFill>
                  </a:rPr>
                  <a:t> </a:t>
                </a:r>
              </a:p>
            </p:txBody>
          </p:sp>
        </mc:Choice>
        <mc:Fallback xmlns="">
          <p:sp>
            <p:nvSpPr>
              <p:cNvPr id="79" name="TextBox 78"/>
              <p:cNvSpPr txBox="1">
                <a:spLocks noRot="1" noChangeAspect="1" noMove="1" noResize="1" noEditPoints="1" noAdjustHandles="1" noChangeArrowheads="1" noChangeShapeType="1" noTextEdit="1"/>
              </p:cNvSpPr>
              <p:nvPr/>
            </p:nvSpPr>
            <p:spPr>
              <a:xfrm>
                <a:off x="6202326" y="1810004"/>
                <a:ext cx="499730" cy="787716"/>
              </a:xfrm>
              <a:prstGeom prst="rect">
                <a:avLst/>
              </a:prstGeom>
              <a:blipFill rotWithShape="0">
                <a:blip r:embed="rId12"/>
                <a:stretch>
                  <a:fillRect/>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fade">
                                      <p:cBhvr>
                                        <p:cTn id="10" dur="500"/>
                                        <p:tgtEl>
                                          <p:spTgt spid="6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70"/>
                                        </p:tgtEl>
                                        <p:attrNameLst>
                                          <p:attrName>style.visibility</p:attrName>
                                        </p:attrNameLst>
                                      </p:cBhvr>
                                      <p:to>
                                        <p:strVal val="visible"/>
                                      </p:to>
                                    </p:set>
                                    <p:animEffect transition="in" filter="fade">
                                      <p:cBhvr>
                                        <p:cTn id="18" dur="500"/>
                                        <p:tgtEl>
                                          <p:spTgt spid="70"/>
                                        </p:tgtEl>
                                      </p:cBhvr>
                                    </p:animEffect>
                                  </p:childTnLst>
                                </p:cTn>
                              </p:par>
                              <p:par>
                                <p:cTn id="19" presetID="10" presetClass="entr" presetSubtype="0" fill="hold" nodeType="withEffect">
                                  <p:stCondLst>
                                    <p:cond delay="0"/>
                                  </p:stCondLst>
                                  <p:childTnLst>
                                    <p:set>
                                      <p:cBhvr>
                                        <p:cTn id="20" dur="1" fill="hold">
                                          <p:stCondLst>
                                            <p:cond delay="0"/>
                                          </p:stCondLst>
                                        </p:cTn>
                                        <p:tgtEl>
                                          <p:spTgt spid="1799"/>
                                        </p:tgtEl>
                                        <p:attrNameLst>
                                          <p:attrName>style.visibility</p:attrName>
                                        </p:attrNameLst>
                                      </p:cBhvr>
                                      <p:to>
                                        <p:strVal val="visible"/>
                                      </p:to>
                                    </p:set>
                                    <p:animEffect transition="in" filter="fade">
                                      <p:cBhvr>
                                        <p:cTn id="21" dur="500"/>
                                        <p:tgtEl>
                                          <p:spTgt spid="1799"/>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dissolv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dissolve">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74"/>
                                        </p:tgtEl>
                                        <p:attrNameLst>
                                          <p:attrName>style.visibility</p:attrName>
                                        </p:attrNameLst>
                                      </p:cBhvr>
                                      <p:to>
                                        <p:strVal val="visible"/>
                                      </p:to>
                                    </p:set>
                                    <p:animEffect transition="in" filter="dissolve">
                                      <p:cBhvr>
                                        <p:cTn id="36" dur="500"/>
                                        <p:tgtEl>
                                          <p:spTgt spid="74"/>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dissolve">
                                      <p:cBhvr>
                                        <p:cTn id="41" dur="500"/>
                                        <p:tgtEl>
                                          <p:spTgt spid="72"/>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75"/>
                                        </p:tgtEl>
                                        <p:attrNameLst>
                                          <p:attrName>style.visibility</p:attrName>
                                        </p:attrNameLst>
                                      </p:cBhvr>
                                      <p:to>
                                        <p:strVal val="visible"/>
                                      </p:to>
                                    </p:set>
                                    <p:animEffect transition="in" filter="dissolve">
                                      <p:cBhvr>
                                        <p:cTn id="46" dur="500"/>
                                        <p:tgtEl>
                                          <p:spTgt spid="75"/>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76"/>
                                        </p:tgtEl>
                                        <p:attrNameLst>
                                          <p:attrName>style.visibility</p:attrName>
                                        </p:attrNameLst>
                                      </p:cBhvr>
                                      <p:to>
                                        <p:strVal val="visible"/>
                                      </p:to>
                                    </p:set>
                                    <p:animEffect transition="in" filter="dissolve">
                                      <p:cBhvr>
                                        <p:cTn id="51" dur="500"/>
                                        <p:tgtEl>
                                          <p:spTgt spid="76"/>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79"/>
                                        </p:tgtEl>
                                        <p:attrNameLst>
                                          <p:attrName>style.visibility</p:attrName>
                                        </p:attrNameLst>
                                      </p:cBhvr>
                                      <p:to>
                                        <p:strVal val="visible"/>
                                      </p:to>
                                    </p:set>
                                    <p:animEffect transition="in" filter="dissolve">
                                      <p:cBhvr>
                                        <p:cTn id="56" dur="500"/>
                                        <p:tgtEl>
                                          <p:spTgt spid="79"/>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dissolve">
                                      <p:cBhvr>
                                        <p:cTn id="61" dur="500"/>
                                        <p:tgtEl>
                                          <p:spTgt spid="77"/>
                                        </p:tgtEl>
                                      </p:cBhvr>
                                    </p:animEffect>
                                  </p:childTnLst>
                                </p:cTn>
                              </p:par>
                            </p:childTnLst>
                          </p:cTn>
                        </p:par>
                      </p:childTnLst>
                    </p:cTn>
                  </p:par>
                  <p:par>
                    <p:cTn id="62" fill="hold">
                      <p:stCondLst>
                        <p:cond delay="indefinite"/>
                      </p:stCondLst>
                      <p:childTnLst>
                        <p:par>
                          <p:cTn id="63" fill="hold">
                            <p:stCondLst>
                              <p:cond delay="0"/>
                            </p:stCondLst>
                            <p:childTnLst>
                              <p:par>
                                <p:cTn id="64" presetID="9" presetClass="entr" presetSubtype="0" fill="hold" grpId="0" nodeType="click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dissolve">
                                      <p:cBhvr>
                                        <p:cTn id="66"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2" grpId="0"/>
      <p:bldP spid="6" grpId="0"/>
      <p:bldP spid="74" grpId="0"/>
      <p:bldP spid="75" grpId="0"/>
      <p:bldP spid="76" grpId="0"/>
      <p:bldP spid="77" grpId="0"/>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70"/>
        <p:cNvGrpSpPr/>
        <p:nvPr/>
      </p:nvGrpSpPr>
      <p:grpSpPr>
        <a:xfrm>
          <a:off x="0" y="0"/>
          <a:ext cx="0" cy="0"/>
          <a:chOff x="0" y="0"/>
          <a:chExt cx="0" cy="0"/>
        </a:xfrm>
      </p:grpSpPr>
      <p:sp>
        <p:nvSpPr>
          <p:cNvPr id="1271" name="Google Shape;1271;p46"/>
          <p:cNvSpPr txBox="1">
            <a:spLocks noGrp="1"/>
          </p:cNvSpPr>
          <p:nvPr>
            <p:ph type="title"/>
          </p:nvPr>
        </p:nvSpPr>
        <p:spPr>
          <a:xfrm>
            <a:off x="466725" y="355650"/>
            <a:ext cx="8210700" cy="66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b="1" dirty="0">
                <a:solidFill>
                  <a:schemeClr val="accent4">
                    <a:lumMod val="50000"/>
                  </a:schemeClr>
                </a:solidFill>
                <a:latin typeface="+mn-lt"/>
              </a:rPr>
              <a:t>HƯỚNG DẪN VỀ NHÀ</a:t>
            </a:r>
            <a:endParaRPr sz="3200" b="1" dirty="0">
              <a:solidFill>
                <a:schemeClr val="accent4">
                  <a:lumMod val="50000"/>
                </a:schemeClr>
              </a:solidFill>
              <a:latin typeface="+mn-lt"/>
            </a:endParaRPr>
          </a:p>
        </p:txBody>
      </p:sp>
      <p:grpSp>
        <p:nvGrpSpPr>
          <p:cNvPr id="1272" name="Google Shape;1272;p46"/>
          <p:cNvGrpSpPr/>
          <p:nvPr/>
        </p:nvGrpSpPr>
        <p:grpSpPr>
          <a:xfrm>
            <a:off x="11270976" y="4770223"/>
            <a:ext cx="333809" cy="373277"/>
            <a:chOff x="861113" y="2885746"/>
            <a:chExt cx="333809" cy="373277"/>
          </a:xfrm>
        </p:grpSpPr>
        <p:sp>
          <p:nvSpPr>
            <p:cNvPr id="1273" name="Google Shape;1273;p46"/>
            <p:cNvSpPr/>
            <p:nvPr/>
          </p:nvSpPr>
          <p:spPr>
            <a:xfrm>
              <a:off x="861113" y="2981533"/>
              <a:ext cx="315970" cy="277489"/>
            </a:xfrm>
            <a:custGeom>
              <a:avLst/>
              <a:gdLst/>
              <a:ahLst/>
              <a:cxnLst/>
              <a:rect l="l" t="t" r="r" b="b"/>
              <a:pathLst>
                <a:path w="9919" h="8711" extrusionOk="0">
                  <a:moveTo>
                    <a:pt x="3015" y="0"/>
                  </a:moveTo>
                  <a:cubicBezTo>
                    <a:pt x="2777" y="0"/>
                    <a:pt x="2558" y="27"/>
                    <a:pt x="2358" y="79"/>
                  </a:cubicBezTo>
                  <a:cubicBezTo>
                    <a:pt x="1739" y="245"/>
                    <a:pt x="1156" y="638"/>
                    <a:pt x="739" y="1210"/>
                  </a:cubicBezTo>
                  <a:cubicBezTo>
                    <a:pt x="251" y="1864"/>
                    <a:pt x="1" y="2698"/>
                    <a:pt x="1" y="3615"/>
                  </a:cubicBezTo>
                  <a:cubicBezTo>
                    <a:pt x="1" y="4567"/>
                    <a:pt x="429" y="5841"/>
                    <a:pt x="1132" y="6889"/>
                  </a:cubicBezTo>
                  <a:cubicBezTo>
                    <a:pt x="1882" y="8056"/>
                    <a:pt x="2763" y="8711"/>
                    <a:pt x="3549" y="8711"/>
                  </a:cubicBezTo>
                  <a:cubicBezTo>
                    <a:pt x="3870" y="8711"/>
                    <a:pt x="4180" y="8663"/>
                    <a:pt x="4478" y="8580"/>
                  </a:cubicBezTo>
                  <a:cubicBezTo>
                    <a:pt x="4632" y="8532"/>
                    <a:pt x="4796" y="8508"/>
                    <a:pt x="4960" y="8508"/>
                  </a:cubicBezTo>
                  <a:cubicBezTo>
                    <a:pt x="5123" y="8508"/>
                    <a:pt x="5287" y="8532"/>
                    <a:pt x="5442" y="8580"/>
                  </a:cubicBezTo>
                  <a:cubicBezTo>
                    <a:pt x="5740" y="8663"/>
                    <a:pt x="6049" y="8711"/>
                    <a:pt x="6371" y="8711"/>
                  </a:cubicBezTo>
                  <a:cubicBezTo>
                    <a:pt x="7156" y="8711"/>
                    <a:pt x="8026" y="8044"/>
                    <a:pt x="8788" y="6889"/>
                  </a:cubicBezTo>
                  <a:cubicBezTo>
                    <a:pt x="9490" y="5841"/>
                    <a:pt x="9919" y="4567"/>
                    <a:pt x="9919" y="3615"/>
                  </a:cubicBezTo>
                  <a:cubicBezTo>
                    <a:pt x="9847" y="2948"/>
                    <a:pt x="9716" y="2317"/>
                    <a:pt x="9431" y="1757"/>
                  </a:cubicBezTo>
                  <a:cubicBezTo>
                    <a:pt x="9398" y="1685"/>
                    <a:pt x="9334" y="1651"/>
                    <a:pt x="9266" y="1651"/>
                  </a:cubicBezTo>
                  <a:cubicBezTo>
                    <a:pt x="9233" y="1651"/>
                    <a:pt x="9199" y="1658"/>
                    <a:pt x="9169" y="1674"/>
                  </a:cubicBezTo>
                  <a:cubicBezTo>
                    <a:pt x="9061" y="1710"/>
                    <a:pt x="9026" y="1841"/>
                    <a:pt x="9073" y="1936"/>
                  </a:cubicBezTo>
                  <a:cubicBezTo>
                    <a:pt x="9323" y="2448"/>
                    <a:pt x="9442" y="3007"/>
                    <a:pt x="9442" y="3638"/>
                  </a:cubicBezTo>
                  <a:cubicBezTo>
                    <a:pt x="9442" y="4508"/>
                    <a:pt x="9050" y="5686"/>
                    <a:pt x="8395" y="6698"/>
                  </a:cubicBezTo>
                  <a:cubicBezTo>
                    <a:pt x="7716" y="7722"/>
                    <a:pt x="6942" y="8341"/>
                    <a:pt x="6311" y="8341"/>
                  </a:cubicBezTo>
                  <a:cubicBezTo>
                    <a:pt x="6037" y="8341"/>
                    <a:pt x="5751" y="8294"/>
                    <a:pt x="5501" y="8222"/>
                  </a:cubicBezTo>
                  <a:cubicBezTo>
                    <a:pt x="5311" y="8163"/>
                    <a:pt x="5112" y="8133"/>
                    <a:pt x="4911" y="8133"/>
                  </a:cubicBezTo>
                  <a:cubicBezTo>
                    <a:pt x="4710" y="8133"/>
                    <a:pt x="4507" y="8163"/>
                    <a:pt x="4311" y="8222"/>
                  </a:cubicBezTo>
                  <a:cubicBezTo>
                    <a:pt x="4061" y="8294"/>
                    <a:pt x="3775" y="8341"/>
                    <a:pt x="3513" y="8341"/>
                  </a:cubicBezTo>
                  <a:cubicBezTo>
                    <a:pt x="2870" y="8341"/>
                    <a:pt x="2096" y="7722"/>
                    <a:pt x="1430" y="6698"/>
                  </a:cubicBezTo>
                  <a:cubicBezTo>
                    <a:pt x="775" y="5698"/>
                    <a:pt x="370" y="4531"/>
                    <a:pt x="370" y="3638"/>
                  </a:cubicBezTo>
                  <a:cubicBezTo>
                    <a:pt x="370" y="2805"/>
                    <a:pt x="608" y="2043"/>
                    <a:pt x="1037" y="1460"/>
                  </a:cubicBezTo>
                  <a:cubicBezTo>
                    <a:pt x="1406" y="971"/>
                    <a:pt x="1918" y="614"/>
                    <a:pt x="2453" y="460"/>
                  </a:cubicBezTo>
                  <a:cubicBezTo>
                    <a:pt x="2603" y="422"/>
                    <a:pt x="2774" y="403"/>
                    <a:pt x="2963" y="403"/>
                  </a:cubicBezTo>
                  <a:cubicBezTo>
                    <a:pt x="3256" y="403"/>
                    <a:pt x="3592" y="449"/>
                    <a:pt x="3954" y="543"/>
                  </a:cubicBezTo>
                  <a:cubicBezTo>
                    <a:pt x="4013" y="555"/>
                    <a:pt x="4085" y="567"/>
                    <a:pt x="4144" y="579"/>
                  </a:cubicBezTo>
                  <a:cubicBezTo>
                    <a:pt x="4160" y="582"/>
                    <a:pt x="4176" y="584"/>
                    <a:pt x="4191" y="584"/>
                  </a:cubicBezTo>
                  <a:cubicBezTo>
                    <a:pt x="4281" y="584"/>
                    <a:pt x="4362" y="527"/>
                    <a:pt x="4382" y="436"/>
                  </a:cubicBezTo>
                  <a:cubicBezTo>
                    <a:pt x="4406" y="329"/>
                    <a:pt x="4347" y="221"/>
                    <a:pt x="4239" y="198"/>
                  </a:cubicBezTo>
                  <a:lnTo>
                    <a:pt x="4061" y="150"/>
                  </a:lnTo>
                  <a:cubicBezTo>
                    <a:pt x="3680" y="48"/>
                    <a:pt x="3331" y="0"/>
                    <a:pt x="30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46"/>
            <p:cNvSpPr/>
            <p:nvPr/>
          </p:nvSpPr>
          <p:spPr>
            <a:xfrm>
              <a:off x="1024976" y="2981756"/>
              <a:ext cx="125572" cy="45903"/>
            </a:xfrm>
            <a:custGeom>
              <a:avLst/>
              <a:gdLst/>
              <a:ahLst/>
              <a:cxnLst/>
              <a:rect l="l" t="t" r="r" b="b"/>
              <a:pathLst>
                <a:path w="3942" h="1441" extrusionOk="0">
                  <a:moveTo>
                    <a:pt x="1709" y="1"/>
                  </a:moveTo>
                  <a:cubicBezTo>
                    <a:pt x="1383" y="1"/>
                    <a:pt x="1022" y="51"/>
                    <a:pt x="631" y="143"/>
                  </a:cubicBezTo>
                  <a:cubicBezTo>
                    <a:pt x="477" y="191"/>
                    <a:pt x="334" y="202"/>
                    <a:pt x="191" y="238"/>
                  </a:cubicBezTo>
                  <a:cubicBezTo>
                    <a:pt x="96" y="250"/>
                    <a:pt x="0" y="357"/>
                    <a:pt x="12" y="464"/>
                  </a:cubicBezTo>
                  <a:cubicBezTo>
                    <a:pt x="35" y="554"/>
                    <a:pt x="121" y="644"/>
                    <a:pt x="220" y="644"/>
                  </a:cubicBezTo>
                  <a:cubicBezTo>
                    <a:pt x="226" y="644"/>
                    <a:pt x="232" y="644"/>
                    <a:pt x="238" y="643"/>
                  </a:cubicBezTo>
                  <a:cubicBezTo>
                    <a:pt x="405" y="619"/>
                    <a:pt x="572" y="583"/>
                    <a:pt x="727" y="548"/>
                  </a:cubicBezTo>
                  <a:cubicBezTo>
                    <a:pt x="1087" y="461"/>
                    <a:pt x="1417" y="414"/>
                    <a:pt x="1711" y="414"/>
                  </a:cubicBezTo>
                  <a:cubicBezTo>
                    <a:pt x="1903" y="414"/>
                    <a:pt x="2079" y="434"/>
                    <a:pt x="2239" y="476"/>
                  </a:cubicBezTo>
                  <a:cubicBezTo>
                    <a:pt x="2727" y="607"/>
                    <a:pt x="3203" y="917"/>
                    <a:pt x="3572" y="1369"/>
                  </a:cubicBezTo>
                  <a:cubicBezTo>
                    <a:pt x="3620" y="1417"/>
                    <a:pt x="3679" y="1441"/>
                    <a:pt x="3727" y="1441"/>
                  </a:cubicBezTo>
                  <a:cubicBezTo>
                    <a:pt x="3763" y="1441"/>
                    <a:pt x="3810" y="1429"/>
                    <a:pt x="3846" y="1393"/>
                  </a:cubicBezTo>
                  <a:cubicBezTo>
                    <a:pt x="3929" y="1322"/>
                    <a:pt x="3941" y="1191"/>
                    <a:pt x="3870" y="1095"/>
                  </a:cubicBezTo>
                  <a:cubicBezTo>
                    <a:pt x="3453" y="595"/>
                    <a:pt x="2905" y="226"/>
                    <a:pt x="2322" y="72"/>
                  </a:cubicBezTo>
                  <a:cubicBezTo>
                    <a:pt x="2135" y="23"/>
                    <a:pt x="1930" y="1"/>
                    <a:pt x="17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46"/>
            <p:cNvSpPr/>
            <p:nvPr/>
          </p:nvSpPr>
          <p:spPr>
            <a:xfrm>
              <a:off x="979455" y="2885746"/>
              <a:ext cx="215467" cy="145705"/>
            </a:xfrm>
            <a:custGeom>
              <a:avLst/>
              <a:gdLst/>
              <a:ahLst/>
              <a:cxnLst/>
              <a:rect l="l" t="t" r="r" b="b"/>
              <a:pathLst>
                <a:path w="6764" h="4574" extrusionOk="0">
                  <a:moveTo>
                    <a:pt x="4097" y="0"/>
                  </a:moveTo>
                  <a:cubicBezTo>
                    <a:pt x="3959" y="0"/>
                    <a:pt x="3824" y="9"/>
                    <a:pt x="3691" y="26"/>
                  </a:cubicBezTo>
                  <a:cubicBezTo>
                    <a:pt x="3049" y="61"/>
                    <a:pt x="2489" y="419"/>
                    <a:pt x="2060" y="1014"/>
                  </a:cubicBezTo>
                  <a:cubicBezTo>
                    <a:pt x="1775" y="1407"/>
                    <a:pt x="1620" y="1776"/>
                    <a:pt x="1596" y="1883"/>
                  </a:cubicBezTo>
                  <a:lnTo>
                    <a:pt x="1072" y="2681"/>
                  </a:lnTo>
                  <a:cubicBezTo>
                    <a:pt x="929" y="2240"/>
                    <a:pt x="774" y="1954"/>
                    <a:pt x="763" y="1943"/>
                  </a:cubicBezTo>
                  <a:cubicBezTo>
                    <a:pt x="728" y="1866"/>
                    <a:pt x="652" y="1832"/>
                    <a:pt x="576" y="1832"/>
                  </a:cubicBezTo>
                  <a:cubicBezTo>
                    <a:pt x="546" y="1832"/>
                    <a:pt x="516" y="1837"/>
                    <a:pt x="489" y="1847"/>
                  </a:cubicBezTo>
                  <a:cubicBezTo>
                    <a:pt x="405" y="1895"/>
                    <a:pt x="358" y="2026"/>
                    <a:pt x="405" y="2121"/>
                  </a:cubicBezTo>
                  <a:cubicBezTo>
                    <a:pt x="405" y="2133"/>
                    <a:pt x="870" y="3014"/>
                    <a:pt x="965" y="4157"/>
                  </a:cubicBezTo>
                  <a:cubicBezTo>
                    <a:pt x="822" y="4145"/>
                    <a:pt x="667" y="4098"/>
                    <a:pt x="572" y="4050"/>
                  </a:cubicBezTo>
                  <a:cubicBezTo>
                    <a:pt x="429" y="3990"/>
                    <a:pt x="393" y="3931"/>
                    <a:pt x="393" y="3919"/>
                  </a:cubicBezTo>
                  <a:cubicBezTo>
                    <a:pt x="393" y="3812"/>
                    <a:pt x="298" y="3728"/>
                    <a:pt x="191" y="3728"/>
                  </a:cubicBezTo>
                  <a:cubicBezTo>
                    <a:pt x="96" y="3728"/>
                    <a:pt x="1" y="3812"/>
                    <a:pt x="1" y="3919"/>
                  </a:cubicBezTo>
                  <a:cubicBezTo>
                    <a:pt x="1" y="4038"/>
                    <a:pt x="60" y="4264"/>
                    <a:pt x="405" y="4419"/>
                  </a:cubicBezTo>
                  <a:cubicBezTo>
                    <a:pt x="608" y="4514"/>
                    <a:pt x="893" y="4574"/>
                    <a:pt x="1191" y="4574"/>
                  </a:cubicBezTo>
                  <a:cubicBezTo>
                    <a:pt x="1489" y="4574"/>
                    <a:pt x="1763" y="4514"/>
                    <a:pt x="1977" y="4419"/>
                  </a:cubicBezTo>
                  <a:cubicBezTo>
                    <a:pt x="2334" y="4264"/>
                    <a:pt x="2382" y="4038"/>
                    <a:pt x="2382" y="3919"/>
                  </a:cubicBezTo>
                  <a:cubicBezTo>
                    <a:pt x="2382" y="3812"/>
                    <a:pt x="2298" y="3728"/>
                    <a:pt x="2191" y="3728"/>
                  </a:cubicBezTo>
                  <a:cubicBezTo>
                    <a:pt x="2084" y="3728"/>
                    <a:pt x="2001" y="3812"/>
                    <a:pt x="2001" y="3919"/>
                  </a:cubicBezTo>
                  <a:cubicBezTo>
                    <a:pt x="2001" y="3931"/>
                    <a:pt x="1953" y="3990"/>
                    <a:pt x="1822" y="4050"/>
                  </a:cubicBezTo>
                  <a:cubicBezTo>
                    <a:pt x="1703" y="4109"/>
                    <a:pt x="1548" y="4145"/>
                    <a:pt x="1382" y="4157"/>
                  </a:cubicBezTo>
                  <a:cubicBezTo>
                    <a:pt x="1358" y="3800"/>
                    <a:pt x="1298" y="3467"/>
                    <a:pt x="1239" y="3169"/>
                  </a:cubicBezTo>
                  <a:lnTo>
                    <a:pt x="1917" y="2133"/>
                  </a:lnTo>
                  <a:cubicBezTo>
                    <a:pt x="1953" y="2133"/>
                    <a:pt x="1977" y="2145"/>
                    <a:pt x="2060" y="2169"/>
                  </a:cubicBezTo>
                  <a:cubicBezTo>
                    <a:pt x="2179" y="2204"/>
                    <a:pt x="2334" y="2300"/>
                    <a:pt x="2513" y="2407"/>
                  </a:cubicBezTo>
                  <a:cubicBezTo>
                    <a:pt x="2989" y="2669"/>
                    <a:pt x="3584" y="3014"/>
                    <a:pt x="4263" y="3014"/>
                  </a:cubicBezTo>
                  <a:cubicBezTo>
                    <a:pt x="4477" y="3014"/>
                    <a:pt x="4715" y="2966"/>
                    <a:pt x="4954" y="2883"/>
                  </a:cubicBezTo>
                  <a:cubicBezTo>
                    <a:pt x="6466" y="2300"/>
                    <a:pt x="6739" y="407"/>
                    <a:pt x="6763" y="323"/>
                  </a:cubicBezTo>
                  <a:cubicBezTo>
                    <a:pt x="6763" y="288"/>
                    <a:pt x="6716" y="216"/>
                    <a:pt x="6656" y="168"/>
                  </a:cubicBezTo>
                  <a:cubicBezTo>
                    <a:pt x="6626" y="145"/>
                    <a:pt x="6588" y="133"/>
                    <a:pt x="6547" y="133"/>
                  </a:cubicBezTo>
                  <a:cubicBezTo>
                    <a:pt x="6507" y="133"/>
                    <a:pt x="6466" y="145"/>
                    <a:pt x="6430" y="168"/>
                  </a:cubicBezTo>
                  <a:cubicBezTo>
                    <a:pt x="6301" y="255"/>
                    <a:pt x="6164" y="287"/>
                    <a:pt x="6009" y="287"/>
                  </a:cubicBezTo>
                  <a:cubicBezTo>
                    <a:pt x="5820" y="287"/>
                    <a:pt x="5602" y="239"/>
                    <a:pt x="5335" y="180"/>
                  </a:cubicBezTo>
                  <a:cubicBezTo>
                    <a:pt x="5287" y="168"/>
                    <a:pt x="5239" y="168"/>
                    <a:pt x="5192" y="157"/>
                  </a:cubicBezTo>
                  <a:cubicBezTo>
                    <a:pt x="5175" y="150"/>
                    <a:pt x="5158" y="147"/>
                    <a:pt x="5140" y="147"/>
                  </a:cubicBezTo>
                  <a:cubicBezTo>
                    <a:pt x="5061" y="147"/>
                    <a:pt x="4983" y="211"/>
                    <a:pt x="4954" y="299"/>
                  </a:cubicBezTo>
                  <a:cubicBezTo>
                    <a:pt x="4930" y="407"/>
                    <a:pt x="5001" y="514"/>
                    <a:pt x="5108" y="538"/>
                  </a:cubicBezTo>
                  <a:cubicBezTo>
                    <a:pt x="5156" y="561"/>
                    <a:pt x="5192" y="561"/>
                    <a:pt x="5239" y="573"/>
                  </a:cubicBezTo>
                  <a:cubicBezTo>
                    <a:pt x="5512" y="626"/>
                    <a:pt x="5765" y="679"/>
                    <a:pt x="6003" y="679"/>
                  </a:cubicBezTo>
                  <a:cubicBezTo>
                    <a:pt x="6088" y="679"/>
                    <a:pt x="6170" y="672"/>
                    <a:pt x="6251" y="657"/>
                  </a:cubicBezTo>
                  <a:lnTo>
                    <a:pt x="6251" y="657"/>
                  </a:lnTo>
                  <a:cubicBezTo>
                    <a:pt x="6108" y="1192"/>
                    <a:pt x="5704" y="2193"/>
                    <a:pt x="4799" y="2550"/>
                  </a:cubicBezTo>
                  <a:cubicBezTo>
                    <a:pt x="4613" y="2621"/>
                    <a:pt x="4429" y="2651"/>
                    <a:pt x="4249" y="2651"/>
                  </a:cubicBezTo>
                  <a:cubicBezTo>
                    <a:pt x="3679" y="2651"/>
                    <a:pt x="3144" y="2348"/>
                    <a:pt x="2691" y="2085"/>
                  </a:cubicBezTo>
                  <a:cubicBezTo>
                    <a:pt x="2453" y="1954"/>
                    <a:pt x="2251" y="1835"/>
                    <a:pt x="2072" y="1776"/>
                  </a:cubicBezTo>
                  <a:cubicBezTo>
                    <a:pt x="2275" y="1335"/>
                    <a:pt x="2798" y="502"/>
                    <a:pt x="3727" y="419"/>
                  </a:cubicBezTo>
                  <a:cubicBezTo>
                    <a:pt x="3823" y="414"/>
                    <a:pt x="3921" y="411"/>
                    <a:pt x="4019" y="411"/>
                  </a:cubicBezTo>
                  <a:cubicBezTo>
                    <a:pt x="4190" y="411"/>
                    <a:pt x="4363" y="420"/>
                    <a:pt x="4537" y="442"/>
                  </a:cubicBezTo>
                  <a:cubicBezTo>
                    <a:pt x="4545" y="443"/>
                    <a:pt x="4552" y="444"/>
                    <a:pt x="4560" y="444"/>
                  </a:cubicBezTo>
                  <a:cubicBezTo>
                    <a:pt x="4659" y="444"/>
                    <a:pt x="4752" y="374"/>
                    <a:pt x="4763" y="264"/>
                  </a:cubicBezTo>
                  <a:cubicBezTo>
                    <a:pt x="4775" y="157"/>
                    <a:pt x="4703" y="49"/>
                    <a:pt x="4584" y="38"/>
                  </a:cubicBezTo>
                  <a:cubicBezTo>
                    <a:pt x="4419" y="12"/>
                    <a:pt x="4256" y="0"/>
                    <a:pt x="40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4" name="Google Shape;1284;p46"/>
          <p:cNvGrpSpPr/>
          <p:nvPr/>
        </p:nvGrpSpPr>
        <p:grpSpPr>
          <a:xfrm>
            <a:off x="4429667" y="1288038"/>
            <a:ext cx="1573190" cy="1011405"/>
            <a:chOff x="4376504" y="1572386"/>
            <a:chExt cx="1573190" cy="1011405"/>
          </a:xfrm>
        </p:grpSpPr>
        <p:sp>
          <p:nvSpPr>
            <p:cNvPr id="1285" name="Google Shape;1285;p46"/>
            <p:cNvSpPr/>
            <p:nvPr/>
          </p:nvSpPr>
          <p:spPr>
            <a:xfrm rot="5269329" flipH="1">
              <a:off x="4466129" y="1521574"/>
              <a:ext cx="969832" cy="1113029"/>
            </a:xfrm>
            <a:custGeom>
              <a:avLst/>
              <a:gdLst/>
              <a:ahLst/>
              <a:cxnLst/>
              <a:rect l="l" t="t" r="r" b="b"/>
              <a:pathLst>
                <a:path w="31366" h="35674" extrusionOk="0">
                  <a:moveTo>
                    <a:pt x="15213" y="1"/>
                  </a:moveTo>
                  <a:lnTo>
                    <a:pt x="0" y="9349"/>
                  </a:lnTo>
                  <a:lnTo>
                    <a:pt x="481" y="27173"/>
                  </a:lnTo>
                  <a:lnTo>
                    <a:pt x="16176" y="35674"/>
                  </a:lnTo>
                  <a:lnTo>
                    <a:pt x="31366" y="26349"/>
                  </a:lnTo>
                  <a:lnTo>
                    <a:pt x="30908" y="8524"/>
                  </a:lnTo>
                  <a:lnTo>
                    <a:pt x="15213"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86" name="Google Shape;1286;p46"/>
            <p:cNvCxnSpPr/>
            <p:nvPr/>
          </p:nvCxnSpPr>
          <p:spPr>
            <a:xfrm>
              <a:off x="5499694" y="2078075"/>
              <a:ext cx="450000" cy="0"/>
            </a:xfrm>
            <a:prstGeom prst="straightConnector1">
              <a:avLst/>
            </a:prstGeom>
            <a:noFill/>
            <a:ln w="38100" cap="flat" cmpd="sng">
              <a:solidFill>
                <a:schemeClr val="accent2"/>
              </a:solidFill>
              <a:prstDash val="solid"/>
              <a:round/>
              <a:headEnd type="none" w="med" len="med"/>
              <a:tailEnd type="none" w="med" len="med"/>
            </a:ln>
          </p:spPr>
        </p:cxnSp>
        <p:sp>
          <p:nvSpPr>
            <p:cNvPr id="1287" name="Google Shape;1287;p46"/>
            <p:cNvSpPr/>
            <p:nvPr/>
          </p:nvSpPr>
          <p:spPr>
            <a:xfrm>
              <a:off x="4732454" y="1885088"/>
              <a:ext cx="437160" cy="385988"/>
            </a:xfrm>
            <a:custGeom>
              <a:avLst/>
              <a:gdLst/>
              <a:ahLst/>
              <a:cxnLst/>
              <a:rect l="l" t="t" r="r" b="b"/>
              <a:pathLst>
                <a:path w="19273" h="17017" extrusionOk="0">
                  <a:moveTo>
                    <a:pt x="5119" y="1"/>
                  </a:moveTo>
                  <a:cubicBezTo>
                    <a:pt x="2198" y="1"/>
                    <a:pt x="0" y="2389"/>
                    <a:pt x="0" y="5554"/>
                  </a:cubicBezTo>
                  <a:cubicBezTo>
                    <a:pt x="0" y="8974"/>
                    <a:pt x="2744" y="11311"/>
                    <a:pt x="6902" y="14855"/>
                  </a:cubicBezTo>
                  <a:cubicBezTo>
                    <a:pt x="7607" y="15458"/>
                    <a:pt x="8408" y="16138"/>
                    <a:pt x="9239" y="16867"/>
                  </a:cubicBezTo>
                  <a:cubicBezTo>
                    <a:pt x="9352" y="16966"/>
                    <a:pt x="9493" y="17016"/>
                    <a:pt x="9635" y="17016"/>
                  </a:cubicBezTo>
                  <a:cubicBezTo>
                    <a:pt x="9776" y="17016"/>
                    <a:pt x="9918" y="16966"/>
                    <a:pt x="10031" y="16867"/>
                  </a:cubicBezTo>
                  <a:cubicBezTo>
                    <a:pt x="10862" y="16138"/>
                    <a:pt x="11663" y="15458"/>
                    <a:pt x="12370" y="14855"/>
                  </a:cubicBezTo>
                  <a:cubicBezTo>
                    <a:pt x="16526" y="11314"/>
                    <a:pt x="19272" y="8974"/>
                    <a:pt x="19272" y="5554"/>
                  </a:cubicBezTo>
                  <a:cubicBezTo>
                    <a:pt x="19272" y="2389"/>
                    <a:pt x="17071" y="1"/>
                    <a:pt x="14153" y="1"/>
                  </a:cubicBezTo>
                  <a:cubicBezTo>
                    <a:pt x="13105" y="1"/>
                    <a:pt x="12148" y="332"/>
                    <a:pt x="11301" y="986"/>
                  </a:cubicBezTo>
                  <a:cubicBezTo>
                    <a:pt x="10491" y="1612"/>
                    <a:pt x="9952" y="2410"/>
                    <a:pt x="9636" y="2991"/>
                  </a:cubicBezTo>
                  <a:cubicBezTo>
                    <a:pt x="9317" y="2410"/>
                    <a:pt x="8778" y="1612"/>
                    <a:pt x="7968" y="986"/>
                  </a:cubicBezTo>
                  <a:cubicBezTo>
                    <a:pt x="7122" y="332"/>
                    <a:pt x="6164" y="1"/>
                    <a:pt x="51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288" name="Google Shape;1288;p46"/>
          <p:cNvGrpSpPr/>
          <p:nvPr/>
        </p:nvGrpSpPr>
        <p:grpSpPr>
          <a:xfrm>
            <a:off x="3125888" y="1826221"/>
            <a:ext cx="1571988" cy="1011436"/>
            <a:chOff x="3072725" y="2110569"/>
            <a:chExt cx="1571988" cy="1011436"/>
          </a:xfrm>
        </p:grpSpPr>
        <p:sp>
          <p:nvSpPr>
            <p:cNvPr id="1289" name="Google Shape;1289;p46"/>
            <p:cNvSpPr/>
            <p:nvPr/>
          </p:nvSpPr>
          <p:spPr>
            <a:xfrm rot="5269329" flipH="1">
              <a:off x="3585241" y="2059772"/>
              <a:ext cx="969862" cy="1113029"/>
            </a:xfrm>
            <a:custGeom>
              <a:avLst/>
              <a:gdLst/>
              <a:ahLst/>
              <a:cxnLst/>
              <a:rect l="l" t="t" r="r" b="b"/>
              <a:pathLst>
                <a:path w="31367" h="35674" extrusionOk="0">
                  <a:moveTo>
                    <a:pt x="15191" y="1"/>
                  </a:moveTo>
                  <a:lnTo>
                    <a:pt x="1" y="9325"/>
                  </a:lnTo>
                  <a:lnTo>
                    <a:pt x="459" y="27173"/>
                  </a:lnTo>
                  <a:lnTo>
                    <a:pt x="16153" y="35673"/>
                  </a:lnTo>
                  <a:lnTo>
                    <a:pt x="31366" y="26349"/>
                  </a:lnTo>
                  <a:lnTo>
                    <a:pt x="30885" y="8501"/>
                  </a:lnTo>
                  <a:lnTo>
                    <a:pt x="15191" y="1"/>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46"/>
            <p:cNvSpPr/>
            <p:nvPr/>
          </p:nvSpPr>
          <p:spPr>
            <a:xfrm>
              <a:off x="3837522" y="2420263"/>
              <a:ext cx="444600" cy="412731"/>
            </a:xfrm>
            <a:custGeom>
              <a:avLst/>
              <a:gdLst/>
              <a:ahLst/>
              <a:cxnLst/>
              <a:rect l="l" t="t" r="r" b="b"/>
              <a:pathLst>
                <a:path w="19601" h="18196" extrusionOk="0">
                  <a:moveTo>
                    <a:pt x="9798" y="0"/>
                  </a:moveTo>
                  <a:cubicBezTo>
                    <a:pt x="9597" y="0"/>
                    <a:pt x="9397" y="104"/>
                    <a:pt x="9293" y="312"/>
                  </a:cubicBezTo>
                  <a:lnTo>
                    <a:pt x="6619" y="5666"/>
                  </a:lnTo>
                  <a:lnTo>
                    <a:pt x="648" y="6524"/>
                  </a:lnTo>
                  <a:cubicBezTo>
                    <a:pt x="184" y="6590"/>
                    <a:pt x="1" y="7163"/>
                    <a:pt x="338" y="7488"/>
                  </a:cubicBezTo>
                  <a:lnTo>
                    <a:pt x="4659" y="11652"/>
                  </a:lnTo>
                  <a:lnTo>
                    <a:pt x="3638" y="17530"/>
                  </a:lnTo>
                  <a:cubicBezTo>
                    <a:pt x="3574" y="17898"/>
                    <a:pt x="3865" y="18195"/>
                    <a:pt x="4195" y="18195"/>
                  </a:cubicBezTo>
                  <a:cubicBezTo>
                    <a:pt x="4281" y="18195"/>
                    <a:pt x="4371" y="18175"/>
                    <a:pt x="4457" y="18129"/>
                  </a:cubicBezTo>
                  <a:lnTo>
                    <a:pt x="9802" y="15350"/>
                  </a:lnTo>
                  <a:lnTo>
                    <a:pt x="15147" y="18129"/>
                  </a:lnTo>
                  <a:cubicBezTo>
                    <a:pt x="15233" y="18175"/>
                    <a:pt x="15322" y="18195"/>
                    <a:pt x="15408" y="18195"/>
                  </a:cubicBezTo>
                  <a:cubicBezTo>
                    <a:pt x="15736" y="18195"/>
                    <a:pt x="16025" y="17898"/>
                    <a:pt x="15963" y="17533"/>
                  </a:cubicBezTo>
                  <a:lnTo>
                    <a:pt x="14942" y="11652"/>
                  </a:lnTo>
                  <a:lnTo>
                    <a:pt x="19263" y="7491"/>
                  </a:lnTo>
                  <a:cubicBezTo>
                    <a:pt x="19601" y="7163"/>
                    <a:pt x="19417" y="6590"/>
                    <a:pt x="18950" y="6524"/>
                  </a:cubicBezTo>
                  <a:lnTo>
                    <a:pt x="12976" y="5666"/>
                  </a:lnTo>
                  <a:lnTo>
                    <a:pt x="10302" y="312"/>
                  </a:lnTo>
                  <a:cubicBezTo>
                    <a:pt x="10198" y="104"/>
                    <a:pt x="9998" y="0"/>
                    <a:pt x="9798" y="0"/>
                  </a:cubicBezTo>
                  <a:close/>
                </a:path>
              </a:pathLst>
            </a:custGeom>
            <a:solidFill>
              <a:schemeClr val="accent3">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cxnSp>
          <p:nvCxnSpPr>
            <p:cNvPr id="1291" name="Google Shape;1291;p46"/>
            <p:cNvCxnSpPr/>
            <p:nvPr/>
          </p:nvCxnSpPr>
          <p:spPr>
            <a:xfrm>
              <a:off x="3072725" y="2628888"/>
              <a:ext cx="450000" cy="0"/>
            </a:xfrm>
            <a:prstGeom prst="straightConnector1">
              <a:avLst/>
            </a:prstGeom>
            <a:noFill/>
            <a:ln w="38100" cap="flat" cmpd="sng">
              <a:solidFill>
                <a:srgbClr val="0070C0"/>
              </a:solidFill>
              <a:prstDash val="solid"/>
              <a:round/>
              <a:headEnd type="none" w="med" len="med"/>
              <a:tailEnd type="none" w="med" len="med"/>
            </a:ln>
          </p:spPr>
        </p:cxnSp>
      </p:grpSp>
      <p:grpSp>
        <p:nvGrpSpPr>
          <p:cNvPr id="1292" name="Google Shape;1292;p46"/>
          <p:cNvGrpSpPr/>
          <p:nvPr/>
        </p:nvGrpSpPr>
        <p:grpSpPr>
          <a:xfrm>
            <a:off x="3125888" y="2868358"/>
            <a:ext cx="1571987" cy="1011405"/>
            <a:chOff x="3072725" y="3152706"/>
            <a:chExt cx="1571987" cy="1011405"/>
          </a:xfrm>
        </p:grpSpPr>
        <p:sp>
          <p:nvSpPr>
            <p:cNvPr id="1293" name="Google Shape;1293;p46"/>
            <p:cNvSpPr/>
            <p:nvPr/>
          </p:nvSpPr>
          <p:spPr>
            <a:xfrm rot="5269329" flipH="1">
              <a:off x="3585256" y="3101894"/>
              <a:ext cx="969832" cy="1113029"/>
            </a:xfrm>
            <a:custGeom>
              <a:avLst/>
              <a:gdLst/>
              <a:ahLst/>
              <a:cxnLst/>
              <a:rect l="l" t="t" r="r" b="b"/>
              <a:pathLst>
                <a:path w="31366" h="35674" extrusionOk="0">
                  <a:moveTo>
                    <a:pt x="15213" y="0"/>
                  </a:moveTo>
                  <a:lnTo>
                    <a:pt x="0" y="9325"/>
                  </a:lnTo>
                  <a:lnTo>
                    <a:pt x="481" y="27173"/>
                  </a:lnTo>
                  <a:lnTo>
                    <a:pt x="16175" y="35673"/>
                  </a:lnTo>
                  <a:lnTo>
                    <a:pt x="31366" y="26348"/>
                  </a:lnTo>
                  <a:lnTo>
                    <a:pt x="30885" y="8500"/>
                  </a:lnTo>
                  <a:lnTo>
                    <a:pt x="15213"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94" name="Google Shape;1294;p46"/>
            <p:cNvGrpSpPr/>
            <p:nvPr/>
          </p:nvGrpSpPr>
          <p:grpSpPr>
            <a:xfrm>
              <a:off x="3906850" y="3450484"/>
              <a:ext cx="380816" cy="436570"/>
              <a:chOff x="3895050" y="3806775"/>
              <a:chExt cx="419725" cy="481175"/>
            </a:xfrm>
          </p:grpSpPr>
          <p:sp>
            <p:nvSpPr>
              <p:cNvPr id="1295" name="Google Shape;1295;p46"/>
              <p:cNvSpPr/>
              <p:nvPr/>
            </p:nvSpPr>
            <p:spPr>
              <a:xfrm>
                <a:off x="3895050" y="3942650"/>
                <a:ext cx="419725" cy="345300"/>
              </a:xfrm>
              <a:custGeom>
                <a:avLst/>
                <a:gdLst/>
                <a:ahLst/>
                <a:cxnLst/>
                <a:rect l="l" t="t" r="r" b="b"/>
                <a:pathLst>
                  <a:path w="16789" h="13812" extrusionOk="0">
                    <a:moveTo>
                      <a:pt x="4448" y="1"/>
                    </a:moveTo>
                    <a:cubicBezTo>
                      <a:pt x="4233" y="1"/>
                      <a:pt x="4016" y="18"/>
                      <a:pt x="3801" y="54"/>
                    </a:cubicBezTo>
                    <a:cubicBezTo>
                      <a:pt x="1545" y="418"/>
                      <a:pt x="1" y="2604"/>
                      <a:pt x="356" y="4929"/>
                    </a:cubicBezTo>
                    <a:cubicBezTo>
                      <a:pt x="994" y="9100"/>
                      <a:pt x="2205" y="11942"/>
                      <a:pt x="3858" y="13147"/>
                    </a:cubicBezTo>
                    <a:cubicBezTo>
                      <a:pt x="4470" y="13592"/>
                      <a:pt x="5129" y="13811"/>
                      <a:pt x="5863" y="13811"/>
                    </a:cubicBezTo>
                    <a:cubicBezTo>
                      <a:pt x="6071" y="13811"/>
                      <a:pt x="6286" y="13793"/>
                      <a:pt x="6508" y="13758"/>
                    </a:cubicBezTo>
                    <a:cubicBezTo>
                      <a:pt x="7125" y="13659"/>
                      <a:pt x="7610" y="13406"/>
                      <a:pt x="7999" y="12987"/>
                    </a:cubicBezTo>
                    <a:lnTo>
                      <a:pt x="8396" y="12557"/>
                    </a:lnTo>
                    <a:lnTo>
                      <a:pt x="8791" y="12987"/>
                    </a:lnTo>
                    <a:cubicBezTo>
                      <a:pt x="9179" y="13406"/>
                      <a:pt x="9667" y="13659"/>
                      <a:pt x="10281" y="13758"/>
                    </a:cubicBezTo>
                    <a:cubicBezTo>
                      <a:pt x="10503" y="13793"/>
                      <a:pt x="10718" y="13811"/>
                      <a:pt x="10927" y="13811"/>
                    </a:cubicBezTo>
                    <a:cubicBezTo>
                      <a:pt x="11660" y="13811"/>
                      <a:pt x="12319" y="13592"/>
                      <a:pt x="12931" y="13147"/>
                    </a:cubicBezTo>
                    <a:cubicBezTo>
                      <a:pt x="14587" y="11942"/>
                      <a:pt x="15795" y="9100"/>
                      <a:pt x="16433" y="4929"/>
                    </a:cubicBezTo>
                    <a:cubicBezTo>
                      <a:pt x="16788" y="2604"/>
                      <a:pt x="15244" y="418"/>
                      <a:pt x="12988" y="54"/>
                    </a:cubicBezTo>
                    <a:cubicBezTo>
                      <a:pt x="12773" y="18"/>
                      <a:pt x="12556" y="1"/>
                      <a:pt x="12341" y="1"/>
                    </a:cubicBezTo>
                    <a:cubicBezTo>
                      <a:pt x="11461" y="1"/>
                      <a:pt x="10599" y="293"/>
                      <a:pt x="9893" y="840"/>
                    </a:cubicBezTo>
                    <a:cubicBezTo>
                      <a:pt x="9601" y="1063"/>
                      <a:pt x="9263" y="1216"/>
                      <a:pt x="8905" y="1292"/>
                    </a:cubicBezTo>
                    <a:cubicBezTo>
                      <a:pt x="8736" y="1326"/>
                      <a:pt x="8567" y="1343"/>
                      <a:pt x="8397" y="1343"/>
                    </a:cubicBezTo>
                    <a:cubicBezTo>
                      <a:pt x="8296" y="1343"/>
                      <a:pt x="8196" y="1337"/>
                      <a:pt x="8095" y="1325"/>
                    </a:cubicBezTo>
                    <a:cubicBezTo>
                      <a:pt x="7658" y="1273"/>
                      <a:pt x="7246" y="1105"/>
                      <a:pt x="6896" y="840"/>
                    </a:cubicBezTo>
                    <a:cubicBezTo>
                      <a:pt x="6190" y="293"/>
                      <a:pt x="5328" y="1"/>
                      <a:pt x="44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296" name="Google Shape;1296;p46"/>
              <p:cNvSpPr/>
              <p:nvPr/>
            </p:nvSpPr>
            <p:spPr>
              <a:xfrm>
                <a:off x="4016325" y="3806775"/>
                <a:ext cx="199225" cy="142475"/>
              </a:xfrm>
              <a:custGeom>
                <a:avLst/>
                <a:gdLst/>
                <a:ahLst/>
                <a:cxnLst/>
                <a:rect l="l" t="t" r="r" b="b"/>
                <a:pathLst>
                  <a:path w="7969" h="5699" extrusionOk="0">
                    <a:moveTo>
                      <a:pt x="1350" y="0"/>
                    </a:moveTo>
                    <a:cubicBezTo>
                      <a:pt x="1132" y="0"/>
                      <a:pt x="925" y="129"/>
                      <a:pt x="832" y="343"/>
                    </a:cubicBezTo>
                    <a:cubicBezTo>
                      <a:pt x="799" y="424"/>
                      <a:pt x="1" y="2330"/>
                      <a:pt x="678" y="4101"/>
                    </a:cubicBezTo>
                    <a:cubicBezTo>
                      <a:pt x="736" y="4242"/>
                      <a:pt x="796" y="4381"/>
                      <a:pt x="868" y="4516"/>
                    </a:cubicBezTo>
                    <a:cubicBezTo>
                      <a:pt x="1534" y="4691"/>
                      <a:pt x="2157" y="4995"/>
                      <a:pt x="2702" y="5414"/>
                    </a:cubicBezTo>
                    <a:cubicBezTo>
                      <a:pt x="2950" y="5603"/>
                      <a:pt x="3247" y="5698"/>
                      <a:pt x="3544" y="5698"/>
                    </a:cubicBezTo>
                    <a:cubicBezTo>
                      <a:pt x="3840" y="5698"/>
                      <a:pt x="4137" y="5603"/>
                      <a:pt x="4385" y="5414"/>
                    </a:cubicBezTo>
                    <a:cubicBezTo>
                      <a:pt x="4442" y="5368"/>
                      <a:pt x="4503" y="5326"/>
                      <a:pt x="4563" y="5284"/>
                    </a:cubicBezTo>
                    <a:cubicBezTo>
                      <a:pt x="4870" y="4592"/>
                      <a:pt x="5355" y="3968"/>
                      <a:pt x="6020" y="3417"/>
                    </a:cubicBezTo>
                    <a:cubicBezTo>
                      <a:pt x="6478" y="3035"/>
                      <a:pt x="6987" y="2722"/>
                      <a:pt x="7532" y="2484"/>
                    </a:cubicBezTo>
                    <a:cubicBezTo>
                      <a:pt x="7824" y="2372"/>
                      <a:pt x="7969" y="2044"/>
                      <a:pt x="7854" y="1752"/>
                    </a:cubicBezTo>
                    <a:cubicBezTo>
                      <a:pt x="7768" y="1529"/>
                      <a:pt x="7554" y="1392"/>
                      <a:pt x="7327" y="1392"/>
                    </a:cubicBezTo>
                    <a:cubicBezTo>
                      <a:pt x="7260" y="1392"/>
                      <a:pt x="7192" y="1404"/>
                      <a:pt x="7125" y="1430"/>
                    </a:cubicBezTo>
                    <a:lnTo>
                      <a:pt x="7125" y="1433"/>
                    </a:lnTo>
                    <a:cubicBezTo>
                      <a:pt x="7089" y="1445"/>
                      <a:pt x="6243" y="1776"/>
                      <a:pt x="5334" y="2520"/>
                    </a:cubicBezTo>
                    <a:cubicBezTo>
                      <a:pt x="4997" y="2794"/>
                      <a:pt x="4689" y="3098"/>
                      <a:pt x="4412" y="3429"/>
                    </a:cubicBezTo>
                    <a:cubicBezTo>
                      <a:pt x="4367" y="3194"/>
                      <a:pt x="4301" y="2965"/>
                      <a:pt x="4217" y="2743"/>
                    </a:cubicBezTo>
                    <a:cubicBezTo>
                      <a:pt x="3536" y="972"/>
                      <a:pt x="1669" y="90"/>
                      <a:pt x="1588" y="54"/>
                    </a:cubicBezTo>
                    <a:cubicBezTo>
                      <a:pt x="1511" y="17"/>
                      <a:pt x="1430" y="0"/>
                      <a:pt x="13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cxnSp>
          <p:nvCxnSpPr>
            <p:cNvPr id="1297" name="Google Shape;1297;p46"/>
            <p:cNvCxnSpPr/>
            <p:nvPr/>
          </p:nvCxnSpPr>
          <p:spPr>
            <a:xfrm>
              <a:off x="3072725" y="3668750"/>
              <a:ext cx="450000" cy="0"/>
            </a:xfrm>
            <a:prstGeom prst="straightConnector1">
              <a:avLst/>
            </a:prstGeom>
            <a:noFill/>
            <a:ln w="38100" cap="flat" cmpd="sng">
              <a:solidFill>
                <a:schemeClr val="accent2"/>
              </a:solidFill>
              <a:prstDash val="solid"/>
              <a:round/>
              <a:headEnd type="none" w="med" len="med"/>
              <a:tailEnd type="none" w="med" len="med"/>
            </a:ln>
          </p:spPr>
        </p:cxnSp>
      </p:grpSp>
      <p:grpSp>
        <p:nvGrpSpPr>
          <p:cNvPr id="1298" name="Google Shape;1298;p46"/>
          <p:cNvGrpSpPr/>
          <p:nvPr/>
        </p:nvGrpSpPr>
        <p:grpSpPr>
          <a:xfrm>
            <a:off x="4429667" y="2329461"/>
            <a:ext cx="1573190" cy="1011408"/>
            <a:chOff x="4376504" y="2613809"/>
            <a:chExt cx="1573190" cy="1011408"/>
          </a:xfrm>
        </p:grpSpPr>
        <p:sp>
          <p:nvSpPr>
            <p:cNvPr id="1299" name="Google Shape;1299;p46"/>
            <p:cNvSpPr/>
            <p:nvPr/>
          </p:nvSpPr>
          <p:spPr>
            <a:xfrm rot="5269329" flipH="1">
              <a:off x="4465755" y="2563358"/>
              <a:ext cx="969862" cy="1112312"/>
            </a:xfrm>
            <a:custGeom>
              <a:avLst/>
              <a:gdLst/>
              <a:ahLst/>
              <a:cxnLst/>
              <a:rect l="l" t="t" r="r" b="b"/>
              <a:pathLst>
                <a:path w="31367" h="35651" extrusionOk="0">
                  <a:moveTo>
                    <a:pt x="15214" y="0"/>
                  </a:moveTo>
                  <a:lnTo>
                    <a:pt x="1" y="9325"/>
                  </a:lnTo>
                  <a:lnTo>
                    <a:pt x="482" y="27150"/>
                  </a:lnTo>
                  <a:lnTo>
                    <a:pt x="16153" y="35650"/>
                  </a:lnTo>
                  <a:lnTo>
                    <a:pt x="31366" y="26325"/>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00" name="Google Shape;1300;p46"/>
            <p:cNvGrpSpPr/>
            <p:nvPr/>
          </p:nvGrpSpPr>
          <p:grpSpPr>
            <a:xfrm>
              <a:off x="4768349" y="2900940"/>
              <a:ext cx="439541" cy="437160"/>
              <a:chOff x="1535000" y="3223325"/>
              <a:chExt cx="484450" cy="481825"/>
            </a:xfrm>
          </p:grpSpPr>
          <p:sp>
            <p:nvSpPr>
              <p:cNvPr id="1301" name="Google Shape;1301;p46"/>
              <p:cNvSpPr/>
              <p:nvPr/>
            </p:nvSpPr>
            <p:spPr>
              <a:xfrm>
                <a:off x="1760150" y="3308225"/>
                <a:ext cx="143825" cy="140600"/>
              </a:xfrm>
              <a:custGeom>
                <a:avLst/>
                <a:gdLst/>
                <a:ahLst/>
                <a:cxnLst/>
                <a:rect l="l" t="t" r="r" b="b"/>
                <a:pathLst>
                  <a:path w="5753" h="5624" extrusionOk="0">
                    <a:moveTo>
                      <a:pt x="2928" y="0"/>
                    </a:moveTo>
                    <a:cubicBezTo>
                      <a:pt x="2723" y="0"/>
                      <a:pt x="2518" y="96"/>
                      <a:pt x="2422" y="287"/>
                    </a:cubicBezTo>
                    <a:lnTo>
                      <a:pt x="1756" y="1627"/>
                    </a:lnTo>
                    <a:lnTo>
                      <a:pt x="416" y="2295"/>
                    </a:lnTo>
                    <a:cubicBezTo>
                      <a:pt x="1" y="2503"/>
                      <a:pt x="1" y="3096"/>
                      <a:pt x="416" y="3304"/>
                    </a:cubicBezTo>
                    <a:lnTo>
                      <a:pt x="1756" y="3973"/>
                    </a:lnTo>
                    <a:lnTo>
                      <a:pt x="2422" y="5310"/>
                    </a:lnTo>
                    <a:cubicBezTo>
                      <a:pt x="2526" y="5519"/>
                      <a:pt x="2727" y="5624"/>
                      <a:pt x="2928" y="5624"/>
                    </a:cubicBezTo>
                    <a:cubicBezTo>
                      <a:pt x="3129" y="5624"/>
                      <a:pt x="3330" y="5519"/>
                      <a:pt x="3434" y="5310"/>
                    </a:cubicBezTo>
                    <a:lnTo>
                      <a:pt x="4102" y="3973"/>
                    </a:lnTo>
                    <a:lnTo>
                      <a:pt x="5439" y="3304"/>
                    </a:lnTo>
                    <a:cubicBezTo>
                      <a:pt x="5629" y="3208"/>
                      <a:pt x="5752" y="3012"/>
                      <a:pt x="5752" y="2798"/>
                    </a:cubicBezTo>
                    <a:cubicBezTo>
                      <a:pt x="5752" y="2585"/>
                      <a:pt x="5632" y="2389"/>
                      <a:pt x="5439" y="2295"/>
                    </a:cubicBezTo>
                    <a:lnTo>
                      <a:pt x="4102" y="1627"/>
                    </a:lnTo>
                    <a:lnTo>
                      <a:pt x="3434" y="287"/>
                    </a:lnTo>
                    <a:cubicBezTo>
                      <a:pt x="3337" y="96"/>
                      <a:pt x="3132" y="0"/>
                      <a:pt x="2928" y="0"/>
                    </a:cubicBezTo>
                    <a:close/>
                  </a:path>
                </a:pathLst>
              </a:custGeom>
              <a:solidFill>
                <a:schemeClr val="accent3">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302" name="Google Shape;1302;p46"/>
              <p:cNvSpPr/>
              <p:nvPr/>
            </p:nvSpPr>
            <p:spPr>
              <a:xfrm>
                <a:off x="1873075" y="3421150"/>
                <a:ext cx="146375" cy="140600"/>
              </a:xfrm>
              <a:custGeom>
                <a:avLst/>
                <a:gdLst/>
                <a:ahLst/>
                <a:cxnLst/>
                <a:rect l="l" t="t" r="r" b="b"/>
                <a:pathLst>
                  <a:path w="5855" h="5624" extrusionOk="0">
                    <a:moveTo>
                      <a:pt x="2928" y="0"/>
                    </a:moveTo>
                    <a:cubicBezTo>
                      <a:pt x="2723" y="0"/>
                      <a:pt x="2518" y="96"/>
                      <a:pt x="2422" y="287"/>
                    </a:cubicBezTo>
                    <a:lnTo>
                      <a:pt x="1756" y="1627"/>
                    </a:lnTo>
                    <a:lnTo>
                      <a:pt x="416" y="2295"/>
                    </a:lnTo>
                    <a:cubicBezTo>
                      <a:pt x="1" y="2503"/>
                      <a:pt x="1" y="3096"/>
                      <a:pt x="416" y="3304"/>
                    </a:cubicBezTo>
                    <a:lnTo>
                      <a:pt x="1756" y="3973"/>
                    </a:lnTo>
                    <a:lnTo>
                      <a:pt x="2422" y="5310"/>
                    </a:lnTo>
                    <a:cubicBezTo>
                      <a:pt x="2526" y="5519"/>
                      <a:pt x="2727" y="5624"/>
                      <a:pt x="2928" y="5624"/>
                    </a:cubicBezTo>
                    <a:cubicBezTo>
                      <a:pt x="3129" y="5624"/>
                      <a:pt x="3330" y="5519"/>
                      <a:pt x="3433" y="5310"/>
                    </a:cubicBezTo>
                    <a:lnTo>
                      <a:pt x="4102" y="3973"/>
                    </a:lnTo>
                    <a:lnTo>
                      <a:pt x="5439" y="3304"/>
                    </a:lnTo>
                    <a:cubicBezTo>
                      <a:pt x="5854" y="3096"/>
                      <a:pt x="5854" y="2503"/>
                      <a:pt x="5439" y="2295"/>
                    </a:cubicBezTo>
                    <a:lnTo>
                      <a:pt x="4102" y="1627"/>
                    </a:lnTo>
                    <a:lnTo>
                      <a:pt x="3433" y="287"/>
                    </a:lnTo>
                    <a:cubicBezTo>
                      <a:pt x="3337" y="96"/>
                      <a:pt x="3132" y="0"/>
                      <a:pt x="2928" y="0"/>
                    </a:cubicBezTo>
                    <a:close/>
                  </a:path>
                </a:pathLst>
              </a:custGeom>
              <a:solidFill>
                <a:schemeClr val="accent3">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303" name="Google Shape;1303;p46"/>
              <p:cNvSpPr/>
              <p:nvPr/>
            </p:nvSpPr>
            <p:spPr>
              <a:xfrm>
                <a:off x="1535000" y="3223325"/>
                <a:ext cx="406450" cy="481825"/>
              </a:xfrm>
              <a:custGeom>
                <a:avLst/>
                <a:gdLst/>
                <a:ahLst/>
                <a:cxnLst/>
                <a:rect l="l" t="t" r="r" b="b"/>
                <a:pathLst>
                  <a:path w="16258" h="19273" extrusionOk="0">
                    <a:moveTo>
                      <a:pt x="9660" y="0"/>
                    </a:moveTo>
                    <a:cubicBezTo>
                      <a:pt x="4399" y="0"/>
                      <a:pt x="0" y="4351"/>
                      <a:pt x="0" y="9636"/>
                    </a:cubicBezTo>
                    <a:cubicBezTo>
                      <a:pt x="0" y="14927"/>
                      <a:pt x="4381" y="19272"/>
                      <a:pt x="9675" y="19272"/>
                    </a:cubicBezTo>
                    <a:cubicBezTo>
                      <a:pt x="12012" y="19269"/>
                      <a:pt x="14270" y="18411"/>
                      <a:pt x="16023" y="16860"/>
                    </a:cubicBezTo>
                    <a:cubicBezTo>
                      <a:pt x="16195" y="16707"/>
                      <a:pt x="16258" y="16463"/>
                      <a:pt x="16176" y="16243"/>
                    </a:cubicBezTo>
                    <a:cubicBezTo>
                      <a:pt x="16098" y="16026"/>
                      <a:pt x="15893" y="15879"/>
                      <a:pt x="15662" y="15872"/>
                    </a:cubicBezTo>
                    <a:cubicBezTo>
                      <a:pt x="11352" y="15752"/>
                      <a:pt x="7980" y="12250"/>
                      <a:pt x="7980" y="7941"/>
                    </a:cubicBezTo>
                    <a:cubicBezTo>
                      <a:pt x="7974" y="5207"/>
                      <a:pt x="9380" y="2662"/>
                      <a:pt x="11696" y="1211"/>
                    </a:cubicBezTo>
                    <a:cubicBezTo>
                      <a:pt x="12129" y="937"/>
                      <a:pt x="12006" y="274"/>
                      <a:pt x="11503" y="178"/>
                    </a:cubicBezTo>
                    <a:cubicBezTo>
                      <a:pt x="10881" y="58"/>
                      <a:pt x="10265" y="0"/>
                      <a:pt x="9660" y="0"/>
                    </a:cubicBezTo>
                    <a:close/>
                  </a:path>
                </a:pathLst>
              </a:custGeom>
              <a:solidFill>
                <a:schemeClr val="accent3">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cxnSp>
          <p:nvCxnSpPr>
            <p:cNvPr id="1304" name="Google Shape;1304;p46"/>
            <p:cNvCxnSpPr/>
            <p:nvPr/>
          </p:nvCxnSpPr>
          <p:spPr>
            <a:xfrm>
              <a:off x="5499694" y="3119513"/>
              <a:ext cx="450000" cy="0"/>
            </a:xfrm>
            <a:prstGeom prst="straightConnector1">
              <a:avLst/>
            </a:prstGeom>
            <a:noFill/>
            <a:ln w="38100" cap="flat" cmpd="sng">
              <a:solidFill>
                <a:srgbClr val="0070C0"/>
              </a:solidFill>
              <a:prstDash val="solid"/>
              <a:round/>
              <a:headEnd type="none" w="med" len="med"/>
              <a:tailEnd type="none" w="med" len="med"/>
            </a:ln>
          </p:spPr>
        </p:cxnSp>
      </p:grpSp>
      <p:sp>
        <p:nvSpPr>
          <p:cNvPr id="2" name="TextBox 1"/>
          <p:cNvSpPr txBox="1"/>
          <p:nvPr/>
        </p:nvSpPr>
        <p:spPr>
          <a:xfrm>
            <a:off x="6077285" y="1126924"/>
            <a:ext cx="2727731" cy="1015663"/>
          </a:xfrm>
          <a:prstGeom prst="rect">
            <a:avLst/>
          </a:prstGeom>
          <a:noFill/>
        </p:spPr>
        <p:txBody>
          <a:bodyPr wrap="square" rtlCol="0">
            <a:spAutoFit/>
          </a:bodyPr>
          <a:lstStyle/>
          <a:p>
            <a:pPr algn="just">
              <a:lnSpc>
                <a:spcPct val="150000"/>
              </a:lnSpc>
            </a:pPr>
            <a:r>
              <a:rPr lang="en-US" sz="2000" dirty="0" err="1"/>
              <a:t>Ghi</a:t>
            </a:r>
            <a:r>
              <a:rPr lang="en-US" sz="2000" dirty="0"/>
              <a:t> </a:t>
            </a:r>
            <a:r>
              <a:rPr lang="en-US" sz="2000" dirty="0" err="1"/>
              <a:t>nhớ</a:t>
            </a:r>
            <a:r>
              <a:rPr lang="en-US" sz="2000" dirty="0"/>
              <a:t> </a:t>
            </a:r>
            <a:r>
              <a:rPr lang="en-US" sz="2000" dirty="0" err="1"/>
              <a:t>các</a:t>
            </a:r>
            <a:r>
              <a:rPr lang="en-US" sz="2000" dirty="0"/>
              <a:t> </a:t>
            </a:r>
            <a:r>
              <a:rPr lang="en-US" sz="2000" dirty="0" err="1"/>
              <a:t>kiến</a:t>
            </a:r>
            <a:r>
              <a:rPr lang="en-US" sz="2000" dirty="0"/>
              <a:t> </a:t>
            </a:r>
            <a:r>
              <a:rPr lang="en-US" sz="2000" dirty="0" err="1"/>
              <a:t>thức</a:t>
            </a:r>
            <a:r>
              <a:rPr lang="en-US" sz="2000" dirty="0"/>
              <a:t> </a:t>
            </a:r>
            <a:r>
              <a:rPr lang="en-US" sz="2000" dirty="0" err="1"/>
              <a:t>đã</a:t>
            </a:r>
            <a:r>
              <a:rPr lang="en-US" sz="2000" dirty="0"/>
              <a:t> </a:t>
            </a:r>
            <a:r>
              <a:rPr lang="en-US" sz="2000" dirty="0" err="1"/>
              <a:t>học</a:t>
            </a:r>
            <a:endParaRPr lang="en-US" sz="2000" dirty="0"/>
          </a:p>
        </p:txBody>
      </p:sp>
      <p:sp>
        <p:nvSpPr>
          <p:cNvPr id="3" name="TextBox 2"/>
          <p:cNvSpPr txBox="1"/>
          <p:nvPr/>
        </p:nvSpPr>
        <p:spPr>
          <a:xfrm>
            <a:off x="576087" y="1820125"/>
            <a:ext cx="2402874" cy="958660"/>
          </a:xfrm>
          <a:prstGeom prst="rect">
            <a:avLst/>
          </a:prstGeom>
          <a:noFill/>
        </p:spPr>
        <p:txBody>
          <a:bodyPr wrap="square" rtlCol="0">
            <a:spAutoFit/>
          </a:bodyPr>
          <a:lstStyle/>
          <a:p>
            <a:pPr algn="r">
              <a:lnSpc>
                <a:spcPct val="150000"/>
              </a:lnSpc>
            </a:pPr>
            <a:r>
              <a:rPr lang="en-US" sz="2000" dirty="0" err="1"/>
              <a:t>Hoàn</a:t>
            </a:r>
            <a:r>
              <a:rPr lang="en-US" sz="2000" dirty="0"/>
              <a:t> </a:t>
            </a:r>
            <a:r>
              <a:rPr lang="en-US" sz="2000" dirty="0" err="1"/>
              <a:t>thành</a:t>
            </a:r>
            <a:r>
              <a:rPr lang="en-US" sz="2000" dirty="0"/>
              <a:t> </a:t>
            </a:r>
            <a:r>
              <a:rPr lang="en-US" sz="2000" dirty="0" err="1"/>
              <a:t>bài</a:t>
            </a:r>
            <a:r>
              <a:rPr lang="en-US" sz="2000" dirty="0"/>
              <a:t> </a:t>
            </a:r>
            <a:r>
              <a:rPr lang="en-US" sz="2000" dirty="0" err="1"/>
              <a:t>tập</a:t>
            </a:r>
            <a:r>
              <a:rPr lang="en-US" sz="2000" dirty="0"/>
              <a:t> </a:t>
            </a:r>
            <a:r>
              <a:rPr lang="en-US" sz="2000" dirty="0" err="1"/>
              <a:t>trong</a:t>
            </a:r>
            <a:r>
              <a:rPr lang="en-US" sz="2000" dirty="0"/>
              <a:t> SBT</a:t>
            </a:r>
          </a:p>
        </p:txBody>
      </p:sp>
      <p:sp>
        <p:nvSpPr>
          <p:cNvPr id="38" name="TextBox 37"/>
          <p:cNvSpPr txBox="1"/>
          <p:nvPr/>
        </p:nvSpPr>
        <p:spPr>
          <a:xfrm>
            <a:off x="6077285" y="2320811"/>
            <a:ext cx="2727731" cy="958660"/>
          </a:xfrm>
          <a:prstGeom prst="rect">
            <a:avLst/>
          </a:prstGeom>
          <a:noFill/>
        </p:spPr>
        <p:txBody>
          <a:bodyPr wrap="square" rtlCol="0">
            <a:spAutoFit/>
          </a:bodyPr>
          <a:lstStyle/>
          <a:p>
            <a:pPr algn="just">
              <a:lnSpc>
                <a:spcPct val="150000"/>
              </a:lnSpc>
            </a:pPr>
            <a:r>
              <a:rPr lang="en-US" sz="2000" dirty="0" err="1"/>
              <a:t>Chuẩn</a:t>
            </a:r>
            <a:r>
              <a:rPr lang="en-US" sz="2000" dirty="0"/>
              <a:t> </a:t>
            </a:r>
            <a:r>
              <a:rPr lang="en-US" sz="2000" dirty="0" err="1"/>
              <a:t>bị</a:t>
            </a:r>
            <a:r>
              <a:rPr lang="en-US" sz="2000" dirty="0"/>
              <a:t> </a:t>
            </a:r>
            <a:r>
              <a:rPr lang="en-US" sz="2000" dirty="0" err="1"/>
              <a:t>bài</a:t>
            </a:r>
            <a:r>
              <a:rPr lang="en-US" sz="2000" dirty="0"/>
              <a:t> “</a:t>
            </a:r>
            <a:r>
              <a:rPr lang="en-US" sz="2000" b="1" dirty="0" err="1"/>
              <a:t>Ôn</a:t>
            </a:r>
            <a:r>
              <a:rPr lang="en-US" sz="2000" b="1" dirty="0"/>
              <a:t> </a:t>
            </a:r>
            <a:r>
              <a:rPr lang="en-US" sz="2000" b="1" dirty="0" err="1"/>
              <a:t>tập</a:t>
            </a:r>
            <a:r>
              <a:rPr lang="en-US" sz="2000" b="1" dirty="0"/>
              <a:t> </a:t>
            </a:r>
            <a:r>
              <a:rPr lang="en-US" sz="2000" b="1" dirty="0" err="1"/>
              <a:t>chương</a:t>
            </a:r>
            <a:r>
              <a:rPr lang="en-US" sz="2000" b="1" dirty="0"/>
              <a:t> II</a:t>
            </a:r>
            <a:r>
              <a:rPr lang="en-US" sz="2000" dirty="0"/>
              <a:t>”</a:t>
            </a:r>
          </a:p>
        </p:txBody>
      </p:sp>
      <p:sp>
        <p:nvSpPr>
          <p:cNvPr id="4" name="Rectangle 3"/>
          <p:cNvSpPr/>
          <p:nvPr/>
        </p:nvSpPr>
        <p:spPr>
          <a:xfrm>
            <a:off x="255649" y="3053752"/>
            <a:ext cx="2900766" cy="1754326"/>
          </a:xfrm>
          <a:prstGeom prst="rect">
            <a:avLst/>
          </a:prstGeom>
        </p:spPr>
        <p:txBody>
          <a:bodyPr wrap="square">
            <a:spAutoFit/>
          </a:bodyPr>
          <a:lstStyle/>
          <a:p>
            <a:pPr algn="just">
              <a:lnSpc>
                <a:spcPct val="150000"/>
              </a:lnSpc>
            </a:pPr>
            <a:r>
              <a:rPr lang="vi-VN" sz="1800" dirty="0"/>
              <a:t>4 nhóm vẽ sơ đồ các kiến thức chương II, chuẩn bị thước dây có vạch chia và một sợi dây dài 10 m.</a:t>
            </a:r>
            <a:endParaRPr lang="en-US" sz="1800" dirty="0"/>
          </a:p>
        </p:txBody>
      </p:sp>
      <p:pic>
        <p:nvPicPr>
          <p:cNvPr id="40" name="Picture 8"/>
          <p:cNvPicPr>
            <a:picLocks noChangeAspect="1"/>
          </p:cNvPicPr>
          <p:nvPr/>
        </p:nvPicPr>
        <p:blipFill>
          <a:blip r:embed="rId3"/>
          <a:srcRect/>
          <a:stretch>
            <a:fillRect/>
          </a:stretch>
        </p:blipFill>
        <p:spPr>
          <a:xfrm>
            <a:off x="4953964" y="3457695"/>
            <a:ext cx="1248136" cy="1367820"/>
          </a:xfrm>
          <a:prstGeom prst="rect">
            <a:avLst/>
          </a:pr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84"/>
                                        </p:tgtEl>
                                        <p:attrNameLst>
                                          <p:attrName>style.visibility</p:attrName>
                                        </p:attrNameLst>
                                      </p:cBhvr>
                                      <p:to>
                                        <p:strVal val="visible"/>
                                      </p:to>
                                    </p:set>
                                    <p:animEffect transition="in" filter="wipe(left)">
                                      <p:cBhvr>
                                        <p:cTn id="7" dur="500"/>
                                        <p:tgtEl>
                                          <p:spTgt spid="128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nodeType="clickEffect">
                                  <p:stCondLst>
                                    <p:cond delay="0"/>
                                  </p:stCondLst>
                                  <p:childTnLst>
                                    <p:set>
                                      <p:cBhvr>
                                        <p:cTn id="17" dur="1" fill="hold">
                                          <p:stCondLst>
                                            <p:cond delay="0"/>
                                          </p:stCondLst>
                                        </p:cTn>
                                        <p:tgtEl>
                                          <p:spTgt spid="1288"/>
                                        </p:tgtEl>
                                        <p:attrNameLst>
                                          <p:attrName>style.visibility</p:attrName>
                                        </p:attrNameLst>
                                      </p:cBhvr>
                                      <p:to>
                                        <p:strVal val="visible"/>
                                      </p:to>
                                    </p:set>
                                    <p:animEffect transition="in" filter="wipe(right)">
                                      <p:cBhvr>
                                        <p:cTn id="18" dur="500"/>
                                        <p:tgtEl>
                                          <p:spTgt spid="1288"/>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right)">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298"/>
                                        </p:tgtEl>
                                        <p:attrNameLst>
                                          <p:attrName>style.visibility</p:attrName>
                                        </p:attrNameLst>
                                      </p:cBhvr>
                                      <p:to>
                                        <p:strVal val="visible"/>
                                      </p:to>
                                    </p:set>
                                    <p:animEffect transition="in" filter="wipe(left)">
                                      <p:cBhvr>
                                        <p:cTn id="26" dur="500"/>
                                        <p:tgtEl>
                                          <p:spTgt spid="1298"/>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500"/>
                                        <p:tgtEl>
                                          <p:spTgt spid="3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nodeType="clickEffect">
                                  <p:stCondLst>
                                    <p:cond delay="0"/>
                                  </p:stCondLst>
                                  <p:childTnLst>
                                    <p:set>
                                      <p:cBhvr>
                                        <p:cTn id="33" dur="1" fill="hold">
                                          <p:stCondLst>
                                            <p:cond delay="0"/>
                                          </p:stCondLst>
                                        </p:cTn>
                                        <p:tgtEl>
                                          <p:spTgt spid="1292"/>
                                        </p:tgtEl>
                                        <p:attrNameLst>
                                          <p:attrName>style.visibility</p:attrName>
                                        </p:attrNameLst>
                                      </p:cBhvr>
                                      <p:to>
                                        <p:strVal val="visible"/>
                                      </p:to>
                                    </p:set>
                                    <p:animEffect transition="in" filter="wipe(right)">
                                      <p:cBhvr>
                                        <p:cTn id="34" dur="500"/>
                                        <p:tgtEl>
                                          <p:spTgt spid="1292"/>
                                        </p:tgtEl>
                                      </p:cBhvr>
                                    </p:animEffect>
                                  </p:childTnLst>
                                </p:cTn>
                              </p:par>
                              <p:par>
                                <p:cTn id="35" presetID="22" presetClass="entr" presetSubtype="2"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right)">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8"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51"/>
        <p:cNvGrpSpPr/>
        <p:nvPr/>
      </p:nvGrpSpPr>
      <p:grpSpPr>
        <a:xfrm>
          <a:off x="0" y="0"/>
          <a:ext cx="0" cy="0"/>
          <a:chOff x="0" y="0"/>
          <a:chExt cx="0" cy="0"/>
        </a:xfrm>
      </p:grpSpPr>
      <p:sp>
        <p:nvSpPr>
          <p:cNvPr id="4" name="TextBox 3"/>
          <p:cNvSpPr txBox="1"/>
          <p:nvPr/>
        </p:nvSpPr>
        <p:spPr>
          <a:xfrm>
            <a:off x="882503" y="1509823"/>
            <a:ext cx="7315200" cy="1938992"/>
          </a:xfrm>
          <a:prstGeom prst="rect">
            <a:avLst/>
          </a:prstGeom>
          <a:noFill/>
        </p:spPr>
        <p:txBody>
          <a:bodyPr wrap="square" rtlCol="0">
            <a:spAutoFit/>
          </a:bodyPr>
          <a:lstStyle/>
          <a:p>
            <a:pPr algn="ctr">
              <a:lnSpc>
                <a:spcPct val="150000"/>
              </a:lnSpc>
            </a:pPr>
            <a:r>
              <a:rPr lang="en-US" sz="4000" b="1" dirty="0">
                <a:solidFill>
                  <a:schemeClr val="accent5">
                    <a:lumMod val="50000"/>
                  </a:schemeClr>
                </a:solidFill>
              </a:rPr>
              <a:t>CẢM ƠN CÁC EM </a:t>
            </a:r>
          </a:p>
          <a:p>
            <a:pPr algn="ctr">
              <a:lnSpc>
                <a:spcPct val="150000"/>
              </a:lnSpc>
            </a:pPr>
            <a:r>
              <a:rPr lang="en-US" sz="4000" b="1" dirty="0">
                <a:solidFill>
                  <a:schemeClr val="accent5">
                    <a:lumMod val="50000"/>
                  </a:schemeClr>
                </a:solidFill>
              </a:rPr>
              <a:t>ĐÃ LẮNG NGHE BÀI GIẢNG!</a:t>
            </a:r>
          </a:p>
        </p:txBody>
      </p:sp>
      <p:pic>
        <p:nvPicPr>
          <p:cNvPr id="7" name="Picture 1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5694" y="2881193"/>
            <a:ext cx="1247546" cy="1775867"/>
          </a:xfrm>
          <a:prstGeom prst="rect">
            <a:avLst/>
          </a:prstGeom>
        </p:spPr>
      </p:pic>
      <p:pic>
        <p:nvPicPr>
          <p:cNvPr id="8"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6900530" y="563525"/>
            <a:ext cx="2243470" cy="153689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089"/>
        <p:cNvGrpSpPr/>
        <p:nvPr/>
      </p:nvGrpSpPr>
      <p:grpSpPr>
        <a:xfrm>
          <a:off x="0" y="0"/>
          <a:ext cx="0" cy="0"/>
          <a:chOff x="0" y="0"/>
          <a:chExt cx="0" cy="0"/>
        </a:xfrm>
      </p:grpSpPr>
      <p:sp>
        <p:nvSpPr>
          <p:cNvPr id="1091" name="Google Shape;1091;p38"/>
          <p:cNvSpPr txBox="1">
            <a:spLocks noGrp="1"/>
          </p:cNvSpPr>
          <p:nvPr>
            <p:ph type="title"/>
          </p:nvPr>
        </p:nvSpPr>
        <p:spPr>
          <a:xfrm>
            <a:off x="466725" y="355650"/>
            <a:ext cx="8210700" cy="66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b="1" dirty="0">
                <a:solidFill>
                  <a:schemeClr val="accent5">
                    <a:lumMod val="50000"/>
                  </a:schemeClr>
                </a:solidFill>
                <a:latin typeface="+mn-lt"/>
                <a:ea typeface="Mali SemiBold"/>
                <a:cs typeface="Mali SemiBold"/>
                <a:sym typeface="Mali SemiBold"/>
              </a:rPr>
              <a:t>KHỞI ĐỘNG</a:t>
            </a:r>
            <a:endParaRPr sz="3200" b="1" dirty="0">
              <a:solidFill>
                <a:schemeClr val="accent5">
                  <a:lumMod val="50000"/>
                </a:schemeClr>
              </a:solidFill>
              <a:latin typeface="+mn-lt"/>
              <a:ea typeface="Mali SemiBold"/>
              <a:cs typeface="Mali SemiBold"/>
              <a:sym typeface="Mali SemiBold"/>
            </a:endParaRPr>
          </a:p>
        </p:txBody>
      </p:sp>
      <p:sp>
        <p:nvSpPr>
          <p:cNvPr id="1092" name="Google Shape;1092;p38"/>
          <p:cNvSpPr/>
          <p:nvPr/>
        </p:nvSpPr>
        <p:spPr>
          <a:xfrm>
            <a:off x="7261949" y="4204006"/>
            <a:ext cx="696191" cy="758586"/>
          </a:xfrm>
          <a:custGeom>
            <a:avLst/>
            <a:gdLst/>
            <a:ahLst/>
            <a:cxnLst/>
            <a:rect l="l" t="t" r="r" b="b"/>
            <a:pathLst>
              <a:path w="31367" h="35673" extrusionOk="0">
                <a:moveTo>
                  <a:pt x="15214" y="0"/>
                </a:moveTo>
                <a:lnTo>
                  <a:pt x="1" y="9325"/>
                </a:lnTo>
                <a:lnTo>
                  <a:pt x="482" y="27173"/>
                </a:lnTo>
                <a:lnTo>
                  <a:pt x="16153" y="35673"/>
                </a:lnTo>
                <a:lnTo>
                  <a:pt x="31366" y="26348"/>
                </a:lnTo>
                <a:lnTo>
                  <a:pt x="30885" y="8500"/>
                </a:lnTo>
                <a:lnTo>
                  <a:pt x="15214"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8"/>
          <p:cNvSpPr/>
          <p:nvPr/>
        </p:nvSpPr>
        <p:spPr>
          <a:xfrm>
            <a:off x="1685925" y="1019248"/>
            <a:ext cx="5772150" cy="151617"/>
          </a:xfrm>
          <a:custGeom>
            <a:avLst/>
            <a:gdLst/>
            <a:ahLst/>
            <a:cxnLst/>
            <a:rect l="l" t="t" r="r" b="b"/>
            <a:pathLst>
              <a:path w="230886" h="12757" extrusionOk="0">
                <a:moveTo>
                  <a:pt x="0" y="4486"/>
                </a:moveTo>
                <a:cubicBezTo>
                  <a:pt x="9481" y="16338"/>
                  <a:pt x="30852" y="13204"/>
                  <a:pt x="45339" y="8677"/>
                </a:cubicBezTo>
                <a:cubicBezTo>
                  <a:pt x="62278" y="3383"/>
                  <a:pt x="80209" y="-886"/>
                  <a:pt x="97917" y="295"/>
                </a:cubicBezTo>
                <a:cubicBezTo>
                  <a:pt x="106178" y="846"/>
                  <a:pt x="116190" y="2434"/>
                  <a:pt x="121158" y="9058"/>
                </a:cubicBezTo>
                <a:cubicBezTo>
                  <a:pt x="121786" y="9896"/>
                  <a:pt x="121179" y="12847"/>
                  <a:pt x="121920" y="12106"/>
                </a:cubicBezTo>
                <a:cubicBezTo>
                  <a:pt x="133437" y="589"/>
                  <a:pt x="154717" y="5864"/>
                  <a:pt x="170688" y="9058"/>
                </a:cubicBezTo>
                <a:cubicBezTo>
                  <a:pt x="190453" y="13011"/>
                  <a:pt x="212858" y="12357"/>
                  <a:pt x="230886" y="3343"/>
                </a:cubicBezTo>
              </a:path>
            </a:pathLst>
          </a:custGeom>
          <a:noFill/>
          <a:ln w="19050" cap="flat" cmpd="sng">
            <a:solidFill>
              <a:schemeClr val="dk1"/>
            </a:solidFill>
            <a:prstDash val="dot"/>
            <a:round/>
            <a:headEnd type="none" w="med" len="med"/>
            <a:tailEnd type="none" w="med" len="med"/>
          </a:ln>
        </p:spPr>
        <p:txBody>
          <a:bodyPr/>
          <a:lstStyle/>
          <a:p>
            <a:endParaRPr lang="en-US"/>
          </a:p>
        </p:txBody>
      </p:sp>
      <p:sp>
        <p:nvSpPr>
          <p:cNvPr id="3" name="TextBox 2"/>
          <p:cNvSpPr txBox="1"/>
          <p:nvPr/>
        </p:nvSpPr>
        <p:spPr>
          <a:xfrm>
            <a:off x="1509823" y="1282738"/>
            <a:ext cx="6124353" cy="400110"/>
          </a:xfrm>
          <a:prstGeom prst="rect">
            <a:avLst/>
          </a:prstGeom>
          <a:noFill/>
        </p:spPr>
        <p:txBody>
          <a:bodyPr wrap="square" rtlCol="0">
            <a:spAutoFit/>
          </a:bodyPr>
          <a:lstStyle/>
          <a:p>
            <a:r>
              <a:rPr lang="en-US" sz="2000" i="1" dirty="0" err="1"/>
              <a:t>Điền</a:t>
            </a:r>
            <a:r>
              <a:rPr lang="en-US" sz="2000" i="1" dirty="0"/>
              <a:t> </a:t>
            </a:r>
            <a:r>
              <a:rPr lang="en-US" sz="2000" i="1" dirty="0" err="1"/>
              <a:t>từ</a:t>
            </a:r>
            <a:r>
              <a:rPr lang="en-US" sz="2000" i="1" dirty="0"/>
              <a:t> </a:t>
            </a:r>
            <a:r>
              <a:rPr lang="en-US" sz="2000" i="1" dirty="0" err="1"/>
              <a:t>còn</a:t>
            </a:r>
            <a:r>
              <a:rPr lang="en-US" sz="2000" i="1" dirty="0"/>
              <a:t> </a:t>
            </a:r>
            <a:r>
              <a:rPr lang="en-US" sz="2000" i="1" dirty="0" err="1"/>
              <a:t>thiếu</a:t>
            </a:r>
            <a:r>
              <a:rPr lang="en-US" sz="2000" i="1" dirty="0"/>
              <a:t> </a:t>
            </a:r>
            <a:r>
              <a:rPr lang="en-US" sz="2000" i="1" dirty="0" err="1"/>
              <a:t>vào</a:t>
            </a:r>
            <a:r>
              <a:rPr lang="en-US" sz="2000" i="1" dirty="0"/>
              <a:t> </a:t>
            </a:r>
            <a:r>
              <a:rPr lang="en-US" sz="2000" i="1" dirty="0" err="1"/>
              <a:t>chỗ</a:t>
            </a:r>
            <a:r>
              <a:rPr lang="en-US" sz="2000" i="1" dirty="0"/>
              <a:t> ... </a:t>
            </a:r>
            <a:r>
              <a:rPr lang="en-US" sz="2000" i="1" dirty="0" err="1"/>
              <a:t>để</a:t>
            </a:r>
            <a:r>
              <a:rPr lang="en-US" sz="2000" i="1" dirty="0"/>
              <a:t> </a:t>
            </a:r>
            <a:r>
              <a:rPr lang="en-US" sz="2000" i="1" dirty="0" err="1"/>
              <a:t>hoàn</a:t>
            </a:r>
            <a:r>
              <a:rPr lang="en-US" sz="2000" i="1" dirty="0"/>
              <a:t> </a:t>
            </a:r>
            <a:r>
              <a:rPr lang="en-US" sz="2000" i="1" dirty="0" err="1"/>
              <a:t>thành</a:t>
            </a:r>
            <a:r>
              <a:rPr lang="en-US" sz="2000" i="1" dirty="0"/>
              <a:t> </a:t>
            </a:r>
            <a:r>
              <a:rPr lang="en-US" sz="2000" i="1" dirty="0" err="1"/>
              <a:t>sơ</a:t>
            </a:r>
            <a:r>
              <a:rPr lang="en-US" sz="2000" i="1" dirty="0"/>
              <a:t> </a:t>
            </a:r>
            <a:r>
              <a:rPr lang="en-US" sz="2000" i="1" dirty="0" err="1"/>
              <a:t>đồ</a:t>
            </a:r>
            <a:r>
              <a:rPr lang="en-US" sz="2000" i="1" dirty="0"/>
              <a: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945" y="1095056"/>
            <a:ext cx="585878" cy="648095"/>
          </a:xfrm>
          <a:prstGeom prst="rect">
            <a:avLst/>
          </a:prstGeom>
        </p:spPr>
      </p:pic>
      <p:sp>
        <p:nvSpPr>
          <p:cNvPr id="5" name="Rounded Rectangle 4"/>
          <p:cNvSpPr/>
          <p:nvPr/>
        </p:nvSpPr>
        <p:spPr>
          <a:xfrm>
            <a:off x="371358" y="2635083"/>
            <a:ext cx="1000549" cy="839973"/>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0000"/>
                </a:solidFill>
              </a:rPr>
              <a:t>SỐ THỰC</a:t>
            </a:r>
          </a:p>
        </p:txBody>
      </p:sp>
      <p:sp>
        <p:nvSpPr>
          <p:cNvPr id="6" name="Rounded Rectangle 5"/>
          <p:cNvSpPr/>
          <p:nvPr/>
        </p:nvSpPr>
        <p:spPr>
          <a:xfrm>
            <a:off x="1685925" y="2018396"/>
            <a:ext cx="1238028" cy="616687"/>
          </a:xfrm>
          <a:prstGeom prst="roundRect">
            <a:avLst/>
          </a:prstGeom>
          <a:solidFill>
            <a:schemeClr val="tx1">
              <a:lumMod val="40000"/>
              <a:lumOff val="60000"/>
            </a:schemeClr>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rgbClr val="000000"/>
                </a:solidFill>
              </a:rPr>
              <a:t>Số</a:t>
            </a:r>
            <a:r>
              <a:rPr lang="en-US" sz="2000" dirty="0">
                <a:solidFill>
                  <a:srgbClr val="000000"/>
                </a:solidFill>
              </a:rPr>
              <a:t> </a:t>
            </a:r>
            <a:r>
              <a:rPr lang="en-US" sz="2000" dirty="0" err="1">
                <a:solidFill>
                  <a:srgbClr val="000000"/>
                </a:solidFill>
              </a:rPr>
              <a:t>vô</a:t>
            </a:r>
            <a:r>
              <a:rPr lang="en-US" sz="2000" dirty="0">
                <a:solidFill>
                  <a:srgbClr val="000000"/>
                </a:solidFill>
              </a:rPr>
              <a:t> </a:t>
            </a:r>
            <a:r>
              <a:rPr lang="en-US" sz="2000" dirty="0" err="1">
                <a:solidFill>
                  <a:srgbClr val="000000"/>
                </a:solidFill>
              </a:rPr>
              <a:t>tỉ</a:t>
            </a:r>
            <a:endParaRPr lang="en-US" sz="2000" dirty="0">
              <a:solidFill>
                <a:srgbClr val="000000"/>
              </a:solidFill>
            </a:endParaRPr>
          </a:p>
        </p:txBody>
      </p:sp>
      <p:sp>
        <p:nvSpPr>
          <p:cNvPr id="11" name="Rounded Rectangle 10"/>
          <p:cNvSpPr/>
          <p:nvPr/>
        </p:nvSpPr>
        <p:spPr>
          <a:xfrm>
            <a:off x="1685925" y="3434315"/>
            <a:ext cx="1238028" cy="616687"/>
          </a:xfrm>
          <a:prstGeom prst="roundRect">
            <a:avLst/>
          </a:prstGeom>
          <a:solidFill>
            <a:schemeClr val="tx1">
              <a:lumMod val="40000"/>
              <a:lumOff val="60000"/>
            </a:schemeClr>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0000"/>
                </a:solidFill>
              </a:rPr>
              <a:t>...(1)...</a:t>
            </a:r>
          </a:p>
        </p:txBody>
      </p:sp>
      <p:sp>
        <p:nvSpPr>
          <p:cNvPr id="12" name="Rounded Rectangle 11"/>
          <p:cNvSpPr/>
          <p:nvPr/>
        </p:nvSpPr>
        <p:spPr>
          <a:xfrm>
            <a:off x="3179135" y="2003574"/>
            <a:ext cx="3753293" cy="631510"/>
          </a:xfrm>
          <a:prstGeom prst="roundRect">
            <a:avLst/>
          </a:prstGeom>
          <a:solidFill>
            <a:schemeClr val="tx1">
              <a:lumMod val="40000"/>
              <a:lumOff val="60000"/>
            </a:schemeClr>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err="1">
                <a:solidFill>
                  <a:srgbClr val="000000"/>
                </a:solidFill>
              </a:rPr>
              <a:t>Số</a:t>
            </a:r>
            <a:r>
              <a:rPr lang="en-US" sz="2000" dirty="0">
                <a:solidFill>
                  <a:srgbClr val="000000"/>
                </a:solidFill>
              </a:rPr>
              <a:t> </a:t>
            </a:r>
            <a:r>
              <a:rPr lang="en-US" sz="2000" dirty="0" err="1">
                <a:solidFill>
                  <a:srgbClr val="000000"/>
                </a:solidFill>
              </a:rPr>
              <a:t>thập</a:t>
            </a:r>
            <a:r>
              <a:rPr lang="en-US" sz="2000" dirty="0">
                <a:solidFill>
                  <a:srgbClr val="000000"/>
                </a:solidFill>
              </a:rPr>
              <a:t> </a:t>
            </a:r>
            <a:r>
              <a:rPr lang="en-US" sz="2000" dirty="0" err="1">
                <a:solidFill>
                  <a:srgbClr val="000000"/>
                </a:solidFill>
              </a:rPr>
              <a:t>phân</a:t>
            </a:r>
            <a:r>
              <a:rPr lang="en-US" sz="2000" dirty="0">
                <a:solidFill>
                  <a:srgbClr val="000000"/>
                </a:solidFill>
              </a:rPr>
              <a:t> ...(2)...</a:t>
            </a:r>
          </a:p>
        </p:txBody>
      </p:sp>
      <p:sp>
        <p:nvSpPr>
          <p:cNvPr id="13" name="Rounded Rectangle 12"/>
          <p:cNvSpPr/>
          <p:nvPr/>
        </p:nvSpPr>
        <p:spPr>
          <a:xfrm>
            <a:off x="7187521" y="2018396"/>
            <a:ext cx="1722562" cy="616687"/>
          </a:xfrm>
          <a:prstGeom prst="roundRect">
            <a:avLst/>
          </a:prstGeom>
          <a:solidFill>
            <a:schemeClr val="tx1">
              <a:lumMod val="40000"/>
              <a:lumOff val="60000"/>
            </a:schemeClr>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err="1">
                <a:solidFill>
                  <a:srgbClr val="000000"/>
                </a:solidFill>
              </a:rPr>
              <a:t>Ví</a:t>
            </a:r>
            <a:r>
              <a:rPr lang="en-US" sz="2000" dirty="0">
                <a:solidFill>
                  <a:srgbClr val="000000"/>
                </a:solidFill>
              </a:rPr>
              <a:t> </a:t>
            </a:r>
            <a:r>
              <a:rPr lang="en-US" sz="2000" dirty="0" err="1">
                <a:solidFill>
                  <a:srgbClr val="000000"/>
                </a:solidFill>
              </a:rPr>
              <a:t>dụ</a:t>
            </a:r>
            <a:r>
              <a:rPr lang="en-US" sz="2000" dirty="0">
                <a:solidFill>
                  <a:srgbClr val="000000"/>
                </a:solidFill>
              </a:rPr>
              <a:t> 1:...</a:t>
            </a:r>
          </a:p>
        </p:txBody>
      </p:sp>
      <p:sp>
        <p:nvSpPr>
          <p:cNvPr id="14" name="Rounded Rectangle 13"/>
          <p:cNvSpPr/>
          <p:nvPr/>
        </p:nvSpPr>
        <p:spPr>
          <a:xfrm>
            <a:off x="3210846" y="2998382"/>
            <a:ext cx="3721582" cy="616687"/>
          </a:xfrm>
          <a:prstGeom prst="roundRect">
            <a:avLst/>
          </a:prstGeom>
          <a:solidFill>
            <a:schemeClr val="tx1">
              <a:lumMod val="40000"/>
              <a:lumOff val="60000"/>
            </a:schemeClr>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err="1">
                <a:solidFill>
                  <a:srgbClr val="000000"/>
                </a:solidFill>
              </a:rPr>
              <a:t>Số</a:t>
            </a:r>
            <a:r>
              <a:rPr lang="en-US" sz="2000" dirty="0">
                <a:solidFill>
                  <a:srgbClr val="000000"/>
                </a:solidFill>
              </a:rPr>
              <a:t> </a:t>
            </a:r>
            <a:r>
              <a:rPr lang="en-US" sz="2000" dirty="0" err="1">
                <a:solidFill>
                  <a:srgbClr val="000000"/>
                </a:solidFill>
              </a:rPr>
              <a:t>thập</a:t>
            </a:r>
            <a:r>
              <a:rPr lang="en-US" sz="2000" dirty="0">
                <a:solidFill>
                  <a:srgbClr val="000000"/>
                </a:solidFill>
              </a:rPr>
              <a:t> </a:t>
            </a:r>
            <a:r>
              <a:rPr lang="en-US" sz="2000" dirty="0" err="1">
                <a:solidFill>
                  <a:srgbClr val="000000"/>
                </a:solidFill>
              </a:rPr>
              <a:t>phân</a:t>
            </a:r>
            <a:r>
              <a:rPr lang="en-US" sz="2000" dirty="0">
                <a:solidFill>
                  <a:srgbClr val="000000"/>
                </a:solidFill>
              </a:rPr>
              <a:t> ...(3)...</a:t>
            </a:r>
          </a:p>
        </p:txBody>
      </p:sp>
      <p:sp>
        <p:nvSpPr>
          <p:cNvPr id="15" name="Rounded Rectangle 14"/>
          <p:cNvSpPr/>
          <p:nvPr/>
        </p:nvSpPr>
        <p:spPr>
          <a:xfrm>
            <a:off x="3210846" y="3923413"/>
            <a:ext cx="3721582" cy="616687"/>
          </a:xfrm>
          <a:prstGeom prst="roundRect">
            <a:avLst/>
          </a:prstGeom>
          <a:solidFill>
            <a:schemeClr val="tx1">
              <a:lumMod val="40000"/>
              <a:lumOff val="60000"/>
            </a:schemeClr>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err="1">
                <a:solidFill>
                  <a:srgbClr val="000000"/>
                </a:solidFill>
              </a:rPr>
              <a:t>Số</a:t>
            </a:r>
            <a:r>
              <a:rPr lang="en-US" sz="2000" dirty="0">
                <a:solidFill>
                  <a:srgbClr val="000000"/>
                </a:solidFill>
              </a:rPr>
              <a:t> </a:t>
            </a:r>
            <a:r>
              <a:rPr lang="en-US" sz="2000" dirty="0" err="1">
                <a:solidFill>
                  <a:srgbClr val="000000"/>
                </a:solidFill>
              </a:rPr>
              <a:t>thập</a:t>
            </a:r>
            <a:r>
              <a:rPr lang="en-US" sz="2000" dirty="0">
                <a:solidFill>
                  <a:srgbClr val="000000"/>
                </a:solidFill>
              </a:rPr>
              <a:t> </a:t>
            </a:r>
            <a:r>
              <a:rPr lang="en-US" sz="2000" dirty="0" err="1">
                <a:solidFill>
                  <a:srgbClr val="000000"/>
                </a:solidFill>
              </a:rPr>
              <a:t>phân</a:t>
            </a:r>
            <a:r>
              <a:rPr lang="en-US" sz="2000" dirty="0">
                <a:solidFill>
                  <a:srgbClr val="000000"/>
                </a:solidFill>
              </a:rPr>
              <a:t> ...(4)...</a:t>
            </a:r>
          </a:p>
        </p:txBody>
      </p:sp>
      <p:sp>
        <p:nvSpPr>
          <p:cNvPr id="16" name="Rounded Rectangle 15"/>
          <p:cNvSpPr/>
          <p:nvPr/>
        </p:nvSpPr>
        <p:spPr>
          <a:xfrm>
            <a:off x="7187521" y="2998382"/>
            <a:ext cx="1722562" cy="616687"/>
          </a:xfrm>
          <a:prstGeom prst="roundRect">
            <a:avLst/>
          </a:prstGeom>
          <a:solidFill>
            <a:schemeClr val="tx1">
              <a:lumMod val="40000"/>
              <a:lumOff val="60000"/>
            </a:schemeClr>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err="1">
                <a:solidFill>
                  <a:srgbClr val="000000"/>
                </a:solidFill>
              </a:rPr>
              <a:t>Ví</a:t>
            </a:r>
            <a:r>
              <a:rPr lang="en-US" sz="2000" dirty="0">
                <a:solidFill>
                  <a:srgbClr val="000000"/>
                </a:solidFill>
              </a:rPr>
              <a:t> </a:t>
            </a:r>
            <a:r>
              <a:rPr lang="en-US" sz="2000" dirty="0" err="1">
                <a:solidFill>
                  <a:srgbClr val="000000"/>
                </a:solidFill>
              </a:rPr>
              <a:t>dụ</a:t>
            </a:r>
            <a:r>
              <a:rPr lang="en-US" sz="2000" dirty="0">
                <a:solidFill>
                  <a:srgbClr val="000000"/>
                </a:solidFill>
              </a:rPr>
              <a:t> 2:...</a:t>
            </a:r>
          </a:p>
        </p:txBody>
      </p:sp>
      <p:sp>
        <p:nvSpPr>
          <p:cNvPr id="17" name="Rounded Rectangle 16"/>
          <p:cNvSpPr/>
          <p:nvPr/>
        </p:nvSpPr>
        <p:spPr>
          <a:xfrm>
            <a:off x="7187520" y="3927795"/>
            <a:ext cx="1722563" cy="616687"/>
          </a:xfrm>
          <a:prstGeom prst="roundRect">
            <a:avLst/>
          </a:prstGeom>
          <a:solidFill>
            <a:schemeClr val="tx1">
              <a:lumMod val="40000"/>
              <a:lumOff val="60000"/>
            </a:schemeClr>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rgbClr val="000000"/>
                </a:solidFill>
              </a:rPr>
              <a:t>Ví</a:t>
            </a:r>
            <a:r>
              <a:rPr lang="en-US" sz="2000" dirty="0">
                <a:solidFill>
                  <a:srgbClr val="000000"/>
                </a:solidFill>
              </a:rPr>
              <a:t> </a:t>
            </a:r>
            <a:r>
              <a:rPr lang="en-US" sz="2000" dirty="0" err="1">
                <a:solidFill>
                  <a:srgbClr val="000000"/>
                </a:solidFill>
              </a:rPr>
              <a:t>dụ</a:t>
            </a:r>
            <a:r>
              <a:rPr lang="en-US" sz="2000" dirty="0">
                <a:solidFill>
                  <a:srgbClr val="000000"/>
                </a:solidFill>
              </a:rPr>
              <a:t> 3: 0,(1)</a:t>
            </a:r>
          </a:p>
        </p:txBody>
      </p:sp>
      <p:cxnSp>
        <p:nvCxnSpPr>
          <p:cNvPr id="8" name="Elbow Connector 7"/>
          <p:cNvCxnSpPr>
            <a:stCxn id="5" idx="3"/>
            <a:endCxn id="6" idx="1"/>
          </p:cNvCxnSpPr>
          <p:nvPr/>
        </p:nvCxnSpPr>
        <p:spPr>
          <a:xfrm flipV="1">
            <a:off x="1371907" y="2326740"/>
            <a:ext cx="314018" cy="728330"/>
          </a:xfrm>
          <a:prstGeom prst="bentConnector3">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Elbow Connector 9"/>
          <p:cNvCxnSpPr>
            <a:stCxn id="5" idx="3"/>
            <a:endCxn id="11" idx="1"/>
          </p:cNvCxnSpPr>
          <p:nvPr/>
        </p:nvCxnSpPr>
        <p:spPr>
          <a:xfrm>
            <a:off x="1371907" y="3055070"/>
            <a:ext cx="314018" cy="687589"/>
          </a:xfrm>
          <a:prstGeom prst="bentConnector3">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6" idx="3"/>
            <a:endCxn id="12" idx="1"/>
          </p:cNvCxnSpPr>
          <p:nvPr/>
        </p:nvCxnSpPr>
        <p:spPr>
          <a:xfrm flipV="1">
            <a:off x="2923953" y="2319329"/>
            <a:ext cx="255182" cy="7411"/>
          </a:xfrm>
          <a:prstGeom prst="straightConnector1">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2" idx="3"/>
            <a:endCxn id="13" idx="1"/>
          </p:cNvCxnSpPr>
          <p:nvPr/>
        </p:nvCxnSpPr>
        <p:spPr>
          <a:xfrm>
            <a:off x="6932428" y="2319329"/>
            <a:ext cx="255093" cy="7411"/>
          </a:xfrm>
          <a:prstGeom prst="straightConnector1">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Elbow Connector 22"/>
          <p:cNvCxnSpPr>
            <a:stCxn id="11" idx="3"/>
            <a:endCxn id="14" idx="1"/>
          </p:cNvCxnSpPr>
          <p:nvPr/>
        </p:nvCxnSpPr>
        <p:spPr>
          <a:xfrm flipV="1">
            <a:off x="2923953" y="3306726"/>
            <a:ext cx="286893" cy="435933"/>
          </a:xfrm>
          <a:prstGeom prst="bentConnector3">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Elbow Connector 24"/>
          <p:cNvCxnSpPr>
            <a:stCxn id="11" idx="3"/>
            <a:endCxn id="15" idx="1"/>
          </p:cNvCxnSpPr>
          <p:nvPr/>
        </p:nvCxnSpPr>
        <p:spPr>
          <a:xfrm>
            <a:off x="2923953" y="3742659"/>
            <a:ext cx="286893" cy="489098"/>
          </a:xfrm>
          <a:prstGeom prst="bentConnector3">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4" idx="3"/>
            <a:endCxn id="16" idx="1"/>
          </p:cNvCxnSpPr>
          <p:nvPr/>
        </p:nvCxnSpPr>
        <p:spPr>
          <a:xfrm>
            <a:off x="6932428" y="3306726"/>
            <a:ext cx="255093" cy="0"/>
          </a:xfrm>
          <a:prstGeom prst="straightConnector1">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5" idx="3"/>
            <a:endCxn id="17" idx="1"/>
          </p:cNvCxnSpPr>
          <p:nvPr/>
        </p:nvCxnSpPr>
        <p:spPr>
          <a:xfrm>
            <a:off x="6932428" y="4231757"/>
            <a:ext cx="255092" cy="4382"/>
          </a:xfrm>
          <a:prstGeom prst="straightConnector1">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685925" y="3542603"/>
            <a:ext cx="1238028" cy="400110"/>
          </a:xfrm>
          <a:prstGeom prst="rect">
            <a:avLst/>
          </a:prstGeom>
          <a:solidFill>
            <a:schemeClr val="tx1">
              <a:lumMod val="40000"/>
              <a:lumOff val="60000"/>
            </a:schemeClr>
          </a:solidFill>
          <a:ln>
            <a:solidFill>
              <a:schemeClr val="tx1">
                <a:lumMod val="40000"/>
                <a:lumOff val="60000"/>
              </a:schemeClr>
            </a:solidFill>
          </a:ln>
        </p:spPr>
        <p:txBody>
          <a:bodyPr wrap="square" rtlCol="0">
            <a:spAutoFit/>
          </a:bodyPr>
          <a:lstStyle/>
          <a:p>
            <a:pPr algn="ctr"/>
            <a:r>
              <a:rPr lang="en-US" sz="2000" dirty="0" err="1">
                <a:solidFill>
                  <a:srgbClr val="002060"/>
                </a:solidFill>
              </a:rPr>
              <a:t>Số</a:t>
            </a:r>
            <a:r>
              <a:rPr lang="en-US" sz="2000" dirty="0">
                <a:solidFill>
                  <a:srgbClr val="002060"/>
                </a:solidFill>
              </a:rPr>
              <a:t> </a:t>
            </a:r>
            <a:r>
              <a:rPr lang="en-US" sz="2000" dirty="0" err="1">
                <a:solidFill>
                  <a:srgbClr val="002060"/>
                </a:solidFill>
              </a:rPr>
              <a:t>hữu</a:t>
            </a:r>
            <a:r>
              <a:rPr lang="en-US" sz="2000" dirty="0">
                <a:solidFill>
                  <a:srgbClr val="002060"/>
                </a:solidFill>
              </a:rPr>
              <a:t> </a:t>
            </a:r>
            <a:r>
              <a:rPr lang="en-US" sz="2000" dirty="0" err="1">
                <a:solidFill>
                  <a:srgbClr val="002060"/>
                </a:solidFill>
              </a:rPr>
              <a:t>tỉ</a:t>
            </a:r>
            <a:endParaRPr lang="en-US" sz="2000" dirty="0">
              <a:solidFill>
                <a:srgbClr val="002060"/>
              </a:solidFill>
            </a:endParaRPr>
          </a:p>
        </p:txBody>
      </p:sp>
      <p:sp>
        <p:nvSpPr>
          <p:cNvPr id="35" name="TextBox 34"/>
          <p:cNvSpPr txBox="1"/>
          <p:nvPr/>
        </p:nvSpPr>
        <p:spPr>
          <a:xfrm>
            <a:off x="4884328" y="1991192"/>
            <a:ext cx="1792918" cy="646331"/>
          </a:xfrm>
          <a:prstGeom prst="rect">
            <a:avLst/>
          </a:prstGeom>
          <a:solidFill>
            <a:schemeClr val="tx1">
              <a:lumMod val="40000"/>
              <a:lumOff val="60000"/>
            </a:schemeClr>
          </a:solidFill>
          <a:ln>
            <a:solidFill>
              <a:schemeClr val="tx1">
                <a:lumMod val="40000"/>
                <a:lumOff val="60000"/>
              </a:schemeClr>
            </a:solidFill>
          </a:ln>
        </p:spPr>
        <p:txBody>
          <a:bodyPr wrap="square" rtlCol="0">
            <a:spAutoFit/>
          </a:bodyPr>
          <a:lstStyle/>
          <a:p>
            <a:r>
              <a:rPr lang="en-US" sz="1800" dirty="0" err="1">
                <a:solidFill>
                  <a:srgbClr val="002060"/>
                </a:solidFill>
              </a:rPr>
              <a:t>vô</a:t>
            </a:r>
            <a:r>
              <a:rPr lang="en-US" sz="1800" dirty="0">
                <a:solidFill>
                  <a:srgbClr val="002060"/>
                </a:solidFill>
              </a:rPr>
              <a:t> </a:t>
            </a:r>
            <a:r>
              <a:rPr lang="en-US" sz="1800" dirty="0" err="1">
                <a:solidFill>
                  <a:srgbClr val="002060"/>
                </a:solidFill>
              </a:rPr>
              <a:t>hạn</a:t>
            </a:r>
            <a:r>
              <a:rPr lang="en-US" sz="1800" dirty="0">
                <a:solidFill>
                  <a:srgbClr val="002060"/>
                </a:solidFill>
              </a:rPr>
              <a:t> </a:t>
            </a:r>
            <a:r>
              <a:rPr lang="en-US" sz="1800" dirty="0" err="1">
                <a:solidFill>
                  <a:srgbClr val="002060"/>
                </a:solidFill>
              </a:rPr>
              <a:t>không</a:t>
            </a:r>
            <a:r>
              <a:rPr lang="en-US" sz="1800" dirty="0">
                <a:solidFill>
                  <a:srgbClr val="002060"/>
                </a:solidFill>
              </a:rPr>
              <a:t> </a:t>
            </a:r>
            <a:r>
              <a:rPr lang="en-US" sz="1800" dirty="0" err="1">
                <a:solidFill>
                  <a:srgbClr val="002060"/>
                </a:solidFill>
              </a:rPr>
              <a:t>tuần</a:t>
            </a:r>
            <a:r>
              <a:rPr lang="en-US" sz="1800" dirty="0">
                <a:solidFill>
                  <a:srgbClr val="002060"/>
                </a:solidFill>
              </a:rPr>
              <a:t> </a:t>
            </a:r>
            <a:r>
              <a:rPr lang="en-US" sz="1800" dirty="0" err="1">
                <a:solidFill>
                  <a:srgbClr val="002060"/>
                </a:solidFill>
              </a:rPr>
              <a:t>hoàn</a:t>
            </a:r>
            <a:endParaRPr lang="en-US" sz="1800" dirty="0">
              <a:solidFill>
                <a:srgbClr val="002060"/>
              </a:solidFill>
            </a:endParaRPr>
          </a:p>
        </p:txBody>
      </p:sp>
      <p:sp>
        <p:nvSpPr>
          <p:cNvPr id="38" name="TextBox 37"/>
          <p:cNvSpPr txBox="1"/>
          <p:nvPr/>
        </p:nvSpPr>
        <p:spPr>
          <a:xfrm>
            <a:off x="4863062" y="4051002"/>
            <a:ext cx="2069366" cy="369332"/>
          </a:xfrm>
          <a:prstGeom prst="rect">
            <a:avLst/>
          </a:prstGeom>
          <a:solidFill>
            <a:schemeClr val="tx1">
              <a:lumMod val="40000"/>
              <a:lumOff val="60000"/>
            </a:schemeClr>
          </a:solidFill>
          <a:ln>
            <a:solidFill>
              <a:schemeClr val="tx1">
                <a:lumMod val="40000"/>
                <a:lumOff val="60000"/>
              </a:schemeClr>
            </a:solidFill>
          </a:ln>
        </p:spPr>
        <p:txBody>
          <a:bodyPr wrap="square" rtlCol="0">
            <a:spAutoFit/>
          </a:bodyPr>
          <a:lstStyle/>
          <a:p>
            <a:r>
              <a:rPr lang="en-US" sz="1800" dirty="0" err="1">
                <a:solidFill>
                  <a:srgbClr val="002060"/>
                </a:solidFill>
              </a:rPr>
              <a:t>vô</a:t>
            </a:r>
            <a:r>
              <a:rPr lang="en-US" sz="1800" dirty="0">
                <a:solidFill>
                  <a:srgbClr val="002060"/>
                </a:solidFill>
              </a:rPr>
              <a:t> </a:t>
            </a:r>
            <a:r>
              <a:rPr lang="en-US" sz="1800" dirty="0" err="1">
                <a:solidFill>
                  <a:srgbClr val="002060"/>
                </a:solidFill>
              </a:rPr>
              <a:t>hạn</a:t>
            </a:r>
            <a:r>
              <a:rPr lang="en-US" sz="1800" dirty="0">
                <a:solidFill>
                  <a:srgbClr val="002060"/>
                </a:solidFill>
              </a:rPr>
              <a:t> </a:t>
            </a:r>
            <a:r>
              <a:rPr lang="en-US" sz="1800" dirty="0" err="1">
                <a:solidFill>
                  <a:srgbClr val="002060"/>
                </a:solidFill>
              </a:rPr>
              <a:t>tuần</a:t>
            </a:r>
            <a:r>
              <a:rPr lang="en-US" sz="1800" dirty="0">
                <a:solidFill>
                  <a:srgbClr val="002060"/>
                </a:solidFill>
              </a:rPr>
              <a:t> </a:t>
            </a:r>
            <a:r>
              <a:rPr lang="en-US" sz="1800" dirty="0" err="1">
                <a:solidFill>
                  <a:srgbClr val="002060"/>
                </a:solidFill>
              </a:rPr>
              <a:t>hoàn</a:t>
            </a:r>
            <a:endParaRPr lang="en-US" sz="1800" dirty="0">
              <a:solidFill>
                <a:srgbClr val="002060"/>
              </a:solidFill>
            </a:endParaRPr>
          </a:p>
        </p:txBody>
      </p:sp>
      <p:sp>
        <p:nvSpPr>
          <p:cNvPr id="39" name="TextBox 38"/>
          <p:cNvSpPr txBox="1"/>
          <p:nvPr/>
        </p:nvSpPr>
        <p:spPr>
          <a:xfrm>
            <a:off x="4884328" y="3106670"/>
            <a:ext cx="1154966" cy="400110"/>
          </a:xfrm>
          <a:prstGeom prst="rect">
            <a:avLst/>
          </a:prstGeom>
          <a:solidFill>
            <a:schemeClr val="tx1">
              <a:lumMod val="40000"/>
              <a:lumOff val="60000"/>
            </a:schemeClr>
          </a:solidFill>
          <a:ln>
            <a:solidFill>
              <a:schemeClr val="tx1">
                <a:lumMod val="40000"/>
                <a:lumOff val="60000"/>
              </a:schemeClr>
            </a:solidFill>
          </a:ln>
        </p:spPr>
        <p:txBody>
          <a:bodyPr wrap="square" rtlCol="0">
            <a:spAutoFit/>
          </a:bodyPr>
          <a:lstStyle/>
          <a:p>
            <a:r>
              <a:rPr lang="en-US" sz="2000" dirty="0" err="1">
                <a:solidFill>
                  <a:srgbClr val="002060"/>
                </a:solidFill>
              </a:rPr>
              <a:t>hữu</a:t>
            </a:r>
            <a:r>
              <a:rPr lang="en-US" sz="2000" dirty="0">
                <a:solidFill>
                  <a:srgbClr val="002060"/>
                </a:solidFill>
              </a:rPr>
              <a:t> </a:t>
            </a:r>
            <a:r>
              <a:rPr lang="en-US" sz="2000" dirty="0" err="1">
                <a:solidFill>
                  <a:srgbClr val="002060"/>
                </a:solidFill>
              </a:rPr>
              <a:t>hạn</a:t>
            </a:r>
            <a:endParaRPr lang="en-US" sz="2000" dirty="0">
              <a:solidFill>
                <a:srgbClr val="00206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ssolve">
                                      <p:cBhvr>
                                        <p:cTn id="18" dur="500"/>
                                        <p:tgtEl>
                                          <p:spTgt spid="6"/>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dissolve">
                                      <p:cBhvr>
                                        <p:cTn id="21" dur="500"/>
                                        <p:tgtEl>
                                          <p:spTgt spid="11"/>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dissolve">
                                      <p:cBhvr>
                                        <p:cTn id="24" dur="500"/>
                                        <p:tgtEl>
                                          <p:spTgt spid="12"/>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dissolve">
                                      <p:cBhvr>
                                        <p:cTn id="27" dur="500"/>
                                        <p:tgtEl>
                                          <p:spTgt spid="13"/>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dissolve">
                                      <p:cBhvr>
                                        <p:cTn id="30" dur="500"/>
                                        <p:tgtEl>
                                          <p:spTgt spid="14"/>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dissolve">
                                      <p:cBhvr>
                                        <p:cTn id="33" dur="500"/>
                                        <p:tgtEl>
                                          <p:spTgt spid="15"/>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dissolve">
                                      <p:cBhvr>
                                        <p:cTn id="36" dur="500"/>
                                        <p:tgtEl>
                                          <p:spTgt spid="16"/>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dissolve">
                                      <p:cBhvr>
                                        <p:cTn id="39" dur="500"/>
                                        <p:tgtEl>
                                          <p:spTgt spid="17"/>
                                        </p:tgtEl>
                                      </p:cBhvr>
                                    </p:animEffect>
                                  </p:childTnLst>
                                </p:cTn>
                              </p:par>
                              <p:par>
                                <p:cTn id="40" presetID="9" presetClass="entr" presetSubtype="0" fill="hold"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dissolve">
                                      <p:cBhvr>
                                        <p:cTn id="42" dur="500"/>
                                        <p:tgtEl>
                                          <p:spTgt spid="8"/>
                                        </p:tgtEl>
                                      </p:cBhvr>
                                    </p:animEffect>
                                  </p:childTnLst>
                                </p:cTn>
                              </p:par>
                              <p:par>
                                <p:cTn id="43" presetID="9" presetClass="entr" presetSubtype="0" fill="hold"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dissolve">
                                      <p:cBhvr>
                                        <p:cTn id="45" dur="500"/>
                                        <p:tgtEl>
                                          <p:spTgt spid="10"/>
                                        </p:tgtEl>
                                      </p:cBhvr>
                                    </p:animEffect>
                                  </p:childTnLst>
                                </p:cTn>
                              </p:par>
                              <p:par>
                                <p:cTn id="46" presetID="9" presetClass="entr" presetSubtype="0" fill="hold"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dissolve">
                                      <p:cBhvr>
                                        <p:cTn id="48" dur="500"/>
                                        <p:tgtEl>
                                          <p:spTgt spid="19"/>
                                        </p:tgtEl>
                                      </p:cBhvr>
                                    </p:animEffect>
                                  </p:childTnLst>
                                </p:cTn>
                              </p:par>
                              <p:par>
                                <p:cTn id="49" presetID="9" presetClass="entr" presetSubtype="0" fill="hold"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dissolve">
                                      <p:cBhvr>
                                        <p:cTn id="51" dur="500"/>
                                        <p:tgtEl>
                                          <p:spTgt spid="21"/>
                                        </p:tgtEl>
                                      </p:cBhvr>
                                    </p:animEffect>
                                  </p:childTnLst>
                                </p:cTn>
                              </p:par>
                              <p:par>
                                <p:cTn id="52" presetID="9" presetClass="entr" presetSubtype="0" fill="hold"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dissolve">
                                      <p:cBhvr>
                                        <p:cTn id="54" dur="500"/>
                                        <p:tgtEl>
                                          <p:spTgt spid="23"/>
                                        </p:tgtEl>
                                      </p:cBhvr>
                                    </p:animEffect>
                                  </p:childTnLst>
                                </p:cTn>
                              </p:par>
                              <p:par>
                                <p:cTn id="55" presetID="9" presetClass="entr" presetSubtype="0" fill="hold"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dissolve">
                                      <p:cBhvr>
                                        <p:cTn id="57" dur="500"/>
                                        <p:tgtEl>
                                          <p:spTgt spid="25"/>
                                        </p:tgtEl>
                                      </p:cBhvr>
                                    </p:animEffect>
                                  </p:childTnLst>
                                </p:cTn>
                              </p:par>
                              <p:par>
                                <p:cTn id="58" presetID="9" presetClass="entr" presetSubtype="0"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dissolve">
                                      <p:cBhvr>
                                        <p:cTn id="60" dur="500"/>
                                        <p:tgtEl>
                                          <p:spTgt spid="27"/>
                                        </p:tgtEl>
                                      </p:cBhvr>
                                    </p:animEffect>
                                  </p:childTnLst>
                                </p:cTn>
                              </p:par>
                              <p:par>
                                <p:cTn id="61" presetID="9" presetClass="entr" presetSubtype="0" fill="hold" nodeType="with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dissolve">
                                      <p:cBhvr>
                                        <p:cTn id="63" dur="500"/>
                                        <p:tgtEl>
                                          <p:spTgt spid="29"/>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30"/>
                                        </p:tgtEl>
                                        <p:attrNameLst>
                                          <p:attrName>style.visibility</p:attrName>
                                        </p:attrNameLst>
                                      </p:cBhvr>
                                      <p:to>
                                        <p:strVal val="visible"/>
                                      </p:to>
                                    </p:set>
                                    <p:anim calcmode="lin" valueType="num">
                                      <p:cBhvr>
                                        <p:cTn id="68" dur="500" fill="hold"/>
                                        <p:tgtEl>
                                          <p:spTgt spid="30"/>
                                        </p:tgtEl>
                                        <p:attrNameLst>
                                          <p:attrName>ppt_w</p:attrName>
                                        </p:attrNameLst>
                                      </p:cBhvr>
                                      <p:tavLst>
                                        <p:tav tm="0">
                                          <p:val>
                                            <p:fltVal val="0"/>
                                          </p:val>
                                        </p:tav>
                                        <p:tav tm="100000">
                                          <p:val>
                                            <p:strVal val="#ppt_w"/>
                                          </p:val>
                                        </p:tav>
                                      </p:tavLst>
                                    </p:anim>
                                    <p:anim calcmode="lin" valueType="num">
                                      <p:cBhvr>
                                        <p:cTn id="69" dur="500" fill="hold"/>
                                        <p:tgtEl>
                                          <p:spTgt spid="30"/>
                                        </p:tgtEl>
                                        <p:attrNameLst>
                                          <p:attrName>ppt_h</p:attrName>
                                        </p:attrNameLst>
                                      </p:cBhvr>
                                      <p:tavLst>
                                        <p:tav tm="0">
                                          <p:val>
                                            <p:fltVal val="0"/>
                                          </p:val>
                                        </p:tav>
                                        <p:tav tm="100000">
                                          <p:val>
                                            <p:strVal val="#ppt_h"/>
                                          </p:val>
                                        </p:tav>
                                      </p:tavLst>
                                    </p:anim>
                                    <p:animEffect transition="in" filter="fade">
                                      <p:cBhvr>
                                        <p:cTn id="70" dur="500"/>
                                        <p:tgtEl>
                                          <p:spTgt spid="30"/>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grpId="0" nodeType="click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barn(inVertical)">
                                      <p:cBhvr>
                                        <p:cTn id="75" dur="500"/>
                                        <p:tgtEl>
                                          <p:spTgt spid="35"/>
                                        </p:tgtEl>
                                      </p:cBhvr>
                                    </p:animEffect>
                                  </p:childTnLst>
                                </p:cTn>
                              </p:par>
                            </p:childTnLst>
                          </p:cTn>
                        </p:par>
                      </p:childTnLst>
                    </p:cTn>
                  </p:par>
                  <p:par>
                    <p:cTn id="76" fill="hold">
                      <p:stCondLst>
                        <p:cond delay="indefinite"/>
                      </p:stCondLst>
                      <p:childTnLst>
                        <p:par>
                          <p:cTn id="77" fill="hold">
                            <p:stCondLst>
                              <p:cond delay="0"/>
                            </p:stCondLst>
                            <p:childTnLst>
                              <p:par>
                                <p:cTn id="78" presetID="50" presetClass="entr" presetSubtype="0" decel="100000" fill="hold" grpId="0" nodeType="click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strVal val="#ppt_w+.3"/>
                                          </p:val>
                                        </p:tav>
                                        <p:tav tm="100000">
                                          <p:val>
                                            <p:strVal val="#ppt_w"/>
                                          </p:val>
                                        </p:tav>
                                      </p:tavLst>
                                    </p:anim>
                                    <p:anim calcmode="lin" valueType="num">
                                      <p:cBhvr>
                                        <p:cTn id="81" dur="500" fill="hold"/>
                                        <p:tgtEl>
                                          <p:spTgt spid="39"/>
                                        </p:tgtEl>
                                        <p:attrNameLst>
                                          <p:attrName>ppt_h</p:attrName>
                                        </p:attrNameLst>
                                      </p:cBhvr>
                                      <p:tavLst>
                                        <p:tav tm="0">
                                          <p:val>
                                            <p:strVal val="#ppt_h"/>
                                          </p:val>
                                        </p:tav>
                                        <p:tav tm="100000">
                                          <p:val>
                                            <p:strVal val="#ppt_h"/>
                                          </p:val>
                                        </p:tav>
                                      </p:tavLst>
                                    </p:anim>
                                    <p:animEffect transition="in" filter="fade">
                                      <p:cBhvr>
                                        <p:cTn id="82" dur="500"/>
                                        <p:tgtEl>
                                          <p:spTgt spid="39"/>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barn(inVertical)">
                                      <p:cBhvr>
                                        <p:cTn id="8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11" grpId="0" animBg="1"/>
      <p:bldP spid="12" grpId="0" animBg="1"/>
      <p:bldP spid="13" grpId="0" animBg="1"/>
      <p:bldP spid="14" grpId="0" animBg="1"/>
      <p:bldP spid="15" grpId="0" animBg="1"/>
      <p:bldP spid="16" grpId="0" animBg="1"/>
      <p:bldP spid="17" grpId="0" animBg="1"/>
      <p:bldP spid="30" grpId="0" animBg="1"/>
      <p:bldP spid="35" grpId="0" animBg="1"/>
      <p:bldP spid="38" grpId="0" animBg="1"/>
      <p:bldP spid="3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43"/>
        <p:cNvGrpSpPr/>
        <p:nvPr/>
      </p:nvGrpSpPr>
      <p:grpSpPr>
        <a:xfrm>
          <a:off x="0" y="0"/>
          <a:ext cx="0" cy="0"/>
          <a:chOff x="0" y="0"/>
          <a:chExt cx="0" cy="0"/>
        </a:xfrm>
      </p:grpSpPr>
      <p:sp>
        <p:nvSpPr>
          <p:cNvPr id="1244" name="Google Shape;1244;p45"/>
          <p:cNvSpPr/>
          <p:nvPr/>
        </p:nvSpPr>
        <p:spPr>
          <a:xfrm>
            <a:off x="1045465" y="1103847"/>
            <a:ext cx="7095600" cy="3116400"/>
          </a:xfrm>
          <a:prstGeom prst="hexagon">
            <a:avLst>
              <a:gd name="adj" fmla="val 25000"/>
              <a:gd name="vf" fmla="val 115470"/>
            </a:avLst>
          </a:pr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Box 2"/>
          <p:cNvSpPr txBox="1"/>
          <p:nvPr/>
        </p:nvSpPr>
        <p:spPr>
          <a:xfrm>
            <a:off x="1887279" y="1562986"/>
            <a:ext cx="5411972" cy="1938992"/>
          </a:xfrm>
          <a:prstGeom prst="rect">
            <a:avLst/>
          </a:prstGeom>
          <a:noFill/>
        </p:spPr>
        <p:txBody>
          <a:bodyPr wrap="square" rtlCol="0">
            <a:spAutoFit/>
          </a:bodyPr>
          <a:lstStyle/>
          <a:p>
            <a:pPr algn="ctr">
              <a:lnSpc>
                <a:spcPct val="150000"/>
              </a:lnSpc>
            </a:pPr>
            <a:r>
              <a:rPr lang="en-US" sz="4000" b="1" dirty="0"/>
              <a:t>LUYỆN TẬP CHUNG (2 </a:t>
            </a:r>
            <a:r>
              <a:rPr lang="en-US" sz="4000" b="1" dirty="0" err="1"/>
              <a:t>Tiết</a:t>
            </a:r>
            <a:r>
              <a:rPr lang="en-US" sz="4000" b="1" dirty="0"/>
              <a:t>)</a:t>
            </a:r>
          </a:p>
        </p:txBody>
      </p:sp>
      <p:pic>
        <p:nvPicPr>
          <p:cNvPr id="27" name="Picture 8"/>
          <p:cNvPicPr>
            <a:picLocks noChangeAspect="1"/>
          </p:cNvPicPr>
          <p:nvPr/>
        </p:nvPicPr>
        <p:blipFill>
          <a:blip r:embed="rId3"/>
          <a:srcRect/>
          <a:stretch>
            <a:fillRect/>
          </a:stretch>
        </p:blipFill>
        <p:spPr>
          <a:xfrm>
            <a:off x="6422092" y="2532482"/>
            <a:ext cx="2235573" cy="2449943"/>
          </a:xfrm>
          <a:prstGeom prst="rect">
            <a:avLst/>
          </a:prstGeom>
        </p:spPr>
      </p:pic>
      <p:pic>
        <p:nvPicPr>
          <p:cNvPr id="28"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28865" y="341669"/>
            <a:ext cx="1376205" cy="1959010"/>
          </a:xfrm>
          <a:prstGeom prst="rect">
            <a:avLst/>
          </a:prstGeom>
        </p:spPr>
      </p:pic>
    </p:spTree>
  </p:cSld>
  <p:clrMapOvr>
    <a:masterClrMapping/>
  </p:clrMapOvr>
  <p:transition spd="slow">
    <p:comb/>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144"/>
        <p:cNvGrpSpPr/>
        <p:nvPr/>
      </p:nvGrpSpPr>
      <p:grpSpPr>
        <a:xfrm>
          <a:off x="0" y="0"/>
          <a:ext cx="0" cy="0"/>
          <a:chOff x="0" y="0"/>
          <a:chExt cx="0" cy="0"/>
        </a:xfrm>
      </p:grpSpPr>
      <p:sp>
        <p:nvSpPr>
          <p:cNvPr id="1146" name="Google Shape;1146;p40"/>
          <p:cNvSpPr/>
          <p:nvPr/>
        </p:nvSpPr>
        <p:spPr>
          <a:xfrm>
            <a:off x="763751" y="351675"/>
            <a:ext cx="1257527" cy="914401"/>
          </a:xfrm>
          <a:custGeom>
            <a:avLst/>
            <a:gdLst/>
            <a:ahLst/>
            <a:cxnLst/>
            <a:rect l="l" t="t" r="r" b="b"/>
            <a:pathLst>
              <a:path w="31367" h="35651" extrusionOk="0">
                <a:moveTo>
                  <a:pt x="15191" y="0"/>
                </a:moveTo>
                <a:lnTo>
                  <a:pt x="0" y="9325"/>
                </a:lnTo>
                <a:lnTo>
                  <a:pt x="482" y="27150"/>
                </a:lnTo>
                <a:lnTo>
                  <a:pt x="16153" y="35650"/>
                </a:lnTo>
                <a:lnTo>
                  <a:pt x="31366" y="26325"/>
                </a:lnTo>
                <a:lnTo>
                  <a:pt x="30885" y="8500"/>
                </a:lnTo>
                <a:lnTo>
                  <a:pt x="15191" y="0"/>
                </a:lnTo>
                <a:close/>
              </a:path>
            </a:pathLst>
          </a:custGeom>
          <a:solidFill>
            <a:srgbClr val="FFDB45">
              <a:alpha val="53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40"/>
          <p:cNvSpPr txBox="1">
            <a:spLocks noGrp="1"/>
          </p:cNvSpPr>
          <p:nvPr>
            <p:ph type="title" idx="8"/>
          </p:nvPr>
        </p:nvSpPr>
        <p:spPr>
          <a:xfrm>
            <a:off x="842156" y="516037"/>
            <a:ext cx="1179122"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dirty="0" err="1">
                <a:solidFill>
                  <a:srgbClr val="002060"/>
                </a:solidFill>
                <a:latin typeface="+mn-lt"/>
                <a:ea typeface="Mali Medium"/>
                <a:cs typeface="Mali Medium"/>
                <a:sym typeface="Mali Medium"/>
              </a:rPr>
              <a:t>Ví</a:t>
            </a:r>
            <a:r>
              <a:rPr lang="en-US" sz="2000" b="1" dirty="0">
                <a:solidFill>
                  <a:srgbClr val="002060"/>
                </a:solidFill>
                <a:latin typeface="+mn-lt"/>
                <a:ea typeface="Mali Medium"/>
                <a:cs typeface="Mali Medium"/>
                <a:sym typeface="Mali Medium"/>
              </a:rPr>
              <a:t> </a:t>
            </a:r>
            <a:r>
              <a:rPr lang="en-US" sz="2000" b="1" dirty="0" err="1">
                <a:solidFill>
                  <a:srgbClr val="002060"/>
                </a:solidFill>
                <a:latin typeface="+mn-lt"/>
                <a:ea typeface="Mali Medium"/>
                <a:cs typeface="Mali Medium"/>
                <a:sym typeface="Mali Medium"/>
              </a:rPr>
              <a:t>dụ</a:t>
            </a:r>
            <a:r>
              <a:rPr lang="en-US" sz="2000" b="1" dirty="0">
                <a:solidFill>
                  <a:srgbClr val="002060"/>
                </a:solidFill>
                <a:latin typeface="+mn-lt"/>
                <a:ea typeface="Mali Medium"/>
                <a:cs typeface="Mali Medium"/>
                <a:sym typeface="Mali Medium"/>
              </a:rPr>
              <a:t> 1:</a:t>
            </a:r>
            <a:endParaRPr sz="2000" b="1" dirty="0">
              <a:solidFill>
                <a:srgbClr val="002060"/>
              </a:solidFill>
              <a:latin typeface="+mn-lt"/>
              <a:ea typeface="Mali Medium"/>
              <a:cs typeface="Mali Medium"/>
              <a:sym typeface="Mali Medium"/>
            </a:endParaRPr>
          </a:p>
        </p:txBody>
      </p:sp>
      <p:sp>
        <p:nvSpPr>
          <p:cNvPr id="11" name="TextBox 10"/>
          <p:cNvSpPr txBox="1"/>
          <p:nvPr/>
        </p:nvSpPr>
        <p:spPr>
          <a:xfrm>
            <a:off x="2021278" y="443564"/>
            <a:ext cx="6729318" cy="1338828"/>
          </a:xfrm>
          <a:prstGeom prst="rect">
            <a:avLst/>
          </a:prstGeom>
          <a:noFill/>
        </p:spPr>
        <p:txBody>
          <a:bodyPr wrap="square" rtlCol="0">
            <a:spAutoFit/>
          </a:bodyPr>
          <a:lstStyle/>
          <a:p>
            <a:pPr algn="just">
              <a:lnSpc>
                <a:spcPct val="150000"/>
              </a:lnSpc>
            </a:pPr>
            <a:r>
              <a:rPr lang="en-US" sz="1800" dirty="0"/>
              <a:t>Cho </a:t>
            </a:r>
            <a:r>
              <a:rPr lang="en-US" sz="1800" dirty="0" err="1"/>
              <a:t>hình</a:t>
            </a:r>
            <a:r>
              <a:rPr lang="en-US" sz="1800" dirty="0"/>
              <a:t> </a:t>
            </a:r>
            <a:r>
              <a:rPr lang="en-US" sz="1800" dirty="0" err="1"/>
              <a:t>vuông</a:t>
            </a:r>
            <a:r>
              <a:rPr lang="en-US" sz="1800" dirty="0"/>
              <a:t> </a:t>
            </a:r>
            <a:r>
              <a:rPr lang="en-US" sz="1800" dirty="0" err="1"/>
              <a:t>cạnh</a:t>
            </a:r>
            <a:r>
              <a:rPr lang="en-US" sz="1800" dirty="0"/>
              <a:t> 1 cm </a:t>
            </a:r>
            <a:r>
              <a:rPr lang="en-US" sz="1800" dirty="0" err="1"/>
              <a:t>và</a:t>
            </a:r>
            <a:r>
              <a:rPr lang="en-US" sz="1800" dirty="0"/>
              <a:t> </a:t>
            </a:r>
            <a:r>
              <a:rPr lang="en-US" sz="1800" dirty="0" err="1"/>
              <a:t>hai</a:t>
            </a:r>
            <a:r>
              <a:rPr lang="en-US" sz="1800" dirty="0"/>
              <a:t> </a:t>
            </a:r>
            <a:r>
              <a:rPr lang="en-US" sz="1800" dirty="0" err="1"/>
              <a:t>hình</a:t>
            </a:r>
            <a:r>
              <a:rPr lang="en-US" sz="1800" dirty="0"/>
              <a:t> </a:t>
            </a:r>
            <a:r>
              <a:rPr lang="en-US" sz="1800" dirty="0" err="1"/>
              <a:t>chữ</a:t>
            </a:r>
            <a:r>
              <a:rPr lang="en-US" sz="1800" dirty="0"/>
              <a:t> </a:t>
            </a:r>
            <a:r>
              <a:rPr lang="en-US" sz="1800" dirty="0" err="1"/>
              <a:t>nhật</a:t>
            </a:r>
            <a:r>
              <a:rPr lang="en-US" sz="1800" dirty="0"/>
              <a:t> </a:t>
            </a:r>
            <a:r>
              <a:rPr lang="en-US" sz="1800" dirty="0" err="1"/>
              <a:t>có</a:t>
            </a:r>
            <a:r>
              <a:rPr lang="en-US" sz="1800" dirty="0"/>
              <a:t> </a:t>
            </a:r>
            <a:r>
              <a:rPr lang="en-US" sz="1800" dirty="0" err="1"/>
              <a:t>kích</a:t>
            </a:r>
            <a:r>
              <a:rPr lang="en-US" sz="1800" dirty="0"/>
              <a:t> </a:t>
            </a:r>
            <a:r>
              <a:rPr lang="en-US" sz="1800" dirty="0" err="1"/>
              <a:t>thước</a:t>
            </a:r>
            <a:r>
              <a:rPr lang="en-US" sz="1800" dirty="0"/>
              <a:t> 2 cm x 1 cm </a:t>
            </a:r>
            <a:r>
              <a:rPr lang="en-US" sz="1800" dirty="0" err="1"/>
              <a:t>bằng</a:t>
            </a:r>
            <a:r>
              <a:rPr lang="en-US" sz="1800" dirty="0"/>
              <a:t> </a:t>
            </a:r>
            <a:r>
              <a:rPr lang="en-US" sz="1800" dirty="0" err="1"/>
              <a:t>giấy</a:t>
            </a:r>
            <a:r>
              <a:rPr lang="en-US" sz="1800" dirty="0"/>
              <a:t> </a:t>
            </a:r>
            <a:r>
              <a:rPr lang="en-US" sz="1800" dirty="0" err="1"/>
              <a:t>bìa</a:t>
            </a:r>
            <a:r>
              <a:rPr lang="en-US" sz="1800" dirty="0"/>
              <a:t>. </a:t>
            </a:r>
            <a:r>
              <a:rPr lang="en-US" sz="1800" dirty="0" err="1"/>
              <a:t>Cắt</a:t>
            </a:r>
            <a:r>
              <a:rPr lang="en-US" sz="1800" dirty="0"/>
              <a:t> </a:t>
            </a:r>
            <a:r>
              <a:rPr lang="en-US" sz="1800" dirty="0" err="1"/>
              <a:t>hai</a:t>
            </a:r>
            <a:r>
              <a:rPr lang="en-US" sz="1800" dirty="0"/>
              <a:t> </a:t>
            </a:r>
            <a:r>
              <a:rPr lang="en-US" sz="1800" dirty="0" err="1"/>
              <a:t>hình</a:t>
            </a:r>
            <a:r>
              <a:rPr lang="en-US" sz="1800" dirty="0"/>
              <a:t> </a:t>
            </a:r>
            <a:r>
              <a:rPr lang="en-US" sz="1800" dirty="0" err="1"/>
              <a:t>chữ</a:t>
            </a:r>
            <a:r>
              <a:rPr lang="en-US" sz="1800" dirty="0"/>
              <a:t> </a:t>
            </a:r>
            <a:r>
              <a:rPr lang="en-US" sz="1800" dirty="0" err="1"/>
              <a:t>nhật</a:t>
            </a:r>
            <a:r>
              <a:rPr lang="en-US" sz="1800" dirty="0"/>
              <a:t> </a:t>
            </a:r>
            <a:r>
              <a:rPr lang="en-US" sz="1800" dirty="0" err="1"/>
              <a:t>dọc</a:t>
            </a:r>
            <a:r>
              <a:rPr lang="en-US" sz="1800" dirty="0"/>
              <a:t> </a:t>
            </a:r>
            <a:r>
              <a:rPr lang="en-US" sz="1800" dirty="0" err="1"/>
              <a:t>theo</a:t>
            </a:r>
            <a:r>
              <a:rPr lang="en-US" sz="1800" dirty="0"/>
              <a:t> </a:t>
            </a:r>
            <a:r>
              <a:rPr lang="en-US" sz="1800" dirty="0" err="1"/>
              <a:t>đường</a:t>
            </a:r>
            <a:r>
              <a:rPr lang="en-US" sz="1800" dirty="0"/>
              <a:t> </a:t>
            </a:r>
            <a:r>
              <a:rPr lang="en-US" sz="1800" dirty="0" err="1"/>
              <a:t>chéo</a:t>
            </a:r>
            <a:r>
              <a:rPr lang="en-US" sz="1800" dirty="0"/>
              <a:t> </a:t>
            </a:r>
            <a:r>
              <a:rPr lang="en-US" sz="1800" dirty="0" err="1"/>
              <a:t>để</a:t>
            </a:r>
            <a:r>
              <a:rPr lang="en-US" sz="1800" dirty="0"/>
              <a:t> </a:t>
            </a:r>
            <a:r>
              <a:rPr lang="en-US" sz="1800" dirty="0" err="1"/>
              <a:t>nhận</a:t>
            </a:r>
            <a:r>
              <a:rPr lang="en-US" sz="1800" dirty="0"/>
              <a:t> </a:t>
            </a:r>
            <a:r>
              <a:rPr lang="en-US" sz="1800" dirty="0" err="1"/>
              <a:t>được</a:t>
            </a:r>
            <a:r>
              <a:rPr lang="en-US" sz="1800" dirty="0"/>
              <a:t> </a:t>
            </a:r>
            <a:r>
              <a:rPr lang="en-US" sz="1800" dirty="0" err="1"/>
              <a:t>bốn</a:t>
            </a:r>
            <a:r>
              <a:rPr lang="en-US" sz="1800" dirty="0"/>
              <a:t> </a:t>
            </a:r>
            <a:r>
              <a:rPr lang="en-US" sz="1800" dirty="0" err="1"/>
              <a:t>hình</a:t>
            </a:r>
            <a:r>
              <a:rPr lang="en-US" sz="1800" dirty="0"/>
              <a:t> tam </a:t>
            </a:r>
            <a:r>
              <a:rPr lang="en-US" sz="1800" dirty="0" err="1"/>
              <a:t>giác</a:t>
            </a:r>
            <a:r>
              <a:rPr lang="en-US" sz="1800" dirty="0"/>
              <a:t> </a:t>
            </a:r>
            <a:r>
              <a:rPr lang="en-US" sz="1800" dirty="0" err="1"/>
              <a:t>vuông</a:t>
            </a:r>
            <a:r>
              <a:rPr lang="en-US" sz="1800" dirty="0"/>
              <a:t> </a:t>
            </a:r>
            <a:r>
              <a:rPr lang="en-US" sz="1800" dirty="0" err="1"/>
              <a:t>bằng</a:t>
            </a:r>
            <a:r>
              <a:rPr lang="en-US" sz="1800" dirty="0"/>
              <a:t> </a:t>
            </a:r>
            <a:r>
              <a:rPr lang="en-US" sz="1800" dirty="0" err="1"/>
              <a:t>nhau</a:t>
            </a:r>
            <a:r>
              <a:rPr lang="en-US" sz="1800" dirty="0"/>
              <a:t>. </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6801" y="1912479"/>
            <a:ext cx="3980688" cy="1060704"/>
          </a:xfrm>
          <a:prstGeom prst="rect">
            <a:avLst/>
          </a:prstGeom>
        </p:spPr>
      </p:pic>
      <p:sp>
        <p:nvSpPr>
          <p:cNvPr id="13" name="TextBox 12"/>
          <p:cNvSpPr txBox="1"/>
          <p:nvPr/>
        </p:nvSpPr>
        <p:spPr>
          <a:xfrm>
            <a:off x="1052623" y="2999602"/>
            <a:ext cx="7559749" cy="1703030"/>
          </a:xfrm>
          <a:prstGeom prst="rect">
            <a:avLst/>
          </a:prstGeom>
          <a:noFill/>
        </p:spPr>
        <p:txBody>
          <a:bodyPr wrap="square" rtlCol="0">
            <a:spAutoFit/>
          </a:bodyPr>
          <a:lstStyle/>
          <a:p>
            <a:pPr marL="342900" indent="-342900" algn="just">
              <a:lnSpc>
                <a:spcPct val="150000"/>
              </a:lnSpc>
              <a:buAutoNum type="alphaLcParenR"/>
            </a:pPr>
            <a:r>
              <a:rPr lang="en-US" sz="1800" dirty="0" err="1"/>
              <a:t>Hãy</a:t>
            </a:r>
            <a:r>
              <a:rPr lang="en-US" sz="1800" dirty="0"/>
              <a:t> </a:t>
            </a:r>
            <a:r>
              <a:rPr lang="en-US" sz="1800" dirty="0" err="1"/>
              <a:t>ghép</a:t>
            </a:r>
            <a:r>
              <a:rPr lang="en-US" sz="1800" dirty="0"/>
              <a:t> </a:t>
            </a:r>
            <a:r>
              <a:rPr lang="en-US" sz="1800" dirty="0" err="1"/>
              <a:t>bốn</a:t>
            </a:r>
            <a:r>
              <a:rPr lang="en-US" sz="1800" dirty="0"/>
              <a:t> tam </a:t>
            </a:r>
            <a:r>
              <a:rPr lang="en-US" sz="1800" dirty="0" err="1"/>
              <a:t>giác</a:t>
            </a:r>
            <a:r>
              <a:rPr lang="en-US" sz="1800" dirty="0"/>
              <a:t> </a:t>
            </a:r>
            <a:r>
              <a:rPr lang="en-US" sz="1800" dirty="0" err="1"/>
              <a:t>vuông</a:t>
            </a:r>
            <a:r>
              <a:rPr lang="en-US" sz="1800" dirty="0"/>
              <a:t> </a:t>
            </a:r>
            <a:r>
              <a:rPr lang="en-US" sz="1800" dirty="0" err="1"/>
              <a:t>với</a:t>
            </a:r>
            <a:r>
              <a:rPr lang="en-US" sz="1800" dirty="0"/>
              <a:t> </a:t>
            </a:r>
            <a:r>
              <a:rPr lang="en-US" sz="1800" dirty="0" err="1"/>
              <a:t>hình</a:t>
            </a:r>
            <a:r>
              <a:rPr lang="en-US" sz="1800" dirty="0"/>
              <a:t> </a:t>
            </a:r>
            <a:r>
              <a:rPr lang="en-US" sz="1800" dirty="0" err="1"/>
              <a:t>vuông</a:t>
            </a:r>
            <a:r>
              <a:rPr lang="en-US" sz="1800" dirty="0"/>
              <a:t> </a:t>
            </a:r>
            <a:r>
              <a:rPr lang="en-US" sz="1800" dirty="0" err="1"/>
              <a:t>đã</a:t>
            </a:r>
            <a:r>
              <a:rPr lang="en-US" sz="1800" dirty="0"/>
              <a:t> </a:t>
            </a:r>
            <a:r>
              <a:rPr lang="en-US" sz="1800" dirty="0" err="1"/>
              <a:t>cho</a:t>
            </a:r>
            <a:r>
              <a:rPr lang="en-US" sz="1800" dirty="0"/>
              <a:t> </a:t>
            </a:r>
            <a:r>
              <a:rPr lang="en-US" sz="1800" dirty="0" err="1"/>
              <a:t>để</a:t>
            </a:r>
            <a:r>
              <a:rPr lang="en-US" sz="1800" dirty="0"/>
              <a:t> </a:t>
            </a:r>
            <a:r>
              <a:rPr lang="en-US" sz="1800" dirty="0" err="1"/>
              <a:t>nhận</a:t>
            </a:r>
            <a:r>
              <a:rPr lang="en-US" sz="1800" dirty="0"/>
              <a:t> </a:t>
            </a:r>
            <a:r>
              <a:rPr lang="en-US" sz="1800" dirty="0" err="1"/>
              <a:t>được</a:t>
            </a:r>
            <a:r>
              <a:rPr lang="en-US" sz="1800" dirty="0"/>
              <a:t> </a:t>
            </a:r>
            <a:r>
              <a:rPr lang="en-US" sz="1800" dirty="0" err="1"/>
              <a:t>một</a:t>
            </a:r>
            <a:r>
              <a:rPr lang="en-US" sz="1800" dirty="0"/>
              <a:t> </a:t>
            </a:r>
            <a:r>
              <a:rPr lang="en-US" sz="1800" dirty="0" err="1"/>
              <a:t>hình</a:t>
            </a:r>
            <a:r>
              <a:rPr lang="en-US" sz="1800" dirty="0"/>
              <a:t> </a:t>
            </a:r>
            <a:r>
              <a:rPr lang="en-US" sz="1800" dirty="0" err="1"/>
              <a:t>vuông</a:t>
            </a:r>
            <a:r>
              <a:rPr lang="en-US" sz="1800" dirty="0"/>
              <a:t> </a:t>
            </a:r>
            <a:r>
              <a:rPr lang="en-US" sz="1800" dirty="0" err="1"/>
              <a:t>mới</a:t>
            </a:r>
            <a:r>
              <a:rPr lang="en-US" sz="1800" dirty="0"/>
              <a:t>, </a:t>
            </a:r>
            <a:r>
              <a:rPr lang="en-US" sz="1800" dirty="0" err="1"/>
              <a:t>tính</a:t>
            </a:r>
            <a:r>
              <a:rPr lang="en-US" sz="1800" dirty="0"/>
              <a:t> </a:t>
            </a:r>
            <a:r>
              <a:rPr lang="en-US" sz="1800" dirty="0" err="1"/>
              <a:t>diện</a:t>
            </a:r>
            <a:r>
              <a:rPr lang="en-US" sz="1800" dirty="0"/>
              <a:t> </a:t>
            </a:r>
            <a:r>
              <a:rPr lang="en-US" sz="1800" dirty="0" err="1"/>
              <a:t>tích</a:t>
            </a:r>
            <a:r>
              <a:rPr lang="en-US" sz="1800" dirty="0"/>
              <a:t> </a:t>
            </a:r>
            <a:r>
              <a:rPr lang="en-US" sz="1800" dirty="0" err="1"/>
              <a:t>hình</a:t>
            </a:r>
            <a:r>
              <a:rPr lang="en-US" sz="1800" dirty="0"/>
              <a:t> </a:t>
            </a:r>
            <a:r>
              <a:rPr lang="en-US" sz="1800" dirty="0" err="1"/>
              <a:t>vuông</a:t>
            </a:r>
            <a:r>
              <a:rPr lang="en-US" sz="1800" dirty="0"/>
              <a:t> </a:t>
            </a:r>
            <a:r>
              <a:rPr lang="en-US" sz="1800" dirty="0" err="1"/>
              <a:t>đó</a:t>
            </a:r>
            <a:r>
              <a:rPr lang="en-US" sz="1800" dirty="0"/>
              <a:t>.</a:t>
            </a:r>
          </a:p>
          <a:p>
            <a:pPr marL="342900" indent="-342900" algn="just">
              <a:lnSpc>
                <a:spcPct val="150000"/>
              </a:lnSpc>
              <a:buAutoNum type="alphaLcParenR"/>
            </a:pPr>
            <a:r>
              <a:rPr lang="en-US" sz="1800" dirty="0" err="1"/>
              <a:t>Độ</a:t>
            </a:r>
            <a:r>
              <a:rPr lang="en-US" sz="1800" dirty="0"/>
              <a:t> </a:t>
            </a:r>
            <a:r>
              <a:rPr lang="en-US" sz="1800" dirty="0" err="1"/>
              <a:t>dài</a:t>
            </a:r>
            <a:r>
              <a:rPr lang="en-US" sz="1800" dirty="0"/>
              <a:t> </a:t>
            </a:r>
            <a:r>
              <a:rPr lang="en-US" sz="1800" dirty="0" err="1"/>
              <a:t>đường</a:t>
            </a:r>
            <a:r>
              <a:rPr lang="en-US" sz="1800" dirty="0"/>
              <a:t> </a:t>
            </a:r>
            <a:r>
              <a:rPr lang="en-US" sz="1800" dirty="0" err="1"/>
              <a:t>chéo</a:t>
            </a:r>
            <a:r>
              <a:rPr lang="en-US" sz="1800" dirty="0"/>
              <a:t> </a:t>
            </a:r>
            <a:r>
              <a:rPr lang="en-US" sz="1800" dirty="0" err="1"/>
              <a:t>của</a:t>
            </a:r>
            <a:r>
              <a:rPr lang="en-US" sz="1800" dirty="0"/>
              <a:t> </a:t>
            </a:r>
            <a:r>
              <a:rPr lang="en-US" sz="1800" dirty="0" err="1"/>
              <a:t>hình</a:t>
            </a:r>
            <a:r>
              <a:rPr lang="en-US" sz="1800" dirty="0"/>
              <a:t> </a:t>
            </a:r>
            <a:r>
              <a:rPr lang="en-US" sz="1800" dirty="0" err="1"/>
              <a:t>chữ</a:t>
            </a:r>
            <a:r>
              <a:rPr lang="en-US" sz="1800" dirty="0"/>
              <a:t> </a:t>
            </a:r>
            <a:r>
              <a:rPr lang="en-US" sz="1800" dirty="0" err="1"/>
              <a:t>nhật</a:t>
            </a:r>
            <a:r>
              <a:rPr lang="en-US" sz="1800" dirty="0"/>
              <a:t> </a:t>
            </a:r>
            <a:r>
              <a:rPr lang="en-US" sz="1800" dirty="0" err="1"/>
              <a:t>trên</a:t>
            </a:r>
            <a:r>
              <a:rPr lang="en-US" sz="1800" dirty="0"/>
              <a:t> </a:t>
            </a:r>
            <a:r>
              <a:rPr lang="en-US" sz="1800" dirty="0" err="1"/>
              <a:t>bằng</a:t>
            </a:r>
            <a:r>
              <a:rPr lang="en-US" sz="1800" dirty="0"/>
              <a:t> </a:t>
            </a:r>
            <a:r>
              <a:rPr lang="en-US" sz="1800" dirty="0" err="1"/>
              <a:t>bao</a:t>
            </a:r>
            <a:r>
              <a:rPr lang="en-US" sz="1800" dirty="0"/>
              <a:t> </a:t>
            </a:r>
            <a:r>
              <a:rPr lang="en-US" sz="1800" dirty="0" err="1"/>
              <a:t>nhiêu</a:t>
            </a:r>
            <a:r>
              <a:rPr lang="en-US" sz="1800" dirty="0"/>
              <a:t> cm (</a:t>
            </a:r>
            <a:r>
              <a:rPr lang="en-US" sz="1800" dirty="0" err="1"/>
              <a:t>làm</a:t>
            </a:r>
            <a:r>
              <a:rPr lang="en-US" sz="1800" dirty="0"/>
              <a:t> </a:t>
            </a:r>
            <a:r>
              <a:rPr lang="en-US" sz="1800" dirty="0" err="1"/>
              <a:t>tròn</a:t>
            </a:r>
            <a:r>
              <a:rPr lang="en-US" sz="1800" dirty="0"/>
              <a:t> </a:t>
            </a:r>
            <a:r>
              <a:rPr lang="en-US" sz="1800" dirty="0" err="1"/>
              <a:t>kết</a:t>
            </a:r>
            <a:r>
              <a:rPr lang="en-US" sz="1800" dirty="0"/>
              <a:t> </a:t>
            </a:r>
            <a:r>
              <a:rPr lang="en-US" sz="1800" dirty="0" err="1"/>
              <a:t>quả</a:t>
            </a:r>
            <a:r>
              <a:rPr lang="en-US" sz="1800" dirty="0"/>
              <a:t> </a:t>
            </a:r>
            <a:r>
              <a:rPr lang="en-US" sz="1800" dirty="0" err="1"/>
              <a:t>đến</a:t>
            </a:r>
            <a:r>
              <a:rPr lang="en-US" sz="1800" dirty="0"/>
              <a:t> </a:t>
            </a:r>
            <a:r>
              <a:rPr lang="en-US" sz="1800" dirty="0" err="1"/>
              <a:t>chữ</a:t>
            </a:r>
            <a:r>
              <a:rPr lang="en-US" sz="1800" dirty="0"/>
              <a:t> </a:t>
            </a:r>
            <a:r>
              <a:rPr lang="en-US" sz="1800" dirty="0" err="1"/>
              <a:t>số</a:t>
            </a:r>
            <a:r>
              <a:rPr lang="en-US" sz="1800" dirty="0"/>
              <a:t> </a:t>
            </a:r>
            <a:r>
              <a:rPr lang="en-US" sz="1800" dirty="0" err="1"/>
              <a:t>thập</a:t>
            </a:r>
            <a:r>
              <a:rPr lang="en-US" sz="1800" dirty="0"/>
              <a:t> </a:t>
            </a:r>
            <a:r>
              <a:rPr lang="en-US" sz="1800" dirty="0" err="1"/>
              <a:t>phân</a:t>
            </a:r>
            <a:r>
              <a:rPr lang="en-US" sz="1800" dirty="0"/>
              <a:t> </a:t>
            </a:r>
            <a:r>
              <a:rPr lang="en-US" sz="1800" dirty="0" err="1"/>
              <a:t>thứ</a:t>
            </a:r>
            <a:r>
              <a:rPr lang="en-US" sz="1800" dirty="0"/>
              <a:t> </a:t>
            </a:r>
            <a:r>
              <a:rPr lang="en-US" sz="1800" dirty="0" err="1"/>
              <a:t>hai</a:t>
            </a:r>
            <a:r>
              <a:rPr lang="en-US" sz="1800" dirty="0"/>
              <a:t>)?</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46"/>
                                        </p:tgtEl>
                                        <p:attrNameLst>
                                          <p:attrName>style.visibility</p:attrName>
                                        </p:attrNameLst>
                                      </p:cBhvr>
                                      <p:to>
                                        <p:strVal val="visible"/>
                                      </p:to>
                                    </p:set>
                                    <p:anim calcmode="lin" valueType="num">
                                      <p:cBhvr>
                                        <p:cTn id="7" dur="500" fill="hold"/>
                                        <p:tgtEl>
                                          <p:spTgt spid="1146"/>
                                        </p:tgtEl>
                                        <p:attrNameLst>
                                          <p:attrName>ppt_w</p:attrName>
                                        </p:attrNameLst>
                                      </p:cBhvr>
                                      <p:tavLst>
                                        <p:tav tm="0">
                                          <p:val>
                                            <p:fltVal val="0"/>
                                          </p:val>
                                        </p:tav>
                                        <p:tav tm="100000">
                                          <p:val>
                                            <p:strVal val="#ppt_w"/>
                                          </p:val>
                                        </p:tav>
                                      </p:tavLst>
                                    </p:anim>
                                    <p:anim calcmode="lin" valueType="num">
                                      <p:cBhvr>
                                        <p:cTn id="8" dur="500" fill="hold"/>
                                        <p:tgtEl>
                                          <p:spTgt spid="1146"/>
                                        </p:tgtEl>
                                        <p:attrNameLst>
                                          <p:attrName>ppt_h</p:attrName>
                                        </p:attrNameLst>
                                      </p:cBhvr>
                                      <p:tavLst>
                                        <p:tav tm="0">
                                          <p:val>
                                            <p:fltVal val="0"/>
                                          </p:val>
                                        </p:tav>
                                        <p:tav tm="100000">
                                          <p:val>
                                            <p:strVal val="#ppt_h"/>
                                          </p:val>
                                        </p:tav>
                                      </p:tavLst>
                                    </p:anim>
                                    <p:animEffect transition="in" filter="fade">
                                      <p:cBhvr>
                                        <p:cTn id="9" dur="500"/>
                                        <p:tgtEl>
                                          <p:spTgt spid="114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54"/>
                                        </p:tgtEl>
                                        <p:attrNameLst>
                                          <p:attrName>style.visibility</p:attrName>
                                        </p:attrNameLst>
                                      </p:cBhvr>
                                      <p:to>
                                        <p:strVal val="visible"/>
                                      </p:to>
                                    </p:set>
                                    <p:anim calcmode="lin" valueType="num">
                                      <p:cBhvr>
                                        <p:cTn id="12" dur="500" fill="hold"/>
                                        <p:tgtEl>
                                          <p:spTgt spid="1154"/>
                                        </p:tgtEl>
                                        <p:attrNameLst>
                                          <p:attrName>ppt_w</p:attrName>
                                        </p:attrNameLst>
                                      </p:cBhvr>
                                      <p:tavLst>
                                        <p:tav tm="0">
                                          <p:val>
                                            <p:fltVal val="0"/>
                                          </p:val>
                                        </p:tav>
                                        <p:tav tm="100000">
                                          <p:val>
                                            <p:strVal val="#ppt_w"/>
                                          </p:val>
                                        </p:tav>
                                      </p:tavLst>
                                    </p:anim>
                                    <p:anim calcmode="lin" valueType="num">
                                      <p:cBhvr>
                                        <p:cTn id="13" dur="500" fill="hold"/>
                                        <p:tgtEl>
                                          <p:spTgt spid="1154"/>
                                        </p:tgtEl>
                                        <p:attrNameLst>
                                          <p:attrName>ppt_h</p:attrName>
                                        </p:attrNameLst>
                                      </p:cBhvr>
                                      <p:tavLst>
                                        <p:tav tm="0">
                                          <p:val>
                                            <p:fltVal val="0"/>
                                          </p:val>
                                        </p:tav>
                                        <p:tav tm="100000">
                                          <p:val>
                                            <p:strVal val="#ppt_h"/>
                                          </p:val>
                                        </p:tav>
                                      </p:tavLst>
                                    </p:anim>
                                    <p:animEffect transition="in" filter="fade">
                                      <p:cBhvr>
                                        <p:cTn id="14" dur="500"/>
                                        <p:tgtEl>
                                          <p:spTgt spid="115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dissolv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nodeType="clickEffect">
                                  <p:stCondLst>
                                    <p:cond delay="0"/>
                                  </p:stCondLst>
                                  <p:childTnLst>
                                    <p:set>
                                      <p:cBhvr>
                                        <p:cTn id="28" dur="1" fill="hold">
                                          <p:stCondLst>
                                            <p:cond delay="0"/>
                                          </p:stCondLst>
                                        </p:cTn>
                                        <p:tgtEl>
                                          <p:spTgt spid="13">
                                            <p:txEl>
                                              <p:pRg st="0" end="0"/>
                                            </p:txEl>
                                          </p:spTgt>
                                        </p:tgtEl>
                                        <p:attrNameLst>
                                          <p:attrName>style.visibility</p:attrName>
                                        </p:attrNameLst>
                                      </p:cBhvr>
                                      <p:to>
                                        <p:strVal val="visible"/>
                                      </p:to>
                                    </p:set>
                                    <p:anim calcmode="lin" valueType="num">
                                      <p:cBhvr additive="base">
                                        <p:cTn id="29" dur="500"/>
                                        <p:tgtEl>
                                          <p:spTgt spid="13">
                                            <p:txEl>
                                              <p:pRg st="0" end="0"/>
                                            </p:txEl>
                                          </p:spTgt>
                                        </p:tgtEl>
                                        <p:attrNameLst>
                                          <p:attrName>ppt_y</p:attrName>
                                        </p:attrNameLst>
                                      </p:cBhvr>
                                      <p:tavLst>
                                        <p:tav tm="0">
                                          <p:val>
                                            <p:strVal val="#ppt_y+#ppt_h*1.125000"/>
                                          </p:val>
                                        </p:tav>
                                        <p:tav tm="100000">
                                          <p:val>
                                            <p:strVal val="#ppt_y"/>
                                          </p:val>
                                        </p:tav>
                                      </p:tavLst>
                                    </p:anim>
                                    <p:animEffect transition="in" filter="wipe(up)">
                                      <p:cBhvr>
                                        <p:cTn id="30" dur="500"/>
                                        <p:tgtEl>
                                          <p:spTgt spid="13">
                                            <p:txEl>
                                              <p:pRg st="0" end="0"/>
                                            </p:txEl>
                                          </p:spTgt>
                                        </p:tgtEl>
                                      </p:cBhvr>
                                    </p:animEffect>
                                  </p:childTnLst>
                                </p:cTn>
                              </p:par>
                              <p:par>
                                <p:cTn id="31" presetID="12" presetClass="entr" presetSubtype="4" fill="hold" nodeType="withEffect">
                                  <p:stCondLst>
                                    <p:cond delay="0"/>
                                  </p:stCondLst>
                                  <p:childTnLst>
                                    <p:set>
                                      <p:cBhvr>
                                        <p:cTn id="32" dur="1" fill="hold">
                                          <p:stCondLst>
                                            <p:cond delay="0"/>
                                          </p:stCondLst>
                                        </p:cTn>
                                        <p:tgtEl>
                                          <p:spTgt spid="13">
                                            <p:txEl>
                                              <p:pRg st="1" end="1"/>
                                            </p:txEl>
                                          </p:spTgt>
                                        </p:tgtEl>
                                        <p:attrNameLst>
                                          <p:attrName>style.visibility</p:attrName>
                                        </p:attrNameLst>
                                      </p:cBhvr>
                                      <p:to>
                                        <p:strVal val="visible"/>
                                      </p:to>
                                    </p:set>
                                    <p:anim calcmode="lin" valueType="num">
                                      <p:cBhvr additive="base">
                                        <p:cTn id="33" dur="500"/>
                                        <p:tgtEl>
                                          <p:spTgt spid="13">
                                            <p:txEl>
                                              <p:pRg st="1" end="1"/>
                                            </p:txEl>
                                          </p:spTgt>
                                        </p:tgtEl>
                                        <p:attrNameLst>
                                          <p:attrName>ppt_y</p:attrName>
                                        </p:attrNameLst>
                                      </p:cBhvr>
                                      <p:tavLst>
                                        <p:tav tm="0">
                                          <p:val>
                                            <p:strVal val="#ppt_y+#ppt_h*1.125000"/>
                                          </p:val>
                                        </p:tav>
                                        <p:tav tm="100000">
                                          <p:val>
                                            <p:strVal val="#ppt_y"/>
                                          </p:val>
                                        </p:tav>
                                      </p:tavLst>
                                    </p:anim>
                                    <p:animEffect transition="in" filter="wipe(up)">
                                      <p:cBhvr>
                                        <p:cTn id="34"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 grpId="0" animBg="1"/>
      <p:bldP spid="1154"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097"/>
        <p:cNvGrpSpPr/>
        <p:nvPr/>
      </p:nvGrpSpPr>
      <p:grpSpPr>
        <a:xfrm>
          <a:off x="0" y="0"/>
          <a:ext cx="0" cy="0"/>
          <a:chOff x="0" y="0"/>
          <a:chExt cx="0" cy="0"/>
        </a:xfrm>
      </p:grpSpPr>
      <p:sp>
        <p:nvSpPr>
          <p:cNvPr id="6" name="Rectangle 5"/>
          <p:cNvSpPr/>
          <p:nvPr/>
        </p:nvSpPr>
        <p:spPr>
          <a:xfrm>
            <a:off x="730360" y="1173522"/>
            <a:ext cx="7741180" cy="35339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oogle Shape;1123;p39"/>
          <p:cNvGrpSpPr/>
          <p:nvPr/>
        </p:nvGrpSpPr>
        <p:grpSpPr>
          <a:xfrm rot="612427" flipH="1">
            <a:off x="451772" y="4201032"/>
            <a:ext cx="540961" cy="591541"/>
            <a:chOff x="2013650" y="1733325"/>
            <a:chExt cx="407750" cy="445875"/>
          </a:xfrm>
        </p:grpSpPr>
        <p:sp>
          <p:nvSpPr>
            <p:cNvPr id="51" name="Google Shape;1124;p39"/>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125;p39"/>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126;p39"/>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127;p39"/>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128;p39"/>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129;p39"/>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130;p39"/>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131;p39"/>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132;p39"/>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133;p39"/>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134;p39"/>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135;p39"/>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136;p39"/>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137;p39"/>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138;p39"/>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139;p39"/>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140;p39"/>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xmlns:a14="http://schemas.microsoft.com/office/drawing/2010/main">
        <mc:Choice Requires="a14">
          <p:sp>
            <p:nvSpPr>
              <p:cNvPr id="7" name="TextBox 6"/>
              <p:cNvSpPr txBox="1"/>
              <p:nvPr/>
            </p:nvSpPr>
            <p:spPr>
              <a:xfrm>
                <a:off x="881510" y="1205782"/>
                <a:ext cx="5771485" cy="2536656"/>
              </a:xfrm>
              <a:prstGeom prst="rect">
                <a:avLst/>
              </a:prstGeom>
              <a:noFill/>
            </p:spPr>
            <p:txBody>
              <a:bodyPr wrap="square" rtlCol="0">
                <a:spAutoFit/>
              </a:bodyPr>
              <a:lstStyle/>
              <a:p>
                <a:pPr algn="just">
                  <a:lnSpc>
                    <a:spcPct val="150000"/>
                  </a:lnSpc>
                </a:pPr>
                <a:r>
                  <a:rPr lang="en-US" sz="1800" dirty="0"/>
                  <a:t>a) </a:t>
                </a:r>
                <a:r>
                  <a:rPr lang="en-US" sz="1800" dirty="0" err="1"/>
                  <a:t>Ghép</a:t>
                </a:r>
                <a:r>
                  <a:rPr lang="en-US" sz="1800" dirty="0"/>
                  <a:t> </a:t>
                </a:r>
                <a:r>
                  <a:rPr lang="en-US" sz="1800" dirty="0" err="1"/>
                  <a:t>bốn</a:t>
                </a:r>
                <a:r>
                  <a:rPr lang="en-US" sz="1800" dirty="0"/>
                  <a:t> tam </a:t>
                </a:r>
                <a:r>
                  <a:rPr lang="en-US" sz="1800" dirty="0" err="1"/>
                  <a:t>giác</a:t>
                </a:r>
                <a:r>
                  <a:rPr lang="en-US" sz="1800" dirty="0"/>
                  <a:t> </a:t>
                </a:r>
                <a:r>
                  <a:rPr lang="en-US" sz="1800" dirty="0" err="1"/>
                  <a:t>vuông</a:t>
                </a:r>
                <a:r>
                  <a:rPr lang="en-US" sz="1800" dirty="0"/>
                  <a:t> </a:t>
                </a:r>
                <a:r>
                  <a:rPr lang="en-US" sz="1800" dirty="0" err="1"/>
                  <a:t>và</a:t>
                </a:r>
                <a:r>
                  <a:rPr lang="en-US" sz="1800" dirty="0"/>
                  <a:t> </a:t>
                </a:r>
                <a:r>
                  <a:rPr lang="en-US" sz="1800" dirty="0" err="1"/>
                  <a:t>hình</a:t>
                </a:r>
                <a:r>
                  <a:rPr lang="en-US" sz="1800" dirty="0"/>
                  <a:t> </a:t>
                </a:r>
                <a:r>
                  <a:rPr lang="en-US" sz="1800" dirty="0" err="1"/>
                  <a:t>vuông</a:t>
                </a:r>
                <a:r>
                  <a:rPr lang="en-US" sz="1800" dirty="0"/>
                  <a:t> </a:t>
                </a:r>
                <a:r>
                  <a:rPr lang="en-US" sz="1800" dirty="0" err="1"/>
                  <a:t>cạnh</a:t>
                </a:r>
                <a:r>
                  <a:rPr lang="en-US" sz="1800" dirty="0"/>
                  <a:t> 1 cm, ta </a:t>
                </a:r>
                <a:r>
                  <a:rPr lang="en-US" sz="1800" dirty="0" err="1"/>
                  <a:t>được</a:t>
                </a:r>
                <a:r>
                  <a:rPr lang="en-US" sz="1800" dirty="0"/>
                  <a:t> </a:t>
                </a:r>
                <a:r>
                  <a:rPr lang="en-US" sz="1800" dirty="0" err="1"/>
                  <a:t>một</a:t>
                </a:r>
                <a:r>
                  <a:rPr lang="en-US" sz="1800" dirty="0"/>
                  <a:t> </a:t>
                </a:r>
                <a:r>
                  <a:rPr lang="en-US" sz="1800" dirty="0" err="1"/>
                  <a:t>hình</a:t>
                </a:r>
                <a:r>
                  <a:rPr lang="en-US" sz="1800" dirty="0"/>
                  <a:t> </a:t>
                </a:r>
                <a:r>
                  <a:rPr lang="en-US" sz="1800" dirty="0" err="1"/>
                  <a:t>vuông</a:t>
                </a:r>
                <a:r>
                  <a:rPr lang="en-US" sz="1800" dirty="0"/>
                  <a:t> </a:t>
                </a:r>
                <a:r>
                  <a:rPr lang="en-US" sz="1800" dirty="0" err="1"/>
                  <a:t>như</a:t>
                </a:r>
                <a:r>
                  <a:rPr lang="en-US" sz="1800" dirty="0"/>
                  <a:t> </a:t>
                </a:r>
                <a:r>
                  <a:rPr lang="en-US" sz="1800" dirty="0" err="1"/>
                  <a:t>hình</a:t>
                </a:r>
                <a:r>
                  <a:rPr lang="en-US" sz="1800" dirty="0"/>
                  <a:t> </a:t>
                </a:r>
                <a:r>
                  <a:rPr lang="en-US" sz="1800" dirty="0" err="1"/>
                  <a:t>bên</a:t>
                </a:r>
                <a:r>
                  <a:rPr lang="en-US" sz="1800" dirty="0"/>
                  <a:t>.</a:t>
                </a:r>
              </a:p>
              <a:p>
                <a:pPr algn="just">
                  <a:lnSpc>
                    <a:spcPct val="150000"/>
                  </a:lnSpc>
                </a:pPr>
                <a:r>
                  <a:rPr lang="en-US" sz="1800" dirty="0" err="1"/>
                  <a:t>Hình</a:t>
                </a:r>
                <a:r>
                  <a:rPr lang="en-US" sz="1800" dirty="0"/>
                  <a:t> </a:t>
                </a:r>
                <a:r>
                  <a:rPr lang="en-US" sz="1800" dirty="0" err="1"/>
                  <a:t>vuông</a:t>
                </a:r>
                <a:r>
                  <a:rPr lang="en-US" sz="1800" dirty="0"/>
                  <a:t> </a:t>
                </a:r>
                <a:r>
                  <a:rPr lang="en-US" sz="1800" dirty="0" err="1"/>
                  <a:t>cạnh</a:t>
                </a:r>
                <a:r>
                  <a:rPr lang="en-US" sz="1800" dirty="0"/>
                  <a:t> 1 cm </a:t>
                </a:r>
                <a:r>
                  <a:rPr lang="en-US" sz="1800" dirty="0" err="1"/>
                  <a:t>có</a:t>
                </a:r>
                <a:r>
                  <a:rPr lang="en-US" sz="1800" dirty="0"/>
                  <a:t> </a:t>
                </a:r>
                <a:r>
                  <a:rPr lang="en-US" sz="1800" dirty="0" err="1"/>
                  <a:t>diện</a:t>
                </a:r>
                <a:r>
                  <a:rPr lang="en-US" sz="1800" dirty="0"/>
                  <a:t> </a:t>
                </a:r>
                <a:r>
                  <a:rPr lang="en-US" sz="1800" dirty="0" err="1"/>
                  <a:t>tích</a:t>
                </a:r>
                <a:r>
                  <a:rPr lang="en-US" sz="1800" dirty="0"/>
                  <a:t> </a:t>
                </a:r>
                <a:r>
                  <a:rPr lang="en-US" sz="1800" dirty="0" err="1"/>
                  <a:t>là</a:t>
                </a:r>
                <a:r>
                  <a:rPr lang="en-US" sz="1800" dirty="0"/>
                  <a:t>: 1. 1 = 1 (cm</a:t>
                </a:r>
                <a:r>
                  <a:rPr lang="en-US" sz="1800" baseline="30000" dirty="0"/>
                  <a:t>2</a:t>
                </a:r>
                <a:r>
                  <a:rPr lang="en-US" sz="1800" dirty="0"/>
                  <a:t>)</a:t>
                </a:r>
              </a:p>
              <a:p>
                <a:pPr algn="just">
                  <a:lnSpc>
                    <a:spcPct val="150000"/>
                  </a:lnSpc>
                </a:pPr>
                <a:r>
                  <a:rPr lang="en-US" sz="1800" dirty="0" err="1"/>
                  <a:t>Diện</a:t>
                </a:r>
                <a:r>
                  <a:rPr lang="en-US" sz="1800" dirty="0"/>
                  <a:t> </a:t>
                </a:r>
                <a:r>
                  <a:rPr lang="en-US" sz="1800" dirty="0" err="1"/>
                  <a:t>tích</a:t>
                </a:r>
                <a:r>
                  <a:rPr lang="en-US" sz="1800" dirty="0"/>
                  <a:t> </a:t>
                </a:r>
                <a:r>
                  <a:rPr lang="en-US" sz="1800" dirty="0" err="1"/>
                  <a:t>mỗi</a:t>
                </a:r>
                <a:r>
                  <a:rPr lang="en-US" sz="1800" dirty="0"/>
                  <a:t> tam </a:t>
                </a:r>
                <a:r>
                  <a:rPr lang="en-US" sz="1800" dirty="0" err="1"/>
                  <a:t>giác</a:t>
                </a:r>
                <a:r>
                  <a:rPr lang="en-US" sz="1800" dirty="0"/>
                  <a:t> </a:t>
                </a:r>
                <a:r>
                  <a:rPr lang="en-US" sz="1800" dirty="0" err="1"/>
                  <a:t>vuông</a:t>
                </a:r>
                <a:r>
                  <a:rPr lang="en-US" sz="1800" dirty="0"/>
                  <a:t> </a:t>
                </a:r>
                <a:r>
                  <a:rPr lang="en-US" sz="1800" dirty="0" err="1"/>
                  <a:t>là</a:t>
                </a:r>
                <a:r>
                  <a:rPr lang="en-US" sz="1800" dirty="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2</m:t>
                        </m:r>
                      </m:den>
                    </m:f>
                  </m:oMath>
                </a14:m>
                <a:r>
                  <a:rPr lang="en-US" sz="1800" dirty="0"/>
                  <a:t>. 2. 1 = 1 (cm</a:t>
                </a:r>
                <a:r>
                  <a:rPr lang="en-US" sz="1800" baseline="30000" dirty="0"/>
                  <a:t>2</a:t>
                </a:r>
                <a:r>
                  <a:rPr lang="en-US" sz="1800" dirty="0"/>
                  <a:t>)</a:t>
                </a:r>
              </a:p>
              <a:p>
                <a:pPr algn="just">
                  <a:lnSpc>
                    <a:spcPct val="150000"/>
                  </a:lnSpc>
                </a:pPr>
                <a:r>
                  <a:rPr lang="en-US" sz="1800" dirty="0" err="1"/>
                  <a:t>Diện</a:t>
                </a:r>
                <a:r>
                  <a:rPr lang="en-US" sz="1800" dirty="0"/>
                  <a:t> </a:t>
                </a:r>
                <a:r>
                  <a:rPr lang="en-US" sz="1800" dirty="0" err="1"/>
                  <a:t>tích</a:t>
                </a:r>
                <a:r>
                  <a:rPr lang="en-US" sz="1800" dirty="0"/>
                  <a:t> </a:t>
                </a:r>
                <a:r>
                  <a:rPr lang="en-US" sz="1800" dirty="0" err="1"/>
                  <a:t>hình</a:t>
                </a:r>
                <a:r>
                  <a:rPr lang="en-US" sz="1800" dirty="0"/>
                  <a:t> </a:t>
                </a:r>
                <a:r>
                  <a:rPr lang="en-US" sz="1800" dirty="0" err="1"/>
                  <a:t>vuông</a:t>
                </a:r>
                <a:r>
                  <a:rPr lang="en-US" sz="1800" dirty="0"/>
                  <a:t> </a:t>
                </a:r>
                <a:r>
                  <a:rPr lang="en-US" sz="1800" dirty="0" err="1"/>
                  <a:t>tạo</a:t>
                </a:r>
                <a:r>
                  <a:rPr lang="en-US" sz="1800" dirty="0"/>
                  <a:t> </a:t>
                </a:r>
                <a:r>
                  <a:rPr lang="en-US" sz="1800" dirty="0" err="1"/>
                  <a:t>thành</a:t>
                </a:r>
                <a:r>
                  <a:rPr lang="en-US" sz="1800" dirty="0"/>
                  <a:t> </a:t>
                </a:r>
                <a:r>
                  <a:rPr lang="en-US" sz="1800" dirty="0" err="1"/>
                  <a:t>là</a:t>
                </a:r>
                <a:r>
                  <a:rPr lang="en-US" sz="1800" dirty="0"/>
                  <a:t> : 1 + 4. 1 = 5 (cm</a:t>
                </a:r>
                <a:r>
                  <a:rPr lang="en-US" sz="1800" baseline="30000" dirty="0"/>
                  <a:t>2</a:t>
                </a:r>
                <a:r>
                  <a:rPr lang="en-US" sz="1800" dirty="0"/>
                  <a:t>)</a:t>
                </a:r>
              </a:p>
            </p:txBody>
          </p:sp>
        </mc:Choice>
        <mc:Fallback xmlns="">
          <p:sp>
            <p:nvSpPr>
              <p:cNvPr id="7" name="TextBox 6"/>
              <p:cNvSpPr txBox="1">
                <a:spLocks noRot="1" noChangeAspect="1" noMove="1" noResize="1" noEditPoints="1" noAdjustHandles="1" noChangeArrowheads="1" noChangeShapeType="1" noTextEdit="1"/>
              </p:cNvSpPr>
              <p:nvPr/>
            </p:nvSpPr>
            <p:spPr>
              <a:xfrm>
                <a:off x="881510" y="1205782"/>
                <a:ext cx="5771485" cy="2536656"/>
              </a:xfrm>
              <a:prstGeom prst="rect">
                <a:avLst/>
              </a:prstGeom>
              <a:blipFill rotWithShape="0">
                <a:blip r:embed="rId3"/>
                <a:stretch>
                  <a:fillRect l="-951" r="-951" b="-962"/>
                </a:stretch>
              </a:blipFill>
            </p:spPr>
            <p:txBody>
              <a:bodyPr/>
              <a:lstStyle/>
              <a:p>
                <a:r>
                  <a:rPr lang="en-US">
                    <a:noFill/>
                  </a:rPr>
                  <a:t> </a:t>
                </a:r>
              </a:p>
            </p:txBody>
          </p:sp>
        </mc:Fallback>
      </mc:AlternateContent>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48676" y="1535263"/>
            <a:ext cx="1865376" cy="1834896"/>
          </a:xfrm>
          <a:prstGeom prst="rect">
            <a:avLst/>
          </a:prstGeom>
        </p:spPr>
      </p:pic>
      <p:grpSp>
        <p:nvGrpSpPr>
          <p:cNvPr id="88" name="Google Shape;1105;p39"/>
          <p:cNvGrpSpPr/>
          <p:nvPr/>
        </p:nvGrpSpPr>
        <p:grpSpPr>
          <a:xfrm rot="628743">
            <a:off x="8075270" y="875410"/>
            <a:ext cx="540973" cy="591555"/>
            <a:chOff x="2013650" y="1733325"/>
            <a:chExt cx="407750" cy="445875"/>
          </a:xfrm>
        </p:grpSpPr>
        <p:sp>
          <p:nvSpPr>
            <p:cNvPr id="89" name="Google Shape;1106;p39"/>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107;p39"/>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108;p39"/>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109;p39"/>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110;p39"/>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111;p39"/>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112;p39"/>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113;p39"/>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114;p39"/>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115;p39"/>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116;p39"/>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117;p39"/>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118;p39"/>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119;p39"/>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120;p39"/>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121;p39"/>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122;p39"/>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6" name="Picture 10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64760" y="254122"/>
            <a:ext cx="1633351" cy="983058"/>
          </a:xfrm>
          <a:prstGeom prst="rect">
            <a:avLst/>
          </a:prstGeom>
        </p:spPr>
      </p:pic>
      <p:sp>
        <p:nvSpPr>
          <p:cNvPr id="107" name="TextBox 106"/>
          <p:cNvSpPr txBox="1"/>
          <p:nvPr/>
        </p:nvSpPr>
        <p:spPr>
          <a:xfrm>
            <a:off x="2096644" y="418658"/>
            <a:ext cx="1169581" cy="461665"/>
          </a:xfrm>
          <a:prstGeom prst="rect">
            <a:avLst/>
          </a:prstGeom>
          <a:noFill/>
        </p:spPr>
        <p:txBody>
          <a:bodyPr wrap="square" rtlCol="0">
            <a:spAutoFit/>
          </a:bodyPr>
          <a:lstStyle/>
          <a:p>
            <a:pPr algn="ctr"/>
            <a:r>
              <a:rPr lang="en-US" sz="2400" b="1" dirty="0" err="1"/>
              <a:t>Giải</a:t>
            </a:r>
            <a:endParaRPr lang="en-US" sz="2400" b="1" dirty="0"/>
          </a:p>
        </p:txBody>
      </p:sp>
      <mc:AlternateContent xmlns:mc="http://schemas.openxmlformats.org/markup-compatibility/2006" xmlns:a14="http://schemas.microsoft.com/office/drawing/2010/main">
        <mc:Choice Requires="a14">
          <p:sp>
            <p:nvSpPr>
              <p:cNvPr id="9" name="TextBox 8"/>
              <p:cNvSpPr txBox="1"/>
              <p:nvPr/>
            </p:nvSpPr>
            <p:spPr>
              <a:xfrm>
                <a:off x="924629" y="3678194"/>
                <a:ext cx="7072776" cy="923330"/>
              </a:xfrm>
              <a:prstGeom prst="rect">
                <a:avLst/>
              </a:prstGeom>
              <a:noFill/>
            </p:spPr>
            <p:txBody>
              <a:bodyPr wrap="square" rtlCol="0">
                <a:spAutoFit/>
              </a:bodyPr>
              <a:lstStyle/>
              <a:p>
                <a:pPr algn="just">
                  <a:lnSpc>
                    <a:spcPct val="150000"/>
                  </a:lnSpc>
                </a:pPr>
                <a:r>
                  <a:rPr lang="en-US" sz="1800" dirty="0"/>
                  <a:t>b) </a:t>
                </a:r>
                <a:r>
                  <a:rPr lang="en-US" sz="1800" dirty="0" err="1"/>
                  <a:t>Độ</a:t>
                </a:r>
                <a:r>
                  <a:rPr lang="en-US" sz="1800" dirty="0"/>
                  <a:t> </a:t>
                </a:r>
                <a:r>
                  <a:rPr lang="en-US" sz="1800" dirty="0" err="1"/>
                  <a:t>dài</a:t>
                </a:r>
                <a:r>
                  <a:rPr lang="en-US" sz="1800" dirty="0"/>
                  <a:t> </a:t>
                </a:r>
                <a:r>
                  <a:rPr lang="en-US" sz="1800" dirty="0" err="1"/>
                  <a:t>đường</a:t>
                </a:r>
                <a:r>
                  <a:rPr lang="en-US" sz="1800" dirty="0"/>
                  <a:t> </a:t>
                </a:r>
                <a:r>
                  <a:rPr lang="en-US" sz="1800" dirty="0" err="1"/>
                  <a:t>chéo</a:t>
                </a:r>
                <a:r>
                  <a:rPr lang="en-US" sz="1800" dirty="0"/>
                  <a:t> </a:t>
                </a:r>
                <a:r>
                  <a:rPr lang="en-US" sz="1800" dirty="0" err="1"/>
                  <a:t>của</a:t>
                </a:r>
                <a:r>
                  <a:rPr lang="en-US" sz="1800" dirty="0"/>
                  <a:t> </a:t>
                </a:r>
                <a:r>
                  <a:rPr lang="en-US" sz="1800" dirty="0" err="1"/>
                  <a:t>hình</a:t>
                </a:r>
                <a:r>
                  <a:rPr lang="en-US" sz="1800" dirty="0"/>
                  <a:t> </a:t>
                </a:r>
                <a:r>
                  <a:rPr lang="en-US" sz="1800" dirty="0" err="1"/>
                  <a:t>chữ</a:t>
                </a:r>
                <a:r>
                  <a:rPr lang="en-US" sz="1800" dirty="0"/>
                  <a:t> </a:t>
                </a:r>
                <a:r>
                  <a:rPr lang="en-US" sz="1800" dirty="0" err="1"/>
                  <a:t>nhật</a:t>
                </a:r>
                <a:r>
                  <a:rPr lang="en-US" sz="1800" dirty="0"/>
                  <a:t> ban </a:t>
                </a:r>
                <a:r>
                  <a:rPr lang="en-US" sz="1800" dirty="0" err="1"/>
                  <a:t>đầu</a:t>
                </a:r>
                <a:r>
                  <a:rPr lang="en-US" sz="1800" dirty="0"/>
                  <a:t> </a:t>
                </a:r>
                <a:r>
                  <a:rPr lang="en-US" sz="1800" dirty="0" err="1"/>
                  <a:t>cũng</a:t>
                </a:r>
                <a:r>
                  <a:rPr lang="en-US" sz="1800" dirty="0"/>
                  <a:t> </a:t>
                </a:r>
                <a:r>
                  <a:rPr lang="en-US" sz="1800" dirty="0" err="1"/>
                  <a:t>bằng</a:t>
                </a:r>
                <a:r>
                  <a:rPr lang="en-US" sz="1800" dirty="0"/>
                  <a:t> </a:t>
                </a:r>
                <a:r>
                  <a:rPr lang="en-US" sz="1800" dirty="0" err="1"/>
                  <a:t>cạnh</a:t>
                </a:r>
                <a:r>
                  <a:rPr lang="en-US" sz="1800" dirty="0"/>
                  <a:t> </a:t>
                </a:r>
                <a:r>
                  <a:rPr lang="en-US" sz="1800" dirty="0" err="1"/>
                  <a:t>hình</a:t>
                </a:r>
                <a:r>
                  <a:rPr lang="en-US" sz="1800" dirty="0"/>
                  <a:t> </a:t>
                </a:r>
                <a:r>
                  <a:rPr lang="en-US" sz="1800" dirty="0" err="1"/>
                  <a:t>vuông</a:t>
                </a:r>
                <a:r>
                  <a:rPr lang="en-US" sz="1800" dirty="0"/>
                  <a:t> </a:t>
                </a:r>
                <a:r>
                  <a:rPr lang="en-US" sz="1800" dirty="0" err="1"/>
                  <a:t>tạo</a:t>
                </a:r>
                <a:r>
                  <a:rPr lang="en-US" sz="1800" dirty="0"/>
                  <a:t> </a:t>
                </a:r>
                <a:r>
                  <a:rPr lang="en-US" sz="1800" dirty="0" err="1"/>
                  <a:t>thành</a:t>
                </a:r>
                <a:r>
                  <a:rPr lang="en-US" sz="1800" dirty="0"/>
                  <a:t> </a:t>
                </a:r>
                <a:r>
                  <a:rPr lang="en-US" sz="1800" dirty="0" err="1"/>
                  <a:t>và</a:t>
                </a:r>
                <a:r>
                  <a:rPr lang="en-US" sz="1800" dirty="0"/>
                  <a:t> </a:t>
                </a:r>
                <a:r>
                  <a:rPr lang="en-US" sz="1800" dirty="0" err="1"/>
                  <a:t>bằng</a:t>
                </a:r>
                <a:r>
                  <a:rPr lang="en-US" sz="1800" dirty="0"/>
                  <a:t> </a:t>
                </a:r>
                <a14:m>
                  <m:oMath xmlns:m="http://schemas.openxmlformats.org/officeDocument/2006/math">
                    <m:rad>
                      <m:radPr>
                        <m:degHide m:val="on"/>
                        <m:ctrlPr>
                          <a:rPr lang="en-US" sz="1800" i="1" smtClean="0">
                            <a:latin typeface="Cambria Math" panose="02040503050406030204" pitchFamily="18" charset="0"/>
                          </a:rPr>
                        </m:ctrlPr>
                      </m:radPr>
                      <m:deg/>
                      <m:e>
                        <m:r>
                          <a:rPr lang="en-US" sz="1800" b="0" i="1" smtClean="0">
                            <a:latin typeface="Cambria Math" panose="02040503050406030204" pitchFamily="18" charset="0"/>
                          </a:rPr>
                          <m:t>5</m:t>
                        </m:r>
                      </m:e>
                    </m:rad>
                    <m:r>
                      <a:rPr lang="en-US" sz="1800" b="0" i="1" smtClean="0">
                        <a:latin typeface="Cambria Math" panose="02040503050406030204" pitchFamily="18" charset="0"/>
                      </a:rPr>
                      <m:t> </m:t>
                    </m:r>
                    <m:r>
                      <a:rPr lang="en-US" sz="1800" b="0" i="1" smtClean="0">
                        <a:latin typeface="Cambria Math" panose="02040503050406030204" pitchFamily="18" charset="0"/>
                        <a:ea typeface="Cambria Math" panose="02040503050406030204" pitchFamily="18" charset="0"/>
                      </a:rPr>
                      <m:t>≈</m:t>
                    </m:r>
                  </m:oMath>
                </a14:m>
                <a:r>
                  <a:rPr lang="en-US" sz="1800" dirty="0"/>
                  <a:t> 2,24 (cm).</a:t>
                </a:r>
              </a:p>
            </p:txBody>
          </p:sp>
        </mc:Choice>
        <mc:Fallback xmlns="">
          <p:sp>
            <p:nvSpPr>
              <p:cNvPr id="9" name="TextBox 8"/>
              <p:cNvSpPr txBox="1">
                <a:spLocks noRot="1" noChangeAspect="1" noMove="1" noResize="1" noEditPoints="1" noAdjustHandles="1" noChangeArrowheads="1" noChangeShapeType="1" noTextEdit="1"/>
              </p:cNvSpPr>
              <p:nvPr/>
            </p:nvSpPr>
            <p:spPr>
              <a:xfrm>
                <a:off x="924629" y="3678194"/>
                <a:ext cx="7072776" cy="923330"/>
              </a:xfrm>
              <a:prstGeom prst="rect">
                <a:avLst/>
              </a:prstGeom>
              <a:blipFill rotWithShape="0">
                <a:blip r:embed="rId6"/>
                <a:stretch>
                  <a:fillRect l="-776" r="-690" b="-7237"/>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fade">
                                      <p:cBhvr>
                                        <p:cTn id="7" dur="500"/>
                                        <p:tgtEl>
                                          <p:spTgt spid="107"/>
                                        </p:tgtEl>
                                      </p:cBhvr>
                                    </p:animEffect>
                                    <p:anim calcmode="lin" valueType="num">
                                      <p:cBhvr>
                                        <p:cTn id="8" dur="500" fill="hold"/>
                                        <p:tgtEl>
                                          <p:spTgt spid="107"/>
                                        </p:tgtEl>
                                        <p:attrNameLst>
                                          <p:attrName>ppt_x</p:attrName>
                                        </p:attrNameLst>
                                      </p:cBhvr>
                                      <p:tavLst>
                                        <p:tav tm="0">
                                          <p:val>
                                            <p:strVal val="#ppt_x"/>
                                          </p:val>
                                        </p:tav>
                                        <p:tav tm="100000">
                                          <p:val>
                                            <p:strVal val="#ppt_x"/>
                                          </p:val>
                                        </p:tav>
                                      </p:tavLst>
                                    </p:anim>
                                    <p:anim calcmode="lin" valueType="num">
                                      <p:cBhvr>
                                        <p:cTn id="9" dur="500" fill="hold"/>
                                        <p:tgtEl>
                                          <p:spTgt spid="10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6"/>
                                        </p:tgtEl>
                                        <p:attrNameLst>
                                          <p:attrName>style.visibility</p:attrName>
                                        </p:attrNameLst>
                                      </p:cBhvr>
                                      <p:to>
                                        <p:strVal val="visible"/>
                                      </p:to>
                                    </p:set>
                                    <p:animEffect transition="in" filter="fade">
                                      <p:cBhvr>
                                        <p:cTn id="12" dur="500"/>
                                        <p:tgtEl>
                                          <p:spTgt spid="106"/>
                                        </p:tgtEl>
                                      </p:cBhvr>
                                    </p:animEffect>
                                    <p:anim calcmode="lin" valueType="num">
                                      <p:cBhvr>
                                        <p:cTn id="13" dur="500" fill="hold"/>
                                        <p:tgtEl>
                                          <p:spTgt spid="106"/>
                                        </p:tgtEl>
                                        <p:attrNameLst>
                                          <p:attrName>ppt_x</p:attrName>
                                        </p:attrNameLst>
                                      </p:cBhvr>
                                      <p:tavLst>
                                        <p:tav tm="0">
                                          <p:val>
                                            <p:strVal val="#ppt_x"/>
                                          </p:val>
                                        </p:tav>
                                        <p:tav tm="100000">
                                          <p:val>
                                            <p:strVal val="#ppt_x"/>
                                          </p:val>
                                        </p:tav>
                                      </p:tavLst>
                                    </p:anim>
                                    <p:anim calcmode="lin" valueType="num">
                                      <p:cBhvr>
                                        <p:cTn id="14" dur="500" fill="hold"/>
                                        <p:tgtEl>
                                          <p:spTgt spid="10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barn(inVertical)">
                                      <p:cBhvr>
                                        <p:cTn id="19" dur="500"/>
                                        <p:tgtEl>
                                          <p:spTgt spid="7">
                                            <p:txEl>
                                              <p:pRg st="0" end="0"/>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1"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 calcmode="lin" valueType="num">
                                      <p:cBhvr additive="base">
                                        <p:cTn id="27" dur="500"/>
                                        <p:tgtEl>
                                          <p:spTgt spid="7">
                                            <p:txEl>
                                              <p:pRg st="1" end="1"/>
                                            </p:txEl>
                                          </p:spTgt>
                                        </p:tgtEl>
                                        <p:attrNameLst>
                                          <p:attrName>ppt_y</p:attrName>
                                        </p:attrNameLst>
                                      </p:cBhvr>
                                      <p:tavLst>
                                        <p:tav tm="0">
                                          <p:val>
                                            <p:strVal val="#ppt_y-#ppt_h*1.125000"/>
                                          </p:val>
                                        </p:tav>
                                        <p:tav tm="100000">
                                          <p:val>
                                            <p:strVal val="#ppt_y"/>
                                          </p:val>
                                        </p:tav>
                                      </p:tavLst>
                                    </p:anim>
                                    <p:animEffect transition="in" filter="wipe(down)">
                                      <p:cBhvr>
                                        <p:cTn id="28" dur="500"/>
                                        <p:tgtEl>
                                          <p:spTgt spid="7">
                                            <p:txEl>
                                              <p:pRg st="1" end="1"/>
                                            </p:txEl>
                                          </p:spTgt>
                                        </p:tgtEl>
                                      </p:cBhvr>
                                    </p:animEffect>
                                  </p:childTnLst>
                                </p:cTn>
                              </p:par>
                              <p:par>
                                <p:cTn id="29" presetID="12" presetClass="entr" presetSubtype="1" fill="hold" nodeType="with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anim calcmode="lin" valueType="num">
                                      <p:cBhvr additive="base">
                                        <p:cTn id="31" dur="500"/>
                                        <p:tgtEl>
                                          <p:spTgt spid="7">
                                            <p:txEl>
                                              <p:pRg st="2" end="2"/>
                                            </p:txEl>
                                          </p:spTgt>
                                        </p:tgtEl>
                                        <p:attrNameLst>
                                          <p:attrName>ppt_y</p:attrName>
                                        </p:attrNameLst>
                                      </p:cBhvr>
                                      <p:tavLst>
                                        <p:tav tm="0">
                                          <p:val>
                                            <p:strVal val="#ppt_y-#ppt_h*1.125000"/>
                                          </p:val>
                                        </p:tav>
                                        <p:tav tm="100000">
                                          <p:val>
                                            <p:strVal val="#ppt_y"/>
                                          </p:val>
                                        </p:tav>
                                      </p:tavLst>
                                    </p:anim>
                                    <p:animEffect transition="in" filter="wipe(down)">
                                      <p:cBhvr>
                                        <p:cTn id="32" dur="500"/>
                                        <p:tgtEl>
                                          <p:spTgt spid="7">
                                            <p:txEl>
                                              <p:pRg st="2" end="2"/>
                                            </p:txEl>
                                          </p:spTgt>
                                        </p:tgtEl>
                                      </p:cBhvr>
                                    </p:animEffect>
                                  </p:childTnLst>
                                </p:cTn>
                              </p:par>
                              <p:par>
                                <p:cTn id="33" presetID="12" presetClass="entr" presetSubtype="1" fill="hold" nodeType="withEffect">
                                  <p:stCondLst>
                                    <p:cond delay="0"/>
                                  </p:stCondLst>
                                  <p:childTnLst>
                                    <p:set>
                                      <p:cBhvr>
                                        <p:cTn id="34" dur="1" fill="hold">
                                          <p:stCondLst>
                                            <p:cond delay="0"/>
                                          </p:stCondLst>
                                        </p:cTn>
                                        <p:tgtEl>
                                          <p:spTgt spid="7">
                                            <p:txEl>
                                              <p:pRg st="3" end="3"/>
                                            </p:txEl>
                                          </p:spTgt>
                                        </p:tgtEl>
                                        <p:attrNameLst>
                                          <p:attrName>style.visibility</p:attrName>
                                        </p:attrNameLst>
                                      </p:cBhvr>
                                      <p:to>
                                        <p:strVal val="visible"/>
                                      </p:to>
                                    </p:set>
                                    <p:anim calcmode="lin" valueType="num">
                                      <p:cBhvr additive="base">
                                        <p:cTn id="35" dur="500"/>
                                        <p:tgtEl>
                                          <p:spTgt spid="7">
                                            <p:txEl>
                                              <p:pRg st="3" end="3"/>
                                            </p:txEl>
                                          </p:spTgt>
                                        </p:tgtEl>
                                        <p:attrNameLst>
                                          <p:attrName>ppt_y</p:attrName>
                                        </p:attrNameLst>
                                      </p:cBhvr>
                                      <p:tavLst>
                                        <p:tav tm="0">
                                          <p:val>
                                            <p:strVal val="#ppt_y-#ppt_h*1.125000"/>
                                          </p:val>
                                        </p:tav>
                                        <p:tav tm="100000">
                                          <p:val>
                                            <p:strVal val="#ppt_y"/>
                                          </p:val>
                                        </p:tav>
                                      </p:tavLst>
                                    </p:anim>
                                    <p:animEffect transition="in" filter="wipe(down)">
                                      <p:cBhvr>
                                        <p:cTn id="36" dur="500"/>
                                        <p:tgtEl>
                                          <p:spTgt spid="7">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9">
                                            <p:txEl>
                                              <p:pRg st="0" end="0"/>
                                            </p:txEl>
                                          </p:spTgt>
                                        </p:tgtEl>
                                        <p:attrNameLst>
                                          <p:attrName>style.visibility</p:attrName>
                                        </p:attrNameLst>
                                      </p:cBhvr>
                                      <p:to>
                                        <p:strVal val="visible"/>
                                      </p:to>
                                    </p:set>
                                    <p:animEffect transition="in" filter="barn(inVertical)">
                                      <p:cBhvr>
                                        <p:cTn id="41"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161"/>
        <p:cNvGrpSpPr/>
        <p:nvPr/>
      </p:nvGrpSpPr>
      <p:grpSpPr>
        <a:xfrm>
          <a:off x="0" y="0"/>
          <a:ext cx="0" cy="0"/>
          <a:chOff x="0" y="0"/>
          <a:chExt cx="0" cy="0"/>
        </a:xfrm>
      </p:grpSpPr>
      <p:sp>
        <p:nvSpPr>
          <p:cNvPr id="3" name="Rectangle 2"/>
          <p:cNvSpPr/>
          <p:nvPr/>
        </p:nvSpPr>
        <p:spPr>
          <a:xfrm>
            <a:off x="946298" y="1446028"/>
            <a:ext cx="7262037" cy="2870789"/>
          </a:xfrm>
          <a:prstGeom prst="rect">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 Same Side Corner Rectangle 3"/>
          <p:cNvSpPr/>
          <p:nvPr/>
        </p:nvSpPr>
        <p:spPr>
          <a:xfrm flipV="1">
            <a:off x="1509823" y="1446028"/>
            <a:ext cx="1286539" cy="531628"/>
          </a:xfrm>
          <a:prstGeom prst="round2SameRect">
            <a:avLst>
              <a:gd name="adj1" fmla="val 30667"/>
              <a:gd name="adj2" fmla="val 0"/>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09823" y="1511787"/>
            <a:ext cx="1286539" cy="400110"/>
          </a:xfrm>
          <a:prstGeom prst="rect">
            <a:avLst/>
          </a:prstGeom>
          <a:noFill/>
        </p:spPr>
        <p:txBody>
          <a:bodyPr wrap="square" rtlCol="0">
            <a:spAutoFit/>
          </a:bodyPr>
          <a:lstStyle/>
          <a:p>
            <a:pPr algn="ctr"/>
            <a:r>
              <a:rPr lang="en-US" sz="2000" b="1" dirty="0" err="1"/>
              <a:t>Ví</a:t>
            </a:r>
            <a:r>
              <a:rPr lang="en-US" sz="2000" b="1" dirty="0"/>
              <a:t> </a:t>
            </a:r>
            <a:r>
              <a:rPr lang="en-US" sz="2000" b="1" dirty="0" err="1"/>
              <a:t>dụ</a:t>
            </a:r>
            <a:r>
              <a:rPr lang="en-US" sz="2000" b="1" dirty="0"/>
              <a:t> 2</a:t>
            </a:r>
          </a:p>
        </p:txBody>
      </p:sp>
      <p:pic>
        <p:nvPicPr>
          <p:cNvPr id="10"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711955" y="255432"/>
            <a:ext cx="1094925" cy="982695"/>
          </a:xfrm>
          <a:prstGeom prst="rect">
            <a:avLst/>
          </a:prstGeom>
        </p:spPr>
      </p:pic>
      <p:pic>
        <p:nvPicPr>
          <p:cNvPr id="11"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112643" y="3614403"/>
            <a:ext cx="935665" cy="1118882"/>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946298" y="1937171"/>
                <a:ext cx="7410891" cy="704616"/>
              </a:xfrm>
              <a:prstGeom prst="rect">
                <a:avLst/>
              </a:prstGeom>
              <a:noFill/>
            </p:spPr>
            <p:txBody>
              <a:bodyPr wrap="square" rtlCol="0">
                <a:spAutoFit/>
              </a:bodyPr>
              <a:lstStyle/>
              <a:p>
                <a:pPr algn="ctr">
                  <a:lnSpc>
                    <a:spcPct val="150000"/>
                  </a:lnSpc>
                </a:pPr>
                <a:r>
                  <a:rPr lang="en-US" sz="2000" dirty="0"/>
                  <a:t>Tính </a:t>
                </a:r>
                <a14:m>
                  <m:oMath xmlns:m="http://schemas.openxmlformats.org/officeDocument/2006/math">
                    <m:rad>
                      <m:radPr>
                        <m:degHide m:val="on"/>
                        <m:ctrlPr>
                          <a:rPr lang="en-US" sz="2000" i="1" smtClean="0">
                            <a:latin typeface="Cambria Math" panose="02040503050406030204" pitchFamily="18" charset="0"/>
                          </a:rPr>
                        </m:ctrlPr>
                      </m:radPr>
                      <m:deg/>
                      <m:e>
                        <m:sSup>
                          <m:sSupPr>
                            <m:ctrlPr>
                              <a:rPr lang="en-US" sz="2000" i="1" smtClean="0">
                                <a:latin typeface="Cambria Math" panose="02040503050406030204" pitchFamily="18" charset="0"/>
                              </a:rPr>
                            </m:ctrlPr>
                          </m:sSupPr>
                          <m:e>
                            <m:r>
                              <a:rPr lang="en-US" sz="2000" b="0" i="0" smtClean="0">
                                <a:latin typeface="Cambria Math" panose="02040503050406030204" pitchFamily="18" charset="0"/>
                              </a:rPr>
                              <m:t>3</m:t>
                            </m:r>
                          </m:e>
                          <m:sup>
                            <m:r>
                              <a:rPr lang="en-US" sz="2000" b="0" i="0" smtClean="0">
                                <a:latin typeface="Cambria Math" panose="02040503050406030204" pitchFamily="18" charset="0"/>
                              </a:rPr>
                              <m:t>2</m:t>
                            </m:r>
                          </m:sup>
                        </m:sSup>
                      </m:e>
                    </m:rad>
                  </m:oMath>
                </a14:m>
                <a:r>
                  <a:rPr lang="en-US" sz="2000" dirty="0"/>
                  <a:t>; </a:t>
                </a:r>
                <a14:m>
                  <m:oMath xmlns:m="http://schemas.openxmlformats.org/officeDocument/2006/math">
                    <m:sSup>
                      <m:sSupPr>
                        <m:ctrlPr>
                          <a:rPr lang="en-US" sz="2000" i="1" smtClean="0">
                            <a:latin typeface="Cambria Math" panose="02040503050406030204" pitchFamily="18" charset="0"/>
                          </a:rPr>
                        </m:ctrlPr>
                      </m:sSupPr>
                      <m:e>
                        <m:d>
                          <m:dPr>
                            <m:ctrlPr>
                              <a:rPr lang="en-US" sz="2000" i="1" smtClean="0">
                                <a:latin typeface="Cambria Math" panose="02040503050406030204" pitchFamily="18" charset="0"/>
                              </a:rPr>
                            </m:ctrlPr>
                          </m:dPr>
                          <m:e>
                            <m:rad>
                              <m:radPr>
                                <m:degHide m:val="on"/>
                                <m:ctrlPr>
                                  <a:rPr lang="en-US" sz="2000" i="1" smtClean="0">
                                    <a:latin typeface="Cambria Math" panose="02040503050406030204" pitchFamily="18" charset="0"/>
                                  </a:rPr>
                                </m:ctrlPr>
                              </m:radPr>
                              <m:deg/>
                              <m:e>
                                <m:r>
                                  <a:rPr lang="en-US" sz="2000" b="0" i="0" smtClean="0">
                                    <a:latin typeface="Cambria Math" panose="02040503050406030204" pitchFamily="18" charset="0"/>
                                  </a:rPr>
                                  <m:t>4,1</m:t>
                                </m:r>
                              </m:e>
                            </m:rad>
                          </m:e>
                        </m:d>
                      </m:e>
                      <m:sup>
                        <m:r>
                          <a:rPr lang="en-US" sz="2000" b="0" i="0" smtClean="0">
                            <a:latin typeface="Cambria Math" panose="02040503050406030204" pitchFamily="18" charset="0"/>
                          </a:rPr>
                          <m:t>2</m:t>
                        </m:r>
                      </m:sup>
                    </m:sSup>
                  </m:oMath>
                </a14:m>
                <a:r>
                  <a:rPr lang="en-US" sz="2000" dirty="0"/>
                  <a:t>; </a:t>
                </a:r>
                <a14:m>
                  <m:oMath xmlns:m="http://schemas.openxmlformats.org/officeDocument/2006/math">
                    <m:rad>
                      <m:radPr>
                        <m:degHide m:val="on"/>
                        <m:ctrlPr>
                          <a:rPr lang="en-US" sz="2000" i="1" smtClean="0">
                            <a:latin typeface="Cambria Math" panose="02040503050406030204" pitchFamily="18" charset="0"/>
                          </a:rPr>
                        </m:ctrlPr>
                      </m:radPr>
                      <m:deg/>
                      <m:e>
                        <m:sSup>
                          <m:sSupPr>
                            <m:ctrlPr>
                              <a:rPr lang="en-US" sz="2000" i="1" smtClean="0">
                                <a:latin typeface="Cambria Math" panose="02040503050406030204" pitchFamily="18" charset="0"/>
                              </a:rPr>
                            </m:ctrlPr>
                          </m:sSupPr>
                          <m:e>
                            <m:r>
                              <m:rPr>
                                <m:sty m:val="p"/>
                              </m:rPr>
                              <a:rPr lang="en-US" sz="2000" b="0" i="0" smtClean="0">
                                <a:latin typeface="Cambria Math" panose="02040503050406030204" pitchFamily="18" charset="0"/>
                              </a:rPr>
                              <m:t>a</m:t>
                            </m:r>
                          </m:e>
                          <m:sup>
                            <m:r>
                              <a:rPr lang="en-US" sz="2000" b="0" i="0" smtClean="0">
                                <a:latin typeface="Cambria Math" panose="02040503050406030204" pitchFamily="18" charset="0"/>
                              </a:rPr>
                              <m:t>2</m:t>
                            </m:r>
                          </m:sup>
                        </m:sSup>
                      </m:e>
                    </m:rad>
                  </m:oMath>
                </a14:m>
                <a:r>
                  <a:rPr lang="en-US" sz="2000" dirty="0"/>
                  <a:t> (</a:t>
                </a:r>
                <a:r>
                  <a:rPr lang="en-US" sz="2000" dirty="0" err="1"/>
                  <a:t>trong</a:t>
                </a:r>
                <a:r>
                  <a:rPr lang="en-US" sz="2000" dirty="0"/>
                  <a:t> </a:t>
                </a:r>
                <a:r>
                  <a:rPr lang="en-US" sz="2000" dirty="0" err="1"/>
                  <a:t>đó</a:t>
                </a:r>
                <a:r>
                  <a:rPr lang="en-US" sz="2000" dirty="0"/>
                  <a:t> a </a:t>
                </a:r>
                <a:r>
                  <a:rPr lang="en-US" sz="2000" dirty="0" err="1"/>
                  <a:t>là</a:t>
                </a:r>
                <a:r>
                  <a:rPr lang="en-US" sz="2000" dirty="0"/>
                  <a:t> </a:t>
                </a:r>
                <a:r>
                  <a:rPr lang="en-US" sz="2000" dirty="0" err="1"/>
                  <a:t>số</a:t>
                </a:r>
                <a:r>
                  <a:rPr lang="en-US" sz="2000" dirty="0"/>
                  <a:t> </a:t>
                </a:r>
                <a:r>
                  <a:rPr lang="en-US" sz="2000" dirty="0" err="1"/>
                  <a:t>thực</a:t>
                </a:r>
                <a:r>
                  <a:rPr lang="en-US" sz="2000" dirty="0"/>
                  <a:t> </a:t>
                </a:r>
                <a:r>
                  <a:rPr lang="en-US" sz="2000" dirty="0" err="1"/>
                  <a:t>dương</a:t>
                </a:r>
                <a:r>
                  <a:rPr lang="en-US" sz="2000" dirty="0"/>
                  <a:t> </a:t>
                </a:r>
                <a:r>
                  <a:rPr lang="en-US" sz="2000" dirty="0" err="1"/>
                  <a:t>cho</a:t>
                </a:r>
                <a:r>
                  <a:rPr lang="en-US" sz="2000" dirty="0"/>
                  <a:t> </a:t>
                </a:r>
                <a:r>
                  <a:rPr lang="en-US" sz="2000" dirty="0" err="1"/>
                  <a:t>trước</a:t>
                </a:r>
                <a:r>
                  <a:rPr lang="en-US" sz="2000" dirty="0"/>
                  <a:t>).</a:t>
                </a:r>
              </a:p>
            </p:txBody>
          </p:sp>
        </mc:Choice>
        <mc:Fallback xmlns="">
          <p:sp>
            <p:nvSpPr>
              <p:cNvPr id="6" name="TextBox 5"/>
              <p:cNvSpPr txBox="1">
                <a:spLocks noRot="1" noChangeAspect="1" noMove="1" noResize="1" noEditPoints="1" noAdjustHandles="1" noChangeArrowheads="1" noChangeShapeType="1" noTextEdit="1"/>
              </p:cNvSpPr>
              <p:nvPr/>
            </p:nvSpPr>
            <p:spPr>
              <a:xfrm>
                <a:off x="946298" y="1937171"/>
                <a:ext cx="7410891" cy="704616"/>
              </a:xfrm>
              <a:prstGeom prst="rect">
                <a:avLst/>
              </a:prstGeom>
              <a:blipFill rotWithShape="0">
                <a:blip r:embed="rId13"/>
                <a:stretch>
                  <a:fillRect l="-576" r="-576" b="-2609"/>
                </a:stretch>
              </a:blipFill>
            </p:spPr>
            <p:txBody>
              <a:bodyPr/>
              <a:lstStyle/>
              <a:p>
                <a:r>
                  <a:rPr lang="en-US">
                    <a:noFill/>
                  </a:rPr>
                  <a:t> </a:t>
                </a:r>
              </a:p>
            </p:txBody>
          </p:sp>
        </mc:Fallback>
      </mc:AlternateContent>
      <p:sp>
        <p:nvSpPr>
          <p:cNvPr id="7" name="TextBox 6"/>
          <p:cNvSpPr txBox="1"/>
          <p:nvPr/>
        </p:nvSpPr>
        <p:spPr>
          <a:xfrm>
            <a:off x="3854302" y="2759260"/>
            <a:ext cx="1446028" cy="409242"/>
          </a:xfrm>
          <a:prstGeom prst="rect">
            <a:avLst/>
          </a:prstGeom>
          <a:noFill/>
        </p:spPr>
        <p:txBody>
          <a:bodyPr wrap="square" rtlCol="0">
            <a:spAutoFit/>
          </a:bodyPr>
          <a:lstStyle/>
          <a:p>
            <a:pPr algn="ctr"/>
            <a:r>
              <a:rPr lang="en-US" sz="2000" b="1" dirty="0" err="1">
                <a:solidFill>
                  <a:srgbClr val="C00000"/>
                </a:solidFill>
              </a:rPr>
              <a:t>Giải</a:t>
            </a:r>
            <a:endParaRPr lang="en-US" sz="2000" b="1" dirty="0">
              <a:solidFill>
                <a:srgbClr val="C00000"/>
              </a:solidFill>
            </a:endParaRPr>
          </a:p>
        </p:txBody>
      </p:sp>
      <mc:AlternateContent xmlns:mc="http://schemas.openxmlformats.org/markup-compatibility/2006" xmlns:a14="http://schemas.microsoft.com/office/drawing/2010/main">
        <mc:Choice Requires="a14">
          <p:sp>
            <p:nvSpPr>
              <p:cNvPr id="8" name="TextBox 7"/>
              <p:cNvSpPr txBox="1"/>
              <p:nvPr/>
            </p:nvSpPr>
            <p:spPr>
              <a:xfrm>
                <a:off x="1509823" y="3168502"/>
                <a:ext cx="6283842" cy="542008"/>
              </a:xfrm>
              <a:prstGeom prst="rect">
                <a:avLst/>
              </a:prstGeom>
              <a:noFill/>
            </p:spPr>
            <p:txBody>
              <a:bodyPr wrap="square" rtlCol="0">
                <a:spAutoFit/>
              </a:bodyPr>
              <a:lstStyle/>
              <a:p>
                <a:pPr>
                  <a:lnSpc>
                    <a:spcPct val="150000"/>
                  </a:lnSpc>
                </a:pPr>
                <a:r>
                  <a:rPr lang="en-US" sz="2000" dirty="0">
                    <a:solidFill>
                      <a:srgbClr val="002060"/>
                    </a:solidFill>
                  </a:rPr>
                  <a:t>Ta </a:t>
                </a:r>
                <a:r>
                  <a:rPr lang="en-US" sz="2000" dirty="0" err="1">
                    <a:solidFill>
                      <a:srgbClr val="002060"/>
                    </a:solidFill>
                  </a:rPr>
                  <a:t>có</a:t>
                </a:r>
                <a:r>
                  <a:rPr lang="en-US" sz="2000" dirty="0">
                    <a:solidFill>
                      <a:srgbClr val="002060"/>
                    </a:solidFill>
                  </a:rPr>
                  <a:t>: </a:t>
                </a:r>
                <a14:m>
                  <m:oMath xmlns:m="http://schemas.openxmlformats.org/officeDocument/2006/math">
                    <m:rad>
                      <m:radPr>
                        <m:degHide m:val="on"/>
                        <m:ctrlPr>
                          <a:rPr lang="en-US" sz="2000" i="1" smtClean="0">
                            <a:solidFill>
                              <a:srgbClr val="002060"/>
                            </a:solidFill>
                            <a:latin typeface="Cambria Math" panose="02040503050406030204" pitchFamily="18" charset="0"/>
                          </a:rPr>
                        </m:ctrlPr>
                      </m:radPr>
                      <m:deg/>
                      <m:e>
                        <m:sSup>
                          <m:sSupPr>
                            <m:ctrlPr>
                              <a:rPr lang="en-US" sz="2000" i="1" smtClean="0">
                                <a:solidFill>
                                  <a:srgbClr val="002060"/>
                                </a:solidFill>
                                <a:latin typeface="Cambria Math" panose="02040503050406030204" pitchFamily="18" charset="0"/>
                              </a:rPr>
                            </m:ctrlPr>
                          </m:sSupPr>
                          <m:e>
                            <m:r>
                              <a:rPr lang="en-US" sz="2000" b="0" i="1" smtClean="0">
                                <a:solidFill>
                                  <a:srgbClr val="002060"/>
                                </a:solidFill>
                                <a:latin typeface="Cambria Math" panose="02040503050406030204" pitchFamily="18" charset="0"/>
                              </a:rPr>
                              <m:t>3</m:t>
                            </m:r>
                          </m:e>
                          <m:sup>
                            <m:r>
                              <a:rPr lang="en-US" sz="2000" b="0" i="1" smtClean="0">
                                <a:solidFill>
                                  <a:srgbClr val="002060"/>
                                </a:solidFill>
                                <a:latin typeface="Cambria Math" panose="02040503050406030204" pitchFamily="18" charset="0"/>
                              </a:rPr>
                              <m:t>2</m:t>
                            </m:r>
                          </m:sup>
                        </m:sSup>
                      </m:e>
                    </m:rad>
                  </m:oMath>
                </a14:m>
                <a:r>
                  <a:rPr lang="en-US" sz="2000" dirty="0">
                    <a:solidFill>
                      <a:srgbClr val="002060"/>
                    </a:solidFill>
                  </a:rPr>
                  <a:t> = 3 </a:t>
                </a:r>
                <a:r>
                  <a:rPr lang="en-US" sz="2000" dirty="0" err="1">
                    <a:solidFill>
                      <a:srgbClr val="002060"/>
                    </a:solidFill>
                  </a:rPr>
                  <a:t>vì</a:t>
                </a:r>
                <a:r>
                  <a:rPr lang="en-US" sz="2000" dirty="0">
                    <a:solidFill>
                      <a:srgbClr val="002060"/>
                    </a:solidFill>
                  </a:rPr>
                  <a:t> 3 &gt; 0;      </a:t>
                </a:r>
                <a14:m>
                  <m:oMath xmlns:m="http://schemas.openxmlformats.org/officeDocument/2006/math">
                    <m:sSup>
                      <m:sSupPr>
                        <m:ctrlPr>
                          <a:rPr lang="en-US" sz="2000" i="1" smtClean="0">
                            <a:solidFill>
                              <a:srgbClr val="002060"/>
                            </a:solidFill>
                            <a:latin typeface="Cambria Math" panose="02040503050406030204" pitchFamily="18" charset="0"/>
                          </a:rPr>
                        </m:ctrlPr>
                      </m:sSupPr>
                      <m:e>
                        <m:r>
                          <a:rPr lang="en-US" sz="2000" b="0" i="1" smtClean="0">
                            <a:solidFill>
                              <a:srgbClr val="002060"/>
                            </a:solidFill>
                            <a:latin typeface="Cambria Math" panose="02040503050406030204" pitchFamily="18" charset="0"/>
                          </a:rPr>
                          <m:t>(</m:t>
                        </m:r>
                        <m:rad>
                          <m:radPr>
                            <m:degHide m:val="on"/>
                            <m:ctrlPr>
                              <a:rPr lang="en-US" sz="2000" b="0" i="1" smtClean="0">
                                <a:solidFill>
                                  <a:srgbClr val="002060"/>
                                </a:solidFill>
                                <a:latin typeface="Cambria Math" panose="02040503050406030204" pitchFamily="18" charset="0"/>
                              </a:rPr>
                            </m:ctrlPr>
                          </m:radPr>
                          <m:deg/>
                          <m:e>
                            <m:r>
                              <a:rPr lang="en-US" sz="2000" b="0" i="1" smtClean="0">
                                <a:solidFill>
                                  <a:srgbClr val="002060"/>
                                </a:solidFill>
                                <a:latin typeface="Cambria Math" panose="02040503050406030204" pitchFamily="18" charset="0"/>
                              </a:rPr>
                              <m:t>4,1</m:t>
                            </m:r>
                          </m:e>
                        </m:rad>
                        <m:r>
                          <a:rPr lang="en-US" sz="2000" b="0" i="1" smtClean="0">
                            <a:solidFill>
                              <a:srgbClr val="002060"/>
                            </a:solidFill>
                            <a:latin typeface="Cambria Math" panose="02040503050406030204" pitchFamily="18" charset="0"/>
                          </a:rPr>
                          <m:t>)</m:t>
                        </m:r>
                      </m:e>
                      <m:sup>
                        <m:r>
                          <a:rPr lang="en-US" sz="2000" b="0" i="1" smtClean="0">
                            <a:solidFill>
                              <a:srgbClr val="002060"/>
                            </a:solidFill>
                            <a:latin typeface="Cambria Math" panose="02040503050406030204" pitchFamily="18" charset="0"/>
                          </a:rPr>
                          <m:t>2</m:t>
                        </m:r>
                      </m:sup>
                    </m:sSup>
                  </m:oMath>
                </a14:m>
                <a:r>
                  <a:rPr lang="en-US" sz="2000" dirty="0">
                    <a:solidFill>
                      <a:srgbClr val="002060"/>
                    </a:solidFill>
                  </a:rPr>
                  <a:t> = 4,1;        </a:t>
                </a:r>
                <a14:m>
                  <m:oMath xmlns:m="http://schemas.openxmlformats.org/officeDocument/2006/math">
                    <m:rad>
                      <m:radPr>
                        <m:degHide m:val="on"/>
                        <m:ctrlPr>
                          <a:rPr lang="en-US" sz="2000" i="1" smtClean="0">
                            <a:solidFill>
                              <a:srgbClr val="002060"/>
                            </a:solidFill>
                            <a:latin typeface="Cambria Math" panose="02040503050406030204" pitchFamily="18" charset="0"/>
                          </a:rPr>
                        </m:ctrlPr>
                      </m:radPr>
                      <m:deg/>
                      <m:e>
                        <m:sSup>
                          <m:sSupPr>
                            <m:ctrlPr>
                              <a:rPr lang="en-US" sz="2000" i="1" smtClean="0">
                                <a:solidFill>
                                  <a:srgbClr val="002060"/>
                                </a:solidFill>
                                <a:latin typeface="Cambria Math" panose="02040503050406030204" pitchFamily="18" charset="0"/>
                              </a:rPr>
                            </m:ctrlPr>
                          </m:sSupPr>
                          <m:e>
                            <m:r>
                              <m:rPr>
                                <m:sty m:val="p"/>
                              </m:rPr>
                              <a:rPr lang="en-US" sz="2000" b="0" i="0" smtClean="0">
                                <a:solidFill>
                                  <a:srgbClr val="002060"/>
                                </a:solidFill>
                                <a:latin typeface="Cambria Math" panose="02040503050406030204" pitchFamily="18" charset="0"/>
                              </a:rPr>
                              <m:t>a</m:t>
                            </m:r>
                          </m:e>
                          <m:sup>
                            <m:r>
                              <a:rPr lang="en-US" sz="2000" b="0" i="0" smtClean="0">
                                <a:solidFill>
                                  <a:srgbClr val="002060"/>
                                </a:solidFill>
                                <a:latin typeface="Cambria Math" panose="02040503050406030204" pitchFamily="18" charset="0"/>
                              </a:rPr>
                              <m:t>2</m:t>
                            </m:r>
                          </m:sup>
                        </m:sSup>
                      </m:e>
                    </m:rad>
                  </m:oMath>
                </a14:m>
                <a:r>
                  <a:rPr lang="en-US" sz="2000" dirty="0">
                    <a:solidFill>
                      <a:srgbClr val="002060"/>
                    </a:solidFill>
                  </a:rPr>
                  <a:t> = a</a:t>
                </a:r>
              </a:p>
            </p:txBody>
          </p:sp>
        </mc:Choice>
        <mc:Fallback xmlns="">
          <p:sp>
            <p:nvSpPr>
              <p:cNvPr id="8" name="TextBox 7"/>
              <p:cNvSpPr txBox="1">
                <a:spLocks noRot="1" noChangeAspect="1" noMove="1" noResize="1" noEditPoints="1" noAdjustHandles="1" noChangeArrowheads="1" noChangeShapeType="1" noTextEdit="1"/>
              </p:cNvSpPr>
              <p:nvPr/>
            </p:nvSpPr>
            <p:spPr>
              <a:xfrm>
                <a:off x="1509823" y="3168502"/>
                <a:ext cx="6283842" cy="542008"/>
              </a:xfrm>
              <a:prstGeom prst="rect">
                <a:avLst/>
              </a:prstGeom>
              <a:blipFill rotWithShape="0">
                <a:blip r:embed="rId14"/>
                <a:stretch>
                  <a:fillRect l="-1068" b="-20225"/>
                </a:stretch>
              </a:blipFill>
            </p:spPr>
            <p:txBody>
              <a:bodyPr/>
              <a:lstStyle/>
              <a:p>
                <a:r>
                  <a:rPr lang="en-US">
                    <a:noFill/>
                  </a:rPr>
                  <a:t> </a:t>
                </a:r>
              </a:p>
            </p:txBody>
          </p:sp>
        </mc:Fallback>
      </mc:AlternateContent>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100000">
                                          <p:val>
                                            <p:strVal val="#ppt_x"/>
                                          </p:val>
                                        </p:tav>
                                      </p:tavLst>
                                    </p:anim>
                                    <p:anim calcmode="lin" valueType="num">
                                      <p:cBhvr>
                                        <p:cTn id="8" dur="500" fill="hold"/>
                                        <p:tgtEl>
                                          <p:spTgt spid="5"/>
                                        </p:tgtEl>
                                        <p:attrNameLst>
                                          <p:attrName>ppt_y</p:attrName>
                                        </p:attrNameLst>
                                      </p:cBhvr>
                                      <p:tavLst>
                                        <p:tav tm="0">
                                          <p:val>
                                            <p:strVal val="#ppt_y-#ppt_h/2"/>
                                          </p:val>
                                        </p:tav>
                                        <p:tav tm="100000">
                                          <p:val>
                                            <p:strVal val="#ppt_y"/>
                                          </p:val>
                                        </p:tav>
                                      </p:tavLst>
                                    </p:anim>
                                    <p:anim calcmode="lin" valueType="num">
                                      <p:cBhvr>
                                        <p:cTn id="9" dur="500" fill="hold"/>
                                        <p:tgtEl>
                                          <p:spTgt spid="5"/>
                                        </p:tgtEl>
                                        <p:attrNameLst>
                                          <p:attrName>ppt_w</p:attrName>
                                        </p:attrNameLst>
                                      </p:cBhvr>
                                      <p:tavLst>
                                        <p:tav tm="0">
                                          <p:val>
                                            <p:strVal val="#ppt_w"/>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childTnLst>
                                </p:cTn>
                              </p:par>
                              <p:par>
                                <p:cTn id="11" presetID="17" presetClass="entr" presetSubtype="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ppt_h/2"/>
                                          </p:val>
                                        </p:tav>
                                        <p:tav tm="100000">
                                          <p:val>
                                            <p:strVal val="#ppt_y"/>
                                          </p:val>
                                        </p:tav>
                                      </p:tavLst>
                                    </p:anim>
                                    <p:anim calcmode="lin" valueType="num">
                                      <p:cBhvr>
                                        <p:cTn id="15" dur="500" fill="hold"/>
                                        <p:tgtEl>
                                          <p:spTgt spid="4"/>
                                        </p:tgtEl>
                                        <p:attrNameLst>
                                          <p:attrName>ppt_w</p:attrName>
                                        </p:attrNameLst>
                                      </p:cBhvr>
                                      <p:tavLst>
                                        <p:tav tm="0">
                                          <p:val>
                                            <p:strVal val="#ppt_w"/>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anim calcmode="lin" valueType="num">
                                      <p:cBhvr>
                                        <p:cTn id="34" dur="500" fill="hold"/>
                                        <p:tgtEl>
                                          <p:spTgt spid="8"/>
                                        </p:tgtEl>
                                        <p:attrNameLst>
                                          <p:attrName>ppt_x</p:attrName>
                                        </p:attrNameLst>
                                      </p:cBhvr>
                                      <p:tavLst>
                                        <p:tav tm="0">
                                          <p:val>
                                            <p:strVal val="#ppt_x"/>
                                          </p:val>
                                        </p:tav>
                                        <p:tav tm="100000">
                                          <p:val>
                                            <p:strVal val="#ppt_x"/>
                                          </p:val>
                                        </p:tav>
                                      </p:tavLst>
                                    </p:anim>
                                    <p:anim calcmode="lin" valueType="num">
                                      <p:cBhvr>
                                        <p:cTn id="35"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169"/>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schemeClr val="accent4">
                    <a:lumMod val="50000"/>
                  </a:schemeClr>
                </a:solidFill>
                <a:latin typeface="+mn-lt"/>
              </a:rPr>
              <a:t>LUYỆN TẬP</a:t>
            </a:r>
          </a:p>
        </p:txBody>
      </p:sp>
      <p:sp>
        <p:nvSpPr>
          <p:cNvPr id="6" name="Round Same Side Corner Rectangle 5"/>
          <p:cNvSpPr/>
          <p:nvPr/>
        </p:nvSpPr>
        <p:spPr>
          <a:xfrm flipV="1">
            <a:off x="863932" y="1392866"/>
            <a:ext cx="2562447" cy="531628"/>
          </a:xfrm>
          <a:prstGeom prst="round2SameRect">
            <a:avLst>
              <a:gd name="adj1" fmla="val 30667"/>
              <a:gd name="adj2" fmla="val 0"/>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21401" y="1458625"/>
            <a:ext cx="2647508" cy="400110"/>
          </a:xfrm>
          <a:prstGeom prst="rect">
            <a:avLst/>
          </a:prstGeom>
          <a:noFill/>
        </p:spPr>
        <p:txBody>
          <a:bodyPr wrap="square" rtlCol="0">
            <a:spAutoFit/>
          </a:bodyPr>
          <a:lstStyle/>
          <a:p>
            <a:pPr algn="ctr"/>
            <a:r>
              <a:rPr lang="en-US" sz="2000" b="1" dirty="0" err="1"/>
              <a:t>Bài</a:t>
            </a:r>
            <a:r>
              <a:rPr lang="en-US" sz="2000" b="1" dirty="0"/>
              <a:t> 2.19 (SGK - tr38)</a:t>
            </a:r>
          </a:p>
        </p:txBody>
      </p:sp>
      <mc:AlternateContent xmlns:mc="http://schemas.openxmlformats.org/markup-compatibility/2006" xmlns:a14="http://schemas.microsoft.com/office/drawing/2010/main">
        <mc:Choice Requires="a14">
          <p:sp>
            <p:nvSpPr>
              <p:cNvPr id="4" name="TextBox 3"/>
              <p:cNvSpPr txBox="1"/>
              <p:nvPr/>
            </p:nvSpPr>
            <p:spPr>
              <a:xfrm>
                <a:off x="3660296" y="1073888"/>
                <a:ext cx="4561367" cy="1010661"/>
              </a:xfrm>
              <a:prstGeom prst="rect">
                <a:avLst/>
              </a:prstGeom>
              <a:noFill/>
            </p:spPr>
            <p:txBody>
              <a:bodyPr wrap="square" rtlCol="0">
                <a:spAutoFit/>
              </a:bodyPr>
              <a:lstStyle/>
              <a:p>
                <a:pPr algn="just">
                  <a:lnSpc>
                    <a:spcPct val="150000"/>
                  </a:lnSpc>
                </a:pPr>
                <a:r>
                  <a:rPr lang="en-US" sz="2000" dirty="0"/>
                  <a:t>Cho </a:t>
                </a:r>
                <a:r>
                  <a:rPr lang="en-US" sz="2000" dirty="0" err="1"/>
                  <a:t>bốn</a:t>
                </a:r>
                <a:r>
                  <a:rPr lang="en-US" sz="2000" dirty="0"/>
                  <a:t> </a:t>
                </a:r>
                <a:r>
                  <a:rPr lang="en-US" sz="2000" dirty="0" err="1"/>
                  <a:t>phân</a:t>
                </a:r>
                <a:r>
                  <a:rPr lang="en-US" sz="2000" dirty="0"/>
                  <a:t> </a:t>
                </a:r>
                <a:r>
                  <a:rPr lang="en-US" sz="2000" dirty="0" err="1"/>
                  <a:t>số</a:t>
                </a:r>
                <a:r>
                  <a:rPr lang="en-US" sz="2000" dirty="0"/>
                  <a:t>: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17</m:t>
                        </m:r>
                      </m:num>
                      <m:den>
                        <m:r>
                          <a:rPr lang="en-US" sz="2800" b="0" i="1" smtClean="0">
                            <a:latin typeface="Cambria Math" panose="02040503050406030204" pitchFamily="18" charset="0"/>
                          </a:rPr>
                          <m:t>80</m:t>
                        </m:r>
                      </m:den>
                    </m:f>
                  </m:oMath>
                </a14:m>
                <a:r>
                  <a:rPr lang="en-US" sz="2000" dirty="0"/>
                  <a:t>;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611</m:t>
                        </m:r>
                      </m:num>
                      <m:den>
                        <m:r>
                          <a:rPr lang="en-US" sz="2800" b="0" i="1" smtClean="0">
                            <a:latin typeface="Cambria Math" panose="02040503050406030204" pitchFamily="18" charset="0"/>
                          </a:rPr>
                          <m:t>125</m:t>
                        </m:r>
                      </m:den>
                    </m:f>
                  </m:oMath>
                </a14:m>
                <a:r>
                  <a:rPr lang="en-US" sz="2000" dirty="0"/>
                  <a:t>;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133</m:t>
                        </m:r>
                      </m:num>
                      <m:den>
                        <m:r>
                          <a:rPr lang="en-US" sz="2800" b="0" i="1" smtClean="0">
                            <a:latin typeface="Cambria Math" panose="02040503050406030204" pitchFamily="18" charset="0"/>
                          </a:rPr>
                          <m:t>91</m:t>
                        </m:r>
                      </m:den>
                    </m:f>
                  </m:oMath>
                </a14:m>
                <a:r>
                  <a:rPr lang="en-US" sz="2000" dirty="0"/>
                  <a:t> và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9</m:t>
                        </m:r>
                      </m:num>
                      <m:den>
                        <m:r>
                          <a:rPr lang="en-US" sz="2800" b="0" i="1" smtClean="0">
                            <a:latin typeface="Cambria Math" panose="02040503050406030204" pitchFamily="18" charset="0"/>
                          </a:rPr>
                          <m:t>8</m:t>
                        </m:r>
                      </m:den>
                    </m:f>
                  </m:oMath>
                </a14:m>
                <a:endParaRPr lang="en-US" sz="2800" dirty="0"/>
              </a:p>
            </p:txBody>
          </p:sp>
        </mc:Choice>
        <mc:Fallback xmlns="">
          <p:sp>
            <p:nvSpPr>
              <p:cNvPr id="4" name="TextBox 3"/>
              <p:cNvSpPr txBox="1">
                <a:spLocks noRot="1" noChangeAspect="1" noMove="1" noResize="1" noEditPoints="1" noAdjustHandles="1" noChangeArrowheads="1" noChangeShapeType="1" noTextEdit="1"/>
              </p:cNvSpPr>
              <p:nvPr/>
            </p:nvSpPr>
            <p:spPr>
              <a:xfrm>
                <a:off x="3660296" y="1073888"/>
                <a:ext cx="4561367" cy="1010661"/>
              </a:xfrm>
              <a:prstGeom prst="rect">
                <a:avLst/>
              </a:prstGeom>
              <a:blipFill rotWithShape="0">
                <a:blip r:embed="rId3"/>
                <a:stretch>
                  <a:fillRect l="-13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877261" y="2139187"/>
                <a:ext cx="7389628" cy="2029017"/>
              </a:xfrm>
              <a:prstGeom prst="rect">
                <a:avLst/>
              </a:prstGeom>
              <a:noFill/>
            </p:spPr>
            <p:txBody>
              <a:bodyPr wrap="square" rtlCol="0">
                <a:spAutoFit/>
              </a:bodyPr>
              <a:lstStyle/>
              <a:p>
                <a:pPr marL="457200" indent="-457200" algn="just">
                  <a:lnSpc>
                    <a:spcPct val="150000"/>
                  </a:lnSpc>
                  <a:buAutoNum type="alphaLcParenR"/>
                </a:pPr>
                <a:r>
                  <a:rPr lang="en-US" sz="2000" dirty="0"/>
                  <a:t>Phân </a:t>
                </a:r>
                <a:r>
                  <a:rPr lang="en-US" sz="2000" dirty="0" err="1"/>
                  <a:t>số</a:t>
                </a:r>
                <a:r>
                  <a:rPr lang="en-US" sz="2000" dirty="0"/>
                  <a:t> </a:t>
                </a:r>
                <a:r>
                  <a:rPr lang="en-US" sz="2000" dirty="0" err="1"/>
                  <a:t>nào</a:t>
                </a:r>
                <a:r>
                  <a:rPr lang="en-US" sz="2000" dirty="0"/>
                  <a:t> </a:t>
                </a:r>
                <a:r>
                  <a:rPr lang="en-US" sz="2000" dirty="0" err="1"/>
                  <a:t>trong</a:t>
                </a:r>
                <a:r>
                  <a:rPr lang="en-US" sz="2000" dirty="0"/>
                  <a:t> </a:t>
                </a:r>
                <a:r>
                  <a:rPr lang="en-US" sz="2000" dirty="0" err="1"/>
                  <a:t>những</a:t>
                </a:r>
                <a:r>
                  <a:rPr lang="en-US" sz="2000" dirty="0"/>
                  <a:t> </a:t>
                </a:r>
                <a:r>
                  <a:rPr lang="en-US" sz="2000" dirty="0" err="1"/>
                  <a:t>phân</a:t>
                </a:r>
                <a:r>
                  <a:rPr lang="en-US" sz="2000" dirty="0"/>
                  <a:t> </a:t>
                </a:r>
                <a:r>
                  <a:rPr lang="en-US" sz="2000" dirty="0" err="1"/>
                  <a:t>số</a:t>
                </a:r>
                <a:r>
                  <a:rPr lang="en-US" sz="2000" dirty="0"/>
                  <a:t> </a:t>
                </a:r>
                <a:r>
                  <a:rPr lang="en-US" sz="2000" dirty="0" err="1"/>
                  <a:t>trên</a:t>
                </a:r>
                <a:r>
                  <a:rPr lang="en-US" sz="2000" dirty="0"/>
                  <a:t> </a:t>
                </a:r>
                <a:r>
                  <a:rPr lang="en-US" sz="2000" dirty="0" err="1"/>
                  <a:t>không</a:t>
                </a:r>
                <a:r>
                  <a:rPr lang="en-US" sz="2000" dirty="0"/>
                  <a:t> </a:t>
                </a:r>
                <a:r>
                  <a:rPr lang="en-US" sz="2000" dirty="0" err="1"/>
                  <a:t>viết</a:t>
                </a:r>
                <a:r>
                  <a:rPr lang="en-US" sz="2000" dirty="0"/>
                  <a:t> </a:t>
                </a:r>
                <a:r>
                  <a:rPr lang="en-US" sz="2000" dirty="0" err="1"/>
                  <a:t>được</a:t>
                </a:r>
                <a:r>
                  <a:rPr lang="en-US" sz="2000" dirty="0"/>
                  <a:t> </a:t>
                </a:r>
                <a:r>
                  <a:rPr lang="en-US" sz="2000" dirty="0" err="1"/>
                  <a:t>dưới</a:t>
                </a:r>
                <a:r>
                  <a:rPr lang="en-US" sz="2000" dirty="0"/>
                  <a:t> </a:t>
                </a:r>
                <a:r>
                  <a:rPr lang="en-US" sz="2000" dirty="0" err="1"/>
                  <a:t>dạng</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hữu</a:t>
                </a:r>
                <a:r>
                  <a:rPr lang="en-US" sz="2000" dirty="0"/>
                  <a:t> </a:t>
                </a:r>
                <a:r>
                  <a:rPr lang="en-US" sz="2000" dirty="0" err="1"/>
                  <a:t>hạn</a:t>
                </a:r>
                <a:r>
                  <a:rPr lang="en-US" sz="2000" dirty="0"/>
                  <a:t>?</a:t>
                </a:r>
              </a:p>
              <a:p>
                <a:pPr marL="457200" indent="-457200" algn="just">
                  <a:lnSpc>
                    <a:spcPct val="150000"/>
                  </a:lnSpc>
                  <a:buAutoNum type="alphaLcParenR"/>
                </a:pPr>
                <a:r>
                  <a:rPr lang="en-US" sz="2000" dirty="0"/>
                  <a:t>Cho </a:t>
                </a:r>
                <a:r>
                  <a:rPr lang="en-US" sz="2000" dirty="0" err="1"/>
                  <a:t>biết</a:t>
                </a:r>
                <a:r>
                  <a:rPr lang="en-US" sz="2000" dirty="0"/>
                  <a:t> </a:t>
                </a:r>
                <a14:m>
                  <m:oMath xmlns:m="http://schemas.openxmlformats.org/officeDocument/2006/math">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2</m:t>
                        </m:r>
                      </m:e>
                    </m:rad>
                  </m:oMath>
                </a14:m>
                <a:r>
                  <a:rPr lang="en-US" sz="2000" dirty="0"/>
                  <a:t> = 1,414213562... </a:t>
                </a:r>
                <a:r>
                  <a:rPr lang="en-US" sz="2000" dirty="0" err="1"/>
                  <a:t>hãy</a:t>
                </a:r>
                <a:r>
                  <a:rPr lang="en-US" sz="2000" dirty="0"/>
                  <a:t> so </a:t>
                </a:r>
                <a:r>
                  <a:rPr lang="en-US" sz="2000" dirty="0" err="1"/>
                  <a:t>sánh</a:t>
                </a:r>
                <a:r>
                  <a:rPr lang="en-US" sz="2000" dirty="0"/>
                  <a:t> </a:t>
                </a:r>
                <a:r>
                  <a:rPr lang="en-US" sz="2000" dirty="0" err="1"/>
                  <a:t>phân</a:t>
                </a:r>
                <a:r>
                  <a:rPr lang="en-US" sz="2000" dirty="0"/>
                  <a:t> </a:t>
                </a:r>
                <a:r>
                  <a:rPr lang="en-US" sz="2000" dirty="0" err="1"/>
                  <a:t>số</a:t>
                </a:r>
                <a:r>
                  <a:rPr lang="en-US" sz="2000" dirty="0"/>
                  <a:t> </a:t>
                </a:r>
                <a:r>
                  <a:rPr lang="en-US" sz="2000" dirty="0" err="1"/>
                  <a:t>tìm</a:t>
                </a:r>
                <a:r>
                  <a:rPr lang="en-US" sz="2000" dirty="0"/>
                  <a:t> </a:t>
                </a:r>
                <a:r>
                  <a:rPr lang="en-US" sz="2000" dirty="0" err="1"/>
                  <a:t>được</a:t>
                </a:r>
                <a:r>
                  <a:rPr lang="en-US" sz="2000" dirty="0"/>
                  <a:t> </a:t>
                </a:r>
                <a:r>
                  <a:rPr lang="en-US" sz="2000" dirty="0" err="1"/>
                  <a:t>trong</a:t>
                </a:r>
                <a:r>
                  <a:rPr lang="en-US" sz="2000" dirty="0"/>
                  <a:t> </a:t>
                </a:r>
                <a:r>
                  <a:rPr lang="en-US" sz="2000" dirty="0" err="1"/>
                  <a:t>câu</a:t>
                </a:r>
                <a:r>
                  <a:rPr lang="en-US" sz="2000" dirty="0"/>
                  <a:t> a) </a:t>
                </a:r>
                <a:r>
                  <a:rPr lang="en-US" sz="2000" dirty="0" err="1"/>
                  <a:t>với</a:t>
                </a:r>
                <a:r>
                  <a:rPr lang="en-US" sz="2000" dirty="0"/>
                  <a:t> </a:t>
                </a:r>
                <a14:m>
                  <m:oMath xmlns:m="http://schemas.openxmlformats.org/officeDocument/2006/math">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2</m:t>
                        </m:r>
                      </m:e>
                    </m:rad>
                  </m:oMath>
                </a14:m>
                <a:r>
                  <a:rPr lang="en-US" sz="2000" dirty="0"/>
                  <a:t>.</a:t>
                </a:r>
              </a:p>
            </p:txBody>
          </p:sp>
        </mc:Choice>
        <mc:Fallback xmlns="">
          <p:sp>
            <p:nvSpPr>
              <p:cNvPr id="5" name="TextBox 4"/>
              <p:cNvSpPr txBox="1">
                <a:spLocks noRot="1" noChangeAspect="1" noMove="1" noResize="1" noEditPoints="1" noAdjustHandles="1" noChangeArrowheads="1" noChangeShapeType="1" noTextEdit="1"/>
              </p:cNvSpPr>
              <p:nvPr/>
            </p:nvSpPr>
            <p:spPr>
              <a:xfrm>
                <a:off x="877261" y="2139187"/>
                <a:ext cx="7389628" cy="2029017"/>
              </a:xfrm>
              <a:prstGeom prst="rect">
                <a:avLst/>
              </a:prstGeom>
              <a:blipFill rotWithShape="0">
                <a:blip r:embed="rId4"/>
                <a:stretch>
                  <a:fillRect l="-743" r="-825" b="-1201"/>
                </a:stretch>
              </a:blipFill>
            </p:spPr>
            <p:txBody>
              <a:bodyPr/>
              <a:lstStyle/>
              <a:p>
                <a:r>
                  <a:rPr lang="en-US">
                    <a:noFill/>
                  </a:rPr>
                  <a:t> </a:t>
                </a:r>
              </a:p>
            </p:txBody>
          </p:sp>
        </mc:Fallback>
      </mc:AlternateContent>
      <p:pic>
        <p:nvPicPr>
          <p:cNvPr id="10" name="Picture 1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274880" y="189205"/>
            <a:ext cx="1893567" cy="996489"/>
          </a:xfrm>
          <a:prstGeom prst="rect">
            <a:avLst/>
          </a:prstGeom>
        </p:spPr>
      </p:pic>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500"/>
                                        <p:tgtEl>
                                          <p:spTgt spid="5">
                                            <p:txEl>
                                              <p:pRg st="0" end="0"/>
                                            </p:txEl>
                                          </p:spTgt>
                                        </p:tgtEl>
                                      </p:cBhvr>
                                    </p:animEffect>
                                    <p:anim calcmode="lin" valueType="num">
                                      <p:cBhvr>
                                        <p:cTn id="2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5">
                                            <p:txEl>
                                              <p:pRg st="0" end="0"/>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fade">
                                      <p:cBhvr>
                                        <p:cTn id="25" dur="500"/>
                                        <p:tgtEl>
                                          <p:spTgt spid="5">
                                            <p:txEl>
                                              <p:pRg st="1" end="1"/>
                                            </p:txEl>
                                          </p:spTgt>
                                        </p:tgtEl>
                                      </p:cBhvr>
                                    </p:animEffect>
                                    <p:anim calcmode="lin" valueType="num">
                                      <p:cBhvr>
                                        <p:cTn id="26"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7" dur="5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7"/>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606058" y="878395"/>
                <a:ext cx="8091375" cy="3505768"/>
              </a:xfrm>
              <a:prstGeom prst="rect">
                <a:avLst/>
              </a:prstGeom>
            </p:spPr>
            <p:txBody>
              <a:bodyPr wrap="square">
                <a:spAutoFit/>
              </a:bodyPr>
              <a:lstStyle/>
              <a:p>
                <a:pPr algn="just">
                  <a:lnSpc>
                    <a:spcPct val="150000"/>
                  </a:lnSpc>
                </a:pPr>
                <a:r>
                  <a:rPr lang="vi-VN" sz="2000" dirty="0"/>
                  <a:t>a) Phân số </a:t>
                </a:r>
                <a14:m>
                  <m:oMath xmlns:m="http://schemas.openxmlformats.org/officeDocument/2006/math">
                    <m:f>
                      <m:fPr>
                        <m:ctrlPr>
                          <a:rPr lang="vi-VN" sz="2400" i="1" smtClean="0">
                            <a:latin typeface="Cambria Math" panose="02040503050406030204" pitchFamily="18" charset="0"/>
                          </a:rPr>
                        </m:ctrlPr>
                      </m:fPr>
                      <m:num>
                        <m:r>
                          <a:rPr lang="en-US" sz="2400" b="0" i="1" smtClean="0">
                            <a:latin typeface="Cambria Math" panose="02040503050406030204" pitchFamily="18" charset="0"/>
                          </a:rPr>
                          <m:t>133</m:t>
                        </m:r>
                      </m:num>
                      <m:den>
                        <m:r>
                          <a:rPr lang="en-US" sz="2400" b="0" i="1" smtClean="0">
                            <a:latin typeface="Cambria Math" panose="02040503050406030204" pitchFamily="18" charset="0"/>
                          </a:rPr>
                          <m:t>91</m:t>
                        </m:r>
                      </m:den>
                    </m:f>
                    <m:r>
                      <a:rPr lang="en-US" sz="2400" b="0" i="1" smtClean="0">
                        <a:latin typeface="Cambria Math" panose="02040503050406030204" pitchFamily="18" charset="0"/>
                      </a:rPr>
                      <m:t> </m:t>
                    </m:r>
                  </m:oMath>
                </a14:m>
                <a:r>
                  <a:rPr lang="vi-VN" sz="2000" dirty="0"/>
                  <a:t>có mẫu số bằng 91</a:t>
                </a:r>
                <a:r>
                  <a:rPr lang="en-US" sz="2000" dirty="0"/>
                  <a:t> </a:t>
                </a:r>
                <a:r>
                  <a:rPr lang="vi-VN" sz="2000" dirty="0"/>
                  <a:t>=</a:t>
                </a:r>
                <a:r>
                  <a:rPr lang="en-US" sz="2000" dirty="0"/>
                  <a:t> </a:t>
                </a:r>
                <a:r>
                  <a:rPr lang="vi-VN" sz="2000" dirty="0"/>
                  <a:t>7.</a:t>
                </a:r>
                <a:r>
                  <a:rPr lang="en-US" sz="2000" dirty="0"/>
                  <a:t> </a:t>
                </a:r>
                <a:r>
                  <a:rPr lang="vi-VN" sz="2000" dirty="0"/>
                  <a:t>13 có ước nguyên tố khác 2 và 5 nên phân số này không viết được dưới dạng số thập phân hữu hạn. Thực hiện phép chia 133 cho 91 ta được kết quả là một số thập phân vô hạn tuần hoàn: </a:t>
                </a:r>
                <a14:m>
                  <m:oMath xmlns:m="http://schemas.openxmlformats.org/officeDocument/2006/math">
                    <m:f>
                      <m:fPr>
                        <m:ctrlPr>
                          <a:rPr lang="vi-VN" sz="2400" i="1" smtClean="0">
                            <a:latin typeface="Cambria Math" panose="02040503050406030204" pitchFamily="18" charset="0"/>
                          </a:rPr>
                        </m:ctrlPr>
                      </m:fPr>
                      <m:num>
                        <m:r>
                          <a:rPr lang="en-US" sz="2400" b="0" i="1" smtClean="0">
                            <a:latin typeface="Cambria Math" panose="02040503050406030204" pitchFamily="18" charset="0"/>
                          </a:rPr>
                          <m:t>133</m:t>
                        </m:r>
                      </m:num>
                      <m:den>
                        <m:r>
                          <a:rPr lang="en-US" sz="2400" b="0" i="1" smtClean="0">
                            <a:latin typeface="Cambria Math" panose="02040503050406030204" pitchFamily="18" charset="0"/>
                          </a:rPr>
                          <m:t>91</m:t>
                        </m:r>
                      </m:den>
                    </m:f>
                    <m:r>
                      <a:rPr lang="en-US" sz="2400" b="0" i="1" smtClean="0">
                        <a:latin typeface="Cambria Math" panose="02040503050406030204" pitchFamily="18" charset="0"/>
                      </a:rPr>
                      <m:t> </m:t>
                    </m:r>
                  </m:oMath>
                </a14:m>
                <a:r>
                  <a:rPr lang="vi-VN" sz="2000" dirty="0"/>
                  <a:t>=1,(461538); </a:t>
                </a:r>
              </a:p>
              <a:p>
                <a:pPr algn="just">
                  <a:lnSpc>
                    <a:spcPct val="150000"/>
                  </a:lnSpc>
                </a:pPr>
                <a:r>
                  <a:rPr lang="vi-VN" sz="2000" dirty="0"/>
                  <a:t>b)</a:t>
                </a:r>
                <a:r>
                  <a:rPr lang="en-US" sz="2000" dirty="0"/>
                  <a:t> </a:t>
                </a:r>
                <a:r>
                  <a:rPr lang="vi-VN" sz="2000" dirty="0"/>
                  <a:t>1,414213562…&lt;</a:t>
                </a:r>
                <a:r>
                  <a:rPr lang="en-US" sz="2000" dirty="0"/>
                  <a:t> </a:t>
                </a:r>
                <a:r>
                  <a:rPr lang="vi-VN" sz="2000" dirty="0"/>
                  <a:t>1,43</a:t>
                </a:r>
                <a:r>
                  <a:rPr lang="en-US" sz="2000" dirty="0"/>
                  <a:t> </a:t>
                </a:r>
                <a:r>
                  <a:rPr lang="vi-VN" sz="2000" dirty="0"/>
                  <a:t>&lt;</a:t>
                </a:r>
                <a:r>
                  <a:rPr lang="en-US" sz="2000" dirty="0"/>
                  <a:t> </a:t>
                </a:r>
                <a:r>
                  <a:rPr lang="vi-VN" sz="2000" dirty="0"/>
                  <a:t>1,461538</a:t>
                </a:r>
                <a:r>
                  <a:rPr lang="en-US" sz="2000" dirty="0"/>
                  <a:t> </a:t>
                </a:r>
                <a:r>
                  <a:rPr lang="vi-VN" sz="2000" dirty="0"/>
                  <a:t>&lt;</a:t>
                </a:r>
                <a:r>
                  <a:rPr lang="en-US" sz="2000" dirty="0"/>
                  <a:t> </a:t>
                </a:r>
                <a:r>
                  <a:rPr lang="vi-VN" sz="2000" dirty="0"/>
                  <a:t>1,(461538)</a:t>
                </a:r>
                <a:r>
                  <a:rPr lang="en-US" sz="2000" dirty="0"/>
                  <a:t> </a:t>
                </a:r>
                <a:r>
                  <a:rPr lang="vi-VN" sz="2000" dirty="0"/>
                  <a:t>=</a:t>
                </a:r>
                <a:r>
                  <a:rPr lang="en-US" sz="2000" dirty="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133</m:t>
                        </m:r>
                      </m:num>
                      <m:den>
                        <m:r>
                          <a:rPr lang="en-US" sz="2400" b="0" i="1" smtClean="0">
                            <a:latin typeface="Cambria Math" panose="02040503050406030204" pitchFamily="18" charset="0"/>
                          </a:rPr>
                          <m:t>91</m:t>
                        </m:r>
                      </m:den>
                    </m:f>
                  </m:oMath>
                </a14:m>
                <a:r>
                  <a:rPr lang="vi-VN" sz="2000" dirty="0"/>
                  <a:t>. Vậy</a:t>
                </a:r>
                <a:r>
                  <a:rPr lang="en-US" sz="2000" dirty="0"/>
                  <a:t> </a:t>
                </a:r>
                <a14:m>
                  <m:oMath xmlns:m="http://schemas.openxmlformats.org/officeDocument/2006/math">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2</m:t>
                        </m:r>
                      </m:e>
                    </m:rad>
                  </m:oMath>
                </a14:m>
                <a:r>
                  <a:rPr lang="en-US" sz="2000" dirty="0"/>
                  <a:t> &lt;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133</m:t>
                        </m:r>
                      </m:num>
                      <m:den>
                        <m:r>
                          <a:rPr lang="en-US" sz="2400" b="0" i="1" smtClean="0">
                            <a:latin typeface="Cambria Math" panose="02040503050406030204" pitchFamily="18" charset="0"/>
                          </a:rPr>
                          <m:t>91</m:t>
                        </m:r>
                      </m:den>
                    </m:f>
                  </m:oMath>
                </a14:m>
                <a:endParaRPr lang="vi-VN" sz="2800" dirty="0"/>
              </a:p>
            </p:txBody>
          </p:sp>
        </mc:Choice>
        <mc:Fallback xmlns="">
          <p:sp>
            <p:nvSpPr>
              <p:cNvPr id="4" name="Rectangle 3"/>
              <p:cNvSpPr>
                <a:spLocks noRot="1" noChangeAspect="1" noMove="1" noResize="1" noEditPoints="1" noAdjustHandles="1" noChangeArrowheads="1" noChangeShapeType="1" noTextEdit="1"/>
              </p:cNvSpPr>
              <p:nvPr/>
            </p:nvSpPr>
            <p:spPr>
              <a:xfrm>
                <a:off x="606058" y="878395"/>
                <a:ext cx="8091375" cy="3505768"/>
              </a:xfrm>
              <a:prstGeom prst="rect">
                <a:avLst/>
              </a:prstGeom>
              <a:blipFill rotWithShape="0">
                <a:blip r:embed="rId3"/>
                <a:stretch>
                  <a:fillRect l="-753" r="-753"/>
                </a:stretch>
              </a:blipFill>
            </p:spPr>
            <p:txBody>
              <a:bodyPr/>
              <a:lstStyle/>
              <a:p>
                <a:r>
                  <a:rPr lang="en-US">
                    <a:noFill/>
                  </a:rPr>
                  <a:t> </a:t>
                </a:r>
              </a:p>
            </p:txBody>
          </p:sp>
        </mc:Fallback>
      </mc:AlternateContent>
      <p:pic>
        <p:nvPicPr>
          <p:cNvPr id="9"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836735" y="88391"/>
            <a:ext cx="840713" cy="1155619"/>
          </a:xfrm>
          <a:prstGeom prst="rect">
            <a:avLst/>
          </a:prstGeom>
        </p:spPr>
      </p:pic>
      <p:pic>
        <p:nvPicPr>
          <p:cNvPr id="10"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338085" y="4157719"/>
            <a:ext cx="627320" cy="793163"/>
          </a:xfrm>
          <a:prstGeom prst="rect">
            <a:avLst/>
          </a:prstGeom>
        </p:spPr>
      </p:pic>
      <p:sp>
        <p:nvSpPr>
          <p:cNvPr id="11" name="Oval Callout 10"/>
          <p:cNvSpPr/>
          <p:nvPr/>
        </p:nvSpPr>
        <p:spPr>
          <a:xfrm>
            <a:off x="1443782" y="306838"/>
            <a:ext cx="1072721" cy="718723"/>
          </a:xfrm>
          <a:prstGeom prst="wedgeEllipseCallout">
            <a:avLst>
              <a:gd name="adj1" fmla="val 39594"/>
              <a:gd name="adj2" fmla="val 45508"/>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C00000"/>
                </a:solidFill>
              </a:rPr>
              <a:t>Giải</a:t>
            </a:r>
            <a:endParaRPr lang="en-US" sz="2000" b="1" dirty="0">
              <a:solidFill>
                <a:srgbClr val="C00000"/>
              </a:solidFill>
            </a:endParaRP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9"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up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barn(inVertical)">
                                      <p:cBhvr>
                                        <p:cTn id="20" dur="500"/>
                                        <p:tgtEl>
                                          <p:spTgt spid="4">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5"/>
        <p:cNvGrpSpPr/>
        <p:nvPr/>
      </p:nvGrpSpPr>
      <p:grpSpPr>
        <a:xfrm>
          <a:off x="0" y="0"/>
          <a:ext cx="0" cy="0"/>
          <a:chOff x="0" y="0"/>
          <a:chExt cx="0" cy="0"/>
        </a:xfrm>
      </p:grpSpPr>
      <p:sp>
        <p:nvSpPr>
          <p:cNvPr id="22" name="Round Same Side Corner Rectangle 21"/>
          <p:cNvSpPr/>
          <p:nvPr/>
        </p:nvSpPr>
        <p:spPr>
          <a:xfrm flipV="1">
            <a:off x="797441" y="531628"/>
            <a:ext cx="2562447" cy="531628"/>
          </a:xfrm>
          <a:prstGeom prst="round2SameRect">
            <a:avLst>
              <a:gd name="adj1" fmla="val 30667"/>
              <a:gd name="adj2" fmla="val 0"/>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754910" y="597387"/>
            <a:ext cx="2647508" cy="400110"/>
          </a:xfrm>
          <a:prstGeom prst="rect">
            <a:avLst/>
          </a:prstGeom>
          <a:noFill/>
        </p:spPr>
        <p:txBody>
          <a:bodyPr wrap="square" rtlCol="0">
            <a:spAutoFit/>
          </a:bodyPr>
          <a:lstStyle/>
          <a:p>
            <a:pPr algn="ctr"/>
            <a:r>
              <a:rPr lang="en-US" sz="2000" b="1" dirty="0" err="1"/>
              <a:t>Bài</a:t>
            </a:r>
            <a:r>
              <a:rPr lang="en-US" sz="2000" b="1" dirty="0"/>
              <a:t> 2.20 (SGK - tr38)</a:t>
            </a:r>
          </a:p>
        </p:txBody>
      </p:sp>
      <mc:AlternateContent xmlns:mc="http://schemas.openxmlformats.org/markup-compatibility/2006" xmlns:a14="http://schemas.microsoft.com/office/drawing/2010/main">
        <mc:Choice Requires="a14">
          <p:sp>
            <p:nvSpPr>
              <p:cNvPr id="7" name="TextBox 6"/>
              <p:cNvSpPr txBox="1"/>
              <p:nvPr/>
            </p:nvSpPr>
            <p:spPr>
              <a:xfrm>
                <a:off x="754910" y="1129015"/>
                <a:ext cx="7283302" cy="2253566"/>
              </a:xfrm>
              <a:prstGeom prst="rect">
                <a:avLst/>
              </a:prstGeom>
              <a:noFill/>
            </p:spPr>
            <p:txBody>
              <a:bodyPr wrap="square" rtlCol="0">
                <a:spAutoFit/>
              </a:bodyPr>
              <a:lstStyle/>
              <a:p>
                <a:pPr marL="457200" indent="-457200" algn="just">
                  <a:lnSpc>
                    <a:spcPct val="130000"/>
                  </a:lnSpc>
                  <a:buAutoNum type="alphaLcParenR"/>
                </a:pPr>
                <a:r>
                  <a:rPr lang="en-US" sz="2000" dirty="0"/>
                  <a:t>Viết </a:t>
                </a:r>
                <a:r>
                  <a:rPr lang="en-US" sz="2000" dirty="0" err="1"/>
                  <a:t>các</a:t>
                </a:r>
                <a:r>
                  <a:rPr lang="en-US" sz="2000" dirty="0"/>
                  <a:t> </a:t>
                </a:r>
                <a:r>
                  <a:rPr lang="en-US" sz="2000" dirty="0" err="1"/>
                  <a:t>phân</a:t>
                </a:r>
                <a:r>
                  <a:rPr lang="en-US" sz="2000" dirty="0"/>
                  <a:t> </a:t>
                </a:r>
                <a:r>
                  <a:rPr lang="en-US" sz="2000" dirty="0" err="1"/>
                  <a:t>số</a:t>
                </a:r>
                <a:r>
                  <a:rPr lang="en-US" sz="2000" dirty="0"/>
                  <a:t> </a:t>
                </a:r>
                <a:r>
                  <a:rPr lang="en-US" sz="2000" dirty="0" err="1"/>
                  <a:t>sau</a:t>
                </a:r>
                <a:r>
                  <a:rPr lang="en-US" sz="2000" dirty="0"/>
                  <a:t> </a:t>
                </a:r>
                <a:r>
                  <a:rPr lang="en-US" sz="2000" dirty="0" err="1"/>
                  <a:t>dưới</a:t>
                </a:r>
                <a:r>
                  <a:rPr lang="en-US" sz="2000" dirty="0"/>
                  <a:t> </a:t>
                </a:r>
                <a:r>
                  <a:rPr lang="en-US" sz="2000" dirty="0" err="1"/>
                  <a:t>dạng</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vô</a:t>
                </a:r>
                <a:r>
                  <a:rPr lang="en-US" sz="2000" dirty="0"/>
                  <a:t> </a:t>
                </a:r>
                <a:r>
                  <a:rPr lang="en-US" sz="2000" dirty="0" err="1"/>
                  <a:t>hạn</a:t>
                </a:r>
                <a:r>
                  <a:rPr lang="en-US" sz="2000" dirty="0"/>
                  <a:t> </a:t>
                </a:r>
                <a:r>
                  <a:rPr lang="en-US" sz="2000" dirty="0" err="1"/>
                  <a:t>tuần</a:t>
                </a:r>
                <a:r>
                  <a:rPr lang="en-US" sz="2000" dirty="0"/>
                  <a:t> </a:t>
                </a:r>
                <a:r>
                  <a:rPr lang="en-US" sz="2000" dirty="0" err="1"/>
                  <a:t>hoàn</a:t>
                </a:r>
                <a:r>
                  <a:rPr lang="en-US" sz="2000" dirty="0"/>
                  <a:t> (</a:t>
                </a:r>
                <a:r>
                  <a:rPr lang="en-US" sz="2000" dirty="0" err="1"/>
                  <a:t>dùng</a:t>
                </a:r>
                <a:r>
                  <a:rPr lang="en-US" sz="2000" dirty="0"/>
                  <a:t> </a:t>
                </a:r>
                <a:r>
                  <a:rPr lang="en-US" sz="2000" dirty="0" err="1"/>
                  <a:t>dấu</a:t>
                </a:r>
                <a:r>
                  <a:rPr lang="en-US" sz="2000" dirty="0"/>
                  <a:t> </a:t>
                </a:r>
                <a:r>
                  <a:rPr lang="en-US" sz="2000" dirty="0" err="1"/>
                  <a:t>ngoặc</a:t>
                </a:r>
                <a:r>
                  <a:rPr lang="en-US" sz="2000" dirty="0"/>
                  <a:t> </a:t>
                </a:r>
                <a:r>
                  <a:rPr lang="en-US" sz="2000" dirty="0" err="1"/>
                  <a:t>để</a:t>
                </a:r>
                <a:r>
                  <a:rPr lang="en-US" sz="2000" dirty="0"/>
                  <a:t> </a:t>
                </a:r>
                <a:r>
                  <a:rPr lang="en-US" sz="2000" dirty="0" err="1"/>
                  <a:t>rõ</a:t>
                </a:r>
                <a:r>
                  <a:rPr lang="en-US" sz="2000" dirty="0"/>
                  <a:t> </a:t>
                </a:r>
                <a:r>
                  <a:rPr lang="en-US" sz="2000" dirty="0" err="1"/>
                  <a:t>chu</a:t>
                </a:r>
                <a:r>
                  <a:rPr lang="en-US" sz="2000" dirty="0"/>
                  <a:t> </a:t>
                </a:r>
                <a:r>
                  <a:rPr lang="en-US" sz="2000" dirty="0" err="1"/>
                  <a:t>kì</a:t>
                </a:r>
                <a:r>
                  <a:rPr lang="en-US" sz="2000" dirty="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9</m:t>
                        </m:r>
                      </m:den>
                    </m:f>
                  </m:oMath>
                </a14:m>
                <a:r>
                  <a:rPr lang="en-US" sz="2000" dirty="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99</m:t>
                        </m:r>
                      </m:den>
                    </m:f>
                  </m:oMath>
                </a14:m>
                <a:r>
                  <a:rPr lang="en-US" sz="2000" dirty="0"/>
                  <a:t>. </a:t>
                </a:r>
                <a:r>
                  <a:rPr lang="en-US" sz="2000" dirty="0" err="1"/>
                  <a:t>Em</a:t>
                </a:r>
                <a:r>
                  <a:rPr lang="en-US" sz="2000" dirty="0"/>
                  <a:t> </a:t>
                </a:r>
                <a:r>
                  <a:rPr lang="en-US" sz="2000" dirty="0" err="1"/>
                  <a:t>có</a:t>
                </a:r>
                <a:r>
                  <a:rPr lang="en-US" sz="2000" dirty="0"/>
                  <a:t> </a:t>
                </a:r>
                <a:r>
                  <a:rPr lang="en-US" sz="2000" dirty="0" err="1"/>
                  <a:t>nhận</a:t>
                </a:r>
                <a:r>
                  <a:rPr lang="en-US" sz="2000" dirty="0"/>
                  <a:t> </a:t>
                </a:r>
                <a:r>
                  <a:rPr lang="en-US" sz="2000" dirty="0" err="1"/>
                  <a:t>xét</a:t>
                </a:r>
                <a:r>
                  <a:rPr lang="en-US" sz="2000" dirty="0"/>
                  <a:t> </a:t>
                </a:r>
                <a:r>
                  <a:rPr lang="en-US" sz="2000" dirty="0" err="1"/>
                  <a:t>gì</a:t>
                </a:r>
                <a:r>
                  <a:rPr lang="en-US" sz="2000" dirty="0"/>
                  <a:t> </a:t>
                </a:r>
                <a:r>
                  <a:rPr lang="en-US" sz="2000" dirty="0" err="1"/>
                  <a:t>về</a:t>
                </a:r>
                <a:r>
                  <a:rPr lang="en-US" sz="2000" dirty="0"/>
                  <a:t> </a:t>
                </a:r>
                <a:r>
                  <a:rPr lang="en-US" sz="2000" dirty="0" err="1"/>
                  <a:t>kết</a:t>
                </a:r>
                <a:r>
                  <a:rPr lang="en-US" sz="2000" dirty="0"/>
                  <a:t> </a:t>
                </a:r>
                <a:r>
                  <a:rPr lang="en-US" sz="2000" dirty="0" err="1"/>
                  <a:t>quả</a:t>
                </a:r>
                <a:r>
                  <a:rPr lang="en-US" sz="2000" dirty="0"/>
                  <a:t> </a:t>
                </a:r>
                <a:r>
                  <a:rPr lang="en-US" sz="2000" dirty="0" err="1"/>
                  <a:t>nhận</a:t>
                </a:r>
                <a:r>
                  <a:rPr lang="en-US" sz="2000" dirty="0"/>
                  <a:t> </a:t>
                </a:r>
                <a:r>
                  <a:rPr lang="en-US" sz="2000" dirty="0" err="1"/>
                  <a:t>được</a:t>
                </a:r>
                <a:r>
                  <a:rPr lang="en-US" sz="2000" dirty="0"/>
                  <a:t>?</a:t>
                </a:r>
              </a:p>
              <a:p>
                <a:pPr marL="457200" indent="-457200" algn="just">
                  <a:lnSpc>
                    <a:spcPct val="130000"/>
                  </a:lnSpc>
                  <a:buAutoNum type="alphaLcParenR"/>
                </a:pPr>
                <a:r>
                  <a:rPr lang="en-US" sz="2000" dirty="0" err="1"/>
                  <a:t>Em</a:t>
                </a:r>
                <a:r>
                  <a:rPr lang="en-US" sz="2000" dirty="0"/>
                  <a:t> </a:t>
                </a:r>
                <a:r>
                  <a:rPr lang="en-US" sz="2000" dirty="0" err="1"/>
                  <a:t>hãy</a:t>
                </a:r>
                <a:r>
                  <a:rPr lang="en-US" sz="2000" dirty="0"/>
                  <a:t> </a:t>
                </a:r>
                <a:r>
                  <a:rPr lang="en-US" sz="2000" dirty="0" err="1"/>
                  <a:t>dự</a:t>
                </a:r>
                <a:r>
                  <a:rPr lang="en-US" sz="2000" dirty="0"/>
                  <a:t> </a:t>
                </a:r>
                <a:r>
                  <a:rPr lang="en-US" sz="2000" dirty="0" err="1"/>
                  <a:t>đoán</a:t>
                </a:r>
                <a:r>
                  <a:rPr lang="en-US" sz="2000" dirty="0"/>
                  <a:t> </a:t>
                </a:r>
                <a:r>
                  <a:rPr lang="en-US" sz="2000" dirty="0" err="1"/>
                  <a:t>dạng</a:t>
                </a:r>
                <a:r>
                  <a:rPr lang="en-US" sz="2000" dirty="0"/>
                  <a:t> </a:t>
                </a:r>
                <a:r>
                  <a:rPr lang="en-US" sz="2000" dirty="0" err="1"/>
                  <a:t>thập</a:t>
                </a:r>
                <a:r>
                  <a:rPr lang="en-US" sz="2000" dirty="0"/>
                  <a:t> </a:t>
                </a:r>
                <a:r>
                  <a:rPr lang="en-US" sz="2000" dirty="0" err="1"/>
                  <a:t>phân</a:t>
                </a:r>
                <a:r>
                  <a:rPr lang="en-US" sz="2000" dirty="0"/>
                  <a:t> </a:t>
                </a:r>
                <a:r>
                  <a:rPr lang="en-US" sz="2000" dirty="0" err="1"/>
                  <a:t>của</a:t>
                </a:r>
                <a:r>
                  <a:rPr lang="en-US" sz="2000" dirty="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999</m:t>
                        </m:r>
                      </m:den>
                    </m:f>
                  </m:oMath>
                </a14:m>
                <a:r>
                  <a:rPr lang="en-US" sz="2000" dirty="0"/>
                  <a:t>.</a:t>
                </a:r>
              </a:p>
            </p:txBody>
          </p:sp>
        </mc:Choice>
        <mc:Fallback xmlns="">
          <p:sp>
            <p:nvSpPr>
              <p:cNvPr id="7" name="TextBox 6"/>
              <p:cNvSpPr txBox="1">
                <a:spLocks noRot="1" noChangeAspect="1" noMove="1" noResize="1" noEditPoints="1" noAdjustHandles="1" noChangeArrowheads="1" noChangeShapeType="1" noTextEdit="1"/>
              </p:cNvSpPr>
              <p:nvPr/>
            </p:nvSpPr>
            <p:spPr>
              <a:xfrm>
                <a:off x="754910" y="1129015"/>
                <a:ext cx="7283302" cy="2253566"/>
              </a:xfrm>
              <a:prstGeom prst="rect">
                <a:avLst/>
              </a:prstGeom>
              <a:blipFill rotWithShape="0">
                <a:blip r:embed="rId3"/>
                <a:stretch>
                  <a:fillRect l="-753" r="-8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4805914" y="3448340"/>
                <a:ext cx="3572542" cy="1479251"/>
              </a:xfrm>
              <a:prstGeom prst="rect">
                <a:avLst/>
              </a:prstGeom>
            </p:spPr>
            <p:txBody>
              <a:bodyPr wrap="square">
                <a:spAutoFit/>
              </a:bodyPr>
              <a:lstStyle/>
              <a:p>
                <a:pPr>
                  <a:spcAft>
                    <a:spcPts val="1200"/>
                  </a:spcAft>
                </a:pPr>
                <a:r>
                  <a:rPr lang="en-US" sz="2400" dirty="0">
                    <a:solidFill>
                      <a:srgbClr val="C00000"/>
                    </a:solidFill>
                    <a:latin typeface="+mn-lt"/>
                    <a:ea typeface="Calibri" panose="020F0502020204030204" pitchFamily="34" charset="0"/>
                    <a:cs typeface="Times New Roman" panose="02020603050405020304" pitchFamily="18" charset="0"/>
                  </a:rPr>
                  <a:t>a) </a:t>
                </a:r>
                <a14:m>
                  <m:oMath xmlns:m="http://schemas.openxmlformats.org/officeDocument/2006/math">
                    <m:f>
                      <m:fPr>
                        <m:ctrlPr>
                          <a:rPr lang="en-US" sz="2800" i="1" smtClean="0">
                            <a:solidFill>
                              <a:srgbClr val="C00000"/>
                            </a:solidFill>
                            <a:latin typeface="Cambria Math" panose="02040503050406030204" pitchFamily="18" charset="0"/>
                            <a:cs typeface="Times New Roman" panose="02020603050405020304" pitchFamily="18" charset="0"/>
                          </a:rPr>
                        </m:ctrlPr>
                      </m:fPr>
                      <m:num>
                        <m:r>
                          <a:rPr lang="en-US" sz="2800" b="0" i="1" smtClean="0">
                            <a:solidFill>
                              <a:srgbClr val="C00000"/>
                            </a:solidFill>
                            <a:latin typeface="Cambria Math" panose="02040503050406030204" pitchFamily="18" charset="0"/>
                            <a:cs typeface="Times New Roman" panose="02020603050405020304" pitchFamily="18" charset="0"/>
                          </a:rPr>
                          <m:t>1</m:t>
                        </m:r>
                      </m:num>
                      <m:den>
                        <m:r>
                          <a:rPr lang="en-US" sz="2800" b="0" i="1" smtClean="0">
                            <a:solidFill>
                              <a:srgbClr val="C00000"/>
                            </a:solidFill>
                            <a:latin typeface="Cambria Math" panose="02040503050406030204" pitchFamily="18" charset="0"/>
                            <a:cs typeface="Times New Roman" panose="02020603050405020304" pitchFamily="18" charset="0"/>
                          </a:rPr>
                          <m:t>9</m:t>
                        </m:r>
                      </m:den>
                    </m:f>
                  </m:oMath>
                </a14:m>
                <a:r>
                  <a:rPr lang="en-US" sz="2400" dirty="0">
                    <a:solidFill>
                      <a:srgbClr val="C00000"/>
                    </a:solidFill>
                    <a:latin typeface="+mn-lt"/>
                    <a:ea typeface="Calibri" panose="020F0502020204030204" pitchFamily="34" charset="0"/>
                    <a:cs typeface="Times New Roman" panose="02020603050405020304" pitchFamily="18" charset="0"/>
                  </a:rPr>
                  <a:t> = 0,(1); </a:t>
                </a:r>
                <a14:m>
                  <m:oMath xmlns:m="http://schemas.openxmlformats.org/officeDocument/2006/math">
                    <m:f>
                      <m:fPr>
                        <m:ctrlPr>
                          <a:rPr lang="en-US" sz="2800" i="1" smtClean="0">
                            <a:solidFill>
                              <a:srgbClr val="C00000"/>
                            </a:solidFill>
                            <a:latin typeface="Cambria Math" panose="02040503050406030204" pitchFamily="18" charset="0"/>
                            <a:cs typeface="Times New Roman" panose="02020603050405020304" pitchFamily="18" charset="0"/>
                          </a:rPr>
                        </m:ctrlPr>
                      </m:fPr>
                      <m:num>
                        <m:r>
                          <a:rPr lang="en-US" sz="2800" b="0" i="1" smtClean="0">
                            <a:solidFill>
                              <a:srgbClr val="C00000"/>
                            </a:solidFill>
                            <a:latin typeface="Cambria Math" panose="02040503050406030204" pitchFamily="18" charset="0"/>
                            <a:cs typeface="Times New Roman" panose="02020603050405020304" pitchFamily="18" charset="0"/>
                          </a:rPr>
                          <m:t>1</m:t>
                        </m:r>
                      </m:num>
                      <m:den>
                        <m:r>
                          <a:rPr lang="en-US" sz="2800" b="0" i="1" smtClean="0">
                            <a:solidFill>
                              <a:srgbClr val="C00000"/>
                            </a:solidFill>
                            <a:latin typeface="Cambria Math" panose="02040503050406030204" pitchFamily="18" charset="0"/>
                            <a:cs typeface="Times New Roman" panose="02020603050405020304" pitchFamily="18" charset="0"/>
                          </a:rPr>
                          <m:t>99</m:t>
                        </m:r>
                      </m:den>
                    </m:f>
                  </m:oMath>
                </a14:m>
                <a:r>
                  <a:rPr lang="en-US" sz="2400" dirty="0">
                    <a:solidFill>
                      <a:srgbClr val="C00000"/>
                    </a:solidFill>
                    <a:latin typeface="+mn-lt"/>
                    <a:ea typeface="Calibri" panose="020F0502020204030204" pitchFamily="34" charset="0"/>
                    <a:cs typeface="Times New Roman" panose="02020603050405020304" pitchFamily="18" charset="0"/>
                  </a:rPr>
                  <a:t> = 0,(01)</a:t>
                </a:r>
              </a:p>
              <a:p>
                <a:pPr>
                  <a:spcAft>
                    <a:spcPts val="1200"/>
                  </a:spcAft>
                </a:pPr>
                <a:r>
                  <a:rPr lang="en-US" sz="2400" dirty="0">
                    <a:solidFill>
                      <a:srgbClr val="C00000"/>
                    </a:solidFill>
                    <a:latin typeface="+mn-lt"/>
                    <a:ea typeface="Calibri" panose="020F0502020204030204" pitchFamily="34" charset="0"/>
                    <a:cs typeface="Times New Roman" panose="02020603050405020304" pitchFamily="18" charset="0"/>
                  </a:rPr>
                  <a:t>b) </a:t>
                </a:r>
                <a14:m>
                  <m:oMath xmlns:m="http://schemas.openxmlformats.org/officeDocument/2006/math">
                    <m:f>
                      <m:fPr>
                        <m:ctrlPr>
                          <a:rPr lang="en-US" sz="2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2800">
                            <a:solidFill>
                              <a:srgbClr val="C00000"/>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2800">
                            <a:solidFill>
                              <a:srgbClr val="C00000"/>
                            </a:solidFill>
                            <a:latin typeface="Cambria Math" panose="02040503050406030204" pitchFamily="18" charset="0"/>
                            <a:ea typeface="Calibri" panose="020F0502020204030204" pitchFamily="34" charset="0"/>
                            <a:cs typeface="Times New Roman" panose="02020603050405020304" pitchFamily="18" charset="0"/>
                          </a:rPr>
                          <m:t>999</m:t>
                        </m:r>
                      </m:den>
                    </m:f>
                    <m:r>
                      <a:rPr lang="en-US" sz="2800" b="0"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 </m:t>
                    </m:r>
                  </m:oMath>
                </a14:m>
                <a:r>
                  <a:rPr lang="en-US" sz="2400" dirty="0">
                    <a:solidFill>
                      <a:srgbClr val="C00000"/>
                    </a:solidFill>
                    <a:effectLst/>
                    <a:latin typeface="+mn-lt"/>
                    <a:ea typeface="Calibri" panose="020F0502020204030204" pitchFamily="34" charset="0"/>
                    <a:cs typeface="Times New Roman" panose="02020603050405020304" pitchFamily="18" charset="0"/>
                  </a:rPr>
                  <a:t>= 0,(001)</a:t>
                </a:r>
              </a:p>
            </p:txBody>
          </p:sp>
        </mc:Choice>
        <mc:Fallback xmlns="">
          <p:sp>
            <p:nvSpPr>
              <p:cNvPr id="8" name="Rectangle 7"/>
              <p:cNvSpPr>
                <a:spLocks noRot="1" noChangeAspect="1" noMove="1" noResize="1" noEditPoints="1" noAdjustHandles="1" noChangeArrowheads="1" noChangeShapeType="1" noTextEdit="1"/>
              </p:cNvSpPr>
              <p:nvPr/>
            </p:nvSpPr>
            <p:spPr>
              <a:xfrm>
                <a:off x="4805914" y="3448340"/>
                <a:ext cx="3572542" cy="1479251"/>
              </a:xfrm>
              <a:prstGeom prst="rect">
                <a:avLst/>
              </a:prstGeom>
              <a:blipFill rotWithShape="0">
                <a:blip r:embed="rId4"/>
                <a:stretch>
                  <a:fillRect l="-2560" b="-1653"/>
                </a:stretch>
              </a:blipFill>
            </p:spPr>
            <p:txBody>
              <a:bodyPr/>
              <a:lstStyle/>
              <a:p>
                <a:r>
                  <a:rPr lang="en-US">
                    <a:noFill/>
                  </a:rPr>
                  <a:t> </a:t>
                </a:r>
              </a:p>
            </p:txBody>
          </p:sp>
        </mc:Fallback>
      </mc:AlternateContent>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5240" y="3230810"/>
            <a:ext cx="841321" cy="957155"/>
          </a:xfrm>
          <a:prstGeom prst="rect">
            <a:avLst/>
          </a:prstGeom>
        </p:spPr>
      </p:pic>
      <p:pic>
        <p:nvPicPr>
          <p:cNvPr id="27"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193769" y="3808758"/>
            <a:ext cx="884895" cy="111883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500"/>
                                        <p:tgtEl>
                                          <p:spTgt spid="2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up)">
                                      <p:cBhvr>
                                        <p:cTn id="10" dur="500"/>
                                        <p:tgtEl>
                                          <p:spTgt spid="22"/>
                                        </p:tgtEl>
                                      </p:cBhvr>
                                    </p:animEffect>
                                  </p:childTnLst>
                                </p:cTn>
                              </p:par>
                              <p:par>
                                <p:cTn id="11" presetID="10"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barn(inVertical)">
                                      <p:cBhvr>
                                        <p:cTn id="18" dur="500"/>
                                        <p:tgtEl>
                                          <p:spTgt spid="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Effect transition="in" filter="wipe(left)">
                                      <p:cBhvr>
                                        <p:cTn id="23" dur="500"/>
                                        <p:tgtEl>
                                          <p:spTgt spid="7">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up)">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nodeType="clickEffect">
                                  <p:stCondLst>
                                    <p:cond delay="0"/>
                                  </p:stCondLst>
                                  <p:childTnLst>
                                    <p:set>
                                      <p:cBhvr>
                                        <p:cTn id="32" dur="1" fill="hold">
                                          <p:stCondLst>
                                            <p:cond delay="0"/>
                                          </p:stCondLst>
                                        </p:cTn>
                                        <p:tgtEl>
                                          <p:spTgt spid="8">
                                            <p:txEl>
                                              <p:pRg st="0" end="0"/>
                                            </p:txEl>
                                          </p:spTgt>
                                        </p:tgtEl>
                                        <p:attrNameLst>
                                          <p:attrName>style.visibility</p:attrName>
                                        </p:attrNameLst>
                                      </p:cBhvr>
                                      <p:to>
                                        <p:strVal val="visible"/>
                                      </p:to>
                                    </p:set>
                                    <p:anim calcmode="lin" valueType="num">
                                      <p:cBhvr additive="base">
                                        <p:cTn id="33" dur="500"/>
                                        <p:tgtEl>
                                          <p:spTgt spid="8">
                                            <p:txEl>
                                              <p:pRg st="0" end="0"/>
                                            </p:txEl>
                                          </p:spTgt>
                                        </p:tgtEl>
                                        <p:attrNameLst>
                                          <p:attrName>ppt_y</p:attrName>
                                        </p:attrNameLst>
                                      </p:cBhvr>
                                      <p:tavLst>
                                        <p:tav tm="0">
                                          <p:val>
                                            <p:strVal val="#ppt_y+#ppt_h*1.125000"/>
                                          </p:val>
                                        </p:tav>
                                        <p:tav tm="100000">
                                          <p:val>
                                            <p:strVal val="#ppt_y"/>
                                          </p:val>
                                        </p:tav>
                                      </p:tavLst>
                                    </p:anim>
                                    <p:animEffect transition="in" filter="wipe(up)">
                                      <p:cBhvr>
                                        <p:cTn id="34" dur="500"/>
                                        <p:tgtEl>
                                          <p:spTgt spid="8">
                                            <p:txEl>
                                              <p:pRg st="0" end="0"/>
                                            </p:txEl>
                                          </p:spTgt>
                                        </p:tgtEl>
                                      </p:cBhvr>
                                    </p:animEffect>
                                  </p:childTnLst>
                                </p:cTn>
                              </p:par>
                              <p:par>
                                <p:cTn id="35" presetID="12" presetClass="entr" presetSubtype="4" fill="hold" nodeType="withEffect">
                                  <p:stCondLst>
                                    <p:cond delay="0"/>
                                  </p:stCondLst>
                                  <p:childTnLst>
                                    <p:set>
                                      <p:cBhvr>
                                        <p:cTn id="36" dur="1" fill="hold">
                                          <p:stCondLst>
                                            <p:cond delay="0"/>
                                          </p:stCondLst>
                                        </p:cTn>
                                        <p:tgtEl>
                                          <p:spTgt spid="8">
                                            <p:txEl>
                                              <p:pRg st="1" end="1"/>
                                            </p:txEl>
                                          </p:spTgt>
                                        </p:tgtEl>
                                        <p:attrNameLst>
                                          <p:attrName>style.visibility</p:attrName>
                                        </p:attrNameLst>
                                      </p:cBhvr>
                                      <p:to>
                                        <p:strVal val="visible"/>
                                      </p:to>
                                    </p:set>
                                    <p:anim calcmode="lin" valueType="num">
                                      <p:cBhvr additive="base">
                                        <p:cTn id="37" dur="500"/>
                                        <p:tgtEl>
                                          <p:spTgt spid="8">
                                            <p:txEl>
                                              <p:pRg st="1" end="1"/>
                                            </p:txEl>
                                          </p:spTgt>
                                        </p:tgtEl>
                                        <p:attrNameLst>
                                          <p:attrName>ppt_y</p:attrName>
                                        </p:attrNameLst>
                                      </p:cBhvr>
                                      <p:tavLst>
                                        <p:tav tm="0">
                                          <p:val>
                                            <p:strVal val="#ppt_y+#ppt_h*1.125000"/>
                                          </p:val>
                                        </p:tav>
                                        <p:tav tm="100000">
                                          <p:val>
                                            <p:strVal val="#ppt_y"/>
                                          </p:val>
                                        </p:tav>
                                      </p:tavLst>
                                    </p:anim>
                                    <p:animEffect transition="in" filter="wipe(up)">
                                      <p:cBhvr>
                                        <p:cTn id="38"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Lst>
  </p:timing>
</p:sld>
</file>

<file path=ppt/theme/theme1.xml><?xml version="1.0" encoding="utf-8"?>
<a:theme xmlns:a="http://schemas.openxmlformats.org/drawingml/2006/main" name="Spelling Bee by Slidesgo">
  <a:themeElements>
    <a:clrScheme name="Simple Light">
      <a:dk1>
        <a:srgbClr val="703316"/>
      </a:dk1>
      <a:lt1>
        <a:srgbClr val="FFFFFF"/>
      </a:lt1>
      <a:dk2>
        <a:srgbClr val="FFF0B3"/>
      </a:dk2>
      <a:lt2>
        <a:srgbClr val="666666"/>
      </a:lt2>
      <a:accent1>
        <a:srgbClr val="FFDB45"/>
      </a:accent1>
      <a:accent2>
        <a:srgbClr val="FFA500"/>
      </a:accent2>
      <a:accent3>
        <a:srgbClr val="99E2E6"/>
      </a:accent3>
      <a:accent4>
        <a:srgbClr val="F78F8F"/>
      </a:accent4>
      <a:accent5>
        <a:srgbClr val="B64B18"/>
      </a:accent5>
      <a:accent6>
        <a:srgbClr val="FFA500"/>
      </a:accent6>
      <a:hlink>
        <a:srgbClr val="70331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233</TotalTime>
  <Words>1109</Words>
  <Application>Microsoft Office PowerPoint</Application>
  <PresentationFormat>On-screen Show (16:9)</PresentationFormat>
  <Paragraphs>130</Paragraphs>
  <Slides>18</Slides>
  <Notes>18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18</vt:i4>
      </vt:variant>
    </vt:vector>
  </HeadingPairs>
  <TitlesOfParts>
    <vt:vector size="30" baseType="lpstr">
      <vt:lpstr>Fira Sans Extra Condensed Medium</vt:lpstr>
      <vt:lpstr>Cambria Math</vt:lpstr>
      <vt:lpstr>Raleway SemiBold</vt:lpstr>
      <vt:lpstr>Arial</vt:lpstr>
      <vt:lpstr>Roboto Condensed Light</vt:lpstr>
      <vt:lpstr>Mali SemiBold</vt:lpstr>
      <vt:lpstr>Poppins Medium</vt:lpstr>
      <vt:lpstr>Mali Medium</vt:lpstr>
      <vt:lpstr>Nunito Light</vt:lpstr>
      <vt:lpstr>Nunito</vt:lpstr>
      <vt:lpstr>Paytone One</vt:lpstr>
      <vt:lpstr>Spelling Bee by Slidesgo</vt:lpstr>
      <vt:lpstr>CHÀO MỪNG CÁC EM  TỚI BÀI HỌC HÔM NAY!</vt:lpstr>
      <vt:lpstr>KHỞI ĐỘNG</vt:lpstr>
      <vt:lpstr>PowerPoint Presentation</vt:lpstr>
      <vt:lpstr>Ví dụ 1:</vt:lpstr>
      <vt:lpstr>PowerPoint Presentation</vt:lpstr>
      <vt:lpstr>PowerPoint Presentation</vt:lpstr>
      <vt:lpstr>LUYỆN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VỀ NHÀ</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Spelling Bee</dc:title>
  <dc:creator>User</dc:creator>
  <cp:lastModifiedBy>DELL</cp:lastModifiedBy>
  <cp:revision>25</cp:revision>
  <dcterms:modified xsi:type="dcterms:W3CDTF">2024-10-31T01:05:09Z</dcterms:modified>
</cp:coreProperties>
</file>