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8" r:id="rId3"/>
    <p:sldId id="256" r:id="rId4"/>
    <p:sldId id="259" r:id="rId5"/>
    <p:sldId id="274" r:id="rId6"/>
    <p:sldId id="266" r:id="rId7"/>
    <p:sldId id="268" r:id="rId8"/>
    <p:sldId id="278" r:id="rId9"/>
    <p:sldId id="261" r:id="rId10"/>
    <p:sldId id="260" r:id="rId11"/>
    <p:sldId id="263" r:id="rId12"/>
    <p:sldId id="281" r:id="rId13"/>
    <p:sldId id="275" r:id="rId14"/>
    <p:sldId id="279" r:id="rId15"/>
    <p:sldId id="273" r:id="rId16"/>
    <p:sldId id="257" r:id="rId17"/>
    <p:sldId id="262" r:id="rId18"/>
    <p:sldId id="282" r:id="rId19"/>
    <p:sldId id="265" r:id="rId20"/>
    <p:sldId id="283" r:id="rId21"/>
    <p:sldId id="264" r:id="rId22"/>
    <p:sldId id="267" r:id="rId23"/>
    <p:sldId id="276" r:id="rId24"/>
    <p:sldId id="269" r:id="rId25"/>
    <p:sldId id="284" r:id="rId26"/>
    <p:sldId id="277" r:id="rId27"/>
    <p:sldId id="280" r:id="rId28"/>
    <p:sldId id="285" r:id="rId29"/>
    <p:sldId id="270" r:id="rId30"/>
    <p:sldId id="271" r:id="rId31"/>
    <p:sldId id="286" r:id="rId32"/>
  </p:sldIdLst>
  <p:sldSz cx="18288000" cy="10287000"/>
  <p:notesSz cx="6858000" cy="9144000"/>
  <p:embeddedFontLs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22" autoAdjust="0"/>
  </p:normalViewPr>
  <p:slideViewPr>
    <p:cSldViewPr>
      <p:cViewPr varScale="1">
        <p:scale>
          <a:sx n="48" d="100"/>
          <a:sy n="48" d="100"/>
        </p:scale>
        <p:origin x="39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97.svg"/><Relationship Id="rId3" Type="http://schemas.openxmlformats.org/officeDocument/2006/relationships/image" Target="../media/image122.svg"/><Relationship Id="rId7" Type="http://schemas.openxmlformats.org/officeDocument/2006/relationships/image" Target="../media/image124.svg"/><Relationship Id="rId12" Type="http://schemas.openxmlformats.org/officeDocument/2006/relationships/image" Target="../media/image96.png"/><Relationship Id="rId17" Type="http://schemas.openxmlformats.org/officeDocument/2006/relationships/image" Target="../media/image132.svg"/><Relationship Id="rId2" Type="http://schemas.openxmlformats.org/officeDocument/2006/relationships/image" Target="../media/image121.png"/><Relationship Id="rId16"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23.png"/><Relationship Id="rId11" Type="http://schemas.openxmlformats.org/officeDocument/2006/relationships/image" Target="../media/image128.svg"/><Relationship Id="rId5" Type="http://schemas.openxmlformats.org/officeDocument/2006/relationships/image" Target="../media/image11.svg"/><Relationship Id="rId15" Type="http://schemas.openxmlformats.org/officeDocument/2006/relationships/image" Target="../media/image130.svg"/><Relationship Id="rId10" Type="http://schemas.openxmlformats.org/officeDocument/2006/relationships/image" Target="../media/image127.png"/><Relationship Id="rId4" Type="http://schemas.openxmlformats.org/officeDocument/2006/relationships/image" Target="../media/image10.png"/><Relationship Id="rId9" Type="http://schemas.openxmlformats.org/officeDocument/2006/relationships/image" Target="../media/image126.svg"/><Relationship Id="rId14" Type="http://schemas.openxmlformats.org/officeDocument/2006/relationships/image" Target="../media/image129.png"/></Relationships>
</file>

<file path=ppt/slides/_rels/slide11.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4.svg"/><Relationship Id="rId7" Type="http://schemas.openxmlformats.org/officeDocument/2006/relationships/image" Target="../media/image21.svg"/><Relationship Id="rId12" Type="http://schemas.openxmlformats.org/officeDocument/2006/relationships/image" Target="../media/image139.png"/><Relationship Id="rId2" Type="http://schemas.openxmlformats.org/officeDocument/2006/relationships/image" Target="../media/image133.png"/><Relationship Id="rId16" Type="http://schemas.openxmlformats.org/officeDocument/2006/relationships/image" Target="../media/image102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38.svg"/><Relationship Id="rId5" Type="http://schemas.openxmlformats.org/officeDocument/2006/relationships/image" Target="../media/image40.svg"/><Relationship Id="rId10" Type="http://schemas.openxmlformats.org/officeDocument/2006/relationships/image" Target="../media/image137.png"/><Relationship Id="rId4" Type="http://schemas.openxmlformats.org/officeDocument/2006/relationships/image" Target="../media/image39.png"/><Relationship Id="rId9" Type="http://schemas.openxmlformats.org/officeDocument/2006/relationships/image" Target="../media/image136.png"/></Relationships>
</file>

<file path=ppt/slides/_rels/slide12.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40.png"/><Relationship Id="rId21" Type="http://schemas.openxmlformats.org/officeDocument/2006/relationships/image" Target="../media/image110.png"/><Relationship Id="rId7" Type="http://schemas.openxmlformats.org/officeDocument/2006/relationships/image" Target="../media/image4.png"/><Relationship Id="rId25" Type="http://schemas.openxmlformats.org/officeDocument/2006/relationships/image" Target="../media/image6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46.png"/><Relationship Id="rId24" Type="http://schemas.openxmlformats.org/officeDocument/2006/relationships/image" Target="../media/image67.png"/><Relationship Id="rId5" Type="http://schemas.openxmlformats.org/officeDocument/2006/relationships/image" Target="../media/image142.png"/><Relationship Id="rId23" Type="http://schemas.openxmlformats.org/officeDocument/2006/relationships/image" Target="../media/image66.svg"/><Relationship Id="rId10" Type="http://schemas.openxmlformats.org/officeDocument/2006/relationships/image" Target="../media/image145.png"/><Relationship Id="rId4" Type="http://schemas.openxmlformats.org/officeDocument/2006/relationships/image" Target="../media/image141.png"/><Relationship Id="rId9" Type="http://schemas.openxmlformats.org/officeDocument/2006/relationships/image" Target="../media/image144.png"/><Relationship Id="rId22"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105.png"/><Relationship Id="rId18" Type="http://schemas.openxmlformats.org/officeDocument/2006/relationships/image" Target="../media/image1170.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image" Target="../media/image147.png"/><Relationship Id="rId20"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51.png"/><Relationship Id="rId5" Type="http://schemas.openxmlformats.org/officeDocument/2006/relationships/image" Target="../media/image150.png"/><Relationship Id="rId19" Type="http://schemas.openxmlformats.org/officeDocument/2006/relationships/image" Target="../media/image153.png"/><Relationship Id="rId4" Type="http://schemas.openxmlformats.org/officeDocument/2006/relationships/image" Target="../media/image149.png"/></Relationships>
</file>

<file path=ppt/slides/_rels/slide14.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5.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05.png"/><Relationship Id="rId2"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 Id="rId14" Type="http://schemas.openxmlformats.org/officeDocument/2006/relationships/image" Target="../media/image166.png"/></Relationships>
</file>

<file path=ppt/slides/_rels/slide15.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8.png"/><Relationship Id="rId21" Type="http://schemas.openxmlformats.org/officeDocument/2006/relationships/image" Target="../media/image1430.png"/><Relationship Id="rId7" Type="http://schemas.openxmlformats.org/officeDocument/2006/relationships/image" Target="../media/image172.png"/><Relationship Id="rId2" Type="http://schemas.openxmlformats.org/officeDocument/2006/relationships/image" Target="../media/image167.png"/><Relationship Id="rId20" Type="http://schemas.openxmlformats.org/officeDocument/2006/relationships/image" Target="../media/image1420.png"/><Relationship Id="rId1" Type="http://schemas.openxmlformats.org/officeDocument/2006/relationships/slideLayout" Target="../slideLayouts/slideLayout7.xml"/><Relationship Id="rId6" Type="http://schemas.openxmlformats.org/officeDocument/2006/relationships/image" Target="../media/image171.png"/><Relationship Id="rId11" Type="http://schemas.openxmlformats.org/officeDocument/2006/relationships/image" Target="../media/image176.png"/><Relationship Id="rId5" Type="http://schemas.openxmlformats.org/officeDocument/2006/relationships/image" Target="../media/image170.png"/><Relationship Id="rId10" Type="http://schemas.openxmlformats.org/officeDocument/2006/relationships/image" Target="../media/image175.png"/><Relationship Id="rId4" Type="http://schemas.openxmlformats.org/officeDocument/2006/relationships/image" Target="../media/image169.png"/><Relationship Id="rId9" Type="http://schemas.openxmlformats.org/officeDocument/2006/relationships/image" Target="../media/image174.png"/></Relationships>
</file>

<file path=ppt/slides/_rels/slide16.xml.rels><?xml version="1.0" encoding="UTF-8" standalone="yes"?>
<Relationships xmlns="http://schemas.openxmlformats.org/package/2006/relationships"><Relationship Id="rId3" Type="http://schemas.openxmlformats.org/officeDocument/2006/relationships/image" Target="../media/image178.svg"/><Relationship Id="rId7" Type="http://schemas.openxmlformats.org/officeDocument/2006/relationships/image" Target="../media/image116.svg"/><Relationship Id="rId17" Type="http://schemas.openxmlformats.org/officeDocument/2006/relationships/image" Target="../media/image181.png"/><Relationship Id="rId2" Type="http://schemas.openxmlformats.org/officeDocument/2006/relationships/image" Target="../media/image177.png"/><Relationship Id="rId16" Type="http://schemas.openxmlformats.org/officeDocument/2006/relationships/image" Target="../media/image1510.png"/><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80.svg"/><Relationship Id="rId15" Type="http://schemas.openxmlformats.org/officeDocument/2006/relationships/image" Target="../media/image1500.png"/><Relationship Id="rId4" Type="http://schemas.openxmlformats.org/officeDocument/2006/relationships/image" Target="../media/image179.png"/><Relationship Id="rId14" Type="http://schemas.openxmlformats.org/officeDocument/2006/relationships/image" Target="../media/image1490.png"/></Relationships>
</file>

<file path=ppt/slides/_rels/slide17.xml.rels><?xml version="1.0" encoding="UTF-8" standalone="yes"?>
<Relationships xmlns="http://schemas.openxmlformats.org/package/2006/relationships"><Relationship Id="rId8" Type="http://schemas.openxmlformats.org/officeDocument/2006/relationships/image" Target="../media/image186.png"/><Relationship Id="rId13" Type="http://schemas.openxmlformats.org/officeDocument/2006/relationships/image" Target="../media/image19.svg"/><Relationship Id="rId3" Type="http://schemas.openxmlformats.org/officeDocument/2006/relationships/image" Target="../media/image24.svg"/><Relationship Id="rId7" Type="http://schemas.openxmlformats.org/officeDocument/2006/relationships/image" Target="../media/image185.svg"/><Relationship Id="rId12" Type="http://schemas.openxmlformats.org/officeDocument/2006/relationships/image" Target="../media/image18.png"/><Relationship Id="rId2" Type="http://schemas.openxmlformats.org/officeDocument/2006/relationships/image" Target="../media/image23.png"/><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184.png"/><Relationship Id="rId11" Type="http://schemas.openxmlformats.org/officeDocument/2006/relationships/image" Target="../media/image189.svg"/><Relationship Id="rId5" Type="http://schemas.openxmlformats.org/officeDocument/2006/relationships/image" Target="../media/image183.svg"/><Relationship Id="rId15" Type="http://schemas.openxmlformats.org/officeDocument/2006/relationships/image" Target="../media/image191.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svg"/><Relationship Id="rId14" Type="http://schemas.openxmlformats.org/officeDocument/2006/relationships/image" Target="../media/image190.png"/></Relationships>
</file>

<file path=ppt/slides/_rels/slide18.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42.svg"/><Relationship Id="rId7" Type="http://schemas.openxmlformats.org/officeDocument/2006/relationships/image" Target="../media/image128.svg"/><Relationship Id="rId12" Type="http://schemas.openxmlformats.org/officeDocument/2006/relationships/image" Target="../media/image19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27.png"/><Relationship Id="rId11" Type="http://schemas.openxmlformats.org/officeDocument/2006/relationships/image" Target="../media/image40.svg"/><Relationship Id="rId5" Type="http://schemas.openxmlformats.org/officeDocument/2006/relationships/image" Target="../media/image193.svg"/><Relationship Id="rId15" Type="http://schemas.openxmlformats.org/officeDocument/2006/relationships/image" Target="../media/image1640.png"/><Relationship Id="rId10" Type="http://schemas.openxmlformats.org/officeDocument/2006/relationships/image" Target="../media/image39.png"/><Relationship Id="rId4" Type="http://schemas.openxmlformats.org/officeDocument/2006/relationships/image" Target="../media/image192.png"/><Relationship Id="rId9" Type="http://schemas.openxmlformats.org/officeDocument/2006/relationships/image" Target="../media/image195.sv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2.svg"/><Relationship Id="rId18" Type="http://schemas.openxmlformats.org/officeDocument/2006/relationships/image" Target="../media/image207.png"/><Relationship Id="rId3" Type="http://schemas.openxmlformats.org/officeDocument/2006/relationships/image" Target="../media/image198.svg"/><Relationship Id="rId7" Type="http://schemas.openxmlformats.org/officeDocument/2006/relationships/image" Target="../media/image180.svg"/><Relationship Id="rId12" Type="http://schemas.openxmlformats.org/officeDocument/2006/relationships/image" Target="../media/image201.png"/><Relationship Id="rId17" Type="http://schemas.openxmlformats.org/officeDocument/2006/relationships/image" Target="../media/image206.svg"/><Relationship Id="rId2" Type="http://schemas.openxmlformats.org/officeDocument/2006/relationships/image" Target="../media/image197.png"/><Relationship Id="rId16"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179.png"/><Relationship Id="rId11" Type="http://schemas.openxmlformats.org/officeDocument/2006/relationships/image" Target="../media/image200.svg"/><Relationship Id="rId5" Type="http://schemas.openxmlformats.org/officeDocument/2006/relationships/image" Target="../media/image178.svg"/><Relationship Id="rId15" Type="http://schemas.openxmlformats.org/officeDocument/2006/relationships/image" Target="../media/image204.svg"/><Relationship Id="rId10" Type="http://schemas.openxmlformats.org/officeDocument/2006/relationships/image" Target="../media/image199.png"/><Relationship Id="rId19" Type="http://schemas.openxmlformats.org/officeDocument/2006/relationships/image" Target="../media/image176.png"/><Relationship Id="rId4" Type="http://schemas.openxmlformats.org/officeDocument/2006/relationships/image" Target="../media/image177.png"/><Relationship Id="rId9" Type="http://schemas.openxmlformats.org/officeDocument/2006/relationships/image" Target="../media/image19.svg"/><Relationship Id="rId14" Type="http://schemas.openxmlformats.org/officeDocument/2006/relationships/image" Target="../media/image203.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3" Type="http://schemas.openxmlformats.org/officeDocument/2006/relationships/image" Target="../media/image85.svg"/><Relationship Id="rId7" Type="http://schemas.openxmlformats.org/officeDocument/2006/relationships/image" Target="../media/image89.svg"/><Relationship Id="rId12" Type="http://schemas.openxmlformats.org/officeDocument/2006/relationships/image" Target="../media/image94.png"/><Relationship Id="rId2" Type="http://schemas.openxmlformats.org/officeDocument/2006/relationships/image" Target="../media/image84.png"/><Relationship Id="rId16" Type="http://schemas.openxmlformats.org/officeDocument/2006/relationships/image" Target="../media/image1720.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 Id="rId14" Type="http://schemas.openxmlformats.org/officeDocument/2006/relationships/image" Target="../media/image9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15.svg"/><Relationship Id="rId18" Type="http://schemas.openxmlformats.org/officeDocument/2006/relationships/image" Target="../media/image183.png"/><Relationship Id="rId3" Type="http://schemas.openxmlformats.org/officeDocument/2006/relationships/image" Target="../media/image209.svg"/><Relationship Id="rId7" Type="http://schemas.openxmlformats.org/officeDocument/2006/relationships/image" Target="../media/image97.svg"/><Relationship Id="rId12" Type="http://schemas.openxmlformats.org/officeDocument/2006/relationships/image" Target="../media/image214.png"/><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213.svg"/><Relationship Id="rId5" Type="http://schemas.openxmlformats.org/officeDocument/2006/relationships/image" Target="../media/image211.svg"/><Relationship Id="rId10" Type="http://schemas.openxmlformats.org/officeDocument/2006/relationships/image" Target="../media/image212.png"/><Relationship Id="rId19" Type="http://schemas.openxmlformats.org/officeDocument/2006/relationships/image" Target="../media/image1840.png"/><Relationship Id="rId4" Type="http://schemas.openxmlformats.org/officeDocument/2006/relationships/image" Target="../media/image210.png"/><Relationship Id="rId9" Type="http://schemas.openxmlformats.org/officeDocument/2006/relationships/image" Target="../media/image34.svg"/><Relationship Id="rId14" Type="http://schemas.openxmlformats.org/officeDocument/2006/relationships/image" Target="../media/image216.png"/></Relationships>
</file>

<file path=ppt/slides/_rels/slide22.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40.svg"/><Relationship Id="rId3" Type="http://schemas.openxmlformats.org/officeDocument/2006/relationships/image" Target="../media/image218.svg"/><Relationship Id="rId7" Type="http://schemas.openxmlformats.org/officeDocument/2006/relationships/image" Target="../media/image193.svg"/><Relationship Id="rId12" Type="http://schemas.openxmlformats.org/officeDocument/2006/relationships/image" Target="../media/image39.png"/><Relationship Id="rId2" Type="http://schemas.openxmlformats.org/officeDocument/2006/relationships/image" Target="../media/image217.png"/><Relationship Id="rId1" Type="http://schemas.openxmlformats.org/officeDocument/2006/relationships/slideLayout" Target="../slideLayouts/slideLayout7.xml"/><Relationship Id="rId6" Type="http://schemas.openxmlformats.org/officeDocument/2006/relationships/image" Target="../media/image192.png"/><Relationship Id="rId11" Type="http://schemas.openxmlformats.org/officeDocument/2006/relationships/image" Target="../media/image195.svg"/><Relationship Id="rId5" Type="http://schemas.openxmlformats.org/officeDocument/2006/relationships/image" Target="../media/image42.svg"/><Relationship Id="rId10" Type="http://schemas.openxmlformats.org/officeDocument/2006/relationships/image" Target="../media/image194.png"/><Relationship Id="rId4" Type="http://schemas.openxmlformats.org/officeDocument/2006/relationships/image" Target="../media/image41.png"/><Relationship Id="rId9" Type="http://schemas.openxmlformats.org/officeDocument/2006/relationships/image" Target="../media/image128.svg"/><Relationship Id="rId14" Type="http://schemas.openxmlformats.org/officeDocument/2006/relationships/image" Target="../media/image1860.png"/></Relationships>
</file>

<file path=ppt/slides/_rels/slide23.xml.rels><?xml version="1.0" encoding="UTF-8" standalone="yes"?>
<Relationships xmlns="http://schemas.openxmlformats.org/package/2006/relationships"><Relationship Id="rId8" Type="http://schemas.openxmlformats.org/officeDocument/2006/relationships/image" Target="../media/image223.png"/><Relationship Id="rId18" Type="http://schemas.openxmlformats.org/officeDocument/2006/relationships/image" Target="../media/image226.png"/><Relationship Id="rId3" Type="http://schemas.openxmlformats.org/officeDocument/2006/relationships/image" Target="../media/image220.png"/><Relationship Id="rId7" Type="http://schemas.openxmlformats.org/officeDocument/2006/relationships/image" Target="../media/image222.png"/><Relationship Id="rId17" Type="http://schemas.openxmlformats.org/officeDocument/2006/relationships/image" Target="../media/image1940.png"/><Relationship Id="rId2" Type="http://schemas.openxmlformats.org/officeDocument/2006/relationships/image" Target="../media/image219.png"/><Relationship Id="rId1" Type="http://schemas.openxmlformats.org/officeDocument/2006/relationships/slideLayout" Target="../slideLayouts/slideLayout7.xml"/><Relationship Id="rId6" Type="http://schemas.openxmlformats.org/officeDocument/2006/relationships/image" Target="../media/image174.png"/><Relationship Id="rId5" Type="http://schemas.openxmlformats.org/officeDocument/2006/relationships/image" Target="../media/image173.png"/><Relationship Id="rId10" Type="http://schemas.openxmlformats.org/officeDocument/2006/relationships/image" Target="../media/image225.png"/><Relationship Id="rId4" Type="http://schemas.openxmlformats.org/officeDocument/2006/relationships/image" Target="../media/image221.png"/><Relationship Id="rId9" Type="http://schemas.openxmlformats.org/officeDocument/2006/relationships/image" Target="../media/image224.png"/></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97.svg"/><Relationship Id="rId3" Type="http://schemas.openxmlformats.org/officeDocument/2006/relationships/image" Target="../media/image228.svg"/><Relationship Id="rId7" Type="http://schemas.openxmlformats.org/officeDocument/2006/relationships/image" Target="../media/image232.svg"/><Relationship Id="rId12" Type="http://schemas.openxmlformats.org/officeDocument/2006/relationships/image" Target="../media/image96.png"/><Relationship Id="rId2" Type="http://schemas.openxmlformats.org/officeDocument/2006/relationships/image" Target="../media/image227.png"/><Relationship Id="rId1" Type="http://schemas.openxmlformats.org/officeDocument/2006/relationships/slideLayout" Target="../slideLayouts/slideLayout7.xml"/><Relationship Id="rId6" Type="http://schemas.openxmlformats.org/officeDocument/2006/relationships/image" Target="../media/image231.png"/><Relationship Id="rId11" Type="http://schemas.openxmlformats.org/officeDocument/2006/relationships/image" Target="../media/image189.svg"/><Relationship Id="rId5" Type="http://schemas.openxmlformats.org/officeDocument/2006/relationships/image" Target="../media/image230.svg"/><Relationship Id="rId23" Type="http://schemas.openxmlformats.org/officeDocument/2006/relationships/image" Target="../media/image2010.png"/><Relationship Id="rId10" Type="http://schemas.openxmlformats.org/officeDocument/2006/relationships/image" Target="../media/image188.png"/><Relationship Id="rId4" Type="http://schemas.openxmlformats.org/officeDocument/2006/relationships/image" Target="../media/image229.png"/><Relationship Id="rId9" Type="http://schemas.openxmlformats.org/officeDocument/2006/relationships/image" Target="../media/image76.svg"/><Relationship Id="rId14" Type="http://schemas.openxmlformats.org/officeDocument/2006/relationships/image" Target="../media/image153.png"/></Relationships>
</file>

<file path=ppt/slides/_rels/slide25.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11.svg"/><Relationship Id="rId7" Type="http://schemas.openxmlformats.org/officeDocument/2006/relationships/image" Target="../media/image34.svg"/><Relationship Id="rId12" Type="http://schemas.openxmlformats.org/officeDocument/2006/relationships/image" Target="../media/image233.jp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15.svg"/><Relationship Id="rId5" Type="http://schemas.openxmlformats.org/officeDocument/2006/relationships/image" Target="../media/image97.svg"/><Relationship Id="rId10" Type="http://schemas.openxmlformats.org/officeDocument/2006/relationships/image" Target="../media/image214.png"/><Relationship Id="rId4" Type="http://schemas.openxmlformats.org/officeDocument/2006/relationships/image" Target="../media/image96.png"/><Relationship Id="rId9" Type="http://schemas.openxmlformats.org/officeDocument/2006/relationships/image" Target="../media/image213.svg"/></Relationships>
</file>

<file path=ppt/slides/_rels/slide26.xml.rels><?xml version="1.0" encoding="UTF-8" standalone="yes"?>
<Relationships xmlns="http://schemas.openxmlformats.org/package/2006/relationships"><Relationship Id="rId8" Type="http://schemas.openxmlformats.org/officeDocument/2006/relationships/image" Target="../media/image240.png"/><Relationship Id="rId18" Type="http://schemas.openxmlformats.org/officeDocument/2006/relationships/image" Target="../media/image241.png"/><Relationship Id="rId3" Type="http://schemas.openxmlformats.org/officeDocument/2006/relationships/image" Target="../media/image235.png"/><Relationship Id="rId7" Type="http://schemas.openxmlformats.org/officeDocument/2006/relationships/image" Target="../media/image239.png"/><Relationship Id="rId17" Type="http://schemas.openxmlformats.org/officeDocument/2006/relationships/image" Target="../media/image211.png"/><Relationship Id="rId2" Type="http://schemas.openxmlformats.org/officeDocument/2006/relationships/image" Target="../media/image234.png"/><Relationship Id="rId16" Type="http://schemas.openxmlformats.org/officeDocument/2006/relationships/image" Target="../media/image2100.png"/><Relationship Id="rId1" Type="http://schemas.openxmlformats.org/officeDocument/2006/relationships/slideLayout" Target="../slideLayouts/slideLayout7.xml"/><Relationship Id="rId6" Type="http://schemas.openxmlformats.org/officeDocument/2006/relationships/image" Target="../media/image238.png"/><Relationship Id="rId5" Type="http://schemas.openxmlformats.org/officeDocument/2006/relationships/image" Target="../media/image237.png"/><Relationship Id="rId4" Type="http://schemas.openxmlformats.org/officeDocument/2006/relationships/image" Target="../media/image236.png"/></Relationships>
</file>

<file path=ppt/slides/_rels/slide27.xml.rels><?xml version="1.0" encoding="UTF-8" standalone="yes"?>
<Relationships xmlns="http://schemas.openxmlformats.org/package/2006/relationships"><Relationship Id="rId8" Type="http://schemas.openxmlformats.org/officeDocument/2006/relationships/image" Target="../media/image248.png"/><Relationship Id="rId13" Type="http://schemas.openxmlformats.org/officeDocument/2006/relationships/image" Target="../media/image252.png"/><Relationship Id="rId3" Type="http://schemas.openxmlformats.org/officeDocument/2006/relationships/image" Target="../media/image243.png"/><Relationship Id="rId7" Type="http://schemas.openxmlformats.org/officeDocument/2006/relationships/image" Target="../media/image247.png"/><Relationship Id="rId12" Type="http://schemas.openxmlformats.org/officeDocument/2006/relationships/image" Target="../media/image251.png"/><Relationship Id="rId2" Type="http://schemas.openxmlformats.org/officeDocument/2006/relationships/image" Target="../media/image242.png"/><Relationship Id="rId1" Type="http://schemas.openxmlformats.org/officeDocument/2006/relationships/slideLayout" Target="../slideLayouts/slideLayout7.xml"/><Relationship Id="rId6" Type="http://schemas.openxmlformats.org/officeDocument/2006/relationships/image" Target="../media/image246.png"/><Relationship Id="rId11" Type="http://schemas.openxmlformats.org/officeDocument/2006/relationships/image" Target="../media/image250.png"/><Relationship Id="rId5" Type="http://schemas.openxmlformats.org/officeDocument/2006/relationships/image" Target="../media/image245.png"/><Relationship Id="rId10" Type="http://schemas.openxmlformats.org/officeDocument/2006/relationships/image" Target="../media/image237.png"/><Relationship Id="rId4" Type="http://schemas.openxmlformats.org/officeDocument/2006/relationships/image" Target="../media/image244.png"/><Relationship Id="rId9" Type="http://schemas.openxmlformats.org/officeDocument/2006/relationships/image" Target="../media/image249.png"/></Relationships>
</file>

<file path=ppt/slides/_rels/slide28.xml.rels><?xml version="1.0" encoding="UTF-8" standalone="yes"?>
<Relationships xmlns="http://schemas.openxmlformats.org/package/2006/relationships"><Relationship Id="rId8" Type="http://schemas.openxmlformats.org/officeDocument/2006/relationships/image" Target="../media/image223.png"/><Relationship Id="rId3" Type="http://schemas.openxmlformats.org/officeDocument/2006/relationships/image" Target="../media/image220.png"/><Relationship Id="rId7" Type="http://schemas.openxmlformats.org/officeDocument/2006/relationships/image" Target="../media/image222.png"/><Relationship Id="rId17" Type="http://schemas.openxmlformats.org/officeDocument/2006/relationships/image" Target="../media/image2240.png"/><Relationship Id="rId2" Type="http://schemas.openxmlformats.org/officeDocument/2006/relationships/image" Target="../media/image219.png"/><Relationship Id="rId1" Type="http://schemas.openxmlformats.org/officeDocument/2006/relationships/slideLayout" Target="../slideLayouts/slideLayout7.xml"/><Relationship Id="rId6" Type="http://schemas.openxmlformats.org/officeDocument/2006/relationships/image" Target="../media/image174.png"/><Relationship Id="rId5" Type="http://schemas.openxmlformats.org/officeDocument/2006/relationships/image" Target="../media/image173.png"/><Relationship Id="rId10" Type="http://schemas.openxmlformats.org/officeDocument/2006/relationships/image" Target="../media/image225.png"/><Relationship Id="rId4" Type="http://schemas.openxmlformats.org/officeDocument/2006/relationships/image" Target="../media/image221.png"/><Relationship Id="rId9" Type="http://schemas.openxmlformats.org/officeDocument/2006/relationships/image" Target="../media/image224.png"/></Relationships>
</file>

<file path=ppt/slides/_rels/slide29.xml.rels><?xml version="1.0" encoding="UTF-8" standalone="yes"?>
<Relationships xmlns="http://schemas.openxmlformats.org/package/2006/relationships"><Relationship Id="rId3" Type="http://schemas.openxmlformats.org/officeDocument/2006/relationships/image" Target="../media/image128.svg"/><Relationship Id="rId2" Type="http://schemas.openxmlformats.org/officeDocument/2006/relationships/image" Target="../media/image127.png"/><Relationship Id="rId1" Type="http://schemas.openxmlformats.org/officeDocument/2006/relationships/slideLayout" Target="../slideLayouts/slideLayout7.xml"/><Relationship Id="rId5" Type="http://schemas.openxmlformats.org/officeDocument/2006/relationships/image" Target="../media/image254.png"/><Relationship Id="rId4" Type="http://schemas.openxmlformats.org/officeDocument/2006/relationships/image" Target="../media/image253.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5.svg"/><Relationship Id="rId7" Type="http://schemas.openxmlformats.org/officeDocument/2006/relationships/image" Target="../media/image258.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257.png"/><Relationship Id="rId5" Type="http://schemas.openxmlformats.org/officeDocument/2006/relationships/image" Target="../media/image256.svg"/><Relationship Id="rId4" Type="http://schemas.openxmlformats.org/officeDocument/2006/relationships/image" Target="../media/image255.png"/><Relationship Id="rId9" Type="http://schemas.openxmlformats.org/officeDocument/2006/relationships/image" Target="../media/image36.sv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19" Type="http://schemas.openxmlformats.org/officeDocument/2006/relationships/image" Target="../media/image490.png"/><Relationship Id="rId4" Type="http://schemas.openxmlformats.org/officeDocument/2006/relationships/image" Target="../media/image2.png"/><Relationship Id="rId9" Type="http://schemas.openxmlformats.org/officeDocument/2006/relationships/image" Target="../media/image63.png"/><Relationship Id="rId14" Type="http://schemas.openxmlformats.org/officeDocument/2006/relationships/image" Target="../media/image68.svg"/></Relationships>
</file>

<file path=ppt/slides/_rels/slide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18" Type="http://schemas.openxmlformats.org/officeDocument/2006/relationships/image" Target="../media/image83.png"/><Relationship Id="rId3" Type="http://schemas.openxmlformats.org/officeDocument/2006/relationships/image" Target="../media/image70.svg"/><Relationship Id="rId7" Type="http://schemas.openxmlformats.org/officeDocument/2006/relationships/image" Target="../media/image13.svg"/><Relationship Id="rId12" Type="http://schemas.openxmlformats.org/officeDocument/2006/relationships/image" Target="../media/image77.png"/><Relationship Id="rId17" Type="http://schemas.openxmlformats.org/officeDocument/2006/relationships/image" Target="../media/image82.svg"/><Relationship Id="rId2" Type="http://schemas.openxmlformats.org/officeDocument/2006/relationships/image" Target="../media/image69.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6.svg"/><Relationship Id="rId5" Type="http://schemas.openxmlformats.org/officeDocument/2006/relationships/image" Target="../media/image72.svg"/><Relationship Id="rId15" Type="http://schemas.openxmlformats.org/officeDocument/2006/relationships/image" Target="../media/image80.sv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svg"/><Relationship Id="rId14" Type="http://schemas.openxmlformats.org/officeDocument/2006/relationships/image" Target="../media/image79.png"/></Relationships>
</file>

<file path=ppt/slides/_rels/slide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3" Type="http://schemas.openxmlformats.org/officeDocument/2006/relationships/image" Target="../media/image85.svg"/><Relationship Id="rId7" Type="http://schemas.openxmlformats.org/officeDocument/2006/relationships/image" Target="../media/image89.svg"/><Relationship Id="rId12" Type="http://schemas.openxmlformats.org/officeDocument/2006/relationships/image" Target="../media/image94.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8" Type="http://schemas.openxmlformats.org/officeDocument/2006/relationships/image" Target="../media/image103.png"/><Relationship Id="rId18" Type="http://schemas.openxmlformats.org/officeDocument/2006/relationships/image" Target="../media/image106.png"/><Relationship Id="rId3" Type="http://schemas.openxmlformats.org/officeDocument/2006/relationships/image" Target="../media/image99.png"/><Relationship Id="rId7" Type="http://schemas.openxmlformats.org/officeDocument/2006/relationships/image" Target="../media/image102.png"/><Relationship Id="rId17" Type="http://schemas.openxmlformats.org/officeDocument/2006/relationships/image" Target="../media/image730.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4.png"/><Relationship Id="rId10" Type="http://schemas.openxmlformats.org/officeDocument/2006/relationships/image" Target="../media/image105.png"/><Relationship Id="rId19" Type="http://schemas.openxmlformats.org/officeDocument/2006/relationships/image" Target="../media/image750.png"/><Relationship Id="rId4" Type="http://schemas.openxmlformats.org/officeDocument/2006/relationships/image" Target="../media/image100.png"/><Relationship Id="rId9" Type="http://schemas.openxmlformats.org/officeDocument/2006/relationships/image" Target="../media/image104.png"/></Relationships>
</file>

<file path=ppt/slides/_rels/slide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16.svg"/><Relationship Id="rId26" Type="http://schemas.openxmlformats.org/officeDocument/2006/relationships/image" Target="../media/image840.png"/><Relationship Id="rId3" Type="http://schemas.openxmlformats.org/officeDocument/2006/relationships/image" Target="../media/image108.svg"/><Relationship Id="rId7" Type="http://schemas.openxmlformats.org/officeDocument/2006/relationships/image" Target="../media/image112.svg"/><Relationship Id="rId12" Type="http://schemas.openxmlformats.org/officeDocument/2006/relationships/image" Target="../media/image115.png"/><Relationship Id="rId2" Type="http://schemas.openxmlformats.org/officeDocument/2006/relationships/image" Target="../media/image107.png"/><Relationship Id="rId29"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image" Target="../media/image114.svg"/><Relationship Id="rId5" Type="http://schemas.openxmlformats.org/officeDocument/2006/relationships/image" Target="../media/image110.svg"/><Relationship Id="rId28" Type="http://schemas.openxmlformats.org/officeDocument/2006/relationships/image" Target="../media/image860.png"/><Relationship Id="rId10" Type="http://schemas.openxmlformats.org/officeDocument/2006/relationships/image" Target="../media/image113.png"/><Relationship Id="rId4" Type="http://schemas.openxmlformats.org/officeDocument/2006/relationships/image" Target="../media/image109.png"/><Relationship Id="rId9" Type="http://schemas.openxmlformats.org/officeDocument/2006/relationships/image" Target="../media/image78.svg"/><Relationship Id="rId14" Type="http://schemas.openxmlformats.org/officeDocument/2006/relationships/image" Target="../media/image117.png"/><Relationship Id="rId27" Type="http://schemas.openxmlformats.org/officeDocument/2006/relationships/image" Target="../media/image118.png"/><Relationship Id="rId30"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txBody>
            <a:bodyPr/>
            <a:lstStyle/>
            <a:p>
              <a:endParaRPr lang="en-US"/>
            </a:p>
          </p:txBody>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txBody>
            <a:bodyPr/>
            <a:lstStyle/>
            <a:p>
              <a:endParaRPr lang="en-US"/>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a:solidFill>
                  <a:schemeClr val="accent1">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a:solidFill>
                  <a:schemeClr val="accent1">
                    <a:lumMod val="50000"/>
                  </a:schemeClr>
                </a:solidFill>
                <a:latin typeface="Arial" panose="020B0604020202020204" pitchFamily="34" charset="0"/>
                <a:cs typeface="Arial" panose="020B0604020202020204" pitchFamily="34" charset="0"/>
              </a:rPr>
              <a:t>ĐẾN VỚI BÀI HỌC MỚI!</a:t>
            </a:r>
          </a:p>
        </p:txBody>
      </p:sp>
    </p:spTree>
    <p:extLst>
      <p:ext uri="{BB962C8B-B14F-4D97-AF65-F5344CB8AC3E}">
        <p14:creationId xmlns:p14="http://schemas.microsoft.com/office/powerpoint/2010/main" val="54388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7947" y="-3338800"/>
            <a:ext cx="12978005"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51006" y="3405578"/>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136" y="8867909"/>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txBody>
            <a:bodyPr/>
            <a:lstStyle/>
            <a:p>
              <a:endParaRPr lang="en-US"/>
            </a:p>
          </p:txBody>
        </p:sp>
      </p:grpSp>
      <p:grpSp>
        <p:nvGrpSpPr>
          <p:cNvPr id="9" name="Group 9"/>
          <p:cNvGrpSpPr>
            <a:grpSpLocks noChangeAspect="1"/>
          </p:cNvGrpSpPr>
          <p:nvPr/>
        </p:nvGrpSpPr>
        <p:grpSpPr>
          <a:xfrm rot="1232861">
            <a:off x="1041179" y="6800189"/>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txBody>
            <a:bodyPr/>
            <a:lstStyle/>
            <a:p>
              <a:endParaRPr lang="en-US"/>
            </a:p>
          </p:txBody>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700271" y="3556917"/>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728819" y="7031096"/>
            <a:ext cx="501761" cy="501761"/>
          </a:xfrm>
          <a:prstGeom prst="rect">
            <a:avLst/>
          </a:prstGeom>
        </p:spPr>
      </p:pic>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a:solidFill>
                  <a:schemeClr val="accent4">
                    <a:lumMod val="50000"/>
                  </a:schemeClr>
                </a:solidFill>
                <a:latin typeface="Arial" panose="020B0604020202020204" pitchFamily="34" charset="0"/>
                <a:cs typeface="Arial" panose="020B0604020202020204" pitchFamily="34" charset="0"/>
              </a:rPr>
              <a:t>Ghi</a:t>
            </a:r>
            <a:r>
              <a:rPr lang="en-US" sz="5400" b="1" dirty="0">
                <a:solidFill>
                  <a:schemeClr val="accent4">
                    <a:lumMod val="50000"/>
                  </a:schemeClr>
                </a:solidFill>
                <a:latin typeface="Arial" panose="020B0604020202020204" pitchFamily="34" charset="0"/>
                <a:cs typeface="Arial" panose="020B0604020202020204" pitchFamily="34" charset="0"/>
              </a:rPr>
              <a:t> </a:t>
            </a:r>
            <a:r>
              <a:rPr lang="en-US" sz="5400" b="1" dirty="0" err="1">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082276">
            <a:off x="13528972" y="5544205"/>
            <a:ext cx="5157790" cy="9485590"/>
          </a:xfrm>
          <a:prstGeom prst="rect">
            <a:avLst/>
          </a:prstGeom>
        </p:spPr>
      </p:pic>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txBody>
            <a:bodyPr/>
            <a:lstStyle/>
            <a:p>
              <a:endParaRPr lang="en-US"/>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79846">
            <a:off x="-609447" y="-182074"/>
            <a:ext cx="1568231" cy="147609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575963">
            <a:off x="16603122" y="951765"/>
            <a:ext cx="365155" cy="365155"/>
          </a:xfrm>
          <a:prstGeom prst="rect">
            <a:avLst/>
          </a:prstGeom>
        </p:spPr>
      </p:pic>
      <p:grpSp>
        <p:nvGrpSpPr>
          <p:cNvPr id="13" name="Group 13"/>
          <p:cNvGrpSpPr>
            <a:grpSpLocks noChangeAspect="1"/>
          </p:cNvGrpSpPr>
          <p:nvPr/>
        </p:nvGrpSpPr>
        <p:grpSpPr>
          <a:xfrm rot="1238497">
            <a:off x="16031750" y="8490267"/>
            <a:ext cx="449855" cy="389575"/>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FA54F"/>
            </a:solidFill>
          </p:spPr>
          <p:txBody>
            <a:bodyPr/>
            <a:lstStyle/>
            <a:p>
              <a:endParaRPr lang="en-US"/>
            </a:p>
          </p:txBody>
        </p:sp>
      </p:gr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Chú</a:t>
            </a:r>
            <a:r>
              <a:rPr lang="en-US" sz="4000" b="1" dirty="0">
                <a:solidFill>
                  <a:srgbClr val="C00000"/>
                </a:solidFill>
                <a:latin typeface="Arial" panose="020B0604020202020204" pitchFamily="34" charset="0"/>
                <a:cs typeface="Arial" panose="020B0604020202020204" pitchFamily="34" charset="0"/>
              </a:rPr>
              <a:t> ý</a:t>
            </a: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pic>
        <p:nvPicPr>
          <p:cNvPr id="23"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4390" y="5101448"/>
            <a:ext cx="5068409" cy="5200792"/>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a:latin typeface="Arial" panose="020B0604020202020204" pitchFamily="34" charset="0"/>
                <a:cs typeface="Arial" panose="020B0604020202020204" pitchFamily="34" charset="0"/>
              </a:rPr>
              <a:t>Hình</a:t>
            </a:r>
            <a:r>
              <a:rPr lang="en-US" sz="3600" i="1" dirty="0">
                <a:latin typeface="Arial" panose="020B0604020202020204" pitchFamily="34" charset="0"/>
                <a:cs typeface="Arial" panose="020B0604020202020204" pitchFamily="34" charset="0"/>
              </a:rPr>
              <a:t> 2.4</a:t>
            </a:r>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a:solidFill>
                      <a:srgbClr val="002060"/>
                    </a:solidFill>
                    <a:latin typeface="Arial" panose="020B0604020202020204" pitchFamily="34" charset="0"/>
                    <a:cs typeface="Arial" panose="020B0604020202020204" pitchFamily="34" charset="0"/>
                  </a:rPr>
                  <a:t>Điểm </a:t>
                </a:r>
                <a:r>
                  <a:rPr lang="en-US" sz="4000" dirty="0" err="1">
                    <a:solidFill>
                      <a:srgbClr val="002060"/>
                    </a:solidFill>
                    <a:latin typeface="Arial" panose="020B0604020202020204" pitchFamily="34" charset="0"/>
                    <a:cs typeface="Arial" panose="020B0604020202020204" pitchFamily="34" charset="0"/>
                  </a:rPr>
                  <a:t>nào</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trong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Hình</a:t>
                </a:r>
                <a:r>
                  <a:rPr lang="en-US" sz="4000" dirty="0">
                    <a:solidFill>
                      <a:srgbClr val="002060"/>
                    </a:solidFill>
                    <a:latin typeface="Arial" panose="020B0604020202020204" pitchFamily="34" charset="0"/>
                    <a:cs typeface="Arial" panose="020B0604020202020204" pitchFamily="34" charset="0"/>
                  </a:rPr>
                  <a:t> 2.4 </a:t>
                </a:r>
                <a:r>
                  <a:rPr lang="en-US" sz="4000" dirty="0" err="1">
                    <a:solidFill>
                      <a:srgbClr val="002060"/>
                    </a:solidFill>
                    <a:latin typeface="Arial" panose="020B0604020202020204" pitchFamily="34" charset="0"/>
                    <a:cs typeface="Arial" panose="020B0604020202020204" pitchFamily="34" charset="0"/>
                  </a:rPr>
                  <a:t>biểu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diễn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số</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a:solidFill>
                      <a:srgbClr val="002060"/>
                    </a:solidFill>
                    <a:latin typeface="Arial" panose="020B0604020202020204" pitchFamily="34" charset="0"/>
                    <a:cs typeface="Arial" panose="020B0604020202020204" pitchFamily="34" charset="0"/>
                  </a:rPr>
                  <a:t> ? </a:t>
                </a:r>
                <a:r>
                  <a:rPr lang="en-US" sz="4000" dirty="0" err="1">
                    <a:solidFill>
                      <a:srgbClr val="002060"/>
                    </a:solidFill>
                    <a:latin typeface="Arial" panose="020B0604020202020204" pitchFamily="34" charset="0"/>
                    <a:cs typeface="Arial" panose="020B0604020202020204" pitchFamily="34" charset="0"/>
                  </a:rPr>
                  <a:t>Em</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có</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xét</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gì</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điểm</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biểu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diễn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hai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số</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đối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216539">
            <a:off x="-2328531" y="8161820"/>
            <a:ext cx="6971957" cy="4758360"/>
          </a:xfrm>
          <a:prstGeom prst="rect">
            <a:avLst/>
          </a:prstGeom>
        </p:spPr>
      </p:pic>
      <p:grpSp>
        <p:nvGrpSpPr>
          <p:cNvPr id="3" name="Group 3"/>
          <p:cNvGrpSpPr/>
          <p:nvPr/>
        </p:nvGrpSpPr>
        <p:grpSpPr>
          <a:xfrm rot="-5400000">
            <a:off x="4208503" y="-1343384"/>
            <a:ext cx="7201982" cy="12324986"/>
            <a:chOff x="0" y="0"/>
            <a:chExt cx="3080402" cy="4158705"/>
          </a:xfrm>
        </p:grpSpPr>
        <p:sp>
          <p:nvSpPr>
            <p:cNvPr id="4" name="Freeform 4"/>
            <p:cNvSpPr/>
            <p:nvPr/>
          </p:nvSpPr>
          <p:spPr>
            <a:xfrm>
              <a:off x="-5580" y="-3142"/>
              <a:ext cx="3086424" cy="4168300"/>
            </a:xfrm>
            <a:custGeom>
              <a:avLst/>
              <a:gdLst/>
              <a:ahLst/>
              <a:cxnLst/>
              <a:rect l="l" t="t" r="r" b="b"/>
              <a:pathLst>
                <a:path w="3086424" h="4168300">
                  <a:moveTo>
                    <a:pt x="3085975" y="3489389"/>
                  </a:moveTo>
                  <a:cubicBezTo>
                    <a:pt x="3085528" y="3709462"/>
                    <a:pt x="3072989" y="3831554"/>
                    <a:pt x="3072989" y="3831554"/>
                  </a:cubicBezTo>
                  <a:cubicBezTo>
                    <a:pt x="3072720" y="3940999"/>
                    <a:pt x="3084705" y="4043592"/>
                    <a:pt x="2722002" y="4035780"/>
                  </a:cubicBezTo>
                  <a:cubicBezTo>
                    <a:pt x="2722002" y="4035780"/>
                    <a:pt x="2181957" y="4017188"/>
                    <a:pt x="1800905" y="4022715"/>
                  </a:cubicBezTo>
                  <a:cubicBezTo>
                    <a:pt x="1758971" y="4023323"/>
                    <a:pt x="1711137" y="4023958"/>
                    <a:pt x="1659185" y="4024607"/>
                  </a:cubicBezTo>
                  <a:cubicBezTo>
                    <a:pt x="1633611" y="4060556"/>
                    <a:pt x="1603561" y="4101804"/>
                    <a:pt x="1595244" y="4109109"/>
                  </a:cubicBezTo>
                  <a:cubicBezTo>
                    <a:pt x="1589217" y="4114404"/>
                    <a:pt x="1578738" y="4128208"/>
                    <a:pt x="1568277" y="4142958"/>
                  </a:cubicBezTo>
                  <a:cubicBezTo>
                    <a:pt x="1551308" y="4166881"/>
                    <a:pt x="1516305" y="4168300"/>
                    <a:pt x="1497318" y="4145946"/>
                  </a:cubicBezTo>
                  <a:cubicBezTo>
                    <a:pt x="1478257" y="4123506"/>
                    <a:pt x="1457170" y="4097206"/>
                    <a:pt x="1446450" y="4078933"/>
                  </a:cubicBezTo>
                  <a:cubicBezTo>
                    <a:pt x="1436312" y="4061652"/>
                    <a:pt x="1427269" y="4043724"/>
                    <a:pt x="1419656" y="4027404"/>
                  </a:cubicBezTo>
                  <a:cubicBezTo>
                    <a:pt x="976795" y="4032292"/>
                    <a:pt x="433245" y="4037074"/>
                    <a:pt x="433245" y="4037074"/>
                  </a:cubicBezTo>
                  <a:cubicBezTo>
                    <a:pt x="187246" y="4036470"/>
                    <a:pt x="3350" y="3950049"/>
                    <a:pt x="9970" y="3777780"/>
                  </a:cubicBezTo>
                  <a:cubicBezTo>
                    <a:pt x="9970" y="377778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489389"/>
                  </a:cubicBezTo>
                  <a:close/>
                </a:path>
              </a:pathLst>
            </a:custGeom>
            <a:solidFill>
              <a:srgbClr val="FDB5A8"/>
            </a:solidFill>
          </p:spPr>
          <p:txBody>
            <a:bodyPr/>
            <a:lstStyle/>
            <a:p>
              <a:endParaRPr lang="en-US"/>
            </a:p>
          </p:txBody>
        </p:sp>
      </p:grpSp>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txBody>
            <a:bodyPr/>
            <a:lstStyle/>
            <a:p>
              <a:endParaRPr lang="en-US"/>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200624">
            <a:off x="14453253" y="-2117385"/>
            <a:ext cx="5612093" cy="444758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6494855">
            <a:off x="-1368294" y="7296429"/>
            <a:ext cx="3112593" cy="493350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7259300" y="-334682"/>
            <a:ext cx="2671638" cy="3160002"/>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5307349" y="437693"/>
            <a:ext cx="1095727" cy="113399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018021" y="9134827"/>
            <a:ext cx="1465137" cy="157541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3971985" y="1218118"/>
            <a:ext cx="479140" cy="689862"/>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683216" y="5143500"/>
            <a:ext cx="555416" cy="799682"/>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062440" y="5943182"/>
            <a:ext cx="311744" cy="448847"/>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13689713" y="1907980"/>
            <a:ext cx="282272" cy="406412"/>
          </a:xfrm>
          <a:prstGeom prst="rect">
            <a:avLst/>
          </a:prstGeom>
        </p:spPr>
      </p:pic>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a:solidFill>
                  <a:schemeClr val="accent1">
                    <a:lumMod val="50000"/>
                  </a:schemeClr>
                </a:solidFill>
                <a:latin typeface="Arial" panose="020B0604020202020204" pitchFamily="34" charset="0"/>
                <a:cs typeface="Arial" panose="020B0604020202020204" pitchFamily="34" charset="0"/>
              </a:rPr>
              <a:t>Luyện</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tập</a:t>
            </a:r>
            <a:r>
              <a:rPr lang="en-US" sz="4400" b="1" dirty="0">
                <a:solidFill>
                  <a:schemeClr val="accent1">
                    <a:lumMod val="50000"/>
                  </a:schemeClr>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pic>
        <p:nvPicPr>
          <p:cNvPr id="21"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547817">
            <a:off x="16445064" y="3838485"/>
            <a:ext cx="1042020" cy="730716"/>
          </a:xfrm>
          <a:prstGeom prst="rect">
            <a:avLst/>
          </a:prstGeom>
        </p:spPr>
      </p:pic>
      <p:pic>
        <p:nvPicPr>
          <p:cNvPr id="22"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2496800" y="4366109"/>
            <a:ext cx="5127996" cy="6104758"/>
          </a:xfrm>
          <a:prstGeom prst="rect">
            <a:avLst/>
          </a:prstGeom>
        </p:spPr>
      </p:pic>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00884" y="-2272125"/>
            <a:ext cx="5255542" cy="40927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103878">
            <a:off x="17025496" y="8698890"/>
            <a:ext cx="4572554" cy="356087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943141" flipV="1">
            <a:off x="15800780" y="-758311"/>
            <a:ext cx="3080925" cy="291532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35890">
            <a:off x="-1175148" y="8902228"/>
            <a:ext cx="3324644" cy="2414523"/>
          </a:xfrm>
          <a:prstGeom prst="rect">
            <a:avLst/>
          </a:prstGeom>
        </p:spPr>
      </p:pic>
      <p:grpSp>
        <p:nvGrpSpPr>
          <p:cNvPr id="6" name="Group 6"/>
          <p:cNvGrpSpPr/>
          <p:nvPr/>
        </p:nvGrpSpPr>
        <p:grpSpPr>
          <a:xfrm>
            <a:off x="486347" y="774700"/>
            <a:ext cx="17496853" cy="8737600"/>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txBody>
            <a:bodyPr/>
            <a:lstStyle/>
            <a:p>
              <a:endParaRPr lang="en-US"/>
            </a:p>
          </p:txBody>
        </p:sp>
      </p:grpSp>
      <p:grpSp>
        <p:nvGrpSpPr>
          <p:cNvPr id="8" name="Group 8"/>
          <p:cNvGrpSpPr/>
          <p:nvPr/>
        </p:nvGrpSpPr>
        <p:grpSpPr>
          <a:xfrm>
            <a:off x="771201" y="1028700"/>
            <a:ext cx="16878537" cy="82296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txBody>
            <a:bodyPr/>
            <a:lstStyle/>
            <a:p>
              <a:endParaRPr lang="en-US"/>
            </a:p>
          </p:txBody>
        </p:sp>
      </p:grpSp>
      <p:pic>
        <p:nvPicPr>
          <p:cNvPr id="1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9050533">
            <a:off x="16731315" y="1870080"/>
            <a:ext cx="953852" cy="132479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944186">
            <a:off x="-575866" y="8037665"/>
            <a:ext cx="1151731" cy="159962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30600" y="1293173"/>
            <a:ext cx="339880" cy="489355"/>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5661682" y="1913747"/>
            <a:ext cx="191597" cy="275859"/>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5086736" y="395598"/>
            <a:ext cx="605579" cy="871908"/>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14:m>
                  <m:oMath xmlns:m="http://schemas.openxmlformats.org/officeDocument/2006/math">
                    <m:rad>
                      <m:radPr>
                        <m:degHide m:val="on"/>
                        <m:ctrlPr>
                          <a:rPr lang="vi-VN"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a:latin typeface="Arial" panose="020B060402020202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10416788" y="2780120"/>
            <a:ext cx="7035395" cy="5131340"/>
          </a:xfrm>
          <a:prstGeom prst="rect">
            <a:avLst/>
          </a:prstGeom>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4697423">
            <a:off x="13353803" y="-1585148"/>
            <a:ext cx="5772412" cy="553102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876537" y="7152207"/>
            <a:ext cx="6363464" cy="469305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201559" y="-1955839"/>
            <a:ext cx="7207452" cy="41148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7372244">
            <a:off x="14850161" y="7673338"/>
            <a:ext cx="6029011" cy="4114800"/>
          </a:xfrm>
          <a:prstGeom prst="rect">
            <a:avLst/>
          </a:prstGeom>
        </p:spPr>
      </p:pic>
      <p:grpSp>
        <p:nvGrpSpPr>
          <p:cNvPr id="6" name="Group 6"/>
          <p:cNvGrpSpPr/>
          <p:nvPr/>
        </p:nvGrpSpPr>
        <p:grpSpPr>
          <a:xfrm>
            <a:off x="1028700" y="1028700"/>
            <a:ext cx="16230600" cy="8229600"/>
            <a:chOff x="0" y="0"/>
            <a:chExt cx="20471031" cy="10379678"/>
          </a:xfrm>
        </p:grpSpPr>
        <p:sp>
          <p:nvSpPr>
            <p:cNvPr id="7" name="Freeform 7"/>
            <p:cNvSpPr/>
            <p:nvPr/>
          </p:nvSpPr>
          <p:spPr>
            <a:xfrm>
              <a:off x="0" y="-4073"/>
              <a:ext cx="20477421" cy="10386280"/>
            </a:xfrm>
            <a:custGeom>
              <a:avLst/>
              <a:gdLst/>
              <a:ahLst/>
              <a:cxnLst/>
              <a:rect l="l" t="t" r="r" b="b"/>
              <a:pathLst>
                <a:path w="20477421" h="10386280">
                  <a:moveTo>
                    <a:pt x="19849644" y="10331802"/>
                  </a:moveTo>
                  <a:cubicBezTo>
                    <a:pt x="19849644" y="10331802"/>
                    <a:pt x="19118769" y="10386280"/>
                    <a:pt x="16279152" y="10383659"/>
                  </a:cubicBezTo>
                  <a:cubicBezTo>
                    <a:pt x="7281002" y="10381496"/>
                    <a:pt x="1057074" y="10373672"/>
                    <a:pt x="1057074" y="10373672"/>
                  </a:cubicBezTo>
                  <a:cubicBezTo>
                    <a:pt x="812932" y="10364837"/>
                    <a:pt x="449110" y="10343607"/>
                    <a:pt x="282371" y="10285430"/>
                  </a:cubicBezTo>
                  <a:cubicBezTo>
                    <a:pt x="4469" y="10188466"/>
                    <a:pt x="0" y="10015188"/>
                    <a:pt x="0" y="8195292"/>
                  </a:cubicBezTo>
                  <a:lnTo>
                    <a:pt x="0" y="8195199"/>
                  </a:lnTo>
                  <a:cubicBezTo>
                    <a:pt x="8536" y="491230"/>
                    <a:pt x="0" y="345608"/>
                    <a:pt x="77597" y="223930"/>
                  </a:cubicBezTo>
                  <a:cubicBezTo>
                    <a:pt x="217372" y="4759"/>
                    <a:pt x="519255" y="4073"/>
                    <a:pt x="937909" y="4073"/>
                  </a:cubicBezTo>
                  <a:cubicBezTo>
                    <a:pt x="937909" y="4073"/>
                    <a:pt x="3505467" y="15681"/>
                    <a:pt x="12961232" y="7673"/>
                  </a:cubicBezTo>
                  <a:cubicBezTo>
                    <a:pt x="18899842" y="0"/>
                    <a:pt x="19616575" y="6979"/>
                    <a:pt x="19616575" y="6979"/>
                  </a:cubicBezTo>
                  <a:cubicBezTo>
                    <a:pt x="19984882" y="14458"/>
                    <a:pt x="20123142" y="42638"/>
                    <a:pt x="20320882" y="165219"/>
                  </a:cubicBezTo>
                  <a:cubicBezTo>
                    <a:pt x="20471899" y="258836"/>
                    <a:pt x="20477421" y="476157"/>
                    <a:pt x="20468281" y="8195199"/>
                  </a:cubicBezTo>
                  <a:lnTo>
                    <a:pt x="20468281" y="8195292"/>
                  </a:lnTo>
                  <a:cubicBezTo>
                    <a:pt x="20468281" y="10133153"/>
                    <a:pt x="20425496" y="10281740"/>
                    <a:pt x="19849644" y="10331802"/>
                  </a:cubicBezTo>
                  <a:close/>
                </a:path>
              </a:pathLst>
            </a:custGeom>
            <a:solidFill>
              <a:srgbClr val="C9EDEC"/>
            </a:solidFill>
          </p:spPr>
          <p:txBody>
            <a:bodyPr/>
            <a:lstStyle/>
            <a:p>
              <a:endParaRPr lang="en-US"/>
            </a:p>
          </p:txBody>
        </p:sp>
      </p:grpSp>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txBody>
            <a:bodyPr/>
            <a:lstStyle/>
            <a:p>
              <a:endParaRPr lang="en-US"/>
            </a:p>
          </p:txBody>
        </p:sp>
      </p:grpSp>
      <p:pic>
        <p:nvPicPr>
          <p:cNvPr id="1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flipH="1" flipV="1">
            <a:off x="17478442" y="2158961"/>
            <a:ext cx="1153450" cy="126578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97716" y="8913291"/>
            <a:ext cx="1489797" cy="1634894"/>
          </a:xfrm>
          <a:prstGeom prst="rect">
            <a:avLst/>
          </a:prstGeom>
        </p:spPr>
      </p:pic>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a:solidFill>
                  <a:schemeClr val="accent5">
                    <a:lumMod val="50000"/>
                  </a:schemeClr>
                </a:solidFill>
                <a:latin typeface="Arial" panose="020B0604020202020204" pitchFamily="34" charset="0"/>
                <a:cs typeface="Arial" panose="020B0604020202020204" pitchFamily="34" charset="0"/>
              </a:rPr>
              <a:t>2. </a:t>
            </a:r>
            <a:r>
              <a:rPr lang="en-US" sz="4800" b="1" dirty="0" err="1">
                <a:solidFill>
                  <a:schemeClr val="accent5">
                    <a:lumMod val="50000"/>
                  </a:schemeClr>
                </a:solidFill>
                <a:latin typeface="Arial" panose="020B0604020202020204" pitchFamily="34" charset="0"/>
                <a:cs typeface="Arial" panose="020B0604020202020204" pitchFamily="34" charset="0"/>
              </a:rPr>
              <a:t>Thứ</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tự</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trong</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tập</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hợp</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số</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402167" y="4046195"/>
            <a:ext cx="362255" cy="521571"/>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8241149" y="9527296"/>
            <a:ext cx="282600" cy="406885"/>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2078180" y="273595"/>
            <a:ext cx="322275" cy="464008"/>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7478442" y="5734650"/>
            <a:ext cx="512775" cy="738288"/>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16800647" y="8886600"/>
            <a:ext cx="284578" cy="409733"/>
          </a:xfrm>
          <a:prstGeom prst="rect">
            <a:avLst/>
          </a:prstGeom>
        </p:spPr>
      </p:pic>
      <p:pic>
        <p:nvPicPr>
          <p:cNvPr id="23" name="Picture 2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1179164" y="548360"/>
            <a:ext cx="605579" cy="871908"/>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a:off x="16240009" y="458060"/>
            <a:ext cx="324110" cy="466651"/>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a:latin typeface="Arial" panose="020B0604020202020204" pitchFamily="34" charset="0"/>
                <a:cs typeface="Arial" panose="020B0604020202020204" pitchFamily="34" charset="0"/>
              </a:rPr>
              <a:t>Ta c</a:t>
            </a:r>
            <a:r>
              <a:rPr lang="vi-VN" sz="4000" i="1" dirty="0">
                <a:latin typeface="Arial" panose="020B0604020202020204" pitchFamily="34" charset="0"/>
                <a:cs typeface="Arial" panose="020B0604020202020204" pitchFamily="34" charset="0"/>
              </a:rPr>
              <a:t>ó 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922089" y="-2063768"/>
            <a:ext cx="4849873" cy="37768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8664900">
            <a:off x="15112097" y="8486627"/>
            <a:ext cx="4712790" cy="367008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6616683">
            <a:off x="13884882" y="-2613829"/>
            <a:ext cx="5446611" cy="6077111"/>
          </a:xfrm>
          <a:prstGeom prst="rect">
            <a:avLst/>
          </a:prstGeom>
        </p:spPr>
      </p:pic>
      <p:grpSp>
        <p:nvGrpSpPr>
          <p:cNvPr id="5" name="Group 5"/>
          <p:cNvGrpSpPr/>
          <p:nvPr/>
        </p:nvGrpSpPr>
        <p:grpSpPr>
          <a:xfrm rot="5400000">
            <a:off x="7558908" y="-440037"/>
            <a:ext cx="7040928" cy="10881143"/>
            <a:chOff x="0" y="0"/>
            <a:chExt cx="3080402" cy="4409056"/>
          </a:xfrm>
        </p:grpSpPr>
        <p:sp>
          <p:nvSpPr>
            <p:cNvPr id="6" name="Freeform 6"/>
            <p:cNvSpPr/>
            <p:nvPr/>
          </p:nvSpPr>
          <p:spPr>
            <a:xfrm>
              <a:off x="-5580" y="-3142"/>
              <a:ext cx="3086424" cy="4418650"/>
            </a:xfrm>
            <a:custGeom>
              <a:avLst/>
              <a:gdLst/>
              <a:ahLst/>
              <a:cxnLst/>
              <a:rect l="l" t="t" r="r" b="b"/>
              <a:pathLst>
                <a:path w="3086424" h="4418650">
                  <a:moveTo>
                    <a:pt x="3085975" y="3735600"/>
                  </a:moveTo>
                  <a:cubicBezTo>
                    <a:pt x="3085528" y="3959812"/>
                    <a:pt x="3072989" y="4081905"/>
                    <a:pt x="3072989" y="4081905"/>
                  </a:cubicBezTo>
                  <a:cubicBezTo>
                    <a:pt x="3072720" y="4191350"/>
                    <a:pt x="3084705" y="4293943"/>
                    <a:pt x="2722002" y="4286131"/>
                  </a:cubicBezTo>
                  <a:cubicBezTo>
                    <a:pt x="2722002" y="4286131"/>
                    <a:pt x="2181957" y="4267538"/>
                    <a:pt x="1800905" y="4273065"/>
                  </a:cubicBezTo>
                  <a:cubicBezTo>
                    <a:pt x="1758971" y="4273674"/>
                    <a:pt x="1711137" y="4274308"/>
                    <a:pt x="1659185" y="4274958"/>
                  </a:cubicBezTo>
                  <a:cubicBezTo>
                    <a:pt x="1633611" y="4310906"/>
                    <a:pt x="1603561" y="4352154"/>
                    <a:pt x="1595244" y="4359459"/>
                  </a:cubicBezTo>
                  <a:cubicBezTo>
                    <a:pt x="1589217" y="4364754"/>
                    <a:pt x="1578738" y="4378559"/>
                    <a:pt x="1568277" y="4393309"/>
                  </a:cubicBezTo>
                  <a:cubicBezTo>
                    <a:pt x="1551308" y="4417232"/>
                    <a:pt x="1516305" y="4418650"/>
                    <a:pt x="1497318" y="4396297"/>
                  </a:cubicBezTo>
                  <a:cubicBezTo>
                    <a:pt x="1478257" y="4373856"/>
                    <a:pt x="1457170" y="4347557"/>
                    <a:pt x="1446450" y="4329283"/>
                  </a:cubicBezTo>
                  <a:cubicBezTo>
                    <a:pt x="1436312" y="4312002"/>
                    <a:pt x="1427269" y="4294075"/>
                    <a:pt x="1419656" y="4277754"/>
                  </a:cubicBezTo>
                  <a:cubicBezTo>
                    <a:pt x="976795" y="4282642"/>
                    <a:pt x="433245" y="4287425"/>
                    <a:pt x="433245" y="4287425"/>
                  </a:cubicBezTo>
                  <a:cubicBezTo>
                    <a:pt x="187246" y="4286820"/>
                    <a:pt x="3350" y="4200400"/>
                    <a:pt x="9970" y="4028130"/>
                  </a:cubicBezTo>
                  <a:cubicBezTo>
                    <a:pt x="9970" y="402813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735600"/>
                  </a:cubicBezTo>
                  <a:close/>
                </a:path>
              </a:pathLst>
            </a:custGeom>
            <a:solidFill>
              <a:srgbClr val="C9EDEC"/>
            </a:solidFill>
          </p:spPr>
          <p:txBody>
            <a:bodyPr/>
            <a:lstStyle/>
            <a:p>
              <a:endParaRPr lang="en-US"/>
            </a:p>
          </p:txBody>
        </p:sp>
      </p:grpSp>
      <p:grpSp>
        <p:nvGrpSpPr>
          <p:cNvPr id="7" name="Group 7"/>
          <p:cNvGrpSpPr/>
          <p:nvPr/>
        </p:nvGrpSpPr>
        <p:grpSpPr>
          <a:xfrm>
            <a:off x="6236356" y="1807381"/>
            <a:ext cx="9931442"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txBody>
            <a:bodyPr/>
            <a:lstStyle/>
            <a:p>
              <a:endParaRPr lang="en-US"/>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306485">
            <a:off x="-2065637" y="5907245"/>
            <a:ext cx="6301890" cy="5580038"/>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220047" y="1703937"/>
            <a:ext cx="605031" cy="87111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515464" y="2580770"/>
            <a:ext cx="405879" cy="584380"/>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4403609" y="1843209"/>
            <a:ext cx="223710" cy="32209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553849" y="7188684"/>
            <a:ext cx="1582549" cy="1637826"/>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3218087" y="-1164253"/>
            <a:ext cx="1606257" cy="1727158"/>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27403" y="2835514"/>
            <a:ext cx="7658569" cy="7658569"/>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5800" y="2103668"/>
            <a:ext cx="1458794" cy="145879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8113139" y="2447734"/>
                <a:ext cx="7870860" cy="2229456"/>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Nếu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về</a:t>
                </a:r>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a:latin typeface="Arial" panose="020B0604020202020204" pitchFamily="34" charset="0"/>
                    <a:cs typeface="Arial" panose="020B0604020202020204" pitchFamily="34" charset="0"/>
                  </a:rPr>
                  <a:t>?</a:t>
                </a:r>
              </a:p>
            </p:txBody>
          </p:sp>
        </mc:Choice>
        <mc:Fallback xmlns="">
          <p:sp>
            <p:nvSpPr>
              <p:cNvPr id="20" name="Rectangle 19"/>
              <p:cNvSpPr>
                <a:spLocks noRot="1" noChangeAspect="1" noMove="1" noResize="1" noEditPoints="1" noAdjustHandles="1" noChangeArrowheads="1" noChangeShapeType="1" noTextEdit="1"/>
              </p:cNvSpPr>
              <p:nvPr/>
            </p:nvSpPr>
            <p:spPr>
              <a:xfrm>
                <a:off x="8113139" y="2447734"/>
                <a:ext cx="7870860" cy="2229456"/>
              </a:xfrm>
              <a:prstGeom prst="rect">
                <a:avLst/>
              </a:prstGeom>
              <a:blipFill rotWithShape="0">
                <a:blip r:embed="rId20"/>
                <a:stretch>
                  <a:fillRect l="-3176" r="-3098"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836564" y="5384634"/>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836564" y="5384634"/>
                <a:ext cx="7062517" cy="1587871"/>
              </a:xfrm>
              <a:prstGeom prst="rect">
                <a:avLst/>
              </a:prstGeom>
              <a:blipFill rotWithShape="0">
                <a:blip r:embed="rId21"/>
                <a:stretch>
                  <a:fillRect l="-2057" r="-1799"/>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07103">
            <a:off x="6799311" y="5374071"/>
            <a:ext cx="14717302" cy="96398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100000">
            <a:off x="-2811352" y="-358603"/>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7513" y="9017113"/>
            <a:ext cx="482375" cy="48237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8831" y="967573"/>
            <a:ext cx="454625" cy="454625"/>
          </a:xfrm>
          <a:prstGeom prst="rect">
            <a:avLst/>
          </a:prstGeom>
        </p:spPr>
      </p:pic>
      <p:grpSp>
        <p:nvGrpSpPr>
          <p:cNvPr id="12" name="Group 6"/>
          <p:cNvGrpSpPr/>
          <p:nvPr/>
        </p:nvGrpSpPr>
        <p:grpSpPr>
          <a:xfrm>
            <a:off x="1575377" y="1191421"/>
            <a:ext cx="15485385" cy="8063415"/>
            <a:chOff x="0" y="0"/>
            <a:chExt cx="10279464" cy="3480769"/>
          </a:xfrm>
        </p:grpSpPr>
        <p:sp>
          <p:nvSpPr>
            <p:cNvPr id="1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txBody>
            <a:bodyPr/>
            <a:lstStyle/>
            <a:p>
              <a:endParaRPr lang="en-US"/>
            </a:p>
          </p:txBody>
        </p:sp>
      </p:grpSp>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Luyện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tập</a:t>
            </a:r>
            <a:r>
              <a:rPr lang="en-US" sz="4400" b="1" dirty="0">
                <a:solidFill>
                  <a:srgbClr val="002060"/>
                </a:solidFill>
                <a:latin typeface="Arial" panose="020B0604020202020204" pitchFamily="34" charset="0"/>
                <a:cs typeface="Arial" panose="020B0604020202020204" pitchFamily="34" charset="0"/>
              </a:rPr>
              <a:t> 3</a:t>
            </a: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So </a:t>
            </a:r>
            <a:r>
              <a:rPr lang="en-US" sz="4400" dirty="0" err="1">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a:latin typeface="Arial" panose="020B0604020202020204" pitchFamily="34" charset="0"/>
                    <a:cs typeface="Arial" panose="020B0604020202020204" pitchFamily="34" charset="0"/>
                  </a:rPr>
                  <a:t>1,313233...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a:cs typeface="Arial" panose="020B0604020202020204" pitchFamily="34" charset="0"/>
                  </a:rPr>
                  <a:t>b)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2,36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p>
            </p:txBody>
          </p:sp>
        </mc:Choice>
        <mc:Fallback xmlns="">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&gt; 5.</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544162" y="677250"/>
            <a:ext cx="1790061" cy="24088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7689">
            <a:off x="14839254" y="6659581"/>
            <a:ext cx="5438286" cy="63885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1679">
            <a:off x="-2188622" y="-4395875"/>
            <a:ext cx="5963888" cy="6172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25753" y="5802513"/>
            <a:ext cx="4172751" cy="40513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230127">
            <a:off x="16729910" y="5557338"/>
            <a:ext cx="773772" cy="5922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52600" y="787736"/>
            <a:ext cx="370201" cy="37020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25753" y="806579"/>
            <a:ext cx="592322" cy="592322"/>
          </a:xfrm>
          <a:prstGeom prst="rect">
            <a:avLst/>
          </a:prstGeom>
        </p:spPr>
      </p:pic>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a:solidFill>
                  <a:schemeClr val="accent5">
                    <a:lumMod val="50000"/>
                  </a:schemeClr>
                </a:solidFill>
                <a:latin typeface="Arial" panose="020B0604020202020204" pitchFamily="34" charset="0"/>
                <a:cs typeface="Arial" panose="020B0604020202020204" pitchFamily="34" charset="0"/>
              </a:rPr>
              <a:t>3. </a:t>
            </a:r>
            <a:r>
              <a:rPr lang="en-US" sz="4400" b="1" dirty="0" err="1">
                <a:solidFill>
                  <a:schemeClr val="accent5">
                    <a:lumMod val="50000"/>
                  </a:schemeClr>
                </a:solidFill>
                <a:latin typeface="Arial" panose="020B0604020202020204" pitchFamily="34" charset="0"/>
                <a:cs typeface="Arial" panose="020B0604020202020204" pitchFamily="34" charset="0"/>
              </a:rPr>
              <a:t>Giá</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trị</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tuyệt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đối</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của</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một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số</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56867" y="8877300"/>
            <a:ext cx="453939" cy="474651"/>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331427" y="4465015"/>
            <a:ext cx="453939" cy="474651"/>
          </a:xfrm>
          <a:prstGeom prst="rect">
            <a:avLst/>
          </a:prstGeom>
        </p:spPr>
      </p:pic>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để</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HĐ2</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3836" y="2001930"/>
            <a:ext cx="1749704" cy="1249788"/>
          </a:xfrm>
          <a:prstGeom prst="rect">
            <a:avLst/>
          </a:prstGeom>
        </p:spPr>
      </p:pic>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HĐ1</a:t>
            </a: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rồi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nằm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a:t>
            </a:r>
          </a:p>
        </p:txBody>
      </p:sp>
      <p:pic>
        <p:nvPicPr>
          <p:cNvPr id="20" name="Picture 19"/>
          <p:cNvPicPr>
            <a:picLocks noChangeAspect="1"/>
          </p:cNvPicPr>
          <p:nvPr/>
        </p:nvPicPr>
        <p:blipFill rotWithShape="1">
          <a:blip r:embed="rId15" cstate="print">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Lst>
          </a:blip>
          <a:srcRect l="16112" t="24642" r="18719" b="46251"/>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a:solidFill>
                  <a:srgbClr val="0070C0"/>
                </a:solidFill>
                <a:latin typeface="Arial" panose="020B0604020202020204" pitchFamily="34" charset="0"/>
                <a:cs typeface="Arial" panose="020B0604020202020204" pitchFamily="34" charset="0"/>
              </a:rPr>
              <a:t>Cách</a:t>
            </a:r>
            <a:r>
              <a:rPr lang="en-US" sz="3600" dirty="0">
                <a:solidFill>
                  <a:srgbClr val="0070C0"/>
                </a:solidFill>
                <a:latin typeface="Arial" panose="020B0604020202020204" pitchFamily="34" charset="0"/>
                <a:cs typeface="Arial" panose="020B0604020202020204" pitchFamily="34" charset="0"/>
              </a:rPr>
              <a:t> 2 </a:t>
            </a:r>
            <a:r>
              <a:rPr lang="en-US" sz="3600" dirty="0" err="1">
                <a:solidFill>
                  <a:srgbClr val="0070C0"/>
                </a:solidFill>
                <a:latin typeface="Arial" panose="020B0604020202020204" pitchFamily="34" charset="0"/>
                <a:cs typeface="Arial" panose="020B0604020202020204" pitchFamily="34" charset="0"/>
              </a:rPr>
              <a:t>đơn</a:t>
            </a:r>
            <a:r>
              <a:rPr lang="en-US" sz="3600" dirty="0">
                <a:solidFill>
                  <a:srgbClr val="0070C0"/>
                </a:solidFill>
                <a:latin typeface="Arial" panose="020B0604020202020204" pitchFamily="34" charset="0"/>
                <a:cs typeface="Arial" panose="020B0604020202020204" pitchFamily="34" charset="0"/>
              </a:rPr>
              <a:t> </a:t>
            </a:r>
            <a:r>
              <a:rPr lang="en-US" sz="3600" dirty="0" err="1">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a:solidFill>
                  <a:srgbClr val="0070C0"/>
                </a:solidFill>
                <a:latin typeface="Arial" panose="020B0604020202020204" pitchFamily="34" charset="0"/>
                <a:cs typeface="Arial" panose="020B0604020202020204" pitchFamily="34" charset="0"/>
              </a:rPr>
              <a:t>Cách</a:t>
            </a:r>
            <a:r>
              <a:rPr lang="en-US" sz="3600" dirty="0">
                <a:solidFill>
                  <a:srgbClr val="0070C0"/>
                </a:solidFill>
                <a:latin typeface="Arial" panose="020B0604020202020204" pitchFamily="34" charset="0"/>
                <a:cs typeface="Arial" panose="020B0604020202020204" pitchFamily="34" charset="0"/>
              </a:rPr>
              <a:t> 3 </a:t>
            </a:r>
            <a:r>
              <a:rPr lang="en-US" sz="3600" dirty="0" err="1">
                <a:solidFill>
                  <a:srgbClr val="0070C0"/>
                </a:solidFill>
                <a:latin typeface="Arial" panose="020B0604020202020204" pitchFamily="34" charset="0"/>
                <a:cs typeface="Arial" panose="020B0604020202020204" pitchFamily="34" charset="0"/>
              </a:rPr>
              <a:t>đơn</a:t>
            </a:r>
            <a:r>
              <a:rPr lang="en-US" sz="3600" dirty="0">
                <a:solidFill>
                  <a:srgbClr val="0070C0"/>
                </a:solidFill>
                <a:latin typeface="Arial" panose="020B0604020202020204" pitchFamily="34" charset="0"/>
                <a:cs typeface="Arial" panose="020B0604020202020204" pitchFamily="34" charset="0"/>
              </a:rPr>
              <a:t> </a:t>
            </a:r>
            <a:r>
              <a:rPr lang="en-US" sz="3600" dirty="0" err="1">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ppt_h/2"/>
                                          </p:val>
                                        </p:tav>
                                        <p:tav tm="100000">
                                          <p:val>
                                            <p:strVal val="#ppt_y"/>
                                          </p:val>
                                        </p:tav>
                                      </p:tavLst>
                                    </p:anim>
                                    <p:anim calcmode="lin" valueType="num">
                                      <p:cBhvr>
                                        <p:cTn id="25" dur="500" fill="hold"/>
                                        <p:tgtEl>
                                          <p:spTgt spid="18"/>
                                        </p:tgtEl>
                                        <p:attrNameLst>
                                          <p:attrName>ppt_w</p:attrName>
                                        </p:attrNameLst>
                                      </p:cBhvr>
                                      <p:tavLst>
                                        <p:tav tm="0">
                                          <p:val>
                                            <p:strVal val="#ppt_w"/>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ppt_h/2"/>
                                          </p:val>
                                        </p:tav>
                                        <p:tav tm="100000">
                                          <p:val>
                                            <p:strVal val="#ppt_y"/>
                                          </p:val>
                                        </p:tav>
                                      </p:tavLst>
                                    </p:anim>
                                    <p:anim calcmode="lin" valueType="num">
                                      <p:cBhvr>
                                        <p:cTn id="31" dur="500" fill="hold"/>
                                        <p:tgtEl>
                                          <p:spTgt spid="17"/>
                                        </p:tgtEl>
                                        <p:attrNameLst>
                                          <p:attrName>ppt_w</p:attrName>
                                        </p:attrNameLst>
                                      </p:cBhvr>
                                      <p:tavLst>
                                        <p:tav tm="0">
                                          <p:val>
                                            <p:strVal val="#ppt_w"/>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78000" y="-2564915"/>
            <a:ext cx="5363890" cy="51298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55681" y="702848"/>
            <a:ext cx="648291" cy="84151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257256" y="6667500"/>
            <a:ext cx="648291" cy="84151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3408" y="8810587"/>
            <a:ext cx="737993" cy="73799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875016">
            <a:off x="-226811" y="657994"/>
            <a:ext cx="1423870" cy="1340217"/>
          </a:xfrm>
          <a:prstGeom prst="rect">
            <a:avLst/>
          </a:prstGeom>
        </p:spPr>
      </p:pic>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HĐ2</a:t>
            </a: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 -4; -1; 0; 1; 4.</a:t>
            </a: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a:solidFill>
                  <a:schemeClr val="accent6">
                    <a:lumMod val="75000"/>
                  </a:schemeClr>
                </a:solidFill>
                <a:latin typeface="Arial" panose="020B0604020202020204" pitchFamily="34" charset="0"/>
                <a:cs typeface="Arial" panose="020B0604020202020204" pitchFamily="34" charset="0"/>
              </a:rPr>
              <a:t>Khái</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niệm</a:t>
            </a:r>
            <a:r>
              <a:rPr lang="en-US" sz="4400" b="1" dirty="0">
                <a:solidFill>
                  <a:schemeClr val="accent6">
                    <a:lumMod val="75000"/>
                  </a:schemeClr>
                </a:solidFill>
                <a:latin typeface="Arial" panose="020B0604020202020204" pitchFamily="34" charset="0"/>
                <a:cs typeface="Arial" panose="020B0604020202020204" pitchFamily="34" charset="0"/>
              </a:rPr>
              <a:t>:</a:t>
            </a: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304329" y="7274373"/>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0.</a:t>
                </a:r>
              </a:p>
            </p:txBody>
          </p:sp>
        </mc:Choice>
        <mc:Fallback xmlns="">
          <p:sp>
            <p:nvSpPr>
              <p:cNvPr id="23" name="TextBox 22"/>
              <p:cNvSpPr txBox="1">
                <a:spLocks noRot="1" noChangeAspect="1" noMove="1" noResize="1" noEditPoints="1" noAdjustHandles="1" noChangeArrowheads="1" noChangeShapeType="1" noTextEdit="1"/>
              </p:cNvSpPr>
              <p:nvPr/>
            </p:nvSpPr>
            <p:spPr>
              <a:xfrm>
                <a:off x="4304329" y="7274373"/>
                <a:ext cx="12094925" cy="1938992"/>
              </a:xfrm>
              <a:prstGeom prst="rect">
                <a:avLst/>
              </a:prstGeom>
              <a:blipFill rotWithShape="0">
                <a:blip r:embed="rId15"/>
                <a:stretch>
                  <a:fillRect l="-1613" b="-6918"/>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28597" y="704292"/>
            <a:ext cx="3553003" cy="21899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98488">
            <a:off x="-2751071" y="-3146485"/>
            <a:ext cx="6834823" cy="44768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06">
            <a:off x="753999" y="395133"/>
            <a:ext cx="786939" cy="8228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06">
            <a:off x="17315087" y="3653216"/>
            <a:ext cx="500814" cy="52366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58600" y="8648700"/>
            <a:ext cx="8148959" cy="408466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040416" y="8135452"/>
            <a:ext cx="1944647" cy="1145574"/>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733079" y="7201838"/>
            <a:ext cx="2896002" cy="236945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563600" y="575459"/>
            <a:ext cx="343257" cy="494218"/>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79056" y="2015513"/>
            <a:ext cx="482802" cy="695133"/>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HĐ1</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HĐ2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 -2; 0; 4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-4.</a:t>
            </a:r>
          </a:p>
        </p:txBody>
      </p:sp>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|-2| = 2;      |0| = 0;       |4| = 4;       |-4|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a:solidFill>
                  <a:srgbClr val="002060"/>
                </a:solidFill>
                <a:latin typeface="Arial" panose="020B0604020202020204" pitchFamily="34" charset="0"/>
                <a:cs typeface="Arial" panose="020B0604020202020204" pitchFamily="34" charset="0"/>
              </a:rPr>
              <a:t>Suy</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nghĩ</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và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lời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câu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hỏi</a:t>
            </a:r>
            <a:r>
              <a:rPr lang="en-US" sz="4000" i="1" dirty="0">
                <a:solidFill>
                  <a:srgbClr val="002060"/>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00689">
            <a:off x="3844741" y="1440542"/>
            <a:ext cx="11410271" cy="726757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47471">
            <a:off x="-809340" y="7572694"/>
            <a:ext cx="7089475" cy="68236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5274" y="4823156"/>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15356" y="84438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314582" y="1351391"/>
            <a:ext cx="417798" cy="417798"/>
          </a:xfrm>
          <a:prstGeom prst="rect">
            <a:avLst/>
          </a:prstGeom>
        </p:spPr>
      </p:pic>
      <p:sp>
        <p:nvSpPr>
          <p:cNvPr id="14" name="Rectangle 13"/>
          <p:cNvSpPr/>
          <p:nvPr/>
        </p:nvSpPr>
        <p:spPr>
          <a:xfrm>
            <a:off x="5159699" y="2923486"/>
            <a:ext cx="8780353" cy="3139321"/>
          </a:xfrm>
          <a:prstGeom prst="rect">
            <a:avLst/>
          </a:prstGeom>
        </p:spPr>
        <p:txBody>
          <a:bodyPr wrap="square">
            <a:spAutoFit/>
          </a:bodyPr>
          <a:lstStyle/>
          <a:p>
            <a:pPr algn="ctr">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48880" y="681159"/>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txBody>
            <a:bodyPr/>
            <a:lstStyle/>
            <a:p>
              <a:endParaRPr lang="en-US"/>
            </a:p>
          </p:txBody>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txBody>
            <a:bodyPr/>
            <a:lstStyle/>
            <a:p>
              <a:endParaRPr lang="en-US"/>
            </a:p>
          </p:txBody>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txBody>
            <a:bodyPr/>
            <a:lstStyle/>
            <a:p>
              <a:endParaRPr lang="en-US"/>
            </a:p>
          </p:txBody>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a:solidFill>
                  <a:srgbClr val="C00000"/>
                </a:solidFill>
                <a:latin typeface="Arial" panose="020B0604020202020204" pitchFamily="34" charset="0"/>
                <a:cs typeface="Arial" panose="020B0604020202020204" pitchFamily="34" charset="0"/>
              </a:rPr>
              <a:t>Nhận</a:t>
            </a:r>
            <a:r>
              <a:rPr lang="en-US" sz="4800" b="1" dirty="0">
                <a:solidFill>
                  <a:srgbClr val="C00000"/>
                </a:solidFill>
                <a:latin typeface="Arial" panose="020B0604020202020204" pitchFamily="34" charset="0"/>
                <a:cs typeface="Arial" panose="020B0604020202020204" pitchFamily="34" charset="0"/>
              </a:rPr>
              <a:t> </a:t>
            </a:r>
            <a:r>
              <a:rPr lang="en-US" sz="4800" b="1" dirty="0" err="1">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txBody>
            <a:bodyPr/>
            <a:lstStyle/>
            <a:p>
              <a:endParaRPr lang="en-US"/>
            </a:p>
          </p:txBody>
        </p:sp>
      </p:grpSp>
      <mc:AlternateContent xmlns:mc="http://schemas.openxmlformats.org/markup-compatibility/2006" xmlns:a14="http://schemas.microsoft.com/office/drawing/2010/main">
        <mc:Choice Requires="a14">
          <p:sp>
            <p:nvSpPr>
              <p:cNvPr id="8" name="Rectangle 7"/>
              <p:cNvSpPr/>
              <p:nvPr/>
            </p:nvSpPr>
            <p:spPr>
              <a:xfrm>
                <a:off x="5976586" y="3106942"/>
                <a:ext cx="5457135" cy="2254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Nhờ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8414489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txBody>
            <a:bodyPr/>
            <a:lstStyle/>
            <a:p>
              <a:endParaRPr lang="en-US"/>
            </a:p>
          </p:txBody>
        </p:sp>
      </p:grpSp>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txBody>
            <a:bodyPr/>
            <a:lstStyle/>
            <a:p>
              <a:endParaRPr lang="en-US"/>
            </a:p>
          </p:txBody>
        </p:sp>
      </p:grpSp>
      <p:grpSp>
        <p:nvGrpSpPr>
          <p:cNvPr id="6" name="Group 6"/>
          <p:cNvGrpSpPr/>
          <p:nvPr/>
        </p:nvGrpSpPr>
        <p:grpSpPr>
          <a:xfrm>
            <a:off x="2049897" y="2848602"/>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txBody>
            <a:bodyPr/>
            <a:lstStyle/>
            <a:p>
              <a:endParaRPr lang="en-US"/>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27091" y="4469971"/>
            <a:ext cx="4206240" cy="5257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1659">
            <a:off x="15157231" y="9259877"/>
            <a:ext cx="4204138" cy="411480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Minh </a:t>
            </a:r>
            <a:r>
              <a:rPr lang="en-US" sz="3600" dirty="0" err="1">
                <a:latin typeface="Arial" panose="020B0604020202020204" pitchFamily="34" charset="0"/>
                <a:cs typeface="Arial" panose="020B0604020202020204" pitchFamily="34" charset="0"/>
              </a:rPr>
              <a:t>viết</a:t>
            </a:r>
            <a:r>
              <a:rPr lang="en-US" sz="3600" dirty="0">
                <a:latin typeface="Arial" panose="020B0604020202020204" pitchFamily="34" charset="0"/>
                <a:cs typeface="Arial" panose="020B0604020202020204" pitchFamily="34" charset="0"/>
              </a:rPr>
              <a:t> |-2,5| = - 2,5 </a:t>
            </a:r>
            <a:r>
              <a:rPr lang="en-US" sz="3600" dirty="0" err="1">
                <a:latin typeface="Arial" panose="020B0604020202020204" pitchFamily="34" charset="0"/>
                <a:cs typeface="Arial" panose="020B0604020202020204" pitchFamily="34" charset="0"/>
              </a:rPr>
              <a:t>đúng</a:t>
            </a:r>
            <a:r>
              <a:rPr lang="en-US" sz="3600" dirty="0">
                <a:latin typeface="Arial" panose="020B0604020202020204" pitchFamily="34" charset="0"/>
                <a:cs typeface="Arial" panose="020B0604020202020204" pitchFamily="34" charset="0"/>
              </a:rPr>
              <a:t> hay </a:t>
            </a:r>
            <a:r>
              <a:rPr lang="en-US" sz="3600" dirty="0" err="1">
                <a:latin typeface="Arial" panose="020B0604020202020204" pitchFamily="34" charset="0"/>
                <a:cs typeface="Arial" panose="020B0604020202020204" pitchFamily="34" charset="0"/>
              </a:rPr>
              <a:t>sai</a:t>
            </a:r>
            <a:r>
              <a:rPr lang="en-US" sz="3600" dirty="0">
                <a:latin typeface="Arial" panose="020B0604020202020204" pitchFamily="34" charset="0"/>
                <a:cs typeface="Arial" panose="020B0604020202020204" pitchFamily="34" charset="0"/>
              </a:rPr>
              <a:t>?</a:t>
            </a: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Sai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Sửa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lại</a:t>
            </a:r>
            <a:r>
              <a:rPr lang="en-US" sz="3600" dirty="0">
                <a:latin typeface="Arial" panose="020B0604020202020204" pitchFamily="34" charset="0"/>
                <a:cs typeface="Arial" panose="020B0604020202020204" pitchFamily="34" charset="0"/>
              </a:rPr>
              <a:t> |-2,5| = 2,5.</a:t>
            </a: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mc:AlternateContent xmlns:mc="http://schemas.openxmlformats.org/markup-compatibility/2006" xmlns:a14="http://schemas.microsoft.com/office/drawing/2010/main">
        <mc:Choice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a:latin typeface="Arial" panose="020B0604020202020204" pitchFamily="34" charset="0"/>
                    <a:cs typeface="Arial" panose="020B0604020202020204" pitchFamily="34" charset="0"/>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5124" y="4066776"/>
            <a:ext cx="5229876" cy="57875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35320" y="-2869413"/>
            <a:ext cx="13305954" cy="121224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52006" y="4066776"/>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5987886" y="78867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98695" y="2429558"/>
            <a:ext cx="737993" cy="73799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875016">
            <a:off x="-226811" y="657994"/>
            <a:ext cx="1423870" cy="1340217"/>
          </a:xfrm>
          <a:prstGeom prst="rect">
            <a:avLst/>
          </a:prstGeom>
        </p:spPr>
      </p:pic>
      <p:sp>
        <p:nvSpPr>
          <p:cNvPr id="15" name="TextBox 14"/>
          <p:cNvSpPr txBox="1"/>
          <p:nvPr/>
        </p:nvSpPr>
        <p:spPr>
          <a:xfrm>
            <a:off x="7439660" y="1283540"/>
            <a:ext cx="3959584"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Thử</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thách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nhỏ</a:t>
            </a:r>
            <a:r>
              <a:rPr lang="en-US" sz="4000" b="1" dirty="0">
                <a:solidFill>
                  <a:srgbClr val="C0000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6" name="TextBox 15"/>
              <p:cNvSpPr txBox="1"/>
              <p:nvPr/>
            </p:nvSpPr>
            <p:spPr>
              <a:xfrm>
                <a:off x="7429500" y="2078302"/>
                <a:ext cx="7848600" cy="193899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Liệt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p>
              <a:p>
                <a:pPr algn="ctr">
                  <a:lnSpc>
                    <a:spcPct val="150000"/>
                  </a:lnSpc>
                </a:pPr>
                <a:r>
                  <a:rPr lang="en-US" sz="4000" dirty="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a:latin typeface="Arial" panose="020B0604020202020204" pitchFamily="34" charset="0"/>
                    <a:cs typeface="Arial" panose="020B0604020202020204" pitchFamily="34" charset="0"/>
                  </a:rPr>
                  <a:t>, |x| &lt; 5}</a:t>
                </a:r>
              </a:p>
            </p:txBody>
          </p:sp>
        </mc:Choice>
        <mc:Fallback xmlns="">
          <p:sp>
            <p:nvSpPr>
              <p:cNvPr id="16" name="TextBox 15"/>
              <p:cNvSpPr txBox="1">
                <a:spLocks noRot="1" noChangeAspect="1" noMove="1" noResize="1" noEditPoints="1" noAdjustHandles="1" noChangeArrowheads="1" noChangeShapeType="1" noTextEdit="1"/>
              </p:cNvSpPr>
              <p:nvPr/>
            </p:nvSpPr>
            <p:spPr>
              <a:xfrm>
                <a:off x="7429500" y="2078302"/>
                <a:ext cx="7848600" cy="1938992"/>
              </a:xfrm>
              <a:prstGeom prst="rect">
                <a:avLst/>
              </a:prstGeom>
              <a:blipFill rotWithShape="0">
                <a:blip r:embed="rId14"/>
                <a:stretch>
                  <a:fillRect l="-2797" b="-6918"/>
                </a:stretch>
              </a:blipFill>
            </p:spPr>
            <p:txBody>
              <a:bodyPr/>
              <a:lstStyle/>
              <a:p>
                <a:r>
                  <a:rPr lang="en-US">
                    <a:noFill/>
                  </a:rPr>
                  <a:t> </a:t>
                </a:r>
              </a:p>
            </p:txBody>
          </p:sp>
        </mc:Fallback>
      </mc:AlternateContent>
      <p:sp>
        <p:nvSpPr>
          <p:cNvPr id="17" name="TextBox 16"/>
          <p:cNvSpPr txBox="1"/>
          <p:nvPr/>
        </p:nvSpPr>
        <p:spPr>
          <a:xfrm>
            <a:off x="10978597" y="4383431"/>
            <a:ext cx="2819400" cy="707886"/>
          </a:xfrm>
          <a:prstGeom prst="rect">
            <a:avLst/>
          </a:prstGeom>
          <a:noFill/>
        </p:spPr>
        <p:txBody>
          <a:bodyPr wrap="square" rtlCol="0">
            <a:spAutoFit/>
          </a:bodyPr>
          <a:lstStyle/>
          <a:p>
            <a:pPr algn="ctr"/>
            <a:r>
              <a:rPr lang="en-US" sz="4000" b="1" dirty="0" err="1">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780412" y="5466598"/>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28700" y="872420"/>
            <a:ext cx="16313696" cy="8523110"/>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txBody>
            <a:bodyPr/>
            <a:lstStyle/>
            <a:p>
              <a:endParaRPr lang="en-US"/>
            </a:p>
          </p:txBody>
        </p:sp>
      </p:grpSp>
      <p:grpSp>
        <p:nvGrpSpPr>
          <p:cNvPr id="8" name="Group 8"/>
          <p:cNvGrpSpPr/>
          <p:nvPr/>
        </p:nvGrpSpPr>
        <p:grpSpPr>
          <a:xfrm>
            <a:off x="1270548" y="1037981"/>
            <a:ext cx="15830000" cy="8202675"/>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txBody>
            <a:bodyPr/>
            <a:lstStyle/>
            <a:p>
              <a:endParaRPr lang="en-US"/>
            </a:p>
          </p:txBody>
        </p:sp>
      </p:grpSp>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704649" y="9240657"/>
            <a:ext cx="456083" cy="656665"/>
          </a:xfrm>
          <a:prstGeom prst="rect">
            <a:avLst/>
          </a:prstGeom>
        </p:spPr>
      </p:pic>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a:solidFill>
                  <a:schemeClr val="accent5">
                    <a:lumMod val="50000"/>
                  </a:schemeClr>
                </a:solidFill>
                <a:latin typeface="Arial" panose="020B0604020202020204" pitchFamily="34" charset="0"/>
                <a:cs typeface="Arial" panose="020B0604020202020204" pitchFamily="34" charset="0"/>
              </a:rPr>
              <a:t>LUYỆN TẬP</a:t>
            </a: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a:solidFill>
                  <a:schemeClr val="accent4">
                    <a:lumMod val="50000"/>
                  </a:schemeClr>
                </a:solidFill>
                <a:latin typeface="Arial" panose="020B0604020202020204" pitchFamily="34" charset="0"/>
                <a:cs typeface="Arial" panose="020B0604020202020204" pitchFamily="34" charset="0"/>
              </a:rPr>
              <a:t>Bài</a:t>
            </a:r>
            <a:r>
              <a:rPr lang="en-US" sz="4000" b="1" dirty="0">
                <a:solidFill>
                  <a:schemeClr val="accent4">
                    <a:lumMod val="50000"/>
                  </a:schemeClr>
                </a:solidFill>
                <a:latin typeface="Arial" panose="020B0604020202020204" pitchFamily="34" charset="0"/>
                <a:cs typeface="Arial" panose="020B0604020202020204" pitchFamily="34" charset="0"/>
              </a:rPr>
              <a:t> 2.13 (SGK - tr36)</a:t>
            </a:r>
          </a:p>
        </p:txBody>
      </p:sp>
      <mc:AlternateContent xmlns:mc="http://schemas.openxmlformats.org/markup-compatibility/2006" xmlns:a14="http://schemas.microsoft.com/office/drawing/2010/main">
        <mc:Choice Requires="a14">
          <p:sp>
            <p:nvSpPr>
              <p:cNvPr id="24" name="TextBox 23"/>
              <p:cNvSpPr txBox="1"/>
              <p:nvPr/>
            </p:nvSpPr>
            <p:spPr>
              <a:xfrm>
                <a:off x="1988052" y="2989624"/>
                <a:ext cx="14401800" cy="338874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C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a:t>
                </a:r>
              </a:p>
            </p:txBody>
          </p:sp>
        </mc:Choice>
        <mc:Fallback xmlns="">
          <p:sp>
            <p:nvSpPr>
              <p:cNvPr id="24" name="TextBox 23"/>
              <p:cNvSpPr txBox="1">
                <a:spLocks noRot="1" noChangeAspect="1" noMove="1" noResize="1" noEditPoints="1" noAdjustHandles="1" noChangeArrowheads="1" noChangeShapeType="1" noTextEdit="1"/>
              </p:cNvSpPr>
              <p:nvPr/>
            </p:nvSpPr>
            <p:spPr>
              <a:xfrm>
                <a:off x="1988052" y="2989624"/>
                <a:ext cx="14401800" cy="3388748"/>
              </a:xfrm>
              <a:prstGeom prst="rect">
                <a:avLst/>
              </a:prstGeom>
              <a:blipFill rotWithShape="0">
                <a:blip r:embed="rId17"/>
                <a:stretch>
                  <a:fillRect l="-1481" r="-1481" b="-6835"/>
                </a:stretch>
              </a:blipFill>
            </p:spPr>
            <p:txBody>
              <a:bodyPr/>
              <a:lstStyle/>
              <a:p>
                <a:r>
                  <a:rPr lang="en-US">
                    <a:noFill/>
                  </a:rPr>
                  <a:t> </a:t>
                </a:r>
              </a:p>
            </p:txBody>
          </p:sp>
        </mc:Fallback>
      </mc:AlternateContent>
      <p:pic>
        <p:nvPicPr>
          <p:cNvPr id="27" name="Picture 26"/>
          <p:cNvPicPr>
            <a:picLocks noChangeAspect="1"/>
          </p:cNvPicPr>
          <p:nvPr/>
        </p:nvPicPr>
        <p:blipFill>
          <a:blip r:embed="rId18"/>
          <a:stretch>
            <a:fillRect/>
          </a:stretch>
        </p:blipFill>
        <p:spPr>
          <a:xfrm>
            <a:off x="7023894" y="6133599"/>
            <a:ext cx="8187638" cy="2969009"/>
          </a:xfrm>
          <a:prstGeom prst="rect">
            <a:avLst/>
          </a:prstGeom>
        </p:spPr>
      </p:pic>
      <p:sp>
        <p:nvSpPr>
          <p:cNvPr id="28" name="Oval Callout 27"/>
          <p:cNvSpPr/>
          <p:nvPr/>
        </p:nvSpPr>
        <p:spPr>
          <a:xfrm>
            <a:off x="4370623" y="6699433"/>
            <a:ext cx="2170521" cy="1468469"/>
          </a:xfrm>
          <a:prstGeom prst="wedgeEllipseCallout">
            <a:avLst>
              <a:gd name="adj1" fmla="val 43849"/>
              <a:gd name="adj2" fmla="val 441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49446" y="7042155"/>
            <a:ext cx="1360553"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92877">
            <a:off x="15173132" y="-1728704"/>
            <a:ext cx="522665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22969" y="8837116"/>
            <a:ext cx="5588000"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1913596" y="4716233"/>
            <a:ext cx="5737681" cy="5570767"/>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11708">
            <a:off x="401634" y="269791"/>
            <a:ext cx="775086" cy="77508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074731" y="6354477"/>
            <a:ext cx="583359" cy="58335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65246">
            <a:off x="16167045" y="933380"/>
            <a:ext cx="1086873" cy="355704"/>
          </a:xfrm>
          <a:prstGeom prst="rect">
            <a:avLst/>
          </a:prstGeom>
        </p:spPr>
      </p:pic>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2.14 (SGK - tr36)</a:t>
            </a: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2.13. </a:t>
            </a:r>
            <a:r>
              <a:rPr lang="en-US" sz="4000" dirty="0" err="1">
                <a:latin typeface="Arial" panose="020B0604020202020204" pitchFamily="34" charset="0"/>
                <a:cs typeface="Arial" panose="020B0604020202020204" pitchFamily="34" charset="0"/>
              </a:rPr>
              <a:t>Liệt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7355" y="4540226"/>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 </a:t>
                </a:r>
                <a:r>
                  <a:rPr lang="en-US" sz="4400" dirty="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txBody>
            <a:bodyPr/>
            <a:lstStyle/>
            <a:p>
              <a:endParaRPr lang="en-US"/>
            </a:p>
          </p:txBody>
        </p:sp>
      </p:grpSp>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txBody>
            <a:bodyPr/>
            <a:lstStyle/>
            <a:p>
              <a:endParaRPr lang="en-US"/>
            </a:p>
          </p:txBody>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txBody>
            <a:bodyPr/>
            <a:lstStyle/>
            <a:p>
              <a:endParaRPr lang="en-US"/>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659">
            <a:off x="15157231" y="9259877"/>
            <a:ext cx="4204138" cy="4114800"/>
          </a:xfrm>
          <a:prstGeom prst="rect">
            <a:avLst/>
          </a:prstGeom>
        </p:spPr>
      </p:pic>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2.15 (SGK - tr36)</a:t>
            </a: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B, C, D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p:txBody>
      </p:sp>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0,65</a:t>
            </a: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0,95</a:t>
            </a: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4,615</a:t>
            </a: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4,65</a:t>
            </a:r>
          </a:p>
        </p:txBody>
      </p:sp>
    </p:spTree>
    <p:extLst>
      <p:ext uri="{BB962C8B-B14F-4D97-AF65-F5344CB8AC3E}">
        <p14:creationId xmlns:p14="http://schemas.microsoft.com/office/powerpoint/2010/main" val="20299155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txBody>
            <a:bodyPr/>
            <a:lstStyle/>
            <a:p>
              <a:endParaRPr lang="en-US"/>
            </a:p>
          </p:txBody>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txBody>
            <a:bodyPr/>
            <a:lstStyle/>
            <a:p>
              <a:endParaRPr lang="en-US"/>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3803070">
            <a:off x="13091571" y="-2295566"/>
            <a:ext cx="5459368" cy="5231067"/>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988825">
            <a:off x="-2848155" y="8186486"/>
            <a:ext cx="5696310" cy="420102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3547276">
            <a:off x="-2280890" y="7599544"/>
            <a:ext cx="3324333" cy="3278624"/>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1657441" y="-3086100"/>
            <a:ext cx="7207452" cy="411480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637122" y="592746"/>
            <a:ext cx="605579" cy="871908"/>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5829895" y="9369125"/>
            <a:ext cx="485743" cy="699369"/>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7145000" y="2050382"/>
            <a:ext cx="298687" cy="430046"/>
          </a:xfrm>
          <a:prstGeom prst="rect">
            <a:avLst/>
          </a:prstGeom>
        </p:spPr>
      </p:pic>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a:solidFill>
                  <a:schemeClr val="accent2">
                    <a:lumMod val="75000"/>
                  </a:schemeClr>
                </a:solidFill>
                <a:latin typeface="Arial" panose="020B0604020202020204" pitchFamily="34" charset="0"/>
                <a:cs typeface="Arial" panose="020B0604020202020204" pitchFamily="34" charset="0"/>
              </a:rPr>
              <a:t>Bài</a:t>
            </a:r>
            <a:r>
              <a:rPr lang="en-US" sz="4400" b="1" dirty="0">
                <a:solidFill>
                  <a:schemeClr val="accent2">
                    <a:lumMod val="75000"/>
                  </a:schemeClr>
                </a:solidFill>
                <a:latin typeface="Arial" panose="020B0604020202020204" pitchFamily="34" charset="0"/>
                <a:cs typeface="Arial" panose="020B0604020202020204" pitchFamily="34" charset="0"/>
              </a:rPr>
              <a:t> 2.16 (SGK - tr36)</a:t>
            </a:r>
          </a:p>
        </p:txBody>
      </p:sp>
      <mc:AlternateContent xmlns:mc="http://schemas.openxmlformats.org/markup-compatibility/2006" xmlns:a14="http://schemas.microsoft.com/office/drawing/2010/main">
        <mc:Choice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a:latin typeface="Arial" panose="020B0604020202020204" pitchFamily="34" charset="0"/>
                    <a:cs typeface="Arial" panose="020B0604020202020204" pitchFamily="34" charset="0"/>
                  </a:rPr>
                  <a:t>;        c) |0|;         d) |2,0(3)|</a:t>
                </a:r>
              </a:p>
            </p:txBody>
          </p:sp>
        </mc:Choice>
        <mc:Fallback xmlns="">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c) |0| = 0;                           d) |2,0(3)| = 2,0(3).</a:t>
                </a:r>
              </a:p>
            </p:txBody>
          </p:sp>
        </mc:Choice>
        <mc:Fallback xmlns="">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64863" y="5270325"/>
            <a:ext cx="2341067" cy="5511262"/>
          </a:xfrm>
          <a:prstGeom prst="rect">
            <a:avLst/>
          </a:prstGeom>
        </p:spPr>
      </p:pic>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21520">
            <a:off x="14264217" y="6242850"/>
            <a:ext cx="4973993" cy="554978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396514">
            <a:off x="-798917" y="-2188764"/>
            <a:ext cx="4172437" cy="52983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7483857" y="1769086"/>
            <a:ext cx="736489" cy="106039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192754" y="949641"/>
            <a:ext cx="279468" cy="40237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96563" y="7442362"/>
            <a:ext cx="626733" cy="902364"/>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7080156" y="476464"/>
            <a:ext cx="449115" cy="64663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617952" y="8816231"/>
            <a:ext cx="740511" cy="1066180"/>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796563" y="8868205"/>
            <a:ext cx="334157" cy="48111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9750617">
            <a:off x="-1577455" y="-3110768"/>
            <a:ext cx="7672596" cy="438035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rot="511225">
            <a:off x="13557003" y="7701327"/>
            <a:ext cx="6226091" cy="3894137"/>
          </a:xfrm>
          <a:prstGeom prst="rect">
            <a:avLst/>
          </a:prstGeom>
        </p:spPr>
      </p:pic>
      <p:grpSp>
        <p:nvGrpSpPr>
          <p:cNvPr id="12" name="Group 12"/>
          <p:cNvGrpSpPr/>
          <p:nvPr/>
        </p:nvGrpSpPr>
        <p:grpSpPr>
          <a:xfrm>
            <a:off x="1130720" y="949641"/>
            <a:ext cx="16166680" cy="8399679"/>
            <a:chOff x="0" y="0"/>
            <a:chExt cx="17120745" cy="8105397"/>
          </a:xfrm>
        </p:grpSpPr>
        <p:sp>
          <p:nvSpPr>
            <p:cNvPr id="13" name="Freeform 13"/>
            <p:cNvSpPr/>
            <p:nvPr/>
          </p:nvSpPr>
          <p:spPr>
            <a:xfrm>
              <a:off x="0" y="-4262"/>
              <a:ext cx="17128491" cy="8111883"/>
            </a:xfrm>
            <a:custGeom>
              <a:avLst/>
              <a:gdLst/>
              <a:ahLst/>
              <a:cxnLst/>
              <a:rect l="l" t="t" r="r" b="b"/>
              <a:pathLst>
                <a:path w="17128491" h="8111883">
                  <a:moveTo>
                    <a:pt x="16189590" y="8100695"/>
                  </a:moveTo>
                  <a:cubicBezTo>
                    <a:pt x="16189590" y="8100695"/>
                    <a:pt x="15769837" y="8111883"/>
                    <a:pt x="15307253" y="8109261"/>
                  </a:cubicBezTo>
                  <a:cubicBezTo>
                    <a:pt x="5270785" y="8107098"/>
                    <a:pt x="1057073" y="8099274"/>
                    <a:pt x="1057073" y="8099274"/>
                  </a:cubicBezTo>
                  <a:cubicBezTo>
                    <a:pt x="812931" y="8090440"/>
                    <a:pt x="565145" y="8073459"/>
                    <a:pt x="398404" y="8015281"/>
                  </a:cubicBezTo>
                  <a:cubicBezTo>
                    <a:pt x="120505" y="7918319"/>
                    <a:pt x="0" y="7740791"/>
                    <a:pt x="0" y="2565333"/>
                  </a:cubicBezTo>
                  <a:lnTo>
                    <a:pt x="0" y="2565274"/>
                  </a:lnTo>
                  <a:cubicBezTo>
                    <a:pt x="8536" y="440430"/>
                    <a:pt x="34263" y="311302"/>
                    <a:pt x="140291" y="225758"/>
                  </a:cubicBezTo>
                  <a:cubicBezTo>
                    <a:pt x="342602" y="62530"/>
                    <a:pt x="736658" y="7673"/>
                    <a:pt x="1155311" y="7673"/>
                  </a:cubicBezTo>
                  <a:cubicBezTo>
                    <a:pt x="1155311" y="7673"/>
                    <a:pt x="1551711" y="15681"/>
                    <a:pt x="12261498" y="7673"/>
                  </a:cubicBezTo>
                  <a:cubicBezTo>
                    <a:pt x="15550911" y="0"/>
                    <a:pt x="16014838" y="7673"/>
                    <a:pt x="16014838" y="7673"/>
                  </a:cubicBezTo>
                  <a:cubicBezTo>
                    <a:pt x="16383146" y="15152"/>
                    <a:pt x="16746458" y="84484"/>
                    <a:pt x="16944200" y="207066"/>
                  </a:cubicBezTo>
                  <a:cubicBezTo>
                    <a:pt x="17095217" y="300683"/>
                    <a:pt x="17128491" y="425358"/>
                    <a:pt x="17119350" y="2565333"/>
                  </a:cubicBezTo>
                  <a:lnTo>
                    <a:pt x="17119350" y="2565392"/>
                  </a:lnTo>
                  <a:cubicBezTo>
                    <a:pt x="17119350" y="7858756"/>
                    <a:pt x="16836354" y="8072854"/>
                    <a:pt x="16189590" y="8100695"/>
                  </a:cubicBezTo>
                  <a:close/>
                </a:path>
              </a:pathLst>
            </a:custGeom>
            <a:solidFill>
              <a:srgbClr val="FDB5A8"/>
            </a:solidFill>
          </p:spPr>
          <p:txBody>
            <a:bodyPr/>
            <a:lstStyle/>
            <a:p>
              <a:endParaRPr lang="en-US"/>
            </a:p>
          </p:txBody>
        </p:sp>
      </p:grpSp>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txBody>
            <a:bodyPr/>
            <a:lstStyle/>
            <a:p>
              <a:endParaRPr lang="en-US"/>
            </a:p>
          </p:txBody>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txBody>
            <a:bodyPr/>
            <a:lstStyle/>
            <a:p>
              <a:endParaRPr lang="en-US"/>
            </a:p>
          </p:txBody>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txBody>
            <a:bodyPr/>
            <a:lstStyle/>
            <a:p>
              <a:endParaRPr lang="en-US"/>
            </a:p>
          </p:txBody>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a:solidFill>
                  <a:schemeClr val="accent4">
                    <a:lumMod val="50000"/>
                  </a:schemeClr>
                </a:solidFill>
                <a:latin typeface="Arial" panose="020B0604020202020204" pitchFamily="34" charset="0"/>
                <a:cs typeface="Arial" panose="020B0604020202020204" pitchFamily="34" charset="0"/>
              </a:rPr>
              <a:t>VẬN DỤNG</a:t>
            </a: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a:solidFill>
                  <a:schemeClr val="accent3">
                    <a:lumMod val="50000"/>
                  </a:schemeClr>
                </a:solidFill>
                <a:latin typeface="Arial" panose="020B0604020202020204" pitchFamily="34" charset="0"/>
                <a:cs typeface="Arial" panose="020B0604020202020204" pitchFamily="34" charset="0"/>
              </a:rPr>
              <a:t>Bài</a:t>
            </a:r>
            <a:r>
              <a:rPr lang="en-US" sz="4000" b="1" dirty="0">
                <a:solidFill>
                  <a:schemeClr val="accent3">
                    <a:lumMod val="50000"/>
                  </a:schemeClr>
                </a:solidFill>
                <a:latin typeface="Arial" panose="020B0604020202020204" pitchFamily="34" charset="0"/>
                <a:cs typeface="Arial" panose="020B0604020202020204" pitchFamily="34" charset="0"/>
              </a:rPr>
              <a:t> 2.17 (SGK - tr36)</a:t>
            </a: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c = -1,414213562...</a:t>
            </a: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 1,25;</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4,1;</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|c| = 1,414213562…</a:t>
            </a:r>
          </a:p>
        </p:txBody>
      </p:sp>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834656" y="1500105"/>
            <a:ext cx="2925022" cy="28604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03972" y="1297234"/>
            <a:ext cx="16313696" cy="7965032"/>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txBody>
            <a:bodyPr/>
            <a:lstStyle/>
            <a:p>
              <a:endParaRPr lang="en-US"/>
            </a:p>
          </p:txBody>
        </p:sp>
      </p:grpSp>
      <p:grpSp>
        <p:nvGrpSpPr>
          <p:cNvPr id="8" name="Group 8"/>
          <p:cNvGrpSpPr/>
          <p:nvPr/>
        </p:nvGrpSpPr>
        <p:grpSpPr>
          <a:xfrm>
            <a:off x="1348389" y="1531151"/>
            <a:ext cx="15645714" cy="7392639"/>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txBody>
            <a:bodyPr/>
            <a:lstStyle/>
            <a:p>
              <a:endParaRPr lang="en-US"/>
            </a:p>
          </p:txBody>
        </p:sp>
      </p:grpSp>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704649" y="9240657"/>
            <a:ext cx="456083" cy="656665"/>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a:solidFill>
                  <a:srgbClr val="8064A2">
                    <a:lumMod val="50000"/>
                  </a:srgbClr>
                </a:solidFill>
                <a:latin typeface="Arial" panose="020B0604020202020204" pitchFamily="34" charset="0"/>
                <a:cs typeface="Arial" panose="020B0604020202020204" pitchFamily="34" charset="0"/>
              </a:rPr>
              <a:t>Bài</a:t>
            </a:r>
            <a:r>
              <a:rPr lang="en-US" sz="4400" b="1" dirty="0">
                <a:solidFill>
                  <a:srgbClr val="8064A2">
                    <a:lumMod val="50000"/>
                  </a:srgbClr>
                </a:solidFill>
                <a:latin typeface="Arial" panose="020B0604020202020204" pitchFamily="34" charset="0"/>
                <a:cs typeface="Arial" panose="020B0604020202020204" pitchFamily="34" charset="0"/>
              </a:rPr>
              <a:t> 2.18 (SGK - tr36)</a:t>
            </a: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x </a:t>
            </a:r>
            <a:r>
              <a:rPr lang="en-US" sz="4400" dirty="0" err="1">
                <a:latin typeface="Arial" panose="020B0604020202020204" pitchFamily="34" charset="0"/>
                <a:cs typeface="Arial" panose="020B0604020202020204" pitchFamily="34" charset="0"/>
              </a:rPr>
              <a:t>thỏa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kiện</a:t>
            </a:r>
            <a:r>
              <a:rPr lang="en-US" sz="4400" dirty="0">
                <a:latin typeface="Arial" panose="020B0604020202020204" pitchFamily="34" charset="0"/>
                <a:cs typeface="Arial" panose="020B0604020202020204" pitchFamily="34" charset="0"/>
              </a:rPr>
              <a:t> |x| = 2,5.</a:t>
            </a: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a:solidFill>
                      <a:srgbClr val="C00000"/>
                    </a:solidFill>
                    <a:latin typeface="Arial" panose="020B0604020202020204" pitchFamily="34" charset="0"/>
                    <a:cs typeface="Arial" panose="020B0604020202020204" pitchFamily="34" charset="0"/>
                  </a:rPr>
                  <a:t> {-2,5; 2,5}</a:t>
                </a:r>
              </a:p>
            </p:txBody>
          </p:sp>
        </mc:Choice>
        <mc:Fallback xmlns="">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txBody>
            <a:bodyPr/>
            <a:lstStyle/>
            <a:p>
              <a:endParaRPr lang="en-US"/>
            </a:p>
          </p:txBody>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txBody>
            <a:bodyPr/>
            <a:lstStyle/>
            <a:p>
              <a:endParaRPr lang="en-US"/>
            </a:p>
          </p:txBody>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txBody>
            <a:bodyPr/>
            <a:lstStyle/>
            <a:p>
              <a:endParaRPr lang="en-US"/>
            </a:p>
          </p:txBody>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a:solidFill>
                  <a:srgbClr val="3F3A6D"/>
                </a:solidFill>
                <a:latin typeface="Arial" panose="020B0604020202020204" pitchFamily="34" charset="0"/>
                <a:cs typeface="Arial" panose="020B0604020202020204" pitchFamily="34" charset="0"/>
              </a:rPr>
              <a:t>HƯỚNG DẪN VỀ NHÀ </a:t>
            </a:r>
          </a:p>
        </p:txBody>
      </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9711" y="1337200"/>
            <a:ext cx="650685" cy="844623"/>
          </a:xfrm>
          <a:prstGeom prst="rect">
            <a:avLst/>
          </a:prstGeom>
        </p:spPr>
      </p:pic>
      <p:pic>
        <p:nvPicPr>
          <p:cNvPr id="30"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767604" y="1337200"/>
            <a:ext cx="650685" cy="844623"/>
          </a:xfrm>
          <a:prstGeom prst="rect">
            <a:avLst/>
          </a:prstGeom>
        </p:spPr>
      </p:pic>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1</a:t>
            </a: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2</a:t>
            </a: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3</a:t>
            </a: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134" y="6520302"/>
            <a:ext cx="2426418" cy="3060457"/>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9932" y="6864052"/>
            <a:ext cx="2472441" cy="251206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3"/>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3"/>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strVal val="#ppt_w+.3"/>
                                          </p:val>
                                        </p:tav>
                                        <p:tav tm="100000">
                                          <p:val>
                                            <p:strVal val="#ppt_w"/>
                                          </p:val>
                                        </p:tav>
                                      </p:tavLst>
                                    </p:anim>
                                    <p:anim calcmode="lin" valueType="num">
                                      <p:cBhvr>
                                        <p:cTn id="35" dur="500" fill="hold"/>
                                        <p:tgtEl>
                                          <p:spTgt spid="35"/>
                                        </p:tgtEl>
                                        <p:attrNameLst>
                                          <p:attrName>ppt_h</p:attrName>
                                        </p:attrNameLst>
                                      </p:cBhvr>
                                      <p:tavLst>
                                        <p:tav tm="0">
                                          <p:val>
                                            <p:strVal val="#ppt_h"/>
                                          </p:val>
                                        </p:tav>
                                        <p:tav tm="100000">
                                          <p:val>
                                            <p:strVal val="#ppt_h"/>
                                          </p:val>
                                        </p:tav>
                                      </p:tavLst>
                                    </p:anim>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txBody>
          <a:bodyPr/>
          <a:lstStyle/>
          <a:p>
            <a:endParaRPr lang="en-US"/>
          </a:p>
        </p:txBody>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3654232" y="1464452"/>
            <a:ext cx="10209057"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txBody>
            <a:bodyPr/>
            <a:lstStyle/>
            <a:p>
              <a:endParaRPr lang="en-US"/>
            </a:p>
          </p:txBody>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txBody>
          <a:bodyPr/>
          <a:lstStyle/>
          <a:p>
            <a:endParaRPr lang="en-US"/>
          </a:p>
        </p:txBody>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txBody>
          <a:bodyPr/>
          <a:lstStyle/>
          <a:p>
            <a:endParaRPr lang="en-US"/>
          </a:p>
        </p:txBody>
      </p:sp>
      <p:grpSp>
        <p:nvGrpSpPr>
          <p:cNvPr id="10" name="Group 10"/>
          <p:cNvGrpSpPr/>
          <p:nvPr/>
        </p:nvGrpSpPr>
        <p:grpSpPr>
          <a:xfrm>
            <a:off x="3880581" y="1934255"/>
            <a:ext cx="9752980"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txBody>
            <a:bodyPr/>
            <a:lstStyle/>
            <a:p>
              <a:endParaRPr lang="en-US"/>
            </a:p>
          </p:txBody>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5653" y="6457634"/>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0419">
            <a:off x="14991940" y="697307"/>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86620" y="7857967"/>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308955" y="6673923"/>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90797" y="5290245"/>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363278" y="4941656"/>
            <a:ext cx="341358" cy="491484"/>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0617" y="3754042"/>
            <a:ext cx="366182" cy="527225"/>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547712" y="4241513"/>
            <a:ext cx="185132" cy="266552"/>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903095">
            <a:off x="-320699" y="2011317"/>
            <a:ext cx="1433000" cy="818113"/>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60008" flipH="1" flipV="1">
            <a:off x="17130418" y="4692407"/>
            <a:ext cx="1367456" cy="780693"/>
          </a:xfrm>
          <a:prstGeom prst="rect">
            <a:avLst/>
          </a:prstGeom>
        </p:spPr>
      </p:pic>
      <p:sp>
        <p:nvSpPr>
          <p:cNvPr id="24" name="TextBox 24"/>
          <p:cNvSpPr txBox="1"/>
          <p:nvPr/>
        </p:nvSpPr>
        <p:spPr>
          <a:xfrm>
            <a:off x="3988394" y="2854698"/>
            <a:ext cx="9537354" cy="3032048"/>
          </a:xfrm>
          <a:prstGeom prst="rect">
            <a:avLst/>
          </a:prstGeom>
        </p:spPr>
        <p:txBody>
          <a:bodyPr wrap="square" lIns="0" tIns="0" rIns="0" bIns="0" rtlCol="0" anchor="t">
            <a:spAutoFit/>
          </a:bodyPr>
          <a:lstStyle/>
          <a:p>
            <a:pPr algn="ctr">
              <a:lnSpc>
                <a:spcPct val="150000"/>
              </a:lnSpc>
            </a:pPr>
            <a:r>
              <a:rPr lang="en-US" sz="7000" b="1" dirty="0">
                <a:solidFill>
                  <a:srgbClr val="002060"/>
                </a:solidFill>
                <a:latin typeface="Arial" panose="020B0604020202020204" pitchFamily="34" charset="0"/>
                <a:cs typeface="Arial" panose="020B0604020202020204" pitchFamily="34" charset="0"/>
              </a:rPr>
              <a:t>BÀI 7: TẬP HỢP CÁC SỐ THỰC (3 </a:t>
            </a:r>
            <a:r>
              <a:rPr lang="en-US" sz="7000" b="1" dirty="0" err="1">
                <a:solidFill>
                  <a:srgbClr val="002060"/>
                </a:solidFill>
                <a:latin typeface="Arial" panose="020B0604020202020204" pitchFamily="34" charset="0"/>
                <a:cs typeface="Arial" panose="020B0604020202020204" pitchFamily="34" charset="0"/>
              </a:rPr>
              <a:t>Tiết</a:t>
            </a:r>
            <a:r>
              <a:rPr lang="en-US" sz="7000" b="1" dirty="0">
                <a:solidFill>
                  <a:srgbClr val="00206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txBody>
          <a:bodyPr/>
          <a:lstStyle/>
          <a:p>
            <a:endParaRPr lang="en-US"/>
          </a:p>
        </p:txBody>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538772"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txBody>
            <a:bodyPr/>
            <a:lstStyle/>
            <a:p>
              <a:endParaRPr lang="en-US"/>
            </a:p>
          </p:txBody>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txBody>
          <a:bodyPr/>
          <a:lstStyle/>
          <a:p>
            <a:endParaRPr lang="en-US"/>
          </a:p>
        </p:txBody>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txBody>
          <a:bodyPr/>
          <a:lstStyle/>
          <a:p>
            <a:endParaRPr lang="en-US"/>
          </a:p>
        </p:txBody>
      </p:sp>
      <p:grpSp>
        <p:nvGrpSpPr>
          <p:cNvPr id="10" name="Group 10"/>
          <p:cNvGrpSpPr/>
          <p:nvPr/>
        </p:nvGrpSpPr>
        <p:grpSpPr>
          <a:xfrm>
            <a:off x="2241050" y="2443756"/>
            <a:ext cx="10082695"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txBody>
            <a:bodyPr/>
            <a:lstStyle/>
            <a:p>
              <a:endParaRPr lang="en-US"/>
            </a:p>
          </p:txBody>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87343" y="2443756"/>
            <a:ext cx="4035606" cy="9692502"/>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60008" flipH="1" flipV="1">
            <a:off x="16761195" y="1151283"/>
            <a:ext cx="2058517" cy="1175226"/>
          </a:xfrm>
          <a:prstGeom prst="rect">
            <a:avLst/>
          </a:prstGeom>
        </p:spPr>
      </p:pic>
      <p:sp>
        <p:nvSpPr>
          <p:cNvPr id="28" name="Rectangle 27"/>
          <p:cNvSpPr/>
          <p:nvPr/>
        </p:nvSpPr>
        <p:spPr>
          <a:xfrm>
            <a:off x="2652554" y="2731584"/>
            <a:ext cx="9377845"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Thực 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txBody>
            <a:bodyPr/>
            <a:lstStyle/>
            <a:p>
              <a:endParaRPr lang="en-US"/>
            </a:p>
          </p:txBody>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txBody>
            <a:bodyPr/>
            <a:lstStyle/>
            <a:p>
              <a:endParaRPr lang="en-US"/>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a:solidFill>
                  <a:srgbClr val="4F81BD">
                    <a:lumMod val="50000"/>
                  </a:srgbClr>
                </a:solidFill>
                <a:latin typeface="Arial" panose="020B0604020202020204" pitchFamily="34" charset="0"/>
                <a:cs typeface="Arial" panose="020B0604020202020204" pitchFamily="34" charset="0"/>
              </a:rPr>
              <a:t>HẸN GẶP LẠI CÁC EM TRONG TIẾT HỌC SAU!</a:t>
            </a: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95936">
            <a:off x="393113" y="516284"/>
            <a:ext cx="2203103" cy="212299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428970">
            <a:off x="15327364" y="3793670"/>
            <a:ext cx="689545" cy="689545"/>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470894" y="8955647"/>
            <a:ext cx="420412" cy="605305"/>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txBody>
            <a:bodyPr/>
            <a:lstStyle/>
            <a:p>
              <a:endParaRPr lang="en-US"/>
            </a:p>
          </p:txBody>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txBody>
            <a:bodyPr/>
            <a:lstStyle/>
            <a:p>
              <a:endParaRPr lang="en-US"/>
            </a:p>
          </p:txBody>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txBody>
            <a:bodyPr/>
            <a:lstStyle/>
            <a:p>
              <a:endParaRPr lang="en-US"/>
            </a:p>
          </p:txBody>
        </p:sp>
      </p:grpSp>
      <p:pic>
        <p:nvPicPr>
          <p:cNvPr id="25"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721464" y="7706166"/>
            <a:ext cx="3344407" cy="2426216"/>
          </a:xfrm>
          <a:prstGeom prst="rect">
            <a:avLst/>
          </a:prstGeom>
        </p:spPr>
      </p:pic>
      <p:pic>
        <p:nvPicPr>
          <p:cNvPr id="26"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5672137" y="6174228"/>
            <a:ext cx="1514634" cy="1923900"/>
          </a:xfrm>
          <a:prstGeom prst="rect">
            <a:avLst/>
          </a:prstGeom>
        </p:spPr>
      </p:pic>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a:latin typeface="Arial" panose="020B0604020202020204" pitchFamily="34" charset="0"/>
                <a:cs typeface="Arial" panose="020B0604020202020204" pitchFamily="34" charset="0"/>
              </a:rPr>
              <a:t>1. </a:t>
            </a:r>
            <a:r>
              <a:rPr lang="en-US" sz="4400" b="1" dirty="0" err="1">
                <a:latin typeface="Arial" panose="020B0604020202020204" pitchFamily="34" charset="0"/>
                <a:cs typeface="Arial" panose="020B0604020202020204" pitchFamily="34" charset="0"/>
              </a:rPr>
              <a:t>Khái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niệm</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và</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trục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a:latin typeface="Arial" panose="020B0604020202020204" pitchFamily="34" charset="0"/>
                <a:cs typeface="Arial" panose="020B0604020202020204" pitchFamily="34" charset="0"/>
              </a:rPr>
              <a:t>2. </a:t>
            </a:r>
            <a:r>
              <a:rPr lang="en-US" sz="4400" b="1" dirty="0" err="1">
                <a:latin typeface="Arial" panose="020B0604020202020204" pitchFamily="34" charset="0"/>
                <a:cs typeface="Arial" panose="020B0604020202020204" pitchFamily="34" charset="0"/>
              </a:rPr>
              <a:t>Thứ</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tự</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trong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hợp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các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a:latin typeface="Arial" panose="020B0604020202020204" pitchFamily="34" charset="0"/>
                <a:cs typeface="Arial" panose="020B0604020202020204" pitchFamily="34" charset="0"/>
              </a:rPr>
              <a:t>3. </a:t>
            </a:r>
            <a:r>
              <a:rPr lang="en-US" sz="4400" b="1" dirty="0" err="1">
                <a:latin typeface="Arial" panose="020B0604020202020204" pitchFamily="34" charset="0"/>
                <a:cs typeface="Arial" panose="020B0604020202020204" pitchFamily="34" charset="0"/>
              </a:rPr>
              <a:t>Giá</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trị</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tuyệt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đối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của</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một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173142">
            <a:off x="-3094528" y="-2728895"/>
            <a:ext cx="7243125" cy="5260320"/>
          </a:xfrm>
          <a:prstGeom prst="rect">
            <a:avLst/>
          </a:prstGeom>
        </p:spPr>
      </p:pic>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txBody>
            <a:bodyPr/>
            <a:lstStyle/>
            <a:p>
              <a:endParaRPr lang="en-US"/>
            </a:p>
          </p:txBody>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txBody>
            <a:bodyPr/>
            <a:lstStyle/>
            <a:p>
              <a:endParaRPr lang="en-US"/>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195002">
            <a:off x="14307784" y="7597696"/>
            <a:ext cx="6230048" cy="589518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7987064">
            <a:off x="15958697" y="8362949"/>
            <a:ext cx="4211329" cy="384810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525671">
            <a:off x="-2876147" y="-579603"/>
            <a:ext cx="4374440" cy="3997144"/>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502859" y="586686"/>
            <a:ext cx="589992" cy="84946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7308015" y="1849374"/>
            <a:ext cx="416425" cy="599565"/>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7422808" y="1068118"/>
            <a:ext cx="173567" cy="24990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34606" y="8228827"/>
            <a:ext cx="504415" cy="726252"/>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007557" y="9485869"/>
            <a:ext cx="262929" cy="37856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527035" y="9176109"/>
            <a:ext cx="215143" cy="30976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a:solidFill>
                  <a:schemeClr val="accent4">
                    <a:lumMod val="50000"/>
                  </a:schemeClr>
                </a:solidFill>
                <a:latin typeface="Arial" panose="020B0604020202020204" pitchFamily="34" charset="0"/>
                <a:cs typeface="Arial" panose="020B0604020202020204" pitchFamily="34" charset="0"/>
              </a:rPr>
              <a:t>1. </a:t>
            </a:r>
            <a:r>
              <a:rPr lang="en-US" sz="4800" b="1" dirty="0" err="1">
                <a:solidFill>
                  <a:schemeClr val="accent4">
                    <a:lumMod val="50000"/>
                  </a:schemeClr>
                </a:solidFill>
                <a:latin typeface="Arial" panose="020B0604020202020204" pitchFamily="34" charset="0"/>
                <a:cs typeface="Arial" panose="020B0604020202020204" pitchFamily="34" charset="0"/>
              </a:rPr>
              <a:t>Khái</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niệm</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số</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thực</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và</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trục</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số</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547817">
            <a:off x="16902472" y="4683632"/>
            <a:ext cx="1042020" cy="730716"/>
          </a:xfrm>
          <a:prstGeom prst="rect">
            <a:avLst/>
          </a:prstGeom>
        </p:spPr>
      </p:pic>
      <p:pic>
        <p:nvPicPr>
          <p:cNvPr id="19"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529439" y="5305935"/>
            <a:ext cx="4241161" cy="5049002"/>
          </a:xfrm>
          <a:prstGeom prst="rect">
            <a:avLst/>
          </a:prstGeom>
        </p:spPr>
      </p:pic>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Khái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Tập 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a:latin typeface="Arial" panose="020B0604020202020204" pitchFamily="34" charset="0"/>
                    <a:cs typeface="Arial" panose="020B0604020202020204" pitchFamily="34" charset="0"/>
                  </a:rPr>
                  <a:t>.</a:t>
                </a:r>
              </a:p>
            </p:txBody>
          </p:sp>
        </mc:Choice>
        <mc:Fallback xmlns="">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1837">
            <a:off x="253724" y="4107905"/>
            <a:ext cx="6413857" cy="634388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6037">
            <a:off x="642076" y="2211761"/>
            <a:ext cx="2203450" cy="2261003"/>
          </a:xfrm>
          <a:prstGeom prst="rect">
            <a:avLst/>
          </a:prstGeom>
        </p:spPr>
      </p:pic>
      <p:grpSp>
        <p:nvGrpSpPr>
          <p:cNvPr id="6" name="Group 6"/>
          <p:cNvGrpSpPr/>
          <p:nvPr/>
        </p:nvGrpSpPr>
        <p:grpSpPr>
          <a:xfrm>
            <a:off x="7540417" y="1477462"/>
            <a:ext cx="9136457" cy="3132638"/>
            <a:chOff x="0" y="0"/>
            <a:chExt cx="9336045" cy="2510846"/>
          </a:xfrm>
        </p:grpSpPr>
        <p:sp>
          <p:nvSpPr>
            <p:cNvPr id="7" name="Freeform 7"/>
            <p:cNvSpPr/>
            <p:nvPr/>
          </p:nvSpPr>
          <p:spPr>
            <a:xfrm>
              <a:off x="-9098" y="-6509"/>
              <a:ext cx="9350375" cy="2542899"/>
            </a:xfrm>
            <a:custGeom>
              <a:avLst/>
              <a:gdLst/>
              <a:ahLst/>
              <a:cxnLst/>
              <a:rect l="l" t="t" r="r" b="b"/>
              <a:pathLst>
                <a:path w="9350375" h="2542899">
                  <a:moveTo>
                    <a:pt x="63030" y="1949346"/>
                  </a:moveTo>
                  <a:cubicBezTo>
                    <a:pt x="63030" y="1949346"/>
                    <a:pt x="0" y="1702782"/>
                    <a:pt x="10218" y="1214762"/>
                  </a:cubicBezTo>
                  <a:cubicBezTo>
                    <a:pt x="18651" y="990971"/>
                    <a:pt x="65033" y="645332"/>
                    <a:pt x="65033" y="645332"/>
                  </a:cubicBezTo>
                  <a:cubicBezTo>
                    <a:pt x="82233" y="502466"/>
                    <a:pt x="56685" y="337866"/>
                    <a:pt x="181385" y="223925"/>
                  </a:cubicBezTo>
                  <a:cubicBezTo>
                    <a:pt x="346794" y="72788"/>
                    <a:pt x="621643" y="0"/>
                    <a:pt x="8457302" y="6965"/>
                  </a:cubicBezTo>
                  <a:lnTo>
                    <a:pt x="8457303" y="6965"/>
                  </a:lnTo>
                  <a:cubicBezTo>
                    <a:pt x="8674050" y="16819"/>
                    <a:pt x="8878365" y="36481"/>
                    <a:pt x="9012554" y="101690"/>
                  </a:cubicBezTo>
                  <a:cubicBezTo>
                    <a:pt x="9268599" y="226120"/>
                    <a:pt x="9350375" y="459160"/>
                    <a:pt x="9344887" y="704684"/>
                  </a:cubicBezTo>
                  <a:cubicBezTo>
                    <a:pt x="9344887" y="704684"/>
                    <a:pt x="9301599" y="1013073"/>
                    <a:pt x="9309033" y="1248607"/>
                  </a:cubicBezTo>
                  <a:cubicBezTo>
                    <a:pt x="9316156" y="1691147"/>
                    <a:pt x="9323312" y="1886750"/>
                    <a:pt x="9323312" y="1886750"/>
                  </a:cubicBezTo>
                  <a:cubicBezTo>
                    <a:pt x="9306631" y="2102482"/>
                    <a:pt x="9191987" y="2313094"/>
                    <a:pt x="8995118" y="2424718"/>
                  </a:cubicBezTo>
                  <a:cubicBezTo>
                    <a:pt x="8844766" y="2509967"/>
                    <a:pt x="8646735" y="2525065"/>
                    <a:pt x="6874210" y="2514323"/>
                  </a:cubicBezTo>
                  <a:lnTo>
                    <a:pt x="6874112" y="2514323"/>
                  </a:lnTo>
                  <a:cubicBezTo>
                    <a:pt x="645952" y="2509046"/>
                    <a:pt x="384604" y="2542899"/>
                    <a:pt x="254278" y="2433742"/>
                  </a:cubicBezTo>
                  <a:cubicBezTo>
                    <a:pt x="145767" y="2342857"/>
                    <a:pt x="81795" y="2149545"/>
                    <a:pt x="63030" y="1949346"/>
                  </a:cubicBezTo>
                  <a:close/>
                </a:path>
              </a:pathLst>
            </a:custGeom>
            <a:solidFill>
              <a:srgbClr val="FFE8E5"/>
            </a:solidFill>
          </p:spPr>
          <p:txBody>
            <a:bodyPr/>
            <a:lstStyle/>
            <a:p>
              <a:endParaRPr lang="en-US"/>
            </a:p>
          </p:txBody>
        </p:sp>
      </p:grpSp>
      <p:grpSp>
        <p:nvGrpSpPr>
          <p:cNvPr id="8" name="Group 8"/>
          <p:cNvGrpSpPr/>
          <p:nvPr/>
        </p:nvGrpSpPr>
        <p:grpSpPr>
          <a:xfrm>
            <a:off x="7501033" y="5508769"/>
            <a:ext cx="9136457" cy="3327426"/>
            <a:chOff x="0" y="0"/>
            <a:chExt cx="17556646" cy="2216503"/>
          </a:xfrm>
        </p:grpSpPr>
        <p:sp>
          <p:nvSpPr>
            <p:cNvPr id="9" name="Freeform 9"/>
            <p:cNvSpPr/>
            <p:nvPr/>
          </p:nvSpPr>
          <p:spPr>
            <a:xfrm>
              <a:off x="-9098" y="-6509"/>
              <a:ext cx="17570977" cy="2248556"/>
            </a:xfrm>
            <a:custGeom>
              <a:avLst/>
              <a:gdLst/>
              <a:ahLst/>
              <a:cxnLst/>
              <a:rect l="l" t="t" r="r" b="b"/>
              <a:pathLst>
                <a:path w="175709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6677904" y="6965"/>
                  </a:cubicBezTo>
                  <a:lnTo>
                    <a:pt x="16677904" y="6965"/>
                  </a:lnTo>
                  <a:cubicBezTo>
                    <a:pt x="16894652" y="16819"/>
                    <a:pt x="17098966" y="36481"/>
                    <a:pt x="17233155" y="101690"/>
                  </a:cubicBezTo>
                  <a:cubicBezTo>
                    <a:pt x="17489202" y="226120"/>
                    <a:pt x="17570976" y="459160"/>
                    <a:pt x="17565488" y="704684"/>
                  </a:cubicBezTo>
                  <a:cubicBezTo>
                    <a:pt x="17565488" y="704684"/>
                    <a:pt x="17522201" y="1013073"/>
                    <a:pt x="17529633" y="1248607"/>
                  </a:cubicBezTo>
                  <a:cubicBezTo>
                    <a:pt x="17536757" y="1396804"/>
                    <a:pt x="17543913" y="1592407"/>
                    <a:pt x="17543913" y="1592407"/>
                  </a:cubicBezTo>
                  <a:cubicBezTo>
                    <a:pt x="17527232" y="1808139"/>
                    <a:pt x="17412588" y="2018751"/>
                    <a:pt x="17215719" y="2130375"/>
                  </a:cubicBezTo>
                  <a:cubicBezTo>
                    <a:pt x="17065367" y="2215624"/>
                    <a:pt x="16867337" y="2230722"/>
                    <a:pt x="13421096" y="2219980"/>
                  </a:cubicBezTo>
                  <a:lnTo>
                    <a:pt x="13420893" y="2219980"/>
                  </a:lnTo>
                  <a:cubicBezTo>
                    <a:pt x="645952" y="2214703"/>
                    <a:pt x="384604" y="2248556"/>
                    <a:pt x="254278" y="2139399"/>
                  </a:cubicBezTo>
                  <a:cubicBezTo>
                    <a:pt x="145767" y="2048514"/>
                    <a:pt x="81795" y="1855202"/>
                    <a:pt x="63030" y="1655003"/>
                  </a:cubicBezTo>
                  <a:close/>
                </a:path>
              </a:pathLst>
            </a:custGeom>
            <a:solidFill>
              <a:srgbClr val="B6DBCB"/>
            </a:solidFill>
          </p:spPr>
          <p:txBody>
            <a:bodyPr/>
            <a:lstStyle/>
            <a:p>
              <a:endParaRPr lang="en-US"/>
            </a:p>
          </p:txBody>
        </p:sp>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26919">
            <a:off x="-1729861" y="-2624402"/>
            <a:ext cx="5013059" cy="397284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5545" y="6672667"/>
            <a:ext cx="499815" cy="49981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55794" y="879866"/>
            <a:ext cx="597596" cy="597596"/>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a:off x="6684986" y="9481907"/>
            <a:ext cx="479381" cy="479381"/>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17658">
            <a:off x="16984321" y="6290370"/>
            <a:ext cx="903490" cy="34332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99766">
            <a:off x="5340740" y="2706046"/>
            <a:ext cx="850899" cy="278476"/>
          </a:xfrm>
          <a:prstGeom prst="rect">
            <a:avLst/>
          </a:prstGeom>
        </p:spPr>
      </p:pic>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885332">
            <a:off x="922314" y="2520776"/>
            <a:ext cx="1642973" cy="1642973"/>
          </a:xfrm>
          <a:prstGeom prst="rect">
            <a:avLst/>
          </a:prstGeom>
        </p:spPr>
      </p:pic>
      <p:sp>
        <p:nvSpPr>
          <p:cNvPr id="20" name="Rectangle 19"/>
          <p:cNvSpPr/>
          <p:nvPr/>
        </p:nvSpPr>
        <p:spPr>
          <a:xfrm>
            <a:off x="8236313" y="1994119"/>
            <a:ext cx="800463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a:t>
            </a:r>
          </a:p>
        </p:txBody>
      </p:sp>
      <p:sp>
        <p:nvSpPr>
          <p:cNvPr id="21" name="Rectangle 20"/>
          <p:cNvSpPr/>
          <p:nvPr/>
        </p:nvSpPr>
        <p:spPr>
          <a:xfrm>
            <a:off x="8353984" y="5755609"/>
            <a:ext cx="7886967" cy="2862322"/>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tích thương.</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txBody>
            <a:bodyPr/>
            <a:lstStyle/>
            <a:p>
              <a:endParaRPr lang="en-US"/>
            </a:p>
          </p:txBody>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txBody>
            <a:bodyPr/>
            <a:lstStyle/>
            <a:p>
              <a:endParaRPr lang="en-US"/>
            </a:p>
          </p:txBody>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txBody>
            <a:bodyPr/>
            <a:lstStyle/>
            <a:p>
              <a:endParaRPr lang="en-US"/>
            </a:p>
          </p:txBody>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a:solidFill>
                  <a:srgbClr val="C00000"/>
                </a:solidFill>
                <a:latin typeface="Arial" panose="020B0604020202020204" pitchFamily="34" charset="0"/>
                <a:cs typeface="Arial" panose="020B0604020202020204" pitchFamily="34" charset="0"/>
              </a:rPr>
              <a:t>Chú</a:t>
            </a:r>
            <a:r>
              <a:rPr lang="en-US" sz="4800" b="1" dirty="0">
                <a:solidFill>
                  <a:srgbClr val="C00000"/>
                </a:solidFill>
                <a:latin typeface="Arial" panose="020B0604020202020204" pitchFamily="34" charset="0"/>
                <a:cs typeface="Arial" panose="020B0604020202020204" pitchFamily="34" charset="0"/>
              </a:rPr>
              <a:t> ý</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txBody>
            <a:bodyPr/>
            <a:lstStyle/>
            <a:p>
              <a:endParaRPr lang="en-US"/>
            </a:p>
          </p:txBody>
        </p:sp>
      </p:gr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Cũng 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Trong 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3293921">
            <a:off x="16045601" y="7651267"/>
            <a:ext cx="4484796" cy="4114800"/>
          </a:xfrm>
          <a:prstGeom prst="rect">
            <a:avLst/>
          </a:prstGeom>
        </p:spPr>
      </p:pic>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txBody>
            <a:bodyPr/>
            <a:lstStyle/>
            <a:p>
              <a:endParaRPr lang="en-US"/>
            </a:p>
          </p:txBody>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txBody>
            <a:bodyPr/>
            <a:lstStyle/>
            <a:p>
              <a:endParaRPr lang="en-US"/>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8100000">
            <a:off x="15260443" y="8937882"/>
            <a:ext cx="3997714" cy="302372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058585">
            <a:off x="-1570363" y="-1505491"/>
            <a:ext cx="4859459" cy="4409959"/>
          </a:xfrm>
          <a:prstGeom prst="rect">
            <a:avLst/>
          </a:prstGeom>
        </p:spPr>
      </p:pic>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txBody>
            <a:bodyPr/>
            <a:lstStyle/>
            <a:p>
              <a:endParaRPr lang="en-US"/>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6882827">
            <a:off x="-1998857" y="-483163"/>
            <a:ext cx="3997714" cy="302372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7259300" y="-159663"/>
            <a:ext cx="1857441" cy="199724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809558" y="8782050"/>
            <a:ext cx="2092258" cy="2165338"/>
          </a:xfrm>
          <a:prstGeom prst="rect">
            <a:avLst/>
          </a:prstGeom>
        </p:spPr>
      </p:pic>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p:pic>
        <p:nvPicPr>
          <p:cNvPr id="15"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431889" y="5810250"/>
            <a:ext cx="596811" cy="85928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981075" y="6656917"/>
            <a:ext cx="398959" cy="574418"/>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7425193" y="3769887"/>
            <a:ext cx="313611" cy="451535"/>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6819295" y="4221422"/>
            <a:ext cx="605899" cy="872367"/>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a:latin typeface="Arial" panose="020B0604020202020204" pitchFamily="34" charset="0"/>
                    <a:cs typeface="Arial" panose="020B0604020202020204" pitchFamily="34" charset="0"/>
                  </a:rPr>
                  <a:t>Cách </a:t>
                </a:r>
                <a:r>
                  <a:rPr lang="en-US" sz="4400" dirty="0" err="1">
                    <a:latin typeface="Arial" panose="020B0604020202020204" pitchFamily="34" charset="0"/>
                    <a:cs typeface="Arial" panose="020B0604020202020204" pitchFamily="34" charset="0"/>
                  </a:rPr>
                  <a:t>viết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a:latin typeface="Arial" panose="020B0604020202020204" pitchFamily="34" charset="0"/>
                    <a:cs typeface="Arial" panose="020B0604020202020204" pitchFamily="34" charset="0"/>
                  </a:rPr>
                  <a:t>Viết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a:latin typeface="Arial" panose="020B0604020202020204" pitchFamily="34" charset="0"/>
                    <a:cs typeface="Arial" panose="020B0604020202020204" pitchFamily="34" charset="0"/>
                  </a:rPr>
                  <a:t>   </a:t>
                </a:r>
              </a:p>
            </p:txBody>
          </p:sp>
        </mc:Choice>
        <mc:Fallback xmlns="">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a:solidFill>
                  <a:srgbClr val="0070C0"/>
                </a:solidFill>
                <a:latin typeface="Arial" panose="020B0604020202020204" pitchFamily="34" charset="0"/>
                <a:cs typeface="Arial" panose="020B0604020202020204" pitchFamily="34" charset="0"/>
              </a:rPr>
              <a:t>-5,08(299)</a:t>
            </a:r>
          </a:p>
        </p:txBody>
      </p:sp>
      <mc:AlternateContent xmlns:mc="http://schemas.openxmlformats.org/markup-compatibility/2006" xmlns:a14="http://schemas.microsoft.com/office/drawing/2010/main">
        <mc:Choice Requires="a14">
          <p:sp>
            <p:nvSpPr>
              <p:cNvPr id="27" name="TextBox 26"/>
              <p:cNvSpPr txBox="1"/>
              <p:nvPr/>
            </p:nvSpPr>
            <p:spPr>
              <a:xfrm>
                <a:off x="11212171" y="7318493"/>
                <a:ext cx="1262819" cy="8628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panose="02040503050406030204" pitchFamily="18" charset="0"/>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3171" y="7911915"/>
            <a:ext cx="1839823" cy="188086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0611">
            <a:off x="506551" y="1095009"/>
            <a:ext cx="4112814" cy="331268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8600" y="4235597"/>
            <a:ext cx="6976310" cy="3389181"/>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07456" y="8861321"/>
            <a:ext cx="522365" cy="52236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14937">
            <a:off x="849619" y="965823"/>
            <a:ext cx="211525" cy="62213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780590" y="803836"/>
            <a:ext cx="309456" cy="30945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125311" y="1166064"/>
            <a:ext cx="399084" cy="399084"/>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98027" y="3512405"/>
            <a:ext cx="850422" cy="1284223"/>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18103" y="4796628"/>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18103" y="4796628"/>
                <a:ext cx="6629607" cy="1891928"/>
              </a:xfrm>
              <a:prstGeom prst="rect">
                <a:avLst/>
              </a:prstGeom>
              <a:blipFill rotWithShape="0">
                <a:blip r:embed="rId26"/>
                <a:stretch>
                  <a:fillRect b="-12903"/>
                </a:stretch>
              </a:blipFill>
            </p:spPr>
            <p:txBody>
              <a:bodyPr/>
              <a:lstStyle/>
              <a:p>
                <a:r>
                  <a:rPr lang="en-US">
                    <a:noFill/>
                  </a:rPr>
                  <a:t> </a:t>
                </a:r>
              </a:p>
            </p:txBody>
          </p:sp>
        </mc:Fallback>
      </mc:AlternateContent>
      <p:sp>
        <p:nvSpPr>
          <p:cNvPr id="21" name="TextBox 20"/>
          <p:cNvSpPr txBox="1"/>
          <p:nvPr/>
        </p:nvSpPr>
        <p:spPr>
          <a:xfrm>
            <a:off x="7693570" y="1388808"/>
            <a:ext cx="6909638" cy="2585323"/>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Vẽ</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vuông</a:t>
            </a:r>
            <a:r>
              <a:rPr lang="en-US" sz="3600" dirty="0">
                <a:latin typeface="Arial" panose="020B0604020202020204" pitchFamily="34" charset="0"/>
                <a:cs typeface="Arial" panose="020B0604020202020204" pitchFamily="34" charset="0"/>
              </a:rPr>
              <a:t> MNPQ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chéo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vuông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này</a:t>
            </a:r>
            <a:r>
              <a:rPr lang="en-US" sz="36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1128373" y="4794074"/>
                <a:ext cx="6627446" cy="4328429"/>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Vẽ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tâm</a:t>
                </a:r>
                <a:r>
                  <a:rPr lang="en-US" sz="3600" dirty="0">
                    <a:latin typeface="Arial" panose="020B0604020202020204" pitchFamily="34" charset="0"/>
                    <a:cs typeface="Arial" panose="020B0604020202020204" pitchFamily="34" charset="0"/>
                  </a:rPr>
                  <a:t> O (</a:t>
                </a:r>
                <a:r>
                  <a:rPr lang="en-US" sz="3600" dirty="0" err="1">
                    <a:latin typeface="Arial" panose="020B0604020202020204" pitchFamily="34" charset="0"/>
                    <a:cs typeface="Arial" panose="020B0604020202020204" pitchFamily="34" charset="0"/>
                  </a:rPr>
                  <a:t>gốc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ME. </a:t>
                </a:r>
                <a:r>
                  <a:rPr lang="en-US" sz="3600" dirty="0" err="1">
                    <a:latin typeface="Arial" panose="020B0604020202020204" pitchFamily="34" charset="0"/>
                    <a:cs typeface="Arial" panose="020B0604020202020204" pitchFamily="34" charset="0"/>
                  </a:rPr>
                  <a:t>Giao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vừa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vẽ</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tia</a:t>
                </a:r>
                <a:r>
                  <a:rPr lang="en-US" sz="3600" dirty="0">
                    <a:latin typeface="Arial" panose="020B0604020202020204" pitchFamily="34" charset="0"/>
                    <a:cs typeface="Arial" panose="020B0604020202020204" pitchFamily="34" charset="0"/>
                  </a:rPr>
                  <a:t> Ox </a:t>
                </a:r>
                <a:r>
                  <a:rPr lang="en-US" sz="3600" dirty="0" err="1">
                    <a:latin typeface="Arial" panose="020B0604020202020204" pitchFamily="34" charset="0"/>
                    <a:cs typeface="Arial" panose="020B0604020202020204" pitchFamily="34" charset="0"/>
                  </a:rPr>
                  <a:t>chính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a:latin typeface="Arial" panose="020B0604020202020204" pitchFamily="34" charset="0"/>
                    <a:cs typeface="Arial" panose="020B0604020202020204" pitchFamily="34" charset="0"/>
                  </a:rPr>
                  <a:t>.</a:t>
                </a:r>
              </a:p>
            </p:txBody>
          </p:sp>
        </mc:Choice>
        <mc:Fallback xmlns="">
          <p:sp>
            <p:nvSpPr>
              <p:cNvPr id="23" name="TextBox 22"/>
              <p:cNvSpPr txBox="1">
                <a:spLocks noRot="1" noChangeAspect="1" noMove="1" noResize="1" noEditPoints="1" noAdjustHandles="1" noChangeArrowheads="1" noChangeShapeType="1" noTextEdit="1"/>
              </p:cNvSpPr>
              <p:nvPr/>
            </p:nvSpPr>
            <p:spPr>
              <a:xfrm>
                <a:off x="11128373" y="4794074"/>
                <a:ext cx="6627446" cy="4328429"/>
              </a:xfrm>
              <a:prstGeom prst="rect">
                <a:avLst/>
              </a:prstGeom>
              <a:blipFill rotWithShape="0">
                <a:blip r:embed="rId28"/>
                <a:stretch>
                  <a:fillRect l="-2852" r="-2760" b="-1549"/>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29" cstate="print">
            <a:extLst>
              <a:ext uri="{28A0092B-C50C-407E-A947-70E740481C1C}">
                <a14:useLocalDpi xmlns:a14="http://schemas.microsoft.com/office/drawing/2010/main" val="0"/>
              </a:ext>
            </a:extLst>
          </a:blip>
          <a:srcRect l="27189" t="7891" r="9754" b="18518"/>
          <a:stretch/>
        </p:blipFill>
        <p:spPr>
          <a:xfrm>
            <a:off x="5775970" y="5105991"/>
            <a:ext cx="5472049" cy="3755330"/>
          </a:xfrm>
          <a:prstGeom prst="rect">
            <a:avLst/>
          </a:prstGeom>
        </p:spPr>
      </p:pic>
      <p:pic>
        <p:nvPicPr>
          <p:cNvPr id="25" name="Picture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980963" y="1388808"/>
            <a:ext cx="425356" cy="1053262"/>
          </a:xfrm>
          <a:prstGeom prst="rect">
            <a:avLst/>
          </a:prstGeom>
        </p:spPr>
      </p:pic>
      <p:pic>
        <p:nvPicPr>
          <p:cNvPr id="26" name="Picture 2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16952" y="4760049"/>
            <a:ext cx="425356" cy="105326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1514</Words>
  <Application>Microsoft Office PowerPoint</Application>
  <PresentationFormat>Custom</PresentationFormat>
  <Paragraphs>132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Wingdings</vt: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DELL</cp:lastModifiedBy>
  <cp:revision>38</cp:revision>
  <dcterms:created xsi:type="dcterms:W3CDTF">2006-08-16T00:00:00Z</dcterms:created>
  <dcterms:modified xsi:type="dcterms:W3CDTF">2025-10-29T02:06:11Z</dcterms:modified>
  <dc:identifier>DAFCm-7J2_Y</dc:identifier>
</cp:coreProperties>
</file>