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4BD74-B71E-A7CD-39F3-CB9242166A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EDAEE2-69CE-8DE6-D80B-7798E3EA39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4C4839-6C8A-9EC4-99A2-D24B3177B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1638C-AF57-4D7A-A45C-F7FFDA87397A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62EF38-0BE1-617A-6BC1-7E7ED7D0E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5F5BC-35F7-1339-8AFC-A9986481D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12AFA-683B-44C3-8DC5-48D32EF81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40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57286-8685-0B99-8325-D470EB70F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89A19A-3235-8E9E-C171-88028565AE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23B3C7-9C57-68F6-2DDE-FD140061A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1638C-AF57-4D7A-A45C-F7FFDA87397A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FFE2C0-E260-1970-7A32-D21207B17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88BF0B-7EDA-04DA-85A5-FBF7D6FAC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12AFA-683B-44C3-8DC5-48D32EF81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86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642A86-1638-0D6D-0291-D42E679B38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4211FF-1F83-D0E2-CFE2-8FC3832D27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A15655-B46C-0212-DEC2-435566335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1638C-AF57-4D7A-A45C-F7FFDA87397A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5A9F70-3309-05D3-D72F-3EA547952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926725-4FFD-5884-6482-94730852B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12AFA-683B-44C3-8DC5-48D32EF81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391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FD453-BC67-64CE-8F08-FE12C6CE9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949A1-24A6-B084-A476-D19A8E6E27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70854-ADB4-53FF-4BF0-691336932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1638C-AF57-4D7A-A45C-F7FFDA87397A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7F5DA2-0D59-4BF4-40E7-C247D9D55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E99341-F911-AEA9-8F65-496F51F4F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12AFA-683B-44C3-8DC5-48D32EF81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651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87A5B-74A7-19AA-DA61-519E0907F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FCEAFC-0731-B543-4F86-7D4916518F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1E47E8-D834-2916-5971-E268E11F1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1638C-AF57-4D7A-A45C-F7FFDA87397A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C3-604A-C599-E720-BF5F48EB2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7EB94B-C694-262F-AEFC-DC740FF16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12AFA-683B-44C3-8DC5-48D32EF81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077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54470-2BE7-CE52-6BB7-C2FA68A6B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EB42A-5DEC-DF94-8F4F-55A5018385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25A6D0-8EB5-70CB-5F45-51885CD8A5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6A56D8-1595-BF79-9DDA-F35F1BB5B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1638C-AF57-4D7A-A45C-F7FFDA87397A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46EDAB-CB44-D6FF-1884-2A8A10EDF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2E8296-3A24-19B5-2A45-9AE8EA8F8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12AFA-683B-44C3-8DC5-48D32EF81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745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C2199-90F1-126B-E7A3-FE9CD8D85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E5A797-296D-8BFA-55E2-65C2EF2A66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3B1B48-AA65-5E2F-EFB7-E2A6FD27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B7E38E-146D-234C-C516-A78442A70D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4F29A1-00D1-0FAD-3E07-B0862FDA8C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4F30B8-3F90-9000-FFB2-C3C66687B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1638C-AF57-4D7A-A45C-F7FFDA87397A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BB9D07-57D5-1657-E498-0D6B588BC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D331D9-DE56-AB73-D89C-8F1AECA5F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12AFA-683B-44C3-8DC5-48D32EF81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091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87829-3589-6C75-A541-7AA6C261F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F7FBCC-3703-E6F9-4513-31D0388D1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1638C-AF57-4D7A-A45C-F7FFDA87397A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503E7F-4645-BF33-2231-F05DEFE8C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A6A009-8635-A547-3328-183D2FF08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12AFA-683B-44C3-8DC5-48D32EF81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17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84CD2B-010F-E192-0A9D-CF3F01E18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1638C-AF57-4D7A-A45C-F7FFDA87397A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97A401-0AAF-E64E-7044-A69A57C34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67134C-3EF1-68E2-968D-7457EC12F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12AFA-683B-44C3-8DC5-48D32EF81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037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A82C9-7276-EAF3-A38E-C22C385FD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1F9A51-D8B2-1231-058F-8B36761A6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B267EF-5D31-63F6-C812-4C150E94E5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9380FA-A445-2CAB-B910-211969FE4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1638C-AF57-4D7A-A45C-F7FFDA87397A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7DC12E-E939-6A54-0822-D8E5A611E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621CFB-64FE-6A47-6AA0-4BCB2DF6D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12AFA-683B-44C3-8DC5-48D32EF81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074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DB858-4561-CBBD-DDCA-72AD5F804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442843-BCE2-BE71-DE1E-1B81BF508E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BF0433-B9E7-9D40-3281-EE1A506ECE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95999C-D961-E507-4BE7-565ECB91D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1638C-AF57-4D7A-A45C-F7FFDA87397A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7CDB69-86CB-FECF-C7AD-1A36DC584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19060A-FCF0-4ED0-39C4-4656F53D8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12AFA-683B-44C3-8DC5-48D32EF81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505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F6607F-DB78-DDBB-23AF-7C25031A4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77DF7B-C887-AE7E-CD04-793FC39E16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97544-CE27-1CBD-C668-76849A26F0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01638C-AF57-4D7A-A45C-F7FFDA87397A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32F00C-0084-F8AD-E5C4-AF0AD0067C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9ED47E-58A5-1DE2-89AF-E9A9B699F5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912AFA-683B-44C3-8DC5-48D32EF81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7443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E6B3D598-6D59-C087-E63A-6EBFE6BCF53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9F3E8B9-24BD-3033-5CCD-D57B841144F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463" t="20612" r="18150" b="18000"/>
          <a:stretch>
            <a:fillRect/>
          </a:stretch>
        </p:blipFill>
        <p:spPr>
          <a:xfrm>
            <a:off x="9892217" y="895522"/>
            <a:ext cx="992836" cy="992836"/>
          </a:xfrm>
          <a:custGeom>
            <a:avLst/>
            <a:gdLst>
              <a:gd name="connsiteX0" fmla="*/ 657809 w 1315618"/>
              <a:gd name="connsiteY0" fmla="*/ 0 h 1315618"/>
              <a:gd name="connsiteX1" fmla="*/ 1315618 w 1315618"/>
              <a:gd name="connsiteY1" fmla="*/ 657809 h 1315618"/>
              <a:gd name="connsiteX2" fmla="*/ 657809 w 1315618"/>
              <a:gd name="connsiteY2" fmla="*/ 1315618 h 1315618"/>
              <a:gd name="connsiteX3" fmla="*/ 0 w 1315618"/>
              <a:gd name="connsiteY3" fmla="*/ 657809 h 1315618"/>
              <a:gd name="connsiteX4" fmla="*/ 657809 w 1315618"/>
              <a:gd name="connsiteY4" fmla="*/ 0 h 1315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5618" h="1315618">
                <a:moveTo>
                  <a:pt x="657809" y="0"/>
                </a:moveTo>
                <a:cubicBezTo>
                  <a:pt x="1021107" y="0"/>
                  <a:pt x="1315618" y="294511"/>
                  <a:pt x="1315618" y="657809"/>
                </a:cubicBezTo>
                <a:cubicBezTo>
                  <a:pt x="1315618" y="1021107"/>
                  <a:pt x="1021107" y="1315618"/>
                  <a:pt x="657809" y="1315618"/>
                </a:cubicBezTo>
                <a:cubicBezTo>
                  <a:pt x="294511" y="1315618"/>
                  <a:pt x="0" y="1021107"/>
                  <a:pt x="0" y="657809"/>
                </a:cubicBezTo>
                <a:cubicBezTo>
                  <a:pt x="0" y="294511"/>
                  <a:pt x="294511" y="0"/>
                  <a:pt x="657809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37580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10E8A174-6BEA-C67A-75D2-86CF9841D4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201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DE3E22E0-CB71-D8A2-4E67-F48B52AA14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675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9A7F60EB-F34F-168C-2B14-B93EB9C012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305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42067E68-C913-1ABF-DC46-8C136A6D16E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053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F7C8617C-2F75-9AFD-5217-7E6FAD58C5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608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53D17403-8374-0E97-FA84-50973EBB525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9445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F9D2D4BD-0AE5-D750-4047-152D56ABD23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3103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1F45BF10-4D9E-F7BA-BD98-E16C893C052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822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FDB537A3-736A-B68D-8361-5A39D5B1EAD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5480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11C00B9E-4C8A-D63B-6301-4CCA3FFFF60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117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9B9AD50D-348F-F0FE-B3E9-6ADCB9B4386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0442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120BD71F-1A50-2D3A-053B-17006B960E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0164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8C03020A-4C35-3734-EE24-0FD6145BD09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5149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F1E8548E-3B7B-39C0-9443-50A7FEDA4B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0192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75C4C742-1C16-DBAF-C35E-A685303144F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9565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2D9A7428-BD42-DEEA-19FA-0040BF68B88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2060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55276A5B-11C0-8519-EB64-BCA9F2E5CC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7618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4D48C6C5-43EB-D137-E279-1ECF8159E4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1688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620D3785-C805-CD2D-9F6B-AE4167934B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8327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B4AA36B5-EEF6-2B3F-8E8D-16C4C19DFEF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4467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EEF61093-682D-C8E7-57B6-3C683281AB3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839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EABAA908-328A-5620-BA73-72028ED080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395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D557D936-68E1-14D5-2C30-D82365737A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321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BA3C1C1A-00C3-7C53-124C-6B6BF39E73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0934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42E70DBA-7ECE-2093-467B-EF5D504EC21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1638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D3246121-7AD6-D5B9-FA0B-7E379CF6653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5152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E47E7D89-35E0-B7CA-6787-C9A7F4E1AB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8913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0BE22281-D857-C50B-1D78-3677EF68177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3783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2DFFBEFE-130D-2707-0DDA-1EB48EC5C9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2505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60987953-BC76-BFBD-F919-567DE6FB1B4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3959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C663412A-64C2-DFB9-EBFD-53DD79B79B6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2109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>
            <a:extLst>
              <a:ext uri="{FF2B5EF4-FFF2-40B4-BE49-F238E27FC236}">
                <a16:creationId xmlns:a16="http://schemas.microsoft.com/office/drawing/2014/main" id="{D2B01657-D9CE-319A-0048-D1A9F3376AB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757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F8A2B739-4905-3AA1-F0EE-1564D94FF4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5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>
            <a:extLst>
              <a:ext uri="{FF2B5EF4-FFF2-40B4-BE49-F238E27FC236}">
                <a16:creationId xmlns:a16="http://schemas.microsoft.com/office/drawing/2014/main" id="{D30D76E6-B672-A1D8-900C-8EF5AF4177E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4960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>
            <a:extLst>
              <a:ext uri="{FF2B5EF4-FFF2-40B4-BE49-F238E27FC236}">
                <a16:creationId xmlns:a16="http://schemas.microsoft.com/office/drawing/2014/main" id="{70971857-C81E-9D45-334E-8D9AB304241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2651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2">
            <a:extLst>
              <a:ext uri="{FF2B5EF4-FFF2-40B4-BE49-F238E27FC236}">
                <a16:creationId xmlns:a16="http://schemas.microsoft.com/office/drawing/2014/main" id="{CDB5112C-4FBD-6167-23B5-7D2E695911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2866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3">
            <a:extLst>
              <a:ext uri="{FF2B5EF4-FFF2-40B4-BE49-F238E27FC236}">
                <a16:creationId xmlns:a16="http://schemas.microsoft.com/office/drawing/2014/main" id="{CFBABFB9-5053-D690-43D0-B0A76CB1BC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810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43945B3E-0CEF-3B4F-D767-75A14E90A30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485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BEF41C16-D7FE-1E26-AECD-1D1F323914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996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E6E64BB5-8D4D-C4E3-6B61-F256D0D841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799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AEB5DB91-19AE-7856-37FC-D400DC92510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328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B392CCA6-F443-D392-E2C6-5F6888CA090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4066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Widescreen</PresentationFormat>
  <Paragraphs>0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a2527</dc:creator>
  <cp:lastModifiedBy>DELL</cp:lastModifiedBy>
  <cp:revision>3</cp:revision>
  <dcterms:created xsi:type="dcterms:W3CDTF">2025-07-18T01:54:43Z</dcterms:created>
  <dcterms:modified xsi:type="dcterms:W3CDTF">2025-10-31T02:50:19Z</dcterms:modified>
</cp:coreProperties>
</file>