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13CD-CCD7-35F3-A173-DC2B316C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8288E-1CB4-5125-92EA-D7249DD9B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E0B8-886A-497B-3ADB-A4669C8B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850D0-B733-B61C-B66A-FDEDA199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C5D84-D858-54D0-EDAA-1F7CF192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F815-4371-CE0B-50C1-DF87EBE4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6B270-0DEB-2737-FF1F-81425FEED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77D3-7FB0-534C-62AA-FEE3DC5F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05E5D-E32D-6F24-A15C-F41CEE99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8BBD1-81AE-A6B8-79B9-49F9E59B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8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27738-224F-0C95-E86B-D0C26E1A2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06153-3CF4-E033-2D40-764063968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EF34F-71D3-D739-F4D3-F27D1F7F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7102B-36C9-0BF9-F4A6-D8851D41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F232-CBF6-CE9F-9F33-DAD7237B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3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7B68-EAF3-5FD3-B99B-4BD487E9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F406-B795-A39B-295B-862541E5A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5E83A-FF99-2E57-7B8D-9B854383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A2EF0-2AC2-7B40-58E8-EE640D2D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B7C91-1002-3022-2E31-41B9498E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6F70-A5D5-4B5A-036B-BE2B9146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C28DF-AA6A-0EA3-21A2-0FF9C9342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C0A8D-602A-8038-C144-271B28C7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4411E-4782-AAF2-D3EF-A3CBC042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4BB-FF47-4A6C-E8EA-ABB98D9D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C6FE-F79B-4276-6473-2A066673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E597-08C8-E323-7A18-C73D49F37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BFD11-410F-28D8-8913-42C61EF43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677A8-4084-D217-9D9F-5A84EDB3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5515A-6007-82C5-594C-666CD811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A6FD3-9AA8-A490-DEB0-114DF5F6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3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C2D2-4076-33F2-4BD5-4F9B9DB8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500D0-2B22-35E2-6DFC-17C007A0B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DD963-4BC5-DCA9-2AE7-362D0F720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62E65-8B1B-CD29-4ACF-5A275A024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03628-9A5B-1110-7041-7E8831CCE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9C98B-E2D8-B727-E4C9-66CA0C3A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41ECF-2B55-5DE5-91DD-48BAD02D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389B7-B354-D81D-975E-A70B3A99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4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188C-4E18-5438-FFB3-C573ABFC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B20C1-C670-377D-BB64-F3BA4F7C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8AC09-3819-0921-8278-ECC2929B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6081B-DC36-571D-7FD3-17ED5383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C1457-09CE-E395-6E8E-21809E5E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C60BF-F2A1-6B78-EC93-F3E35E52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5AC83-6566-36CC-07DF-543071FB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5F5E-3830-EFBE-4F8A-A9F7CD5F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F9D4-82EC-3163-E949-3149FA66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FBABC-A874-5DCB-BFCC-C20F82830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D7CE9-180D-0B5B-984E-3E80E307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D8E92-4955-5B47-441B-949BAD06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3C012-0591-1D01-CF4E-345D2956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5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CE0A-9AC9-4F86-8003-3054858F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44694-576B-0706-E367-D4AFA57A1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FA3BA-FF10-7B9F-6DA6-0A4A46405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AFCF3-1E0B-84D5-39E7-DE7650F0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10C94-5E40-20FF-B1AD-ADFAB0B7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E11B6-58DD-5659-DEE8-00954996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A994B-A709-83C3-C175-52A32E41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E57C7-C702-3F56-D897-B08E27B78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8F9A0-6431-BFAC-F8CF-AD1759CC7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F51682-6A82-4ECB-90C6-82490F2DC90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005-826E-3022-E108-24912762F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AD5C1-2A2F-6F23-05E2-FD1335D5A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87D494-0ECF-4141-8DD0-D6170C80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95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B13BC7E-03F0-DCF7-FBB6-B674EF2B1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F8620-14FE-2A98-2E56-5DEFF9E02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20" y="652453"/>
            <a:ext cx="1407974" cy="14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8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6D225C8-9EDE-6C8B-A8FF-98818C48A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4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B2D6A15-370A-2FA8-6DB6-D83FC0C548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5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C45DB99-43FC-3F12-3172-813697B28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C2ACB8A-7927-C6F9-9C60-A68EB8332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6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919AF64-30B3-500B-5074-37629EFA9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CEE26C6-A330-42C5-39BF-84B70710D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4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65B733D-E27D-82B0-CAC0-383A560AA1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4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A1E2281-A30E-EA59-4DED-E7DC8DBFBB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6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92C7AA7-2886-AFD8-2954-0F48D1A4B5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2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99C5C04-D238-667C-3FA8-04710FC9F0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4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17ED50F-2C4A-0353-683D-B07325559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E35B3EC-ED6D-FE4E-B6CB-204ED03606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85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FFDE1D1-7B8E-1A4D-6499-9798E3A3F0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E8C2D76-8E73-9AD3-2993-3956272CAA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1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6E144B0-685F-5E94-0FAD-29593DD841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3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625F4B9-7E56-B5DA-950D-142F533876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4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2F2A4AA-ADFE-688C-9BFD-5EE0B3DCDF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42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2777279-98F7-D5AC-F01A-780994CC3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6840F7B-5DDE-C9ED-485F-782595B4B2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2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A1C876A-358E-264E-57AB-278165EFF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1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AE0161D-9DDB-4BDB-29E3-0EC7C77FB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5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2D7242A-9A80-BC32-20EF-B601B0914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56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402D652-A0F8-5DCC-DF0D-720E655AA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9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BE6C757-5E19-2BF1-79D1-F7ADDD31BF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87AC3B1-A214-8DA0-7547-086055A994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86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012D70F-6341-5E3B-F49E-FA1A125B8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78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2B2AA93-9416-2F76-631D-F1D384229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49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33FA8229-304F-2612-9BA6-70E91BB2C1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4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DC9D735-6F9F-3EDC-61D7-1F2377130F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5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5ABF9FC-ACFF-47FB-72A7-A5257FA71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1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A72DFCE4-965B-6C25-BF89-CE3427CB33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68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97F2AF5-2796-B170-A6F8-32344553D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5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3D591DE-7ECB-C5EC-B080-1CF8F288B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59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D2E772F-C04F-B11A-22BC-36B2A7998D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1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490D015-CE75-734A-6C5B-3A386EC27F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86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1CD3C0C9-BDE8-075C-DA0E-4153A86832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0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C511BC3-C6DD-E816-3A95-C629964AC5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34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93182C8-0C61-9001-0F59-C5E2336411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6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73993F4-D6A6-046B-B8E9-09655DE2E5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0F32AAF-FDAF-47A5-ECA7-2D70C2484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C4A624D-2D97-5BD4-74C4-978E98591F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94C97D5-3843-592E-B9E7-33826A817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2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92C81C5-2A94-AC2D-B290-5B2957E45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a2527</dc:creator>
  <cp:lastModifiedBy>DELL</cp:lastModifiedBy>
  <cp:revision>3</cp:revision>
  <dcterms:created xsi:type="dcterms:W3CDTF">2025-06-30T12:05:38Z</dcterms:created>
  <dcterms:modified xsi:type="dcterms:W3CDTF">2025-10-31T02:49:20Z</dcterms:modified>
</cp:coreProperties>
</file>