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e025f6102c84bbb" Type="http://schemas.microsoft.com/office/2006/relationships/ui/extensibility" Target="customUI/customUI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6" r:id="rId2"/>
    <p:sldId id="435" r:id="rId3"/>
    <p:sldId id="347" r:id="rId4"/>
    <p:sldId id="265" r:id="rId5"/>
    <p:sldId id="260" r:id="rId6"/>
    <p:sldId id="261" r:id="rId7"/>
    <p:sldId id="262" r:id="rId8"/>
    <p:sldId id="263" r:id="rId9"/>
    <p:sldId id="345" r:id="rId10"/>
    <p:sldId id="256" r:id="rId11"/>
    <p:sldId id="348" r:id="rId12"/>
    <p:sldId id="335" r:id="rId13"/>
    <p:sldId id="374" r:id="rId14"/>
    <p:sldId id="375" r:id="rId15"/>
    <p:sldId id="376" r:id="rId16"/>
    <p:sldId id="377" r:id="rId17"/>
    <p:sldId id="336" r:id="rId18"/>
    <p:sldId id="434" r:id="rId19"/>
    <p:sldId id="337" r:id="rId20"/>
    <p:sldId id="339" r:id="rId21"/>
    <p:sldId id="429" r:id="rId22"/>
    <p:sldId id="431" r:id="rId23"/>
    <p:sldId id="432" r:id="rId24"/>
    <p:sldId id="269" r:id="rId25"/>
    <p:sldId id="433" r:id="rId26"/>
    <p:sldId id="31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02020"/>
    <a:srgbClr val="FF00FF"/>
    <a:srgbClr val="FFEB66"/>
    <a:srgbClr val="FEFCF4"/>
    <a:srgbClr val="FCC062"/>
    <a:srgbClr val="0080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4" y="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F0243-0E4C-45E6-AC08-D9A9C5D42826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7F697-5284-4A62-9B07-370CE14EBE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05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1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2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7E932-3AE5-499B-925C-56F9933A6F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0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7E932-3AE5-499B-925C-56F9933A6F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7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7E932-3AE5-499B-925C-56F9933A6F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6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7E932-3AE5-499B-925C-56F9933A6F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4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10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23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E16912-C71D-4B42-85B0-8CED62DA7E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5C65C3-9A14-4CD2-B8FB-90C92B877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2EA7C-9BF2-42B7-9667-3FBC20A9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416C2-32EA-48B2-89DB-40794FBC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A4D41C-C2E9-4E0B-A6FA-BB49AE26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8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F2243-51DC-432B-A42D-13B9BC8CD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3281135-AF1F-4D98-AF0C-467296D8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E0480-455A-427B-ADDE-DFD7CDDE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FA774-CA80-4815-B9EF-89F23DAC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2FDC0D-FCC7-4A03-A0EE-D5F33FAD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4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9EE9293-3A84-477A-9D09-A9536A5F365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A4617F-2508-4595-A385-011CD2797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1AFD0-07C8-45D7-AB4F-BDA8DE95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F3B0D0-648C-407C-9700-F4C308A4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197ADA-7070-4D26-A720-860CFC3C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24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191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824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AutoNum type="arabicPeriod"/>
              <a:defRPr sz="14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Karla Medium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-338649" y="-241141"/>
            <a:ext cx="1063237" cy="960308"/>
            <a:chOff x="9093600" y="2914350"/>
            <a:chExt cx="1174243" cy="1060567"/>
          </a:xfrm>
        </p:grpSpPr>
        <p:sp>
          <p:nvSpPr>
            <p:cNvPr id="55" name="Google Shape;55;p4"/>
            <p:cNvSpPr/>
            <p:nvPr/>
          </p:nvSpPr>
          <p:spPr>
            <a:xfrm>
              <a:off x="9093600" y="2914350"/>
              <a:ext cx="1174243" cy="1060567"/>
            </a:xfrm>
            <a:custGeom>
              <a:avLst/>
              <a:gdLst/>
              <a:ahLst/>
              <a:cxnLst/>
              <a:rect l="l" t="t" r="r" b="b"/>
              <a:pathLst>
                <a:path w="15241" h="13766" extrusionOk="0">
                  <a:moveTo>
                    <a:pt x="7472" y="0"/>
                  </a:moveTo>
                  <a:cubicBezTo>
                    <a:pt x="7061" y="0"/>
                    <a:pt x="6645" y="37"/>
                    <a:pt x="6228" y="113"/>
                  </a:cubicBezTo>
                  <a:cubicBezTo>
                    <a:pt x="2489" y="791"/>
                    <a:pt x="1" y="4375"/>
                    <a:pt x="691" y="8114"/>
                  </a:cubicBezTo>
                  <a:cubicBezTo>
                    <a:pt x="1294" y="11432"/>
                    <a:pt x="4194" y="13765"/>
                    <a:pt x="7444" y="13765"/>
                  </a:cubicBezTo>
                  <a:cubicBezTo>
                    <a:pt x="7856" y="13765"/>
                    <a:pt x="8273" y="13728"/>
                    <a:pt x="8692" y="13650"/>
                  </a:cubicBezTo>
                  <a:cubicBezTo>
                    <a:pt x="9097" y="13579"/>
                    <a:pt x="9490" y="13471"/>
                    <a:pt x="9871" y="13329"/>
                  </a:cubicBezTo>
                  <a:cubicBezTo>
                    <a:pt x="13431" y="11983"/>
                    <a:pt x="15241" y="8030"/>
                    <a:pt x="13907" y="4458"/>
                  </a:cubicBezTo>
                  <a:cubicBezTo>
                    <a:pt x="12889" y="1735"/>
                    <a:pt x="10300" y="0"/>
                    <a:pt x="7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9224806" y="3040855"/>
              <a:ext cx="916450" cy="810564"/>
            </a:xfrm>
            <a:custGeom>
              <a:avLst/>
              <a:gdLst/>
              <a:ahLst/>
              <a:cxnLst/>
              <a:rect l="l" t="t" r="r" b="b"/>
              <a:pathLst>
                <a:path w="11895" h="10521" extrusionOk="0">
                  <a:moveTo>
                    <a:pt x="5951" y="0"/>
                  </a:moveTo>
                  <a:cubicBezTo>
                    <a:pt x="5334" y="0"/>
                    <a:pt x="4707" y="109"/>
                    <a:pt x="4096" y="340"/>
                  </a:cubicBezTo>
                  <a:lnTo>
                    <a:pt x="4072" y="340"/>
                  </a:lnTo>
                  <a:cubicBezTo>
                    <a:pt x="1370" y="1388"/>
                    <a:pt x="1" y="4424"/>
                    <a:pt x="1024" y="7126"/>
                  </a:cubicBezTo>
                  <a:cubicBezTo>
                    <a:pt x="1835" y="9226"/>
                    <a:pt x="3834" y="10520"/>
                    <a:pt x="5949" y="10520"/>
                  </a:cubicBezTo>
                  <a:cubicBezTo>
                    <a:pt x="6569" y="10520"/>
                    <a:pt x="7198" y="10409"/>
                    <a:pt x="7811" y="10174"/>
                  </a:cubicBezTo>
                  <a:cubicBezTo>
                    <a:pt x="10526" y="9139"/>
                    <a:pt x="11895" y="6103"/>
                    <a:pt x="10859" y="3388"/>
                  </a:cubicBezTo>
                  <a:cubicBezTo>
                    <a:pt x="10066" y="1294"/>
                    <a:pt x="8071" y="0"/>
                    <a:pt x="5951" y="0"/>
                  </a:cubicBezTo>
                  <a:close/>
                </a:path>
              </a:pathLst>
            </a:custGeom>
            <a:solidFill>
              <a:srgbClr val="FF7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9257857" y="3037388"/>
              <a:ext cx="817370" cy="815110"/>
            </a:xfrm>
            <a:custGeom>
              <a:avLst/>
              <a:gdLst/>
              <a:ahLst/>
              <a:cxnLst/>
              <a:rect l="l" t="t" r="r" b="b"/>
              <a:pathLst>
                <a:path w="10609" h="10580" extrusionOk="0">
                  <a:moveTo>
                    <a:pt x="10151" y="3268"/>
                  </a:moveTo>
                  <a:lnTo>
                    <a:pt x="10180" y="3350"/>
                  </a:lnTo>
                  <a:cubicBezTo>
                    <a:pt x="10215" y="3397"/>
                    <a:pt x="10227" y="3409"/>
                    <a:pt x="10239" y="3432"/>
                  </a:cubicBezTo>
                  <a:lnTo>
                    <a:pt x="10239" y="3432"/>
                  </a:lnTo>
                  <a:cubicBezTo>
                    <a:pt x="10227" y="3409"/>
                    <a:pt x="10216" y="3397"/>
                    <a:pt x="10192" y="3361"/>
                  </a:cubicBezTo>
                  <a:cubicBezTo>
                    <a:pt x="10181" y="3333"/>
                    <a:pt x="10167" y="3302"/>
                    <a:pt x="10151" y="3268"/>
                  </a:cubicBezTo>
                  <a:close/>
                  <a:moveTo>
                    <a:pt x="5295" y="1"/>
                  </a:moveTo>
                  <a:cubicBezTo>
                    <a:pt x="4995" y="1"/>
                    <a:pt x="4694" y="25"/>
                    <a:pt x="4394" y="75"/>
                  </a:cubicBezTo>
                  <a:cubicBezTo>
                    <a:pt x="3453" y="242"/>
                    <a:pt x="2596" y="647"/>
                    <a:pt x="1858" y="1266"/>
                  </a:cubicBezTo>
                  <a:cubicBezTo>
                    <a:pt x="1667" y="1433"/>
                    <a:pt x="1488" y="1587"/>
                    <a:pt x="1322" y="1790"/>
                  </a:cubicBezTo>
                  <a:cubicBezTo>
                    <a:pt x="1250" y="1873"/>
                    <a:pt x="1167" y="1980"/>
                    <a:pt x="1084" y="2088"/>
                  </a:cubicBezTo>
                  <a:cubicBezTo>
                    <a:pt x="1012" y="2171"/>
                    <a:pt x="941" y="2290"/>
                    <a:pt x="869" y="2397"/>
                  </a:cubicBezTo>
                  <a:cubicBezTo>
                    <a:pt x="572" y="2838"/>
                    <a:pt x="345" y="3314"/>
                    <a:pt x="214" y="3838"/>
                  </a:cubicBezTo>
                  <a:cubicBezTo>
                    <a:pt x="60" y="4374"/>
                    <a:pt x="0" y="4921"/>
                    <a:pt x="12" y="5481"/>
                  </a:cubicBezTo>
                  <a:cubicBezTo>
                    <a:pt x="36" y="6040"/>
                    <a:pt x="155" y="6600"/>
                    <a:pt x="345" y="7148"/>
                  </a:cubicBezTo>
                  <a:cubicBezTo>
                    <a:pt x="548" y="7672"/>
                    <a:pt x="834" y="8172"/>
                    <a:pt x="1191" y="8612"/>
                  </a:cubicBezTo>
                  <a:cubicBezTo>
                    <a:pt x="1536" y="9041"/>
                    <a:pt x="1953" y="9422"/>
                    <a:pt x="2417" y="9719"/>
                  </a:cubicBezTo>
                  <a:cubicBezTo>
                    <a:pt x="2631" y="9862"/>
                    <a:pt x="2870" y="9981"/>
                    <a:pt x="3108" y="10100"/>
                  </a:cubicBezTo>
                  <a:cubicBezTo>
                    <a:pt x="3346" y="10208"/>
                    <a:pt x="3608" y="10303"/>
                    <a:pt x="3858" y="10374"/>
                  </a:cubicBezTo>
                  <a:cubicBezTo>
                    <a:pt x="4108" y="10446"/>
                    <a:pt x="4358" y="10505"/>
                    <a:pt x="4620" y="10541"/>
                  </a:cubicBezTo>
                  <a:cubicBezTo>
                    <a:pt x="4837" y="10567"/>
                    <a:pt x="5055" y="10580"/>
                    <a:pt x="5272" y="10580"/>
                  </a:cubicBezTo>
                  <a:cubicBezTo>
                    <a:pt x="6247" y="10580"/>
                    <a:pt x="7212" y="10319"/>
                    <a:pt x="8049" y="9803"/>
                  </a:cubicBezTo>
                  <a:cubicBezTo>
                    <a:pt x="9347" y="9017"/>
                    <a:pt x="10240" y="7707"/>
                    <a:pt x="10513" y="6219"/>
                  </a:cubicBezTo>
                  <a:cubicBezTo>
                    <a:pt x="10597" y="5731"/>
                    <a:pt x="10609" y="5207"/>
                    <a:pt x="10549" y="4707"/>
                  </a:cubicBezTo>
                  <a:cubicBezTo>
                    <a:pt x="10525" y="4504"/>
                    <a:pt x="10490" y="4326"/>
                    <a:pt x="10454" y="4147"/>
                  </a:cubicBezTo>
                  <a:cubicBezTo>
                    <a:pt x="10430" y="4076"/>
                    <a:pt x="10418" y="4004"/>
                    <a:pt x="10406" y="3945"/>
                  </a:cubicBezTo>
                  <a:lnTo>
                    <a:pt x="10347" y="3766"/>
                  </a:lnTo>
                  <a:lnTo>
                    <a:pt x="10275" y="3528"/>
                  </a:lnTo>
                  <a:cubicBezTo>
                    <a:pt x="10275" y="3492"/>
                    <a:pt x="10251" y="3469"/>
                    <a:pt x="10240" y="3433"/>
                  </a:cubicBezTo>
                  <a:lnTo>
                    <a:pt x="10240" y="3433"/>
                  </a:lnTo>
                  <a:cubicBezTo>
                    <a:pt x="10240" y="3469"/>
                    <a:pt x="10251" y="3492"/>
                    <a:pt x="10228" y="3552"/>
                  </a:cubicBezTo>
                  <a:cubicBezTo>
                    <a:pt x="10240" y="3612"/>
                    <a:pt x="10275" y="3695"/>
                    <a:pt x="10299" y="3790"/>
                  </a:cubicBezTo>
                  <a:lnTo>
                    <a:pt x="10359" y="3969"/>
                  </a:lnTo>
                  <a:cubicBezTo>
                    <a:pt x="10370" y="4028"/>
                    <a:pt x="10394" y="4112"/>
                    <a:pt x="10406" y="4183"/>
                  </a:cubicBezTo>
                  <a:cubicBezTo>
                    <a:pt x="10454" y="4362"/>
                    <a:pt x="10478" y="4540"/>
                    <a:pt x="10490" y="4719"/>
                  </a:cubicBezTo>
                  <a:cubicBezTo>
                    <a:pt x="10549" y="5219"/>
                    <a:pt x="10525" y="5731"/>
                    <a:pt x="10430" y="6219"/>
                  </a:cubicBezTo>
                  <a:cubicBezTo>
                    <a:pt x="9989" y="8672"/>
                    <a:pt x="7858" y="10458"/>
                    <a:pt x="5358" y="10493"/>
                  </a:cubicBezTo>
                  <a:cubicBezTo>
                    <a:pt x="5318" y="10494"/>
                    <a:pt x="5277" y="10495"/>
                    <a:pt x="5236" y="10495"/>
                  </a:cubicBezTo>
                  <a:cubicBezTo>
                    <a:pt x="4785" y="10495"/>
                    <a:pt x="4318" y="10434"/>
                    <a:pt x="3882" y="10303"/>
                  </a:cubicBezTo>
                  <a:cubicBezTo>
                    <a:pt x="3632" y="10219"/>
                    <a:pt x="3393" y="10136"/>
                    <a:pt x="3155" y="10029"/>
                  </a:cubicBezTo>
                  <a:cubicBezTo>
                    <a:pt x="2917" y="9910"/>
                    <a:pt x="2691" y="9791"/>
                    <a:pt x="2477" y="9648"/>
                  </a:cubicBezTo>
                  <a:cubicBezTo>
                    <a:pt x="2012" y="9362"/>
                    <a:pt x="1607" y="8993"/>
                    <a:pt x="1262" y="8576"/>
                  </a:cubicBezTo>
                  <a:cubicBezTo>
                    <a:pt x="548" y="7707"/>
                    <a:pt x="155" y="6624"/>
                    <a:pt x="107" y="5505"/>
                  </a:cubicBezTo>
                  <a:cubicBezTo>
                    <a:pt x="72" y="4957"/>
                    <a:pt x="155" y="4421"/>
                    <a:pt x="298" y="3897"/>
                  </a:cubicBezTo>
                  <a:cubicBezTo>
                    <a:pt x="369" y="3647"/>
                    <a:pt x="464" y="3397"/>
                    <a:pt x="572" y="3159"/>
                  </a:cubicBezTo>
                  <a:cubicBezTo>
                    <a:pt x="667" y="2933"/>
                    <a:pt x="810" y="2707"/>
                    <a:pt x="941" y="2480"/>
                  </a:cubicBezTo>
                  <a:lnTo>
                    <a:pt x="1167" y="2171"/>
                  </a:lnTo>
                  <a:cubicBezTo>
                    <a:pt x="1238" y="2064"/>
                    <a:pt x="1310" y="1968"/>
                    <a:pt x="1405" y="1873"/>
                  </a:cubicBezTo>
                  <a:cubicBezTo>
                    <a:pt x="1560" y="1683"/>
                    <a:pt x="1738" y="1516"/>
                    <a:pt x="1941" y="1349"/>
                  </a:cubicBezTo>
                  <a:cubicBezTo>
                    <a:pt x="2908" y="511"/>
                    <a:pt x="4114" y="91"/>
                    <a:pt x="5325" y="91"/>
                  </a:cubicBezTo>
                  <a:cubicBezTo>
                    <a:pt x="6469" y="91"/>
                    <a:pt x="7618" y="466"/>
                    <a:pt x="8573" y="1218"/>
                  </a:cubicBezTo>
                  <a:cubicBezTo>
                    <a:pt x="8977" y="1528"/>
                    <a:pt x="9335" y="1897"/>
                    <a:pt x="9620" y="2314"/>
                  </a:cubicBezTo>
                  <a:cubicBezTo>
                    <a:pt x="9739" y="2469"/>
                    <a:pt x="9823" y="2611"/>
                    <a:pt x="9918" y="2778"/>
                  </a:cubicBezTo>
                  <a:cubicBezTo>
                    <a:pt x="9942" y="2861"/>
                    <a:pt x="9989" y="2921"/>
                    <a:pt x="10013" y="2980"/>
                  </a:cubicBezTo>
                  <a:cubicBezTo>
                    <a:pt x="10049" y="3040"/>
                    <a:pt x="10073" y="3100"/>
                    <a:pt x="10097" y="3135"/>
                  </a:cubicBezTo>
                  <a:cubicBezTo>
                    <a:pt x="10115" y="3185"/>
                    <a:pt x="10134" y="3229"/>
                    <a:pt x="10151" y="3268"/>
                  </a:cubicBezTo>
                  <a:lnTo>
                    <a:pt x="10151" y="3268"/>
                  </a:lnTo>
                  <a:lnTo>
                    <a:pt x="10097" y="3111"/>
                  </a:lnTo>
                  <a:cubicBezTo>
                    <a:pt x="10061" y="3064"/>
                    <a:pt x="10049" y="3004"/>
                    <a:pt x="10013" y="2945"/>
                  </a:cubicBezTo>
                  <a:cubicBezTo>
                    <a:pt x="9989" y="2885"/>
                    <a:pt x="9954" y="2826"/>
                    <a:pt x="9918" y="2754"/>
                  </a:cubicBezTo>
                  <a:cubicBezTo>
                    <a:pt x="9835" y="2588"/>
                    <a:pt x="9739" y="2421"/>
                    <a:pt x="9632" y="2278"/>
                  </a:cubicBezTo>
                  <a:cubicBezTo>
                    <a:pt x="9347" y="1861"/>
                    <a:pt x="9001" y="1468"/>
                    <a:pt x="8608" y="1159"/>
                  </a:cubicBezTo>
                  <a:cubicBezTo>
                    <a:pt x="7665" y="397"/>
                    <a:pt x="6494" y="1"/>
                    <a:pt x="5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9262403" y="3043397"/>
              <a:ext cx="784395" cy="572272"/>
            </a:xfrm>
            <a:custGeom>
              <a:avLst/>
              <a:gdLst/>
              <a:ahLst/>
              <a:cxnLst/>
              <a:rect l="l" t="t" r="r" b="b"/>
              <a:pathLst>
                <a:path w="10181" h="7428" extrusionOk="0">
                  <a:moveTo>
                    <a:pt x="5360" y="0"/>
                  </a:moveTo>
                  <a:cubicBezTo>
                    <a:pt x="5225" y="0"/>
                    <a:pt x="5091" y="3"/>
                    <a:pt x="4954" y="9"/>
                  </a:cubicBezTo>
                  <a:cubicBezTo>
                    <a:pt x="4680" y="21"/>
                    <a:pt x="4394" y="69"/>
                    <a:pt x="4120" y="128"/>
                  </a:cubicBezTo>
                  <a:cubicBezTo>
                    <a:pt x="3858" y="200"/>
                    <a:pt x="3573" y="295"/>
                    <a:pt x="3311" y="402"/>
                  </a:cubicBezTo>
                  <a:cubicBezTo>
                    <a:pt x="3037" y="521"/>
                    <a:pt x="2787" y="652"/>
                    <a:pt x="2537" y="795"/>
                  </a:cubicBezTo>
                  <a:cubicBezTo>
                    <a:pt x="2299" y="950"/>
                    <a:pt x="2060" y="1128"/>
                    <a:pt x="1846" y="1307"/>
                  </a:cubicBezTo>
                  <a:cubicBezTo>
                    <a:pt x="1644" y="1486"/>
                    <a:pt x="1465" y="1676"/>
                    <a:pt x="1287" y="1890"/>
                  </a:cubicBezTo>
                  <a:cubicBezTo>
                    <a:pt x="1108" y="2081"/>
                    <a:pt x="953" y="2283"/>
                    <a:pt x="822" y="2510"/>
                  </a:cubicBezTo>
                  <a:cubicBezTo>
                    <a:pt x="572" y="2914"/>
                    <a:pt x="370" y="3355"/>
                    <a:pt x="239" y="3819"/>
                  </a:cubicBezTo>
                  <a:cubicBezTo>
                    <a:pt x="120" y="4224"/>
                    <a:pt x="48" y="4641"/>
                    <a:pt x="36" y="5058"/>
                  </a:cubicBezTo>
                  <a:cubicBezTo>
                    <a:pt x="1" y="5653"/>
                    <a:pt x="72" y="6260"/>
                    <a:pt x="275" y="6832"/>
                  </a:cubicBezTo>
                  <a:cubicBezTo>
                    <a:pt x="402" y="7214"/>
                    <a:pt x="518" y="7427"/>
                    <a:pt x="546" y="7427"/>
                  </a:cubicBezTo>
                  <a:cubicBezTo>
                    <a:pt x="547" y="7427"/>
                    <a:pt x="548" y="7427"/>
                    <a:pt x="548" y="7427"/>
                  </a:cubicBezTo>
                  <a:cubicBezTo>
                    <a:pt x="584" y="7403"/>
                    <a:pt x="513" y="7189"/>
                    <a:pt x="417" y="6784"/>
                  </a:cubicBezTo>
                  <a:cubicBezTo>
                    <a:pt x="286" y="6212"/>
                    <a:pt x="251" y="5653"/>
                    <a:pt x="298" y="5069"/>
                  </a:cubicBezTo>
                  <a:cubicBezTo>
                    <a:pt x="346" y="4665"/>
                    <a:pt x="417" y="4284"/>
                    <a:pt x="536" y="3915"/>
                  </a:cubicBezTo>
                  <a:cubicBezTo>
                    <a:pt x="691" y="3498"/>
                    <a:pt x="882" y="3081"/>
                    <a:pt x="1120" y="2700"/>
                  </a:cubicBezTo>
                  <a:cubicBezTo>
                    <a:pt x="1239" y="2498"/>
                    <a:pt x="1382" y="2307"/>
                    <a:pt x="1548" y="2129"/>
                  </a:cubicBezTo>
                  <a:cubicBezTo>
                    <a:pt x="1715" y="1926"/>
                    <a:pt x="1894" y="1748"/>
                    <a:pt x="2084" y="1593"/>
                  </a:cubicBezTo>
                  <a:cubicBezTo>
                    <a:pt x="2275" y="1414"/>
                    <a:pt x="2489" y="1259"/>
                    <a:pt x="2715" y="1128"/>
                  </a:cubicBezTo>
                  <a:cubicBezTo>
                    <a:pt x="2930" y="997"/>
                    <a:pt x="3168" y="878"/>
                    <a:pt x="3430" y="771"/>
                  </a:cubicBezTo>
                  <a:cubicBezTo>
                    <a:pt x="3668" y="664"/>
                    <a:pt x="3918" y="581"/>
                    <a:pt x="4180" y="521"/>
                  </a:cubicBezTo>
                  <a:cubicBezTo>
                    <a:pt x="4442" y="462"/>
                    <a:pt x="4704" y="414"/>
                    <a:pt x="4954" y="402"/>
                  </a:cubicBezTo>
                  <a:cubicBezTo>
                    <a:pt x="5085" y="390"/>
                    <a:pt x="5213" y="384"/>
                    <a:pt x="5339" y="384"/>
                  </a:cubicBezTo>
                  <a:cubicBezTo>
                    <a:pt x="5466" y="384"/>
                    <a:pt x="5591" y="390"/>
                    <a:pt x="5716" y="402"/>
                  </a:cubicBezTo>
                  <a:cubicBezTo>
                    <a:pt x="5954" y="414"/>
                    <a:pt x="6192" y="438"/>
                    <a:pt x="6430" y="497"/>
                  </a:cubicBezTo>
                  <a:cubicBezTo>
                    <a:pt x="6882" y="593"/>
                    <a:pt x="7299" y="736"/>
                    <a:pt x="7692" y="950"/>
                  </a:cubicBezTo>
                  <a:cubicBezTo>
                    <a:pt x="8049" y="1128"/>
                    <a:pt x="8383" y="1355"/>
                    <a:pt x="8680" y="1605"/>
                  </a:cubicBezTo>
                  <a:cubicBezTo>
                    <a:pt x="9121" y="1974"/>
                    <a:pt x="9502" y="2402"/>
                    <a:pt x="9811" y="2902"/>
                  </a:cubicBezTo>
                  <a:cubicBezTo>
                    <a:pt x="10032" y="3227"/>
                    <a:pt x="10128" y="3439"/>
                    <a:pt x="10166" y="3439"/>
                  </a:cubicBezTo>
                  <a:cubicBezTo>
                    <a:pt x="10167" y="3439"/>
                    <a:pt x="10168" y="3439"/>
                    <a:pt x="10169" y="3438"/>
                  </a:cubicBezTo>
                  <a:cubicBezTo>
                    <a:pt x="10181" y="3414"/>
                    <a:pt x="10121" y="3200"/>
                    <a:pt x="9978" y="2819"/>
                  </a:cubicBezTo>
                  <a:cubicBezTo>
                    <a:pt x="9704" y="2271"/>
                    <a:pt x="9347" y="1783"/>
                    <a:pt x="8907" y="1378"/>
                  </a:cubicBezTo>
                  <a:cubicBezTo>
                    <a:pt x="8585" y="1093"/>
                    <a:pt x="8264" y="855"/>
                    <a:pt x="7895" y="652"/>
                  </a:cubicBezTo>
                  <a:cubicBezTo>
                    <a:pt x="7478" y="414"/>
                    <a:pt x="7013" y="235"/>
                    <a:pt x="6549" y="128"/>
                  </a:cubicBezTo>
                  <a:cubicBezTo>
                    <a:pt x="6299" y="69"/>
                    <a:pt x="6025" y="21"/>
                    <a:pt x="5775" y="9"/>
                  </a:cubicBezTo>
                  <a:cubicBezTo>
                    <a:pt x="5632" y="3"/>
                    <a:pt x="5495" y="0"/>
                    <a:pt x="5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9467511" y="3219735"/>
              <a:ext cx="371775" cy="449796"/>
            </a:xfrm>
            <a:custGeom>
              <a:avLst/>
              <a:gdLst/>
              <a:ahLst/>
              <a:cxnLst/>
              <a:rect l="l" t="t" r="r" b="b"/>
              <a:pathLst>
                <a:path w="3740" h="4525" extrusionOk="0">
                  <a:moveTo>
                    <a:pt x="2323" y="0"/>
                  </a:moveTo>
                  <a:cubicBezTo>
                    <a:pt x="1513" y="0"/>
                    <a:pt x="810" y="548"/>
                    <a:pt x="501" y="1358"/>
                  </a:cubicBezTo>
                  <a:lnTo>
                    <a:pt x="1" y="1358"/>
                  </a:lnTo>
                  <a:lnTo>
                    <a:pt x="1" y="1977"/>
                  </a:lnTo>
                  <a:lnTo>
                    <a:pt x="346" y="1977"/>
                  </a:lnTo>
                  <a:cubicBezTo>
                    <a:pt x="334" y="2072"/>
                    <a:pt x="334" y="2179"/>
                    <a:pt x="334" y="2262"/>
                  </a:cubicBezTo>
                  <a:cubicBezTo>
                    <a:pt x="334" y="2370"/>
                    <a:pt x="334" y="2453"/>
                    <a:pt x="346" y="2548"/>
                  </a:cubicBezTo>
                  <a:lnTo>
                    <a:pt x="1" y="2548"/>
                  </a:lnTo>
                  <a:lnTo>
                    <a:pt x="1" y="3167"/>
                  </a:lnTo>
                  <a:lnTo>
                    <a:pt x="501" y="3167"/>
                  </a:lnTo>
                  <a:cubicBezTo>
                    <a:pt x="810" y="3965"/>
                    <a:pt x="1513" y="4525"/>
                    <a:pt x="2323" y="4525"/>
                  </a:cubicBezTo>
                  <a:cubicBezTo>
                    <a:pt x="2882" y="4525"/>
                    <a:pt x="3382" y="4275"/>
                    <a:pt x="3739" y="3858"/>
                  </a:cubicBezTo>
                  <a:lnTo>
                    <a:pt x="3251" y="3465"/>
                  </a:lnTo>
                  <a:cubicBezTo>
                    <a:pt x="3013" y="3739"/>
                    <a:pt x="2680" y="3906"/>
                    <a:pt x="2323" y="3906"/>
                  </a:cubicBezTo>
                  <a:cubicBezTo>
                    <a:pt x="1846" y="3906"/>
                    <a:pt x="1430" y="3620"/>
                    <a:pt x="1180" y="3167"/>
                  </a:cubicBezTo>
                  <a:lnTo>
                    <a:pt x="2204" y="3167"/>
                  </a:lnTo>
                  <a:lnTo>
                    <a:pt x="2656" y="2548"/>
                  </a:lnTo>
                  <a:lnTo>
                    <a:pt x="977" y="2548"/>
                  </a:lnTo>
                  <a:cubicBezTo>
                    <a:pt x="953" y="2453"/>
                    <a:pt x="941" y="2358"/>
                    <a:pt x="941" y="2262"/>
                  </a:cubicBezTo>
                  <a:cubicBezTo>
                    <a:pt x="941" y="2155"/>
                    <a:pt x="953" y="2072"/>
                    <a:pt x="977" y="1977"/>
                  </a:cubicBezTo>
                  <a:lnTo>
                    <a:pt x="2204" y="1977"/>
                  </a:lnTo>
                  <a:lnTo>
                    <a:pt x="2656" y="1358"/>
                  </a:lnTo>
                  <a:lnTo>
                    <a:pt x="1180" y="1358"/>
                  </a:lnTo>
                  <a:cubicBezTo>
                    <a:pt x="1430" y="929"/>
                    <a:pt x="1846" y="631"/>
                    <a:pt x="2323" y="631"/>
                  </a:cubicBezTo>
                  <a:cubicBezTo>
                    <a:pt x="2656" y="631"/>
                    <a:pt x="2954" y="762"/>
                    <a:pt x="3180" y="989"/>
                  </a:cubicBezTo>
                  <a:lnTo>
                    <a:pt x="3620" y="536"/>
                  </a:lnTo>
                  <a:cubicBezTo>
                    <a:pt x="3275" y="191"/>
                    <a:pt x="2823" y="0"/>
                    <a:pt x="2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4"/>
          <p:cNvSpPr/>
          <p:nvPr/>
        </p:nvSpPr>
        <p:spPr>
          <a:xfrm>
            <a:off x="215433" y="832800"/>
            <a:ext cx="588379" cy="586723"/>
          </a:xfrm>
          <a:custGeom>
            <a:avLst/>
            <a:gdLst/>
            <a:ahLst/>
            <a:cxnLst/>
            <a:rect l="l" t="t" r="r" b="b"/>
            <a:pathLst>
              <a:path w="8526" h="8502" extrusionOk="0">
                <a:moveTo>
                  <a:pt x="4313" y="2678"/>
                </a:moveTo>
                <a:cubicBezTo>
                  <a:pt x="4693" y="2678"/>
                  <a:pt x="5074" y="2818"/>
                  <a:pt x="5370" y="3108"/>
                </a:cubicBezTo>
                <a:cubicBezTo>
                  <a:pt x="5966" y="3691"/>
                  <a:pt x="5989" y="4656"/>
                  <a:pt x="5406" y="5263"/>
                </a:cubicBezTo>
                <a:cubicBezTo>
                  <a:pt x="5107" y="5568"/>
                  <a:pt x="4708" y="5723"/>
                  <a:pt x="4308" y="5723"/>
                </a:cubicBezTo>
                <a:cubicBezTo>
                  <a:pt x="3928" y="5723"/>
                  <a:pt x="3547" y="5583"/>
                  <a:pt x="3251" y="5299"/>
                </a:cubicBezTo>
                <a:cubicBezTo>
                  <a:pt x="2656" y="4715"/>
                  <a:pt x="2632" y="3751"/>
                  <a:pt x="3215" y="3132"/>
                </a:cubicBezTo>
                <a:cubicBezTo>
                  <a:pt x="3514" y="2833"/>
                  <a:pt x="3913" y="2678"/>
                  <a:pt x="4313" y="2678"/>
                </a:cubicBezTo>
                <a:close/>
                <a:moveTo>
                  <a:pt x="4918" y="0"/>
                </a:moveTo>
                <a:lnTo>
                  <a:pt x="3489" y="24"/>
                </a:lnTo>
                <a:lnTo>
                  <a:pt x="3310" y="881"/>
                </a:lnTo>
                <a:cubicBezTo>
                  <a:pt x="3013" y="965"/>
                  <a:pt x="2727" y="1084"/>
                  <a:pt x="2453" y="1251"/>
                </a:cubicBezTo>
                <a:lnTo>
                  <a:pt x="1703" y="798"/>
                </a:lnTo>
                <a:lnTo>
                  <a:pt x="703" y="1834"/>
                </a:lnTo>
                <a:lnTo>
                  <a:pt x="1179" y="2548"/>
                </a:lnTo>
                <a:cubicBezTo>
                  <a:pt x="1024" y="2810"/>
                  <a:pt x="905" y="3108"/>
                  <a:pt x="834" y="3406"/>
                </a:cubicBezTo>
                <a:lnTo>
                  <a:pt x="0" y="3620"/>
                </a:lnTo>
                <a:lnTo>
                  <a:pt x="36" y="5049"/>
                </a:lnTo>
                <a:lnTo>
                  <a:pt x="882" y="5215"/>
                </a:lnTo>
                <a:cubicBezTo>
                  <a:pt x="965" y="5513"/>
                  <a:pt x="1084" y="5799"/>
                  <a:pt x="1251" y="6073"/>
                </a:cubicBezTo>
                <a:lnTo>
                  <a:pt x="810" y="6799"/>
                </a:lnTo>
                <a:lnTo>
                  <a:pt x="1834" y="7799"/>
                </a:lnTo>
                <a:lnTo>
                  <a:pt x="2560" y="7323"/>
                </a:lnTo>
                <a:cubicBezTo>
                  <a:pt x="2834" y="7466"/>
                  <a:pt x="3132" y="7585"/>
                  <a:pt x="3429" y="7668"/>
                </a:cubicBezTo>
                <a:lnTo>
                  <a:pt x="3632" y="8501"/>
                </a:lnTo>
                <a:lnTo>
                  <a:pt x="5061" y="8466"/>
                </a:lnTo>
                <a:lnTo>
                  <a:pt x="5275" y="7620"/>
                </a:lnTo>
                <a:cubicBezTo>
                  <a:pt x="5573" y="7525"/>
                  <a:pt x="5846" y="7406"/>
                  <a:pt x="6120" y="7239"/>
                </a:cubicBezTo>
                <a:lnTo>
                  <a:pt x="6847" y="7692"/>
                </a:lnTo>
                <a:lnTo>
                  <a:pt x="7835" y="6668"/>
                </a:lnTo>
                <a:lnTo>
                  <a:pt x="7359" y="5930"/>
                </a:lnTo>
                <a:cubicBezTo>
                  <a:pt x="7501" y="5668"/>
                  <a:pt x="7620" y="5370"/>
                  <a:pt x="7692" y="5072"/>
                </a:cubicBezTo>
                <a:lnTo>
                  <a:pt x="8525" y="4858"/>
                </a:lnTo>
                <a:lnTo>
                  <a:pt x="8502" y="3429"/>
                </a:lnTo>
                <a:lnTo>
                  <a:pt x="7656" y="3251"/>
                </a:lnTo>
                <a:cubicBezTo>
                  <a:pt x="7561" y="2953"/>
                  <a:pt x="7442" y="2679"/>
                  <a:pt x="7275" y="2405"/>
                </a:cubicBezTo>
                <a:lnTo>
                  <a:pt x="7728" y="1679"/>
                </a:lnTo>
                <a:lnTo>
                  <a:pt x="6704" y="691"/>
                </a:lnTo>
                <a:lnTo>
                  <a:pt x="5989" y="1167"/>
                </a:lnTo>
                <a:cubicBezTo>
                  <a:pt x="5715" y="1024"/>
                  <a:pt x="5418" y="905"/>
                  <a:pt x="5120" y="834"/>
                </a:cubicBezTo>
                <a:lnTo>
                  <a:pt x="49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803800" y="-302934"/>
            <a:ext cx="588379" cy="586723"/>
          </a:xfrm>
          <a:custGeom>
            <a:avLst/>
            <a:gdLst/>
            <a:ahLst/>
            <a:cxnLst/>
            <a:rect l="l" t="t" r="r" b="b"/>
            <a:pathLst>
              <a:path w="8526" h="8502" extrusionOk="0">
                <a:moveTo>
                  <a:pt x="4313" y="2678"/>
                </a:moveTo>
                <a:cubicBezTo>
                  <a:pt x="4693" y="2678"/>
                  <a:pt x="5074" y="2818"/>
                  <a:pt x="5370" y="3108"/>
                </a:cubicBezTo>
                <a:cubicBezTo>
                  <a:pt x="5966" y="3691"/>
                  <a:pt x="5989" y="4656"/>
                  <a:pt x="5406" y="5263"/>
                </a:cubicBezTo>
                <a:cubicBezTo>
                  <a:pt x="5107" y="5568"/>
                  <a:pt x="4708" y="5723"/>
                  <a:pt x="4308" y="5723"/>
                </a:cubicBezTo>
                <a:cubicBezTo>
                  <a:pt x="3928" y="5723"/>
                  <a:pt x="3547" y="5583"/>
                  <a:pt x="3251" y="5299"/>
                </a:cubicBezTo>
                <a:cubicBezTo>
                  <a:pt x="2656" y="4715"/>
                  <a:pt x="2632" y="3751"/>
                  <a:pt x="3215" y="3132"/>
                </a:cubicBezTo>
                <a:cubicBezTo>
                  <a:pt x="3514" y="2833"/>
                  <a:pt x="3913" y="2678"/>
                  <a:pt x="4313" y="2678"/>
                </a:cubicBezTo>
                <a:close/>
                <a:moveTo>
                  <a:pt x="4918" y="0"/>
                </a:moveTo>
                <a:lnTo>
                  <a:pt x="3489" y="24"/>
                </a:lnTo>
                <a:lnTo>
                  <a:pt x="3310" y="881"/>
                </a:lnTo>
                <a:cubicBezTo>
                  <a:pt x="3013" y="965"/>
                  <a:pt x="2727" y="1084"/>
                  <a:pt x="2453" y="1251"/>
                </a:cubicBezTo>
                <a:lnTo>
                  <a:pt x="1703" y="798"/>
                </a:lnTo>
                <a:lnTo>
                  <a:pt x="703" y="1834"/>
                </a:lnTo>
                <a:lnTo>
                  <a:pt x="1179" y="2548"/>
                </a:lnTo>
                <a:cubicBezTo>
                  <a:pt x="1024" y="2810"/>
                  <a:pt x="905" y="3108"/>
                  <a:pt x="834" y="3406"/>
                </a:cubicBezTo>
                <a:lnTo>
                  <a:pt x="0" y="3620"/>
                </a:lnTo>
                <a:lnTo>
                  <a:pt x="36" y="5049"/>
                </a:lnTo>
                <a:lnTo>
                  <a:pt x="882" y="5215"/>
                </a:lnTo>
                <a:cubicBezTo>
                  <a:pt x="965" y="5513"/>
                  <a:pt x="1084" y="5799"/>
                  <a:pt x="1251" y="6073"/>
                </a:cubicBezTo>
                <a:lnTo>
                  <a:pt x="810" y="6799"/>
                </a:lnTo>
                <a:lnTo>
                  <a:pt x="1834" y="7799"/>
                </a:lnTo>
                <a:lnTo>
                  <a:pt x="2560" y="7323"/>
                </a:lnTo>
                <a:cubicBezTo>
                  <a:pt x="2834" y="7466"/>
                  <a:pt x="3132" y="7585"/>
                  <a:pt x="3429" y="7668"/>
                </a:cubicBezTo>
                <a:lnTo>
                  <a:pt x="3632" y="8501"/>
                </a:lnTo>
                <a:lnTo>
                  <a:pt x="5061" y="8466"/>
                </a:lnTo>
                <a:lnTo>
                  <a:pt x="5275" y="7620"/>
                </a:lnTo>
                <a:cubicBezTo>
                  <a:pt x="5573" y="7525"/>
                  <a:pt x="5846" y="7406"/>
                  <a:pt x="6120" y="7239"/>
                </a:cubicBezTo>
                <a:lnTo>
                  <a:pt x="6847" y="7692"/>
                </a:lnTo>
                <a:lnTo>
                  <a:pt x="7835" y="6668"/>
                </a:lnTo>
                <a:lnTo>
                  <a:pt x="7359" y="5930"/>
                </a:lnTo>
                <a:cubicBezTo>
                  <a:pt x="7501" y="5668"/>
                  <a:pt x="7620" y="5370"/>
                  <a:pt x="7692" y="5072"/>
                </a:cubicBezTo>
                <a:lnTo>
                  <a:pt x="8525" y="4858"/>
                </a:lnTo>
                <a:lnTo>
                  <a:pt x="8502" y="3429"/>
                </a:lnTo>
                <a:lnTo>
                  <a:pt x="7656" y="3251"/>
                </a:lnTo>
                <a:cubicBezTo>
                  <a:pt x="7561" y="2953"/>
                  <a:pt x="7442" y="2679"/>
                  <a:pt x="7275" y="2405"/>
                </a:cubicBezTo>
                <a:lnTo>
                  <a:pt x="7728" y="1679"/>
                </a:lnTo>
                <a:lnTo>
                  <a:pt x="6704" y="691"/>
                </a:lnTo>
                <a:lnTo>
                  <a:pt x="5989" y="1167"/>
                </a:lnTo>
                <a:cubicBezTo>
                  <a:pt x="5715" y="1024"/>
                  <a:pt x="5418" y="905"/>
                  <a:pt x="5120" y="834"/>
                </a:cubicBezTo>
                <a:lnTo>
                  <a:pt x="49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4"/>
          <p:cNvGrpSpPr/>
          <p:nvPr/>
        </p:nvGrpSpPr>
        <p:grpSpPr>
          <a:xfrm>
            <a:off x="11007734" y="6440233"/>
            <a:ext cx="806727" cy="140000"/>
            <a:chOff x="8255800" y="4830175"/>
            <a:chExt cx="605045" cy="105000"/>
          </a:xfrm>
        </p:grpSpPr>
        <p:sp>
          <p:nvSpPr>
            <p:cNvPr id="63" name="Google Shape;63;p4"/>
            <p:cNvSpPr/>
            <p:nvPr/>
          </p:nvSpPr>
          <p:spPr>
            <a:xfrm>
              <a:off x="8255800" y="4830175"/>
              <a:ext cx="278400" cy="105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8582445" y="4830175"/>
              <a:ext cx="278400" cy="1050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9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008C-9AB4-4B1C-95CE-D7144F8ED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9861AA-8C8D-4063-93A5-090CCD7DCBD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 baseline="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94B53-750F-4688-8AC6-001A06F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D111ED-CC16-4589-BA58-93349ABB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BDFCA-5803-4BD5-BE70-D04D386A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1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4A44E-1614-4548-A675-49C7437D42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B05D-49F0-4191-9DA1-F87371F5B8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11E541-2AA5-419C-BF5F-D50D9AAB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4BE28-1112-4F77-9A75-ADDF2C9B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F65D9-5AB4-4F0B-BBC4-5816BC9C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32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81DCB-21D9-4768-81D0-8FDD76BC7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01C4A4-B861-4390-9B1E-B9C5CD784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184C3B-8F96-4007-A1A5-406860FF0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2A2F06-7A08-48FC-B324-61E244BC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938B1E-A008-48B0-9842-9518C8E2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ACD351-D356-45E6-B055-8D918889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4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DBEF1-2A57-4393-ADBA-7FD459992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5D6B0D-3913-4113-A650-68D6DCDFE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D2C145-9938-47EA-B8C2-2A3376E45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F4A527F-A113-445E-A2AA-C32EA8D76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70841D-BFD9-41CE-A016-36088946E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1D3FDF1-D9E0-4796-990D-E0A5E1FE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9ECE8F-0819-46A9-9B35-EDA876B9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9CE455-EC2F-440B-B02A-392EA195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6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AADB3-4629-4990-9BEC-DF146B877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82E34-A4CF-48BF-B612-1FC4426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6FCC9D-A492-419B-A35A-A8ACE981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8E80C1-B127-4C64-AD60-CEE94CB4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03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B91717F-38DD-4EEA-AFB7-7BD1FE06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F10592-DCAF-4E5B-837C-31C80948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C08BD7-2A00-493A-BCA2-14FEF6E1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3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47978-01C8-4378-A561-1B6BA17AE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268C2-337B-4A81-AA37-C0752A11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07D8C3-9924-40F5-A382-A24EA6797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502612-5A1D-4D4D-86C7-8B3A0702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E46F2C-3ED7-44C9-B04D-3FE1B270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FB1D80-305F-4E6E-99FC-BF3D95C7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1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CE05-210F-4D4E-B74C-434F9B7C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D01294-2AE0-4D49-B58D-0B86194B8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FC8DDA-8110-4E55-A4F0-19A120E56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375A7-5AD1-411F-91A2-6BA102C3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55CF4-5A26-4CE9-900A-33700119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F477B4-025B-457B-A180-3F3263EB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93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000DE4C-A71B-4BBC-999B-48C3C9C8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9E175D-1D69-44EB-B3D8-FFD0C2FA0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9DA452-E5E0-48AD-9CA5-82CC812D4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079151-4CDB-4A0A-A5A6-1E1E65488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267CBD-68D9-47A2-B24B-EF4FD30FE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02C84A7-A93A-49C8-AD38-B907AD80F54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CE3C2D8-EB6E-45D7-A678-7F969FC7928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63E64FD-1C22-438B-B135-0B4A59D478C0}"/>
                </a:ext>
              </a:extLst>
            </p:cNvPr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7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0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9.jpe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E72FB9-3880-486F-99AE-41735ED9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080" y="533156"/>
            <a:ext cx="1549740" cy="19816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5CE151-6F05-4BB2-A8D5-54319A9B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57" y="2514844"/>
            <a:ext cx="1028925" cy="5335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439942-CF85-47DC-8284-2E1D6D526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715" y="832134"/>
            <a:ext cx="2121365" cy="1143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87227-81C1-0A96-E845-B71EA72D2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" y="222178"/>
            <a:ext cx="11842390" cy="757077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CB77D22B-E957-D893-A89C-69C835B25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64" y="387524"/>
            <a:ext cx="3417049" cy="203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A3BE7-F84F-09CD-DFA4-5384943FBCC8}"/>
              </a:ext>
            </a:extLst>
          </p:cNvPr>
          <p:cNvSpPr/>
          <p:nvPr/>
        </p:nvSpPr>
        <p:spPr>
          <a:xfrm>
            <a:off x="730786" y="2274393"/>
            <a:ext cx="102675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8B82E62-F95E-4BA0-BE50-377B025E1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93" y="417480"/>
            <a:ext cx="3417049" cy="2032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72FB9-3880-486F-99AE-41735ED98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080" y="533156"/>
            <a:ext cx="1549740" cy="19816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5CE151-6F05-4BB2-A8D5-54319A9B1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357" y="2514844"/>
            <a:ext cx="1028925" cy="5335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439942-CF85-47DC-8284-2E1D6D526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715" y="832134"/>
            <a:ext cx="2121365" cy="114328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8FE9E91-0365-467D-8C1D-138DE8E4FE46}"/>
              </a:ext>
            </a:extLst>
          </p:cNvPr>
          <p:cNvSpPr txBox="1"/>
          <p:nvPr/>
        </p:nvSpPr>
        <p:spPr>
          <a:xfrm>
            <a:off x="692537" y="2614343"/>
            <a:ext cx="112457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CHƯƠNG 1</a:t>
            </a:r>
          </a:p>
          <a:p>
            <a:pPr algn="ctr"/>
            <a:r>
              <a:rPr lang="en-US" altLang="zh-CN" sz="40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Tiết</a:t>
            </a:r>
            <a:r>
              <a:rPr lang="en-US" altLang="zh-CN" sz="40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29. BỘI CHUNG VÀ BỘI CHUNG NHỎ NHẤT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(</a:t>
            </a:r>
            <a:r>
              <a:rPr lang="en-US" altLang="zh-CN" sz="28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Tiết</a:t>
            </a:r>
            <a:r>
              <a:rPr lang="en-US" altLang="zh-CN" sz="28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2)</a:t>
            </a:r>
            <a:endParaRPr lang="zh-CN" altLang="en-US" sz="28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HYXiaRiTi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6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BA5-C7FE-B8E7-D1F7-DD2CB716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5" y="1128541"/>
            <a:ext cx="10515600" cy="10444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2792D6-923B-A932-90F1-AA3305FE5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005" y="2123658"/>
            <a:ext cx="6836239" cy="559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F373C0-5750-83AB-5211-D554F7A5F0A8}"/>
                  </a:ext>
                </a:extLst>
              </p:cNvPr>
              <p:cNvSpPr txBox="1"/>
              <p:nvPr/>
            </p:nvSpPr>
            <p:spPr>
              <a:xfrm>
                <a:off x="837905" y="2621149"/>
                <a:ext cx="102468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6 = 2.3;                        8 = 2.2.2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F373C0-5750-83AB-5211-D554F7A5F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5" y="2621149"/>
                <a:ext cx="10246895" cy="830997"/>
              </a:xfrm>
              <a:prstGeom prst="rect">
                <a:avLst/>
              </a:prstGeom>
              <a:blipFill>
                <a:blip r:embed="rId3"/>
                <a:stretch>
                  <a:fillRect l="-89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C10F466-8058-AF45-7893-0814285A49A2}"/>
              </a:ext>
            </a:extLst>
          </p:cNvPr>
          <p:cNvSpPr txBox="1"/>
          <p:nvPr/>
        </p:nvSpPr>
        <p:spPr>
          <a:xfrm>
            <a:off x="761705" y="3305572"/>
            <a:ext cx="1006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46B533-9347-7C95-3EA1-22CDB8471828}"/>
                  </a:ext>
                </a:extLst>
              </p:cNvPr>
              <p:cNvSpPr txBox="1"/>
              <p:nvPr/>
            </p:nvSpPr>
            <p:spPr>
              <a:xfrm>
                <a:off x="749005" y="4175304"/>
                <a:ext cx="98808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3;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1;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46B533-9347-7C95-3EA1-22CDB8471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05" y="4175304"/>
                <a:ext cx="9880895" cy="1200329"/>
              </a:xfrm>
              <a:prstGeom prst="rect">
                <a:avLst/>
              </a:prstGeom>
              <a:blipFill>
                <a:blip r:embed="rId4"/>
                <a:stretch>
                  <a:fillRect l="-987" t="-4061" r="-12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90A112-50E3-2A7D-44A8-E32CF8F6AD55}"/>
                  </a:ext>
                </a:extLst>
              </p:cNvPr>
              <p:cNvSpPr txBox="1"/>
              <p:nvPr/>
            </p:nvSpPr>
            <p:spPr>
              <a:xfrm>
                <a:off x="749005" y="5441094"/>
                <a:ext cx="100640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BCNN(6,8)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24.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90A112-50E3-2A7D-44A8-E32CF8F6A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05" y="5441094"/>
                <a:ext cx="10064043" cy="1200329"/>
              </a:xfrm>
              <a:prstGeom prst="rect">
                <a:avLst/>
              </a:prstGeom>
              <a:blipFill>
                <a:blip r:embed="rId5"/>
                <a:stretch>
                  <a:fillRect l="-969" t="-4082" r="-121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F0FB22E-A162-EA5E-78FC-2B0F90FB98B9}"/>
              </a:ext>
            </a:extLst>
          </p:cNvPr>
          <p:cNvSpPr txBox="1"/>
          <p:nvPr/>
        </p:nvSpPr>
        <p:spPr>
          <a:xfrm>
            <a:off x="529675" y="388042"/>
            <a:ext cx="114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Tiết</a:t>
            </a:r>
            <a:r>
              <a:rPr lang="en-US" altLang="zh-CN" sz="36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29. BỘI CHUNG VÀ BỘI CHUNG NHỎ NHẤT (t2)</a:t>
            </a:r>
          </a:p>
        </p:txBody>
      </p:sp>
    </p:spTree>
    <p:extLst>
      <p:ext uri="{BB962C8B-B14F-4D97-AF65-F5344CB8AC3E}">
        <p14:creationId xmlns:p14="http://schemas.microsoft.com/office/powerpoint/2010/main" val="34211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536177" y="2126481"/>
            <a:ext cx="5472151" cy="302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spcAft>
                <a:spcPts val="2133"/>
              </a:spcAft>
              <a:buNone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2133"/>
              </a:spcAft>
              <a:buNone/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2133"/>
              </a:spcAft>
              <a:buNone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733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20;p33">
            <a:extLst>
              <a:ext uri="{FF2B5EF4-FFF2-40B4-BE49-F238E27FC236}">
                <a16:creationId xmlns:a16="http://schemas.microsoft.com/office/drawing/2014/main" id="{87C8A8E8-FE2B-403B-889E-5A996A69BE54}"/>
              </a:ext>
            </a:extLst>
          </p:cNvPr>
          <p:cNvSpPr txBox="1">
            <a:spLocks/>
          </p:cNvSpPr>
          <p:nvPr/>
        </p:nvSpPr>
        <p:spPr>
          <a:xfrm>
            <a:off x="6199597" y="2012182"/>
            <a:ext cx="5123723" cy="379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●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○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■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●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○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■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●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"/>
              <a:buChar char="○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oboto Mono"/>
              <a:buChar char="■"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indent="0" algn="just">
              <a:spcAft>
                <a:spcPts val="2133"/>
              </a:spcAft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2133"/>
              </a:spcAft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733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8A5B7F-BEA4-4EEC-90F8-2829B6B60F9E}"/>
              </a:ext>
            </a:extLst>
          </p:cNvPr>
          <p:cNvSpPr/>
          <p:nvPr/>
        </p:nvSpPr>
        <p:spPr>
          <a:xfrm>
            <a:off x="520254" y="436538"/>
            <a:ext cx="11104990" cy="831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BỘI CHUNG NHỎ NHẤT BẰNG CÁCH PHÂN TÍCH CÁC SỐ RA THỪA SỐ NGUYÊN TỐ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0C1B4-90D6-A292-591E-C4E2EA556E6E}"/>
              </a:ext>
            </a:extLst>
          </p:cNvPr>
          <p:cNvSpPr txBox="1"/>
          <p:nvPr/>
        </p:nvSpPr>
        <p:spPr>
          <a:xfrm>
            <a:off x="681487" y="1488961"/>
            <a:ext cx="979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D162F-6989-79A0-7B75-95781EB638FE}"/>
              </a:ext>
            </a:extLst>
          </p:cNvPr>
          <p:cNvSpPr txBox="1"/>
          <p:nvPr/>
        </p:nvSpPr>
        <p:spPr>
          <a:xfrm>
            <a:off x="3648075" y="1485129"/>
            <a:ext cx="364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SGK/49</a:t>
            </a:r>
          </a:p>
        </p:txBody>
      </p:sp>
    </p:spTree>
    <p:extLst>
      <p:ext uri="{BB962C8B-B14F-4D97-AF65-F5344CB8AC3E}">
        <p14:creationId xmlns:p14="http://schemas.microsoft.com/office/powerpoint/2010/main" val="7237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8">
            <a:extLst>
              <a:ext uri="{FF2B5EF4-FFF2-40B4-BE49-F238E27FC236}">
                <a16:creationId xmlns:a16="http://schemas.microsoft.com/office/drawing/2014/main" id="{0A8F92F1-F5F3-90CE-C2EE-230CE75AECDD}"/>
              </a:ext>
            </a:extLst>
          </p:cNvPr>
          <p:cNvSpPr/>
          <p:nvPr/>
        </p:nvSpPr>
        <p:spPr>
          <a:xfrm>
            <a:off x="5184289" y="2607741"/>
            <a:ext cx="6414650" cy="6115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70B7459-17D9-506D-660E-970B77675121}"/>
              </a:ext>
            </a:extLst>
          </p:cNvPr>
          <p:cNvSpPr/>
          <p:nvPr/>
        </p:nvSpPr>
        <p:spPr>
          <a:xfrm>
            <a:off x="-378692" y="-286327"/>
            <a:ext cx="1089891" cy="1034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họa, biểu tượng, Phông chữ, thiết kế đồ họa&#10;&#10;Mô tả được tạo tự động">
            <a:extLst>
              <a:ext uri="{FF2B5EF4-FFF2-40B4-BE49-F238E27FC236}">
                <a16:creationId xmlns:a16="http://schemas.microsoft.com/office/drawing/2014/main" id="{E0EA8859-1547-8E33-7019-C44F46A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84" y="6170706"/>
            <a:ext cx="552115" cy="203966"/>
          </a:xfrm>
          <a:prstGeom prst="rect">
            <a:avLst/>
          </a:prstGeom>
        </p:spPr>
      </p:pic>
      <p:sp>
        <p:nvSpPr>
          <p:cNvPr id="54" name="Google Shape;2321;p61">
            <a:extLst>
              <a:ext uri="{FF2B5EF4-FFF2-40B4-BE49-F238E27FC236}">
                <a16:creationId xmlns:a16="http://schemas.microsoft.com/office/drawing/2014/main" id="{AC5E43E0-0140-A1CD-B05E-19142F81C6E8}"/>
              </a:ext>
            </a:extLst>
          </p:cNvPr>
          <p:cNvSpPr/>
          <p:nvPr/>
        </p:nvSpPr>
        <p:spPr>
          <a:xfrm>
            <a:off x="246900" y="338033"/>
            <a:ext cx="826250" cy="834213"/>
          </a:xfrm>
          <a:custGeom>
            <a:avLst/>
            <a:gdLst/>
            <a:ahLst/>
            <a:cxnLst/>
            <a:rect l="l" t="t" r="r" b="b"/>
            <a:pathLst>
              <a:path w="11609" h="10919" extrusionOk="0">
                <a:moveTo>
                  <a:pt x="6037" y="1"/>
                </a:moveTo>
                <a:lnTo>
                  <a:pt x="1370" y="25"/>
                </a:lnTo>
                <a:lnTo>
                  <a:pt x="631" y="25"/>
                </a:lnTo>
                <a:cubicBezTo>
                  <a:pt x="441" y="25"/>
                  <a:pt x="286" y="108"/>
                  <a:pt x="155" y="263"/>
                </a:cubicBezTo>
                <a:cubicBezTo>
                  <a:pt x="84" y="346"/>
                  <a:pt x="48" y="453"/>
                  <a:pt x="24" y="561"/>
                </a:cubicBezTo>
                <a:lnTo>
                  <a:pt x="24" y="680"/>
                </a:lnTo>
                <a:cubicBezTo>
                  <a:pt x="24" y="680"/>
                  <a:pt x="24" y="644"/>
                  <a:pt x="48" y="572"/>
                </a:cubicBezTo>
                <a:cubicBezTo>
                  <a:pt x="60" y="465"/>
                  <a:pt x="108" y="358"/>
                  <a:pt x="179" y="275"/>
                </a:cubicBezTo>
                <a:cubicBezTo>
                  <a:pt x="298" y="144"/>
                  <a:pt x="465" y="61"/>
                  <a:pt x="643" y="49"/>
                </a:cubicBezTo>
                <a:lnTo>
                  <a:pt x="1382" y="49"/>
                </a:lnTo>
                <a:lnTo>
                  <a:pt x="6037" y="96"/>
                </a:lnTo>
                <a:lnTo>
                  <a:pt x="10799" y="96"/>
                </a:lnTo>
                <a:cubicBezTo>
                  <a:pt x="10824" y="93"/>
                  <a:pt x="10847" y="91"/>
                  <a:pt x="10870" y="91"/>
                </a:cubicBezTo>
                <a:cubicBezTo>
                  <a:pt x="10925" y="91"/>
                  <a:pt x="10975" y="100"/>
                  <a:pt x="11026" y="108"/>
                </a:cubicBezTo>
                <a:cubicBezTo>
                  <a:pt x="11180" y="156"/>
                  <a:pt x="11299" y="239"/>
                  <a:pt x="11383" y="358"/>
                </a:cubicBezTo>
                <a:cubicBezTo>
                  <a:pt x="11454" y="501"/>
                  <a:pt x="11502" y="644"/>
                  <a:pt x="11490" y="799"/>
                </a:cubicBezTo>
                <a:lnTo>
                  <a:pt x="11490" y="1763"/>
                </a:lnTo>
                <a:lnTo>
                  <a:pt x="11490" y="10264"/>
                </a:lnTo>
                <a:cubicBezTo>
                  <a:pt x="11490" y="10526"/>
                  <a:pt x="11311" y="10764"/>
                  <a:pt x="11037" y="10836"/>
                </a:cubicBezTo>
                <a:cubicBezTo>
                  <a:pt x="10954" y="10871"/>
                  <a:pt x="10859" y="10871"/>
                  <a:pt x="10776" y="10871"/>
                </a:cubicBezTo>
                <a:lnTo>
                  <a:pt x="596" y="10871"/>
                </a:lnTo>
                <a:cubicBezTo>
                  <a:pt x="310" y="10836"/>
                  <a:pt x="72" y="10598"/>
                  <a:pt x="48" y="10324"/>
                </a:cubicBezTo>
                <a:cubicBezTo>
                  <a:pt x="24" y="9157"/>
                  <a:pt x="24" y="8073"/>
                  <a:pt x="24" y="7085"/>
                </a:cubicBezTo>
                <a:cubicBezTo>
                  <a:pt x="12" y="5121"/>
                  <a:pt x="12" y="3513"/>
                  <a:pt x="12" y="2418"/>
                </a:cubicBezTo>
                <a:cubicBezTo>
                  <a:pt x="12" y="3513"/>
                  <a:pt x="0" y="5109"/>
                  <a:pt x="0" y="7085"/>
                </a:cubicBezTo>
                <a:lnTo>
                  <a:pt x="0" y="10324"/>
                </a:lnTo>
                <a:cubicBezTo>
                  <a:pt x="12" y="10467"/>
                  <a:pt x="84" y="10621"/>
                  <a:pt x="191" y="10717"/>
                </a:cubicBezTo>
                <a:cubicBezTo>
                  <a:pt x="310" y="10824"/>
                  <a:pt x="441" y="10895"/>
                  <a:pt x="608" y="10919"/>
                </a:cubicBezTo>
                <a:lnTo>
                  <a:pt x="10799" y="10919"/>
                </a:lnTo>
                <a:cubicBezTo>
                  <a:pt x="10895" y="10919"/>
                  <a:pt x="10990" y="10895"/>
                  <a:pt x="11085" y="10883"/>
                </a:cubicBezTo>
                <a:cubicBezTo>
                  <a:pt x="11192" y="10871"/>
                  <a:pt x="11276" y="10812"/>
                  <a:pt x="11347" y="10752"/>
                </a:cubicBezTo>
                <a:cubicBezTo>
                  <a:pt x="11502" y="10621"/>
                  <a:pt x="11585" y="10443"/>
                  <a:pt x="11585" y="10228"/>
                </a:cubicBezTo>
                <a:lnTo>
                  <a:pt x="11585" y="1727"/>
                </a:lnTo>
                <a:lnTo>
                  <a:pt x="11585" y="763"/>
                </a:lnTo>
                <a:cubicBezTo>
                  <a:pt x="11609" y="692"/>
                  <a:pt x="11585" y="596"/>
                  <a:pt x="11573" y="525"/>
                </a:cubicBezTo>
                <a:cubicBezTo>
                  <a:pt x="11549" y="453"/>
                  <a:pt x="11514" y="382"/>
                  <a:pt x="11466" y="299"/>
                </a:cubicBezTo>
                <a:cubicBezTo>
                  <a:pt x="11371" y="168"/>
                  <a:pt x="11228" y="84"/>
                  <a:pt x="11073" y="37"/>
                </a:cubicBezTo>
                <a:cubicBezTo>
                  <a:pt x="10990" y="1"/>
                  <a:pt x="10907" y="1"/>
                  <a:pt x="108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1B750033-DDEA-EF2A-15AB-9F691D192C41}"/>
              </a:ext>
            </a:extLst>
          </p:cNvPr>
          <p:cNvSpPr/>
          <p:nvPr/>
        </p:nvSpPr>
        <p:spPr>
          <a:xfrm>
            <a:off x="6911562" y="1782997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C02EEB4A-5156-B42D-3204-BF45F5B45A9D}"/>
              </a:ext>
            </a:extLst>
          </p:cNvPr>
          <p:cNvSpPr txBox="1"/>
          <p:nvPr/>
        </p:nvSpPr>
        <p:spPr>
          <a:xfrm>
            <a:off x="7250390" y="1868144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BCNN(a , b) = 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D663B9-4196-4269-8961-34767D29DBF4}"/>
              </a:ext>
            </a:extLst>
          </p:cNvPr>
          <p:cNvSpPr txBox="1"/>
          <p:nvPr/>
        </p:nvSpPr>
        <p:spPr>
          <a:xfrm>
            <a:off x="5619836" y="2712659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2" name="TextBox 87">
            <a:extLst>
              <a:ext uri="{FF2B5EF4-FFF2-40B4-BE49-F238E27FC236}">
                <a16:creationId xmlns:a16="http://schemas.microsoft.com/office/drawing/2014/main" id="{3504CD7E-47E7-B7E0-C7D8-E0B521CDF7D1}"/>
              </a:ext>
            </a:extLst>
          </p:cNvPr>
          <p:cNvSpPr txBox="1"/>
          <p:nvPr/>
        </p:nvSpPr>
        <p:spPr>
          <a:xfrm>
            <a:off x="5619836" y="3442920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riêng;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103">
            <a:extLst>
              <a:ext uri="{FF2B5EF4-FFF2-40B4-BE49-F238E27FC236}">
                <a16:creationId xmlns:a16="http://schemas.microsoft.com/office/drawing/2014/main" id="{C562582B-6431-FC92-AAB7-328EFF0E99F7}"/>
              </a:ext>
            </a:extLst>
          </p:cNvPr>
          <p:cNvSpPr txBox="1"/>
          <p:nvPr/>
        </p:nvSpPr>
        <p:spPr>
          <a:xfrm>
            <a:off x="5585597" y="4746904"/>
            <a:ext cx="4509568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các luỹ thừa đã chọn,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BCNN cần tìm.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ình chữ nhật: Góc Tròn 113">
            <a:extLst>
              <a:ext uri="{FF2B5EF4-FFF2-40B4-BE49-F238E27FC236}">
                <a16:creationId xmlns:a16="http://schemas.microsoft.com/office/drawing/2014/main" id="{1C13E17B-25B5-352E-E05C-C8C788E228D6}"/>
              </a:ext>
            </a:extLst>
          </p:cNvPr>
          <p:cNvSpPr/>
          <p:nvPr/>
        </p:nvSpPr>
        <p:spPr>
          <a:xfrm>
            <a:off x="5435270" y="2847769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5973A609-4BA9-AF79-FF23-E39B21062A5D}"/>
              </a:ext>
            </a:extLst>
          </p:cNvPr>
          <p:cNvSpPr txBox="1"/>
          <p:nvPr/>
        </p:nvSpPr>
        <p:spPr>
          <a:xfrm>
            <a:off x="5396268" y="280174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Hình chữ nhật: Góc Tròn 115">
            <a:extLst>
              <a:ext uri="{FF2B5EF4-FFF2-40B4-BE49-F238E27FC236}">
                <a16:creationId xmlns:a16="http://schemas.microsoft.com/office/drawing/2014/main" id="{9F6C1444-E32F-42E9-29CA-CE7D15B3B6D6}"/>
              </a:ext>
            </a:extLst>
          </p:cNvPr>
          <p:cNvSpPr/>
          <p:nvPr/>
        </p:nvSpPr>
        <p:spPr>
          <a:xfrm>
            <a:off x="5435270" y="3584397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35029D84-B45A-37FF-EF16-108DD3B6C2D8}"/>
              </a:ext>
            </a:extLst>
          </p:cNvPr>
          <p:cNvSpPr txBox="1"/>
          <p:nvPr/>
        </p:nvSpPr>
        <p:spPr>
          <a:xfrm>
            <a:off x="5373121" y="352884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" name="Hình chữ nhật: Góc Tròn 125">
            <a:extLst>
              <a:ext uri="{FF2B5EF4-FFF2-40B4-BE49-F238E27FC236}">
                <a16:creationId xmlns:a16="http://schemas.microsoft.com/office/drawing/2014/main" id="{2817AD25-B5FF-DAE9-F0A6-B5B89F06B2AD}"/>
              </a:ext>
            </a:extLst>
          </p:cNvPr>
          <p:cNvSpPr/>
          <p:nvPr/>
        </p:nvSpPr>
        <p:spPr>
          <a:xfrm>
            <a:off x="5435270" y="50126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58">
            <a:extLst>
              <a:ext uri="{FF2B5EF4-FFF2-40B4-BE49-F238E27FC236}">
                <a16:creationId xmlns:a16="http://schemas.microsoft.com/office/drawing/2014/main" id="{FD81D8CE-7168-8B27-F3F3-8E90918E5683}"/>
              </a:ext>
            </a:extLst>
          </p:cNvPr>
          <p:cNvSpPr txBox="1"/>
          <p:nvPr/>
        </p:nvSpPr>
        <p:spPr>
          <a:xfrm>
            <a:off x="5401031" y="496665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Đường nối Thẳng 128">
            <a:extLst>
              <a:ext uri="{FF2B5EF4-FFF2-40B4-BE49-F238E27FC236}">
                <a16:creationId xmlns:a16="http://schemas.microsoft.com/office/drawing/2014/main" id="{DC184217-AFFE-0C69-CBFE-9D9E5F850B11}"/>
              </a:ext>
            </a:extLst>
          </p:cNvPr>
          <p:cNvCxnSpPr>
            <a:cxnSpLocks/>
          </p:cNvCxnSpPr>
          <p:nvPr/>
        </p:nvCxnSpPr>
        <p:spPr>
          <a:xfrm>
            <a:off x="5054247" y="1682359"/>
            <a:ext cx="0" cy="445502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00">
            <a:extLst>
              <a:ext uri="{FF2B5EF4-FFF2-40B4-BE49-F238E27FC236}">
                <a16:creationId xmlns:a16="http://schemas.microsoft.com/office/drawing/2014/main" id="{E392D016-E925-BA5B-D8EA-FB80E38D4C6E}"/>
              </a:ext>
            </a:extLst>
          </p:cNvPr>
          <p:cNvSpPr txBox="1"/>
          <p:nvPr/>
        </p:nvSpPr>
        <p:spPr>
          <a:xfrm>
            <a:off x="5561784" y="4063847"/>
            <a:ext cx="65261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3" name="Hình chữ nhật: Góc Tròn 120">
            <a:extLst>
              <a:ext uri="{FF2B5EF4-FFF2-40B4-BE49-F238E27FC236}">
                <a16:creationId xmlns:a16="http://schemas.microsoft.com/office/drawing/2014/main" id="{52637E6C-72F0-3301-01D0-33ABAD84B49B}"/>
              </a:ext>
            </a:extLst>
          </p:cNvPr>
          <p:cNvSpPr/>
          <p:nvPr/>
        </p:nvSpPr>
        <p:spPr>
          <a:xfrm>
            <a:off x="5430507" y="42961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58">
            <a:extLst>
              <a:ext uri="{FF2B5EF4-FFF2-40B4-BE49-F238E27FC236}">
                <a16:creationId xmlns:a16="http://schemas.microsoft.com/office/drawing/2014/main" id="{22E1D616-D7B5-5195-9608-B90AC34C73D2}"/>
              </a:ext>
            </a:extLst>
          </p:cNvPr>
          <p:cNvSpPr txBox="1"/>
          <p:nvPr/>
        </p:nvSpPr>
        <p:spPr>
          <a:xfrm>
            <a:off x="5396268" y="424253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61">
            <a:extLst>
              <a:ext uri="{FF2B5EF4-FFF2-40B4-BE49-F238E27FC236}">
                <a16:creationId xmlns:a16="http://schemas.microsoft.com/office/drawing/2014/main" id="{B9722626-07A7-089D-B49A-5FEBD44314E0}"/>
              </a:ext>
            </a:extLst>
          </p:cNvPr>
          <p:cNvSpPr txBox="1"/>
          <p:nvPr/>
        </p:nvSpPr>
        <p:spPr>
          <a:xfrm>
            <a:off x="1100608" y="3088804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= 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8">
            <a:extLst>
              <a:ext uri="{FF2B5EF4-FFF2-40B4-BE49-F238E27FC236}">
                <a16:creationId xmlns:a16="http://schemas.microsoft.com/office/drawing/2014/main" id="{9EF39552-11DE-4DE2-8326-07F2312E987A}"/>
              </a:ext>
            </a:extLst>
          </p:cNvPr>
          <p:cNvSpPr txBox="1"/>
          <p:nvPr/>
        </p:nvSpPr>
        <p:spPr>
          <a:xfrm>
            <a:off x="3021318" y="3088804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= 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 </a:t>
            </a:r>
          </a:p>
        </p:txBody>
      </p:sp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38F8ACC2-1EC1-D375-EB76-B38C52A4FACC}"/>
              </a:ext>
            </a:extLst>
          </p:cNvPr>
          <p:cNvSpPr/>
          <p:nvPr/>
        </p:nvSpPr>
        <p:spPr>
          <a:xfrm>
            <a:off x="944987" y="2202269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A99449E7-3A57-399F-FB3C-FEF4C2B3C59C}"/>
              </a:ext>
            </a:extLst>
          </p:cNvPr>
          <p:cNvSpPr txBox="1"/>
          <p:nvPr/>
        </p:nvSpPr>
        <p:spPr>
          <a:xfrm>
            <a:off x="1031611" y="2272598"/>
            <a:ext cx="303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BCNN(40, 48) =  ? </a:t>
            </a:r>
          </a:p>
        </p:txBody>
      </p:sp>
      <p:sp>
        <p:nvSpPr>
          <p:cNvPr id="7" name="TextBox 66">
            <a:extLst>
              <a:ext uri="{FF2B5EF4-FFF2-40B4-BE49-F238E27FC236}">
                <a16:creationId xmlns:a16="http://schemas.microsoft.com/office/drawing/2014/main" id="{45160455-6EE3-3469-2313-A59806438055}"/>
              </a:ext>
            </a:extLst>
          </p:cNvPr>
          <p:cNvSpPr txBox="1"/>
          <p:nvPr/>
        </p:nvSpPr>
        <p:spPr>
          <a:xfrm>
            <a:off x="480670" y="1646662"/>
            <a:ext cx="28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725E"/>
                </a:solidFill>
                <a:latin typeface="#9Slide03 Neutra" panose="02040603050506020204" pitchFamily="18" charset="0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(SGK/56)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F1DD238-3065-B699-31C7-4CBCE9FE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0507" y="2388899"/>
            <a:ext cx="254952" cy="44443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50CA944-E2F2-1C40-D812-C2FCBD2D881C}"/>
              </a:ext>
            </a:extLst>
          </p:cNvPr>
          <p:cNvSpPr/>
          <p:nvPr/>
        </p:nvSpPr>
        <p:spPr>
          <a:xfrm>
            <a:off x="840846" y="88129"/>
            <a:ext cx="10567095" cy="123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BỘI CHUNG NHỎ NHẤT BẰNG CÁCH PHÂN TÍCH CÁC SỐ RA THỪA SỐ NGUYÊN TỐ</a:t>
            </a:r>
          </a:p>
        </p:txBody>
      </p:sp>
    </p:spTree>
    <p:extLst>
      <p:ext uri="{BB962C8B-B14F-4D97-AF65-F5344CB8AC3E}">
        <p14:creationId xmlns:p14="http://schemas.microsoft.com/office/powerpoint/2010/main" val="366157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8">
            <a:extLst>
              <a:ext uri="{FF2B5EF4-FFF2-40B4-BE49-F238E27FC236}">
                <a16:creationId xmlns:a16="http://schemas.microsoft.com/office/drawing/2014/main" id="{0A8F92F1-F5F3-90CE-C2EE-230CE75AECDD}"/>
              </a:ext>
            </a:extLst>
          </p:cNvPr>
          <p:cNvSpPr/>
          <p:nvPr/>
        </p:nvSpPr>
        <p:spPr>
          <a:xfrm>
            <a:off x="5299621" y="3411089"/>
            <a:ext cx="6526100" cy="65275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70B7459-17D9-506D-660E-970B77675121}"/>
              </a:ext>
            </a:extLst>
          </p:cNvPr>
          <p:cNvSpPr/>
          <p:nvPr/>
        </p:nvSpPr>
        <p:spPr>
          <a:xfrm>
            <a:off x="-378692" y="-286327"/>
            <a:ext cx="1089891" cy="1034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họa, biểu tượng, Phông chữ, thiết kế đồ họa&#10;&#10;Mô tả được tạo tự động">
            <a:extLst>
              <a:ext uri="{FF2B5EF4-FFF2-40B4-BE49-F238E27FC236}">
                <a16:creationId xmlns:a16="http://schemas.microsoft.com/office/drawing/2014/main" id="{E0EA8859-1547-8E33-7019-C44F46A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84" y="6170706"/>
            <a:ext cx="552115" cy="203966"/>
          </a:xfrm>
          <a:prstGeom prst="rect">
            <a:avLst/>
          </a:prstGeom>
        </p:spPr>
      </p:pic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1B750033-DDEA-EF2A-15AB-9F691D192C41}"/>
              </a:ext>
            </a:extLst>
          </p:cNvPr>
          <p:cNvSpPr/>
          <p:nvPr/>
        </p:nvSpPr>
        <p:spPr>
          <a:xfrm>
            <a:off x="6911562" y="1782997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C02EEB4A-5156-B42D-3204-BF45F5B45A9D}"/>
              </a:ext>
            </a:extLst>
          </p:cNvPr>
          <p:cNvSpPr txBox="1"/>
          <p:nvPr/>
        </p:nvSpPr>
        <p:spPr>
          <a:xfrm>
            <a:off x="7250390" y="1868144"/>
            <a:ext cx="2398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BCNN(a , b) = 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D663B9-4196-4269-8961-34767D29DBF4}"/>
              </a:ext>
            </a:extLst>
          </p:cNvPr>
          <p:cNvSpPr txBox="1"/>
          <p:nvPr/>
        </p:nvSpPr>
        <p:spPr>
          <a:xfrm>
            <a:off x="5704896" y="2712659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mỗi số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tố;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87">
            <a:extLst>
              <a:ext uri="{FF2B5EF4-FFF2-40B4-BE49-F238E27FC236}">
                <a16:creationId xmlns:a16="http://schemas.microsoft.com/office/drawing/2014/main" id="{3504CD7E-47E7-B7E0-C7D8-E0B521CDF7D1}"/>
              </a:ext>
            </a:extLst>
          </p:cNvPr>
          <p:cNvSpPr txBox="1"/>
          <p:nvPr/>
        </p:nvSpPr>
        <p:spPr>
          <a:xfrm>
            <a:off x="5704896" y="3442920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riêng;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103">
            <a:extLst>
              <a:ext uri="{FF2B5EF4-FFF2-40B4-BE49-F238E27FC236}">
                <a16:creationId xmlns:a16="http://schemas.microsoft.com/office/drawing/2014/main" id="{C562582B-6431-FC92-AAB7-328EFF0E99F7}"/>
              </a:ext>
            </a:extLst>
          </p:cNvPr>
          <p:cNvSpPr txBox="1"/>
          <p:nvPr/>
        </p:nvSpPr>
        <p:spPr>
          <a:xfrm>
            <a:off x="5670657" y="4746904"/>
            <a:ext cx="3892412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các luỹ thừa đã chọn,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BCNN cần tìm.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ình chữ nhật: Góc Tròn 113">
            <a:extLst>
              <a:ext uri="{FF2B5EF4-FFF2-40B4-BE49-F238E27FC236}">
                <a16:creationId xmlns:a16="http://schemas.microsoft.com/office/drawing/2014/main" id="{1C13E17B-25B5-352E-E05C-C8C788E228D6}"/>
              </a:ext>
            </a:extLst>
          </p:cNvPr>
          <p:cNvSpPr/>
          <p:nvPr/>
        </p:nvSpPr>
        <p:spPr>
          <a:xfrm>
            <a:off x="5435270" y="2847769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5973A609-4BA9-AF79-FF23-E39B21062A5D}"/>
              </a:ext>
            </a:extLst>
          </p:cNvPr>
          <p:cNvSpPr txBox="1"/>
          <p:nvPr/>
        </p:nvSpPr>
        <p:spPr>
          <a:xfrm>
            <a:off x="5396268" y="2801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Hình chữ nhật: Góc Tròn 115">
            <a:extLst>
              <a:ext uri="{FF2B5EF4-FFF2-40B4-BE49-F238E27FC236}">
                <a16:creationId xmlns:a16="http://schemas.microsoft.com/office/drawing/2014/main" id="{9F6C1444-E32F-42E9-29CA-CE7D15B3B6D6}"/>
              </a:ext>
            </a:extLst>
          </p:cNvPr>
          <p:cNvSpPr/>
          <p:nvPr/>
        </p:nvSpPr>
        <p:spPr>
          <a:xfrm>
            <a:off x="5435270" y="3584397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35029D84-B45A-37FF-EF16-108DD3B6C2D8}"/>
              </a:ext>
            </a:extLst>
          </p:cNvPr>
          <p:cNvSpPr txBox="1"/>
          <p:nvPr/>
        </p:nvSpPr>
        <p:spPr>
          <a:xfrm>
            <a:off x="5401031" y="353837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Hình chữ nhật: Góc Tròn 125">
            <a:extLst>
              <a:ext uri="{FF2B5EF4-FFF2-40B4-BE49-F238E27FC236}">
                <a16:creationId xmlns:a16="http://schemas.microsoft.com/office/drawing/2014/main" id="{2817AD25-B5FF-DAE9-F0A6-B5B89F06B2AD}"/>
              </a:ext>
            </a:extLst>
          </p:cNvPr>
          <p:cNvSpPr/>
          <p:nvPr/>
        </p:nvSpPr>
        <p:spPr>
          <a:xfrm>
            <a:off x="5435270" y="50126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58">
            <a:extLst>
              <a:ext uri="{FF2B5EF4-FFF2-40B4-BE49-F238E27FC236}">
                <a16:creationId xmlns:a16="http://schemas.microsoft.com/office/drawing/2014/main" id="{FD81D8CE-7168-8B27-F3F3-8E90918E5683}"/>
              </a:ext>
            </a:extLst>
          </p:cNvPr>
          <p:cNvSpPr txBox="1"/>
          <p:nvPr/>
        </p:nvSpPr>
        <p:spPr>
          <a:xfrm>
            <a:off x="5401031" y="49666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Đường nối Thẳng 128">
            <a:extLst>
              <a:ext uri="{FF2B5EF4-FFF2-40B4-BE49-F238E27FC236}">
                <a16:creationId xmlns:a16="http://schemas.microsoft.com/office/drawing/2014/main" id="{DC184217-AFFE-0C69-CBFE-9D9E5F850B11}"/>
              </a:ext>
            </a:extLst>
          </p:cNvPr>
          <p:cNvCxnSpPr>
            <a:cxnSpLocks/>
          </p:cNvCxnSpPr>
          <p:nvPr/>
        </p:nvCxnSpPr>
        <p:spPr>
          <a:xfrm>
            <a:off x="5265381" y="1677073"/>
            <a:ext cx="0" cy="445502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00">
            <a:extLst>
              <a:ext uri="{FF2B5EF4-FFF2-40B4-BE49-F238E27FC236}">
                <a16:creationId xmlns:a16="http://schemas.microsoft.com/office/drawing/2014/main" id="{E392D016-E925-BA5B-D8EA-FB80E38D4C6E}"/>
              </a:ext>
            </a:extLst>
          </p:cNvPr>
          <p:cNvSpPr txBox="1"/>
          <p:nvPr/>
        </p:nvSpPr>
        <p:spPr>
          <a:xfrm>
            <a:off x="5646844" y="4063847"/>
            <a:ext cx="652610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ỗi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mũ lớn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nhất;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Hình chữ nhật: Góc Tròn 120">
            <a:extLst>
              <a:ext uri="{FF2B5EF4-FFF2-40B4-BE49-F238E27FC236}">
                <a16:creationId xmlns:a16="http://schemas.microsoft.com/office/drawing/2014/main" id="{52637E6C-72F0-3301-01D0-33ABAD84B49B}"/>
              </a:ext>
            </a:extLst>
          </p:cNvPr>
          <p:cNvSpPr/>
          <p:nvPr/>
        </p:nvSpPr>
        <p:spPr>
          <a:xfrm>
            <a:off x="5430507" y="42961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58">
            <a:extLst>
              <a:ext uri="{FF2B5EF4-FFF2-40B4-BE49-F238E27FC236}">
                <a16:creationId xmlns:a16="http://schemas.microsoft.com/office/drawing/2014/main" id="{22E1D616-D7B5-5195-9608-B90AC34C73D2}"/>
              </a:ext>
            </a:extLst>
          </p:cNvPr>
          <p:cNvSpPr txBox="1"/>
          <p:nvPr/>
        </p:nvSpPr>
        <p:spPr>
          <a:xfrm>
            <a:off x="5396268" y="424253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61">
            <a:extLst>
              <a:ext uri="{FF2B5EF4-FFF2-40B4-BE49-F238E27FC236}">
                <a16:creationId xmlns:a16="http://schemas.microsoft.com/office/drawing/2014/main" id="{B9722626-07A7-089D-B49A-5FEBD44314E0}"/>
              </a:ext>
            </a:extLst>
          </p:cNvPr>
          <p:cNvSpPr txBox="1"/>
          <p:nvPr/>
        </p:nvSpPr>
        <p:spPr>
          <a:xfrm>
            <a:off x="1100608" y="3088804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=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8">
            <a:extLst>
              <a:ext uri="{FF2B5EF4-FFF2-40B4-BE49-F238E27FC236}">
                <a16:creationId xmlns:a16="http://schemas.microsoft.com/office/drawing/2014/main" id="{9EF39552-11DE-4DE2-8326-07F2312E987A}"/>
              </a:ext>
            </a:extLst>
          </p:cNvPr>
          <p:cNvSpPr txBox="1"/>
          <p:nvPr/>
        </p:nvSpPr>
        <p:spPr>
          <a:xfrm>
            <a:off x="3021318" y="3088804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=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 </a:t>
            </a:r>
          </a:p>
        </p:txBody>
      </p:sp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38F8ACC2-1EC1-D375-EB76-B38C52A4FACC}"/>
              </a:ext>
            </a:extLst>
          </p:cNvPr>
          <p:cNvSpPr/>
          <p:nvPr/>
        </p:nvSpPr>
        <p:spPr>
          <a:xfrm>
            <a:off x="1073150" y="2202269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A99449E7-3A57-399F-FB3C-FEF4C2B3C59C}"/>
              </a:ext>
            </a:extLst>
          </p:cNvPr>
          <p:cNvSpPr txBox="1"/>
          <p:nvPr/>
        </p:nvSpPr>
        <p:spPr>
          <a:xfrm>
            <a:off x="1133327" y="2286228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BCNN(40, 48) =  ? 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3966F2B-9AF0-9227-5C71-E51F5F36B9DD}"/>
              </a:ext>
            </a:extLst>
          </p:cNvPr>
          <p:cNvSpPr txBox="1"/>
          <p:nvPr/>
        </p:nvSpPr>
        <p:spPr>
          <a:xfrm>
            <a:off x="1100608" y="3826484"/>
            <a:ext cx="23374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Box 95">
            <a:extLst>
              <a:ext uri="{FF2B5EF4-FFF2-40B4-BE49-F238E27FC236}">
                <a16:creationId xmlns:a16="http://schemas.microsoft.com/office/drawing/2014/main" id="{7D30DE47-47F9-3C8E-ABD7-262A5FC6EB1E}"/>
              </a:ext>
            </a:extLst>
          </p:cNvPr>
          <p:cNvSpPr txBox="1"/>
          <p:nvPr/>
        </p:nvSpPr>
        <p:spPr>
          <a:xfrm>
            <a:off x="1100608" y="4561020"/>
            <a:ext cx="22076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97">
            <a:extLst>
              <a:ext uri="{FF2B5EF4-FFF2-40B4-BE49-F238E27FC236}">
                <a16:creationId xmlns:a16="http://schemas.microsoft.com/office/drawing/2014/main" id="{A22462B2-6B31-B275-94A4-14F212D4E72C}"/>
              </a:ext>
            </a:extLst>
          </p:cNvPr>
          <p:cNvSpPr txBox="1"/>
          <p:nvPr/>
        </p:nvSpPr>
        <p:spPr>
          <a:xfrm>
            <a:off x="3475492" y="4561020"/>
            <a:ext cx="9989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4" name="TextBox 97">
            <a:extLst>
              <a:ext uri="{FF2B5EF4-FFF2-40B4-BE49-F238E27FC236}">
                <a16:creationId xmlns:a16="http://schemas.microsoft.com/office/drawing/2014/main" id="{777EF1D5-6390-A9C9-4BE4-DAB82DB6CA94}"/>
              </a:ext>
            </a:extLst>
          </p:cNvPr>
          <p:cNvSpPr txBox="1"/>
          <p:nvPr/>
        </p:nvSpPr>
        <p:spPr>
          <a:xfrm>
            <a:off x="3769140" y="382648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66">
            <a:extLst>
              <a:ext uri="{FF2B5EF4-FFF2-40B4-BE49-F238E27FC236}">
                <a16:creationId xmlns:a16="http://schemas.microsoft.com/office/drawing/2014/main" id="{E2638B98-2280-DC00-6B9E-6F004F1483C1}"/>
              </a:ext>
            </a:extLst>
          </p:cNvPr>
          <p:cNvSpPr txBox="1"/>
          <p:nvPr/>
        </p:nvSpPr>
        <p:spPr>
          <a:xfrm>
            <a:off x="529749" y="1486993"/>
            <a:ext cx="28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725E"/>
                </a:solidFill>
                <a:latin typeface="#9Slide03 Neutra" panose="02040603050506020204" pitchFamily="18" charset="0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(SGK/56)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854FB8-6A72-8034-739C-D3639E434265}"/>
              </a:ext>
            </a:extLst>
          </p:cNvPr>
          <p:cNvSpPr/>
          <p:nvPr/>
        </p:nvSpPr>
        <p:spPr>
          <a:xfrm>
            <a:off x="840846" y="153379"/>
            <a:ext cx="10567095" cy="123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BỘI CHUNG NHỎ NHẤT BẰNG CÁCH PHÂN TÍCH CÁC SỐ RA THỪA SỐ NGUYÊN TỐ</a:t>
            </a:r>
          </a:p>
        </p:txBody>
      </p:sp>
    </p:spTree>
    <p:extLst>
      <p:ext uri="{BB962C8B-B14F-4D97-AF65-F5344CB8AC3E}">
        <p14:creationId xmlns:p14="http://schemas.microsoft.com/office/powerpoint/2010/main" val="2080590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ình chữ nhật 18">
            <a:extLst>
              <a:ext uri="{FF2B5EF4-FFF2-40B4-BE49-F238E27FC236}">
                <a16:creationId xmlns:a16="http://schemas.microsoft.com/office/drawing/2014/main" id="{0B1A8EB4-F315-4B57-93D7-FEA33BD7E047}"/>
              </a:ext>
            </a:extLst>
          </p:cNvPr>
          <p:cNvSpPr/>
          <p:nvPr/>
        </p:nvSpPr>
        <p:spPr>
          <a:xfrm>
            <a:off x="4249388" y="3071743"/>
            <a:ext cx="321167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18">
            <a:extLst>
              <a:ext uri="{FF2B5EF4-FFF2-40B4-BE49-F238E27FC236}">
                <a16:creationId xmlns:a16="http://schemas.microsoft.com/office/drawing/2014/main" id="{E8AA12B1-C2DF-B0E5-4F1C-7E2DE83452BA}"/>
              </a:ext>
            </a:extLst>
          </p:cNvPr>
          <p:cNvSpPr/>
          <p:nvPr/>
        </p:nvSpPr>
        <p:spPr>
          <a:xfrm>
            <a:off x="3791092" y="3086603"/>
            <a:ext cx="362033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18">
            <a:extLst>
              <a:ext uri="{FF2B5EF4-FFF2-40B4-BE49-F238E27FC236}">
                <a16:creationId xmlns:a16="http://schemas.microsoft.com/office/drawing/2014/main" id="{E1963565-83B0-2BED-7BD0-967D570C2070}"/>
              </a:ext>
            </a:extLst>
          </p:cNvPr>
          <p:cNvSpPr/>
          <p:nvPr/>
        </p:nvSpPr>
        <p:spPr>
          <a:xfrm>
            <a:off x="2175538" y="3071744"/>
            <a:ext cx="362033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8">
            <a:extLst>
              <a:ext uri="{FF2B5EF4-FFF2-40B4-BE49-F238E27FC236}">
                <a16:creationId xmlns:a16="http://schemas.microsoft.com/office/drawing/2014/main" id="{0A8F92F1-F5F3-90CE-C2EE-230CE75AECDD}"/>
              </a:ext>
            </a:extLst>
          </p:cNvPr>
          <p:cNvSpPr/>
          <p:nvPr/>
        </p:nvSpPr>
        <p:spPr>
          <a:xfrm>
            <a:off x="5265381" y="4063847"/>
            <a:ext cx="7117914" cy="65275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70B7459-17D9-506D-660E-970B77675121}"/>
              </a:ext>
            </a:extLst>
          </p:cNvPr>
          <p:cNvSpPr/>
          <p:nvPr/>
        </p:nvSpPr>
        <p:spPr>
          <a:xfrm>
            <a:off x="-378692" y="-286327"/>
            <a:ext cx="1089891" cy="1034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họa, biểu tượng, Phông chữ, thiết kế đồ họa&#10;&#10;Mô tả được tạo tự động">
            <a:extLst>
              <a:ext uri="{FF2B5EF4-FFF2-40B4-BE49-F238E27FC236}">
                <a16:creationId xmlns:a16="http://schemas.microsoft.com/office/drawing/2014/main" id="{E0EA8859-1547-8E33-7019-C44F46A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84" y="6170706"/>
            <a:ext cx="552115" cy="203966"/>
          </a:xfrm>
          <a:prstGeom prst="rect">
            <a:avLst/>
          </a:prstGeom>
        </p:spPr>
      </p:pic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1B750033-DDEA-EF2A-15AB-9F691D192C41}"/>
              </a:ext>
            </a:extLst>
          </p:cNvPr>
          <p:cNvSpPr/>
          <p:nvPr/>
        </p:nvSpPr>
        <p:spPr>
          <a:xfrm>
            <a:off x="6911562" y="1782997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C02EEB4A-5156-B42D-3204-BF45F5B45A9D}"/>
              </a:ext>
            </a:extLst>
          </p:cNvPr>
          <p:cNvSpPr txBox="1"/>
          <p:nvPr/>
        </p:nvSpPr>
        <p:spPr>
          <a:xfrm>
            <a:off x="7250390" y="1868144"/>
            <a:ext cx="2398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BCNN(a , b) = 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D663B9-4196-4269-8961-34767D29DBF4}"/>
              </a:ext>
            </a:extLst>
          </p:cNvPr>
          <p:cNvSpPr txBox="1"/>
          <p:nvPr/>
        </p:nvSpPr>
        <p:spPr>
          <a:xfrm>
            <a:off x="5704896" y="2712659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mỗi số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tố;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87">
            <a:extLst>
              <a:ext uri="{FF2B5EF4-FFF2-40B4-BE49-F238E27FC236}">
                <a16:creationId xmlns:a16="http://schemas.microsoft.com/office/drawing/2014/main" id="{3504CD7E-47E7-B7E0-C7D8-E0B521CDF7D1}"/>
              </a:ext>
            </a:extLst>
          </p:cNvPr>
          <p:cNvSpPr txBox="1"/>
          <p:nvPr/>
        </p:nvSpPr>
        <p:spPr>
          <a:xfrm>
            <a:off x="5704896" y="3442920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riêng;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103">
            <a:extLst>
              <a:ext uri="{FF2B5EF4-FFF2-40B4-BE49-F238E27FC236}">
                <a16:creationId xmlns:a16="http://schemas.microsoft.com/office/drawing/2014/main" id="{C562582B-6431-FC92-AAB7-328EFF0E99F7}"/>
              </a:ext>
            </a:extLst>
          </p:cNvPr>
          <p:cNvSpPr txBox="1"/>
          <p:nvPr/>
        </p:nvSpPr>
        <p:spPr>
          <a:xfrm>
            <a:off x="5670657" y="4746904"/>
            <a:ext cx="3892412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các luỹ thừa đã chọn,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BCNN cần tìm.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ình chữ nhật: Góc Tròn 113">
            <a:extLst>
              <a:ext uri="{FF2B5EF4-FFF2-40B4-BE49-F238E27FC236}">
                <a16:creationId xmlns:a16="http://schemas.microsoft.com/office/drawing/2014/main" id="{1C13E17B-25B5-352E-E05C-C8C788E228D6}"/>
              </a:ext>
            </a:extLst>
          </p:cNvPr>
          <p:cNvSpPr/>
          <p:nvPr/>
        </p:nvSpPr>
        <p:spPr>
          <a:xfrm>
            <a:off x="5435270" y="2847769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5973A609-4BA9-AF79-FF23-E39B21062A5D}"/>
              </a:ext>
            </a:extLst>
          </p:cNvPr>
          <p:cNvSpPr txBox="1"/>
          <p:nvPr/>
        </p:nvSpPr>
        <p:spPr>
          <a:xfrm>
            <a:off x="5396268" y="2801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Hình chữ nhật: Góc Tròn 115">
            <a:extLst>
              <a:ext uri="{FF2B5EF4-FFF2-40B4-BE49-F238E27FC236}">
                <a16:creationId xmlns:a16="http://schemas.microsoft.com/office/drawing/2014/main" id="{9F6C1444-E32F-42E9-29CA-CE7D15B3B6D6}"/>
              </a:ext>
            </a:extLst>
          </p:cNvPr>
          <p:cNvSpPr/>
          <p:nvPr/>
        </p:nvSpPr>
        <p:spPr>
          <a:xfrm>
            <a:off x="5435270" y="3584397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35029D84-B45A-37FF-EF16-108DD3B6C2D8}"/>
              </a:ext>
            </a:extLst>
          </p:cNvPr>
          <p:cNvSpPr txBox="1"/>
          <p:nvPr/>
        </p:nvSpPr>
        <p:spPr>
          <a:xfrm>
            <a:off x="5401031" y="353837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Hình chữ nhật: Góc Tròn 125">
            <a:extLst>
              <a:ext uri="{FF2B5EF4-FFF2-40B4-BE49-F238E27FC236}">
                <a16:creationId xmlns:a16="http://schemas.microsoft.com/office/drawing/2014/main" id="{2817AD25-B5FF-DAE9-F0A6-B5B89F06B2AD}"/>
              </a:ext>
            </a:extLst>
          </p:cNvPr>
          <p:cNvSpPr/>
          <p:nvPr/>
        </p:nvSpPr>
        <p:spPr>
          <a:xfrm>
            <a:off x="5435270" y="50126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58">
            <a:extLst>
              <a:ext uri="{FF2B5EF4-FFF2-40B4-BE49-F238E27FC236}">
                <a16:creationId xmlns:a16="http://schemas.microsoft.com/office/drawing/2014/main" id="{FD81D8CE-7168-8B27-F3F3-8E90918E5683}"/>
              </a:ext>
            </a:extLst>
          </p:cNvPr>
          <p:cNvSpPr txBox="1"/>
          <p:nvPr/>
        </p:nvSpPr>
        <p:spPr>
          <a:xfrm>
            <a:off x="5401031" y="49666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Đường nối Thẳng 128">
            <a:extLst>
              <a:ext uri="{FF2B5EF4-FFF2-40B4-BE49-F238E27FC236}">
                <a16:creationId xmlns:a16="http://schemas.microsoft.com/office/drawing/2014/main" id="{DC184217-AFFE-0C69-CBFE-9D9E5F850B11}"/>
              </a:ext>
            </a:extLst>
          </p:cNvPr>
          <p:cNvCxnSpPr>
            <a:cxnSpLocks/>
          </p:cNvCxnSpPr>
          <p:nvPr/>
        </p:nvCxnSpPr>
        <p:spPr>
          <a:xfrm>
            <a:off x="5265381" y="1677073"/>
            <a:ext cx="0" cy="445502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00">
            <a:extLst>
              <a:ext uri="{FF2B5EF4-FFF2-40B4-BE49-F238E27FC236}">
                <a16:creationId xmlns:a16="http://schemas.microsoft.com/office/drawing/2014/main" id="{E392D016-E925-BA5B-D8EA-FB80E38D4C6E}"/>
              </a:ext>
            </a:extLst>
          </p:cNvPr>
          <p:cNvSpPr txBox="1"/>
          <p:nvPr/>
        </p:nvSpPr>
        <p:spPr>
          <a:xfrm>
            <a:off x="5646844" y="4063847"/>
            <a:ext cx="652610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ỗi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mũ lớn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nhất;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Hình chữ nhật: Góc Tròn 120">
            <a:extLst>
              <a:ext uri="{FF2B5EF4-FFF2-40B4-BE49-F238E27FC236}">
                <a16:creationId xmlns:a16="http://schemas.microsoft.com/office/drawing/2014/main" id="{52637E6C-72F0-3301-01D0-33ABAD84B49B}"/>
              </a:ext>
            </a:extLst>
          </p:cNvPr>
          <p:cNvSpPr/>
          <p:nvPr/>
        </p:nvSpPr>
        <p:spPr>
          <a:xfrm>
            <a:off x="5430507" y="42961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58">
            <a:extLst>
              <a:ext uri="{FF2B5EF4-FFF2-40B4-BE49-F238E27FC236}">
                <a16:creationId xmlns:a16="http://schemas.microsoft.com/office/drawing/2014/main" id="{22E1D616-D7B5-5195-9608-B90AC34C73D2}"/>
              </a:ext>
            </a:extLst>
          </p:cNvPr>
          <p:cNvSpPr txBox="1"/>
          <p:nvPr/>
        </p:nvSpPr>
        <p:spPr>
          <a:xfrm>
            <a:off x="5396268" y="424253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61">
            <a:extLst>
              <a:ext uri="{FF2B5EF4-FFF2-40B4-BE49-F238E27FC236}">
                <a16:creationId xmlns:a16="http://schemas.microsoft.com/office/drawing/2014/main" id="{B9722626-07A7-089D-B49A-5FEBD44314E0}"/>
              </a:ext>
            </a:extLst>
          </p:cNvPr>
          <p:cNvSpPr txBox="1"/>
          <p:nvPr/>
        </p:nvSpPr>
        <p:spPr>
          <a:xfrm>
            <a:off x="1043251" y="3088804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= 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8">
            <a:extLst>
              <a:ext uri="{FF2B5EF4-FFF2-40B4-BE49-F238E27FC236}">
                <a16:creationId xmlns:a16="http://schemas.microsoft.com/office/drawing/2014/main" id="{9EF39552-11DE-4DE2-8326-07F2312E987A}"/>
              </a:ext>
            </a:extLst>
          </p:cNvPr>
          <p:cNvSpPr txBox="1"/>
          <p:nvPr/>
        </p:nvSpPr>
        <p:spPr>
          <a:xfrm>
            <a:off x="3021318" y="3088804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= 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 </a:t>
            </a:r>
          </a:p>
        </p:txBody>
      </p:sp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38F8ACC2-1EC1-D375-EB76-B38C52A4FACC}"/>
              </a:ext>
            </a:extLst>
          </p:cNvPr>
          <p:cNvSpPr/>
          <p:nvPr/>
        </p:nvSpPr>
        <p:spPr>
          <a:xfrm>
            <a:off x="1073150" y="2202269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A99449E7-3A57-399F-FB3C-FEF4C2B3C59C}"/>
              </a:ext>
            </a:extLst>
          </p:cNvPr>
          <p:cNvSpPr txBox="1"/>
          <p:nvPr/>
        </p:nvSpPr>
        <p:spPr>
          <a:xfrm>
            <a:off x="1133327" y="2286228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BCNN(40, 48) =  ? 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3966F2B-9AF0-9227-5C71-E51F5F36B9DD}"/>
              </a:ext>
            </a:extLst>
          </p:cNvPr>
          <p:cNvSpPr txBox="1"/>
          <p:nvPr/>
        </p:nvSpPr>
        <p:spPr>
          <a:xfrm>
            <a:off x="1100608" y="3826484"/>
            <a:ext cx="23374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Box 95">
            <a:extLst>
              <a:ext uri="{FF2B5EF4-FFF2-40B4-BE49-F238E27FC236}">
                <a16:creationId xmlns:a16="http://schemas.microsoft.com/office/drawing/2014/main" id="{7D30DE47-47F9-3C8E-ABD7-262A5FC6EB1E}"/>
              </a:ext>
            </a:extLst>
          </p:cNvPr>
          <p:cNvSpPr txBox="1"/>
          <p:nvPr/>
        </p:nvSpPr>
        <p:spPr>
          <a:xfrm>
            <a:off x="1100608" y="4561020"/>
            <a:ext cx="22076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97">
            <a:extLst>
              <a:ext uri="{FF2B5EF4-FFF2-40B4-BE49-F238E27FC236}">
                <a16:creationId xmlns:a16="http://schemas.microsoft.com/office/drawing/2014/main" id="{A22462B2-6B31-B275-94A4-14F212D4E72C}"/>
              </a:ext>
            </a:extLst>
          </p:cNvPr>
          <p:cNvSpPr txBox="1"/>
          <p:nvPr/>
        </p:nvSpPr>
        <p:spPr>
          <a:xfrm>
            <a:off x="3475492" y="4561020"/>
            <a:ext cx="9989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4" name="TextBox 97">
            <a:extLst>
              <a:ext uri="{FF2B5EF4-FFF2-40B4-BE49-F238E27FC236}">
                <a16:creationId xmlns:a16="http://schemas.microsoft.com/office/drawing/2014/main" id="{777EF1D5-6390-A9C9-4BE4-DAB82DB6CA94}"/>
              </a:ext>
            </a:extLst>
          </p:cNvPr>
          <p:cNvSpPr txBox="1"/>
          <p:nvPr/>
        </p:nvSpPr>
        <p:spPr>
          <a:xfrm>
            <a:off x="3769140" y="382648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66">
            <a:extLst>
              <a:ext uri="{FF2B5EF4-FFF2-40B4-BE49-F238E27FC236}">
                <a16:creationId xmlns:a16="http://schemas.microsoft.com/office/drawing/2014/main" id="{4530097D-78E9-E2B6-90E9-6AA27EE00EDA}"/>
              </a:ext>
            </a:extLst>
          </p:cNvPr>
          <p:cNvSpPr txBox="1"/>
          <p:nvPr/>
        </p:nvSpPr>
        <p:spPr>
          <a:xfrm>
            <a:off x="660025" y="1511262"/>
            <a:ext cx="28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725E"/>
                </a:solidFill>
                <a:latin typeface="#9Slide03 Neutra" panose="02040603050506020204" pitchFamily="18" charset="0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(SGK/56)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DB297F-DED3-A19C-0655-F52F950A3A9F}"/>
              </a:ext>
            </a:extLst>
          </p:cNvPr>
          <p:cNvSpPr/>
          <p:nvPr/>
        </p:nvSpPr>
        <p:spPr>
          <a:xfrm>
            <a:off x="840846" y="197323"/>
            <a:ext cx="10567095" cy="123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BỘI CHUNG NHỎ NHẤT BẰNG CÁCH PHÂN TÍCH CÁC SỐ RA THỪA SỐ NGUYÊN TỐ</a:t>
            </a:r>
          </a:p>
        </p:txBody>
      </p:sp>
    </p:spTree>
    <p:extLst>
      <p:ext uri="{BB962C8B-B14F-4D97-AF65-F5344CB8AC3E}">
        <p14:creationId xmlns:p14="http://schemas.microsoft.com/office/powerpoint/2010/main" val="390268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ình chữ nhật 18">
            <a:extLst>
              <a:ext uri="{FF2B5EF4-FFF2-40B4-BE49-F238E27FC236}">
                <a16:creationId xmlns:a16="http://schemas.microsoft.com/office/drawing/2014/main" id="{0B1A8EB4-F315-4B57-93D7-FEA33BD7E047}"/>
              </a:ext>
            </a:extLst>
          </p:cNvPr>
          <p:cNvSpPr/>
          <p:nvPr/>
        </p:nvSpPr>
        <p:spPr>
          <a:xfrm>
            <a:off x="4424135" y="3078741"/>
            <a:ext cx="321167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18">
            <a:extLst>
              <a:ext uri="{FF2B5EF4-FFF2-40B4-BE49-F238E27FC236}">
                <a16:creationId xmlns:a16="http://schemas.microsoft.com/office/drawing/2014/main" id="{E8AA12B1-C2DF-B0E5-4F1C-7E2DE83452BA}"/>
              </a:ext>
            </a:extLst>
          </p:cNvPr>
          <p:cNvSpPr/>
          <p:nvPr/>
        </p:nvSpPr>
        <p:spPr>
          <a:xfrm>
            <a:off x="4018574" y="3069642"/>
            <a:ext cx="362033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18">
            <a:extLst>
              <a:ext uri="{FF2B5EF4-FFF2-40B4-BE49-F238E27FC236}">
                <a16:creationId xmlns:a16="http://schemas.microsoft.com/office/drawing/2014/main" id="{E1963565-83B0-2BED-7BD0-967D570C2070}"/>
              </a:ext>
            </a:extLst>
          </p:cNvPr>
          <p:cNvSpPr/>
          <p:nvPr/>
        </p:nvSpPr>
        <p:spPr>
          <a:xfrm>
            <a:off x="2110786" y="3062166"/>
            <a:ext cx="362033" cy="530765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8">
            <a:extLst>
              <a:ext uri="{FF2B5EF4-FFF2-40B4-BE49-F238E27FC236}">
                <a16:creationId xmlns:a16="http://schemas.microsoft.com/office/drawing/2014/main" id="{0A8F92F1-F5F3-90CE-C2EE-230CE75AECDD}"/>
              </a:ext>
            </a:extLst>
          </p:cNvPr>
          <p:cNvSpPr/>
          <p:nvPr/>
        </p:nvSpPr>
        <p:spPr>
          <a:xfrm>
            <a:off x="5265381" y="4736069"/>
            <a:ext cx="7117914" cy="1231082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70B7459-17D9-506D-660E-970B77675121}"/>
              </a:ext>
            </a:extLst>
          </p:cNvPr>
          <p:cNvSpPr/>
          <p:nvPr/>
        </p:nvSpPr>
        <p:spPr>
          <a:xfrm>
            <a:off x="-378692" y="-286327"/>
            <a:ext cx="1089891" cy="1034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họa, biểu tượng, Phông chữ, thiết kế đồ họa&#10;&#10;Mô tả được tạo tự động">
            <a:extLst>
              <a:ext uri="{FF2B5EF4-FFF2-40B4-BE49-F238E27FC236}">
                <a16:creationId xmlns:a16="http://schemas.microsoft.com/office/drawing/2014/main" id="{E0EA8859-1547-8E33-7019-C44F46A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84" y="6170706"/>
            <a:ext cx="552115" cy="203966"/>
          </a:xfrm>
          <a:prstGeom prst="rect">
            <a:avLst/>
          </a:prstGeom>
        </p:spPr>
      </p:pic>
      <p:sp>
        <p:nvSpPr>
          <p:cNvPr id="56" name="TextBox 15">
            <a:extLst>
              <a:ext uri="{FF2B5EF4-FFF2-40B4-BE49-F238E27FC236}">
                <a16:creationId xmlns:a16="http://schemas.microsoft.com/office/drawing/2014/main" id="{C7C7CFC3-57CF-23F3-04C3-749EC396E129}"/>
              </a:ext>
            </a:extLst>
          </p:cNvPr>
          <p:cNvSpPr txBox="1"/>
          <p:nvPr/>
        </p:nvSpPr>
        <p:spPr>
          <a:xfrm>
            <a:off x="434769" y="431973"/>
            <a:ext cx="40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1B750033-DDEA-EF2A-15AB-9F691D192C41}"/>
              </a:ext>
            </a:extLst>
          </p:cNvPr>
          <p:cNvSpPr/>
          <p:nvPr/>
        </p:nvSpPr>
        <p:spPr>
          <a:xfrm>
            <a:off x="6911562" y="1782997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C02EEB4A-5156-B42D-3204-BF45F5B45A9D}"/>
              </a:ext>
            </a:extLst>
          </p:cNvPr>
          <p:cNvSpPr txBox="1"/>
          <p:nvPr/>
        </p:nvSpPr>
        <p:spPr>
          <a:xfrm>
            <a:off x="7250390" y="1868144"/>
            <a:ext cx="2398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BCNN(a , b) = 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D663B9-4196-4269-8961-34767D29DBF4}"/>
              </a:ext>
            </a:extLst>
          </p:cNvPr>
          <p:cNvSpPr txBox="1"/>
          <p:nvPr/>
        </p:nvSpPr>
        <p:spPr>
          <a:xfrm>
            <a:off x="5704896" y="2712659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mỗi số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tố;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87">
            <a:extLst>
              <a:ext uri="{FF2B5EF4-FFF2-40B4-BE49-F238E27FC236}">
                <a16:creationId xmlns:a16="http://schemas.microsoft.com/office/drawing/2014/main" id="{3504CD7E-47E7-B7E0-C7D8-E0B521CDF7D1}"/>
              </a:ext>
            </a:extLst>
          </p:cNvPr>
          <p:cNvSpPr txBox="1"/>
          <p:nvPr/>
        </p:nvSpPr>
        <p:spPr>
          <a:xfrm>
            <a:off x="5704896" y="3442920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riêng;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103">
            <a:extLst>
              <a:ext uri="{FF2B5EF4-FFF2-40B4-BE49-F238E27FC236}">
                <a16:creationId xmlns:a16="http://schemas.microsoft.com/office/drawing/2014/main" id="{C562582B-6431-FC92-AAB7-328EFF0E99F7}"/>
              </a:ext>
            </a:extLst>
          </p:cNvPr>
          <p:cNvSpPr txBox="1"/>
          <p:nvPr/>
        </p:nvSpPr>
        <p:spPr>
          <a:xfrm>
            <a:off x="5670657" y="4746904"/>
            <a:ext cx="3892412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các luỹ thừa đã chọn,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BCNN cần tìm.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ình chữ nhật: Góc Tròn 113">
            <a:extLst>
              <a:ext uri="{FF2B5EF4-FFF2-40B4-BE49-F238E27FC236}">
                <a16:creationId xmlns:a16="http://schemas.microsoft.com/office/drawing/2014/main" id="{1C13E17B-25B5-352E-E05C-C8C788E228D6}"/>
              </a:ext>
            </a:extLst>
          </p:cNvPr>
          <p:cNvSpPr/>
          <p:nvPr/>
        </p:nvSpPr>
        <p:spPr>
          <a:xfrm>
            <a:off x="5435270" y="2847769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5973A609-4BA9-AF79-FF23-E39B21062A5D}"/>
              </a:ext>
            </a:extLst>
          </p:cNvPr>
          <p:cNvSpPr txBox="1"/>
          <p:nvPr/>
        </p:nvSpPr>
        <p:spPr>
          <a:xfrm>
            <a:off x="5396268" y="2801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Hình chữ nhật: Góc Tròn 115">
            <a:extLst>
              <a:ext uri="{FF2B5EF4-FFF2-40B4-BE49-F238E27FC236}">
                <a16:creationId xmlns:a16="http://schemas.microsoft.com/office/drawing/2014/main" id="{9F6C1444-E32F-42E9-29CA-CE7D15B3B6D6}"/>
              </a:ext>
            </a:extLst>
          </p:cNvPr>
          <p:cNvSpPr/>
          <p:nvPr/>
        </p:nvSpPr>
        <p:spPr>
          <a:xfrm>
            <a:off x="5435270" y="3584397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35029D84-B45A-37FF-EF16-108DD3B6C2D8}"/>
              </a:ext>
            </a:extLst>
          </p:cNvPr>
          <p:cNvSpPr txBox="1"/>
          <p:nvPr/>
        </p:nvSpPr>
        <p:spPr>
          <a:xfrm>
            <a:off x="5401031" y="353837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Hình chữ nhật: Góc Tròn 125">
            <a:extLst>
              <a:ext uri="{FF2B5EF4-FFF2-40B4-BE49-F238E27FC236}">
                <a16:creationId xmlns:a16="http://schemas.microsoft.com/office/drawing/2014/main" id="{2817AD25-B5FF-DAE9-F0A6-B5B89F06B2AD}"/>
              </a:ext>
            </a:extLst>
          </p:cNvPr>
          <p:cNvSpPr/>
          <p:nvPr/>
        </p:nvSpPr>
        <p:spPr>
          <a:xfrm>
            <a:off x="5435270" y="50126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58">
            <a:extLst>
              <a:ext uri="{FF2B5EF4-FFF2-40B4-BE49-F238E27FC236}">
                <a16:creationId xmlns:a16="http://schemas.microsoft.com/office/drawing/2014/main" id="{FD81D8CE-7168-8B27-F3F3-8E90918E5683}"/>
              </a:ext>
            </a:extLst>
          </p:cNvPr>
          <p:cNvSpPr txBox="1"/>
          <p:nvPr/>
        </p:nvSpPr>
        <p:spPr>
          <a:xfrm>
            <a:off x="5401031" y="49666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Đường nối Thẳng 128">
            <a:extLst>
              <a:ext uri="{FF2B5EF4-FFF2-40B4-BE49-F238E27FC236}">
                <a16:creationId xmlns:a16="http://schemas.microsoft.com/office/drawing/2014/main" id="{DC184217-AFFE-0C69-CBFE-9D9E5F850B11}"/>
              </a:ext>
            </a:extLst>
          </p:cNvPr>
          <p:cNvCxnSpPr>
            <a:cxnSpLocks/>
          </p:cNvCxnSpPr>
          <p:nvPr/>
        </p:nvCxnSpPr>
        <p:spPr>
          <a:xfrm>
            <a:off x="5265381" y="1677073"/>
            <a:ext cx="0" cy="445502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00">
            <a:extLst>
              <a:ext uri="{FF2B5EF4-FFF2-40B4-BE49-F238E27FC236}">
                <a16:creationId xmlns:a16="http://schemas.microsoft.com/office/drawing/2014/main" id="{E392D016-E925-BA5B-D8EA-FB80E38D4C6E}"/>
              </a:ext>
            </a:extLst>
          </p:cNvPr>
          <p:cNvSpPr txBox="1"/>
          <p:nvPr/>
        </p:nvSpPr>
        <p:spPr>
          <a:xfrm>
            <a:off x="5646844" y="4063847"/>
            <a:ext cx="652610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ỗi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mũ lớn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nhất;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Hình chữ nhật: Góc Tròn 120">
            <a:extLst>
              <a:ext uri="{FF2B5EF4-FFF2-40B4-BE49-F238E27FC236}">
                <a16:creationId xmlns:a16="http://schemas.microsoft.com/office/drawing/2014/main" id="{52637E6C-72F0-3301-01D0-33ABAD84B49B}"/>
              </a:ext>
            </a:extLst>
          </p:cNvPr>
          <p:cNvSpPr/>
          <p:nvPr/>
        </p:nvSpPr>
        <p:spPr>
          <a:xfrm>
            <a:off x="5430507" y="4296178"/>
            <a:ext cx="182098" cy="182098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58">
            <a:extLst>
              <a:ext uri="{FF2B5EF4-FFF2-40B4-BE49-F238E27FC236}">
                <a16:creationId xmlns:a16="http://schemas.microsoft.com/office/drawing/2014/main" id="{22E1D616-D7B5-5195-9608-B90AC34C73D2}"/>
              </a:ext>
            </a:extLst>
          </p:cNvPr>
          <p:cNvSpPr txBox="1"/>
          <p:nvPr/>
        </p:nvSpPr>
        <p:spPr>
          <a:xfrm>
            <a:off x="5396268" y="424253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61">
            <a:extLst>
              <a:ext uri="{FF2B5EF4-FFF2-40B4-BE49-F238E27FC236}">
                <a16:creationId xmlns:a16="http://schemas.microsoft.com/office/drawing/2014/main" id="{B9722626-07A7-089D-B49A-5FEBD44314E0}"/>
              </a:ext>
            </a:extLst>
          </p:cNvPr>
          <p:cNvSpPr txBox="1"/>
          <p:nvPr/>
        </p:nvSpPr>
        <p:spPr>
          <a:xfrm>
            <a:off x="1100608" y="3088804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=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8">
            <a:extLst>
              <a:ext uri="{FF2B5EF4-FFF2-40B4-BE49-F238E27FC236}">
                <a16:creationId xmlns:a16="http://schemas.microsoft.com/office/drawing/2014/main" id="{9EF39552-11DE-4DE2-8326-07F2312E987A}"/>
              </a:ext>
            </a:extLst>
          </p:cNvPr>
          <p:cNvSpPr txBox="1"/>
          <p:nvPr/>
        </p:nvSpPr>
        <p:spPr>
          <a:xfrm>
            <a:off x="3359274" y="310788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=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 </a:t>
            </a:r>
          </a:p>
        </p:txBody>
      </p:sp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38F8ACC2-1EC1-D375-EB76-B38C52A4FACC}"/>
              </a:ext>
            </a:extLst>
          </p:cNvPr>
          <p:cNvSpPr/>
          <p:nvPr/>
        </p:nvSpPr>
        <p:spPr>
          <a:xfrm>
            <a:off x="1073150" y="2202269"/>
            <a:ext cx="3358612" cy="645500"/>
          </a:xfrm>
          <a:prstGeom prst="roundRect">
            <a:avLst>
              <a:gd name="adj" fmla="val 19834"/>
            </a:avLst>
          </a:prstGeom>
          <a:solidFill>
            <a:srgbClr val="FFFF00">
              <a:alpha val="60000"/>
            </a:srgb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879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A99449E7-3A57-399F-FB3C-FEF4C2B3C59C}"/>
              </a:ext>
            </a:extLst>
          </p:cNvPr>
          <p:cNvSpPr txBox="1"/>
          <p:nvPr/>
        </p:nvSpPr>
        <p:spPr>
          <a:xfrm>
            <a:off x="1133327" y="2286228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BCNN(40, 48) =  ? 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3966F2B-9AF0-9227-5C71-E51F5F36B9DD}"/>
              </a:ext>
            </a:extLst>
          </p:cNvPr>
          <p:cNvSpPr txBox="1"/>
          <p:nvPr/>
        </p:nvSpPr>
        <p:spPr>
          <a:xfrm>
            <a:off x="1100608" y="3826484"/>
            <a:ext cx="23374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Box 95">
            <a:extLst>
              <a:ext uri="{FF2B5EF4-FFF2-40B4-BE49-F238E27FC236}">
                <a16:creationId xmlns:a16="http://schemas.microsoft.com/office/drawing/2014/main" id="{7D30DE47-47F9-3C8E-ABD7-262A5FC6EB1E}"/>
              </a:ext>
            </a:extLst>
          </p:cNvPr>
          <p:cNvSpPr txBox="1"/>
          <p:nvPr/>
        </p:nvSpPr>
        <p:spPr>
          <a:xfrm>
            <a:off x="1100608" y="4561020"/>
            <a:ext cx="22076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97">
            <a:extLst>
              <a:ext uri="{FF2B5EF4-FFF2-40B4-BE49-F238E27FC236}">
                <a16:creationId xmlns:a16="http://schemas.microsoft.com/office/drawing/2014/main" id="{A22462B2-6B31-B275-94A4-14F212D4E72C}"/>
              </a:ext>
            </a:extLst>
          </p:cNvPr>
          <p:cNvSpPr txBox="1"/>
          <p:nvPr/>
        </p:nvSpPr>
        <p:spPr>
          <a:xfrm>
            <a:off x="3475492" y="4561020"/>
            <a:ext cx="9989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4" name="TextBox 97">
            <a:extLst>
              <a:ext uri="{FF2B5EF4-FFF2-40B4-BE49-F238E27FC236}">
                <a16:creationId xmlns:a16="http://schemas.microsoft.com/office/drawing/2014/main" id="{777EF1D5-6390-A9C9-4BE4-DAB82DB6CA94}"/>
              </a:ext>
            </a:extLst>
          </p:cNvPr>
          <p:cNvSpPr txBox="1"/>
          <p:nvPr/>
        </p:nvSpPr>
        <p:spPr>
          <a:xfrm>
            <a:off x="3769140" y="382648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95">
            <a:extLst>
              <a:ext uri="{FF2B5EF4-FFF2-40B4-BE49-F238E27FC236}">
                <a16:creationId xmlns:a16="http://schemas.microsoft.com/office/drawing/2014/main" id="{6FFE8E50-10AA-9EAB-64F6-28839F3F3EB3}"/>
              </a:ext>
            </a:extLst>
          </p:cNvPr>
          <p:cNvSpPr txBox="1"/>
          <p:nvPr/>
        </p:nvSpPr>
        <p:spPr>
          <a:xfrm>
            <a:off x="1100608" y="5306009"/>
            <a:ext cx="3297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BCNN(40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48) = 2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5">
            <a:extLst>
              <a:ext uri="{FF2B5EF4-FFF2-40B4-BE49-F238E27FC236}">
                <a16:creationId xmlns:a16="http://schemas.microsoft.com/office/drawing/2014/main" id="{F0F8C66B-5DCA-87B4-994F-35B87A64F71D}"/>
              </a:ext>
            </a:extLst>
          </p:cNvPr>
          <p:cNvSpPr txBox="1"/>
          <p:nvPr/>
        </p:nvSpPr>
        <p:spPr>
          <a:xfrm>
            <a:off x="3214113" y="5868878"/>
            <a:ext cx="9557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240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5A41F7-EEBA-0AE1-CD28-079358F6561D}"/>
              </a:ext>
            </a:extLst>
          </p:cNvPr>
          <p:cNvSpPr/>
          <p:nvPr/>
        </p:nvSpPr>
        <p:spPr>
          <a:xfrm>
            <a:off x="857439" y="196256"/>
            <a:ext cx="10567095" cy="123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BỘI CHUNG NHỎ NHẤT BẰNG CÁCH PHÂN TÍCH CÁC SỐ RA THỪA SỐ NGUYÊN TỐ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id="{0B528B4F-64D7-89E2-40BC-A124AC98830D}"/>
              </a:ext>
            </a:extLst>
          </p:cNvPr>
          <p:cNvSpPr txBox="1"/>
          <p:nvPr/>
        </p:nvSpPr>
        <p:spPr>
          <a:xfrm>
            <a:off x="660025" y="1511262"/>
            <a:ext cx="28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725E"/>
                </a:solidFill>
                <a:latin typeface="#9Slide03 Neutra" panose="02040603050506020204" pitchFamily="18" charset="0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(SGK/56)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1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FF8D8-26A1-45C1-B301-9E1E8D40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62324" y="365125"/>
            <a:ext cx="2389693" cy="2389693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FCC0EE9-7695-4847-AEF1-43039A5A737C}"/>
              </a:ext>
            </a:extLst>
          </p:cNvPr>
          <p:cNvSpPr/>
          <p:nvPr/>
        </p:nvSpPr>
        <p:spPr>
          <a:xfrm>
            <a:off x="956328" y="724486"/>
            <a:ext cx="2180492" cy="80185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9FFABE-A124-42DC-9B4B-409CE1533944}"/>
                  </a:ext>
                </a:extLst>
              </p:cNvPr>
              <p:cNvSpPr/>
              <p:nvPr/>
            </p:nvSpPr>
            <p:spPr>
              <a:xfrm>
                <a:off x="1222402" y="1885705"/>
                <a:ext cx="9096262" cy="3713539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32=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   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24=2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.3;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48=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.3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32; 24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48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2; 3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BCNN(32, 24, 48) 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3=96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9FFABE-A124-42DC-9B4B-409CE1533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402" y="1885705"/>
                <a:ext cx="9096262" cy="3713539"/>
              </a:xfrm>
              <a:prstGeom prst="roundRect">
                <a:avLst/>
              </a:prstGeom>
              <a:blipFill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476EA6-E7FA-BE66-0451-1FBD532A19EE}"/>
              </a:ext>
            </a:extLst>
          </p:cNvPr>
          <p:cNvSpPr/>
          <p:nvPr/>
        </p:nvSpPr>
        <p:spPr>
          <a:xfrm>
            <a:off x="3455581" y="724486"/>
            <a:ext cx="5906743" cy="8810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BCNN(32, 24, 48)</a:t>
            </a:r>
          </a:p>
        </p:txBody>
      </p:sp>
    </p:spTree>
    <p:extLst>
      <p:ext uri="{BB962C8B-B14F-4D97-AF65-F5344CB8AC3E}">
        <p14:creationId xmlns:p14="http://schemas.microsoft.com/office/powerpoint/2010/main" val="34128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59EB-FD1C-797B-7E65-0B771198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599500-2451-FD7D-02DD-BE29A889ADB0}"/>
              </a:ext>
            </a:extLst>
          </p:cNvPr>
          <p:cNvSpPr txBox="1">
            <a:spLocks/>
          </p:cNvSpPr>
          <p:nvPr/>
        </p:nvSpPr>
        <p:spPr>
          <a:xfrm>
            <a:off x="933129" y="546425"/>
            <a:ext cx="10269279" cy="1018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A395E5-5349-61F6-A0AE-07DD4007EEAE}"/>
              </a:ext>
            </a:extLst>
          </p:cNvPr>
          <p:cNvSpPr txBox="1">
            <a:spLocks/>
          </p:cNvSpPr>
          <p:nvPr/>
        </p:nvSpPr>
        <p:spPr>
          <a:xfrm>
            <a:off x="933129" y="1978880"/>
            <a:ext cx="89127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 indent="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BCNN(</a:t>
            </a:r>
            <a:r>
              <a:rPr lang="en-US" sz="28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12, 18, 27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1" indent="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BCNN(15, 45)</a:t>
            </a:r>
          </a:p>
          <a:p>
            <a:pPr marL="457200" lvl="1" indent="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800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5ADD609-0326-93F7-180F-9DE5D63C1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70983" y="71711"/>
            <a:ext cx="2300040" cy="30667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4FB73C-3067-2BF4-CB60-EEC1180DBD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0" y="329168"/>
            <a:ext cx="1559430" cy="2079239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91757228-28CA-AB56-8001-D1FA9DBCE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240" y="4345049"/>
            <a:ext cx="2538631" cy="146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FF8D8-26A1-45C1-B301-9E1E8D40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62324" y="365125"/>
            <a:ext cx="2389693" cy="2389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9FFABE-A124-42DC-9B4B-409CE1533944}"/>
                  </a:ext>
                </a:extLst>
              </p:cNvPr>
              <p:cNvSpPr/>
              <p:nvPr/>
            </p:nvSpPr>
            <p:spPr>
              <a:xfrm>
                <a:off x="868390" y="1360967"/>
                <a:ext cx="9096262" cy="485175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b="1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800" b="1" dirty="0" err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BCNN(12, 18, 27)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12=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.3 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   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18=2. 3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BCNN(12, 18, 27) 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.3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=108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BCNN(15, 45)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=3.5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.5</m:t>
                    </m:r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BCNN(15, 45)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2800" b="0" i="0" smtClean="0">
                        <a:solidFill>
                          <a:srgbClr val="20202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=45</m:t>
                    </m:r>
                  </m:oMath>
                </a14:m>
                <a:endParaRPr lang="en-US" sz="2800" dirty="0">
                  <a:solidFill>
                    <a:srgbClr val="202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endParaRPr lang="en-US" sz="2800" dirty="0">
                  <a:solidFill>
                    <a:srgbClr val="202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9FFABE-A124-42DC-9B4B-409CE1533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0" y="1360967"/>
                <a:ext cx="9096262" cy="485175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bbon: Tilted Down 1">
            <a:extLst>
              <a:ext uri="{FF2B5EF4-FFF2-40B4-BE49-F238E27FC236}">
                <a16:creationId xmlns:a16="http://schemas.microsoft.com/office/drawing/2014/main" id="{5572FCCB-E062-4852-9AC6-2E577E6E5E5E}"/>
              </a:ext>
            </a:extLst>
          </p:cNvPr>
          <p:cNvSpPr/>
          <p:nvPr/>
        </p:nvSpPr>
        <p:spPr>
          <a:xfrm>
            <a:off x="0" y="67948"/>
            <a:ext cx="3912434" cy="1111435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253960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30F0-4585-9894-E62B-3DD2BA0A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A0A23-120E-36D7-7883-36A9D66B7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204248"/>
            <a:ext cx="11734800" cy="64068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10AB4-FD43-56EC-4D0C-20109F895ECB}"/>
              </a:ext>
            </a:extLst>
          </p:cNvPr>
          <p:cNvSpPr txBox="1"/>
          <p:nvPr/>
        </p:nvSpPr>
        <p:spPr>
          <a:xfrm>
            <a:off x="1682496" y="1792224"/>
            <a:ext cx="849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828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0F5A65DB-C475-415A-9381-72E0CF15F657}"/>
                  </a:ext>
                </a:extLst>
              </p:cNvPr>
              <p:cNvSpPr/>
              <p:nvPr/>
            </p:nvSpPr>
            <p:spPr>
              <a:xfrm>
                <a:off x="1312599" y="1371687"/>
                <a:ext cx="9090574" cy="4114625"/>
              </a:xfrm>
              <a:prstGeom prst="clou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algn="ctr"/>
                <a:r>
                  <a:rPr lang="en-US" sz="36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6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6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BCNN(48;16)=48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0F5A65DB-C475-415A-9381-72E0CF15F6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599" y="1371687"/>
                <a:ext cx="9090574" cy="4114625"/>
              </a:xfrm>
              <a:prstGeom prst="cloud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B5E3D61A-DC4E-A194-647A-9D4592BC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877" y="5365333"/>
            <a:ext cx="1101330" cy="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5529A8-F386-9180-A471-9637823E9ECA}"/>
              </a:ext>
            </a:extLst>
          </p:cNvPr>
          <p:cNvSpPr txBox="1">
            <a:spLocks noChangeArrowheads="1"/>
          </p:cNvSpPr>
          <p:nvPr/>
        </p:nvSpPr>
        <p:spPr>
          <a:xfrm>
            <a:off x="3041650" y="755330"/>
            <a:ext cx="7391400" cy="8683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ƯCLN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</a:t>
            </a:r>
          </a:p>
        </p:txBody>
      </p:sp>
      <p:graphicFrame>
        <p:nvGraphicFramePr>
          <p:cNvPr id="3" name="Group 20">
            <a:extLst>
              <a:ext uri="{FF2B5EF4-FFF2-40B4-BE49-F238E27FC236}">
                <a16:creationId xmlns:a16="http://schemas.microsoft.com/office/drawing/2014/main" id="{3628181B-880B-508E-371E-A91B7832A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933279"/>
              </p:ext>
            </p:extLst>
          </p:nvPr>
        </p:nvGraphicFramePr>
        <p:xfrm>
          <a:off x="1828800" y="1493327"/>
          <a:ext cx="8534400" cy="4705350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ƯCLN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BCNN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51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13">
            <a:extLst>
              <a:ext uri="{FF2B5EF4-FFF2-40B4-BE49-F238E27FC236}">
                <a16:creationId xmlns:a16="http://schemas.microsoft.com/office/drawing/2014/main" id="{ECC6967F-0098-A67B-06FD-2EB7E3F18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3559175"/>
            <a:ext cx="1295400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FE73BCC-60B6-2D49-F325-76B6DD107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3516313"/>
            <a:ext cx="2667000" cy="576262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alt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A5ABECF4-91A3-C026-714C-C51B17063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50" y="5311775"/>
            <a:ext cx="2287588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 nhất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843C50C-3A27-353D-65F6-EFCC371CA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0" y="5311775"/>
            <a:ext cx="1828800" cy="4572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76C3B-4781-E2FF-2DEC-D421845575E8}"/>
              </a:ext>
            </a:extLst>
          </p:cNvPr>
          <p:cNvSpPr txBox="1"/>
          <p:nvPr/>
        </p:nvSpPr>
        <p:spPr>
          <a:xfrm>
            <a:off x="1981200" y="2166633"/>
            <a:ext cx="8686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en-US" sz="2400" b="1" dirty="0" err="1">
                <a:solidFill>
                  <a:srgbClr val="0563C1"/>
                </a:solidFill>
              </a:rPr>
              <a:t>Bước</a:t>
            </a:r>
            <a:r>
              <a:rPr lang="en-US" altLang="en-US" sz="2400" b="1" dirty="0">
                <a:solidFill>
                  <a:srgbClr val="0563C1"/>
                </a:solidFill>
              </a:rPr>
              <a:t> 1:</a:t>
            </a:r>
            <a:r>
              <a:rPr lang="en-US" altLang="en-US" sz="2400" b="1" dirty="0">
                <a:solidFill>
                  <a:prstClr val="black"/>
                </a:solidFill>
              </a:rPr>
              <a:t> 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Phân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tích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mỗi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ra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thừa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nguyên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AE457-5629-E680-F095-42F286B26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68613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563C1"/>
                </a:solidFill>
              </a:rPr>
              <a:t>Bước</a:t>
            </a:r>
            <a:r>
              <a:rPr lang="en-US" altLang="en-US" sz="2400" b="1" dirty="0">
                <a:solidFill>
                  <a:srgbClr val="0563C1"/>
                </a:solidFill>
              </a:rPr>
              <a:t> 2:</a:t>
            </a:r>
            <a:r>
              <a:rPr lang="en-US" altLang="en-US" sz="2400" b="1" dirty="0">
                <a:solidFill>
                  <a:srgbClr val="ED7D31"/>
                </a:solidFill>
              </a:rPr>
              <a:t>  </a:t>
            </a:r>
            <a:r>
              <a:rPr lang="en-US" altLang="en-US" sz="24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ra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thừa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tố</a:t>
            </a:r>
            <a:r>
              <a:rPr lang="en-US" altLang="en-US" sz="2400" b="1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73D71-E409-595B-5505-220F2A0D2CF6}"/>
              </a:ext>
            </a:extLst>
          </p:cNvPr>
          <p:cNvSpPr txBox="1"/>
          <p:nvPr/>
        </p:nvSpPr>
        <p:spPr>
          <a:xfrm>
            <a:off x="1981200" y="4252913"/>
            <a:ext cx="8153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0563C1"/>
                </a:solidFill>
              </a:rPr>
              <a:t>Bước</a:t>
            </a:r>
            <a:r>
              <a:rPr lang="en-US" altLang="en-US" sz="2400" b="1" dirty="0">
                <a:solidFill>
                  <a:srgbClr val="0563C1"/>
                </a:solidFill>
              </a:rPr>
              <a:t> 3:</a:t>
            </a:r>
            <a:r>
              <a:rPr lang="en-US" altLang="en-US" sz="2400" b="1" dirty="0">
                <a:solidFill>
                  <a:srgbClr val="ED7D31"/>
                </a:solidFill>
              </a:rPr>
              <a:t> 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Lập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tích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thừa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đã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chọn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mỗi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thừa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lấy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mũ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097A1-3440-90DE-6F06-8D0BF9DFE8D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049963" y="3284538"/>
            <a:ext cx="7937" cy="9683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12775D-CFFD-565A-A57D-F26BCFB8DAE6}"/>
              </a:ext>
            </a:extLst>
          </p:cNvPr>
          <p:cNvCxnSpPr>
            <a:endCxn id="3" idx="2"/>
          </p:cNvCxnSpPr>
          <p:nvPr/>
        </p:nvCxnSpPr>
        <p:spPr>
          <a:xfrm>
            <a:off x="6096000" y="5093777"/>
            <a:ext cx="0" cy="1104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10">
            <a:extLst>
              <a:ext uri="{FF2B5EF4-FFF2-40B4-BE49-F238E27FC236}">
                <a16:creationId xmlns:a16="http://schemas.microsoft.com/office/drawing/2014/main" id="{9E907354-0684-8C38-6751-4AED636522C7}"/>
              </a:ext>
            </a:extLst>
          </p:cNvPr>
          <p:cNvSpPr/>
          <p:nvPr/>
        </p:nvSpPr>
        <p:spPr>
          <a:xfrm>
            <a:off x="-975796" y="263406"/>
            <a:ext cx="4612131" cy="81535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Củng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</a:t>
            </a:r>
            <a:endParaRPr lang="en-US" sz="4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>
            <a:hlinkClick r:id="rId2" action="ppaction://hlinksldjump"/>
            <a:extLst>
              <a:ext uri="{FF2B5EF4-FFF2-40B4-BE49-F238E27FC236}">
                <a16:creationId xmlns:a16="http://schemas.microsoft.com/office/drawing/2014/main" id="{12F6B93B-B93D-FD5A-9694-9D04F974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804" y="5768975"/>
            <a:ext cx="1101330" cy="91452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hlinkClick r:id="rId2" action="ppaction://hlinksldjump"/>
            <a:extLst>
              <a:ext uri="{FF2B5EF4-FFF2-40B4-BE49-F238E27FC236}">
                <a16:creationId xmlns:a16="http://schemas.microsoft.com/office/drawing/2014/main" id="{B5E3D61A-DC4E-A194-647A-9D4592BC3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877" y="5365333"/>
            <a:ext cx="1101330" cy="914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89671-6B67-1C3A-A727-3AA7318EC294}"/>
              </a:ext>
            </a:extLst>
          </p:cNvPr>
          <p:cNvSpPr txBox="1"/>
          <p:nvPr/>
        </p:nvSpPr>
        <p:spPr>
          <a:xfrm>
            <a:off x="4307844" y="743664"/>
            <a:ext cx="632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C8BB9-553F-B30D-8A33-E0460B8A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04" y="1750856"/>
            <a:ext cx="10035168" cy="1325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AF14B-C2AE-0AA7-6D27-4E20CB49FB39}"/>
              </a:ext>
            </a:extLst>
          </p:cNvPr>
          <p:cNvSpPr txBox="1"/>
          <p:nvPr/>
        </p:nvSpPr>
        <p:spPr>
          <a:xfrm>
            <a:off x="820104" y="1315567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(SGK/58)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9748D-26E8-CE93-11A4-5541F07F2CA8}"/>
                  </a:ext>
                </a:extLst>
              </p:cNvPr>
              <p:cNvSpPr txBox="1"/>
              <p:nvPr/>
            </p:nvSpPr>
            <p:spPr>
              <a:xfrm>
                <a:off x="1233377" y="3157870"/>
                <a:ext cx="9292856" cy="300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x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N*, 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&lt; 50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⋮8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(5, 8)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BCNN(5, 8)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(5, 8)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</a:p>
              <a:p>
                <a:pPr>
                  <a:lnSpc>
                    <a:spcPct val="114000"/>
                  </a:lnSpc>
                </a:pP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9748D-26E8-CE93-11A4-5541F07F2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7" y="3157870"/>
                <a:ext cx="9292856" cy="3006336"/>
              </a:xfrm>
              <a:prstGeom prst="rect">
                <a:avLst/>
              </a:prstGeom>
              <a:blipFill>
                <a:blip r:embed="rId5"/>
                <a:stretch>
                  <a:fillRect l="-984" t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90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hlinkClick r:id="rId2" action="ppaction://hlinksldjump"/>
            <a:extLst>
              <a:ext uri="{FF2B5EF4-FFF2-40B4-BE49-F238E27FC236}">
                <a16:creationId xmlns:a16="http://schemas.microsoft.com/office/drawing/2014/main" id="{B5E3D61A-DC4E-A194-647A-9D4592BC3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877" y="5365333"/>
            <a:ext cx="1101330" cy="914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5A635-B4E9-DA29-4E7D-72CAEAD075B8}"/>
                  </a:ext>
                </a:extLst>
              </p:cNvPr>
              <p:cNvSpPr txBox="1"/>
              <p:nvPr/>
            </p:nvSpPr>
            <p:spPr>
              <a:xfrm>
                <a:off x="1190846" y="1127051"/>
                <a:ext cx="9292856" cy="4690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6 (SGK/58)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x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N*, 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&lt; 50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	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⋮8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(5, 8)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BCNN(5, 8) = 5 . 8 = 40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BC(5, 8) = {0; 40; 80; 120; …}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(5, 8)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x</a:t>
                </a:r>
                <a14:m>
                  <m:oMath xmlns:m="http://schemas.openxmlformats.org/officeDocument/2006/math">
                    <m:r>
                      <a:rPr lang="en-US" sz="24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N*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&lt; 50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= 40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14000"/>
                  </a:lnSpc>
                </a:pP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5A635-B4E9-DA29-4E7D-72CAEAD0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846" y="1127051"/>
                <a:ext cx="9292856" cy="4690387"/>
              </a:xfrm>
              <a:prstGeom prst="rect">
                <a:avLst/>
              </a:prstGeom>
              <a:blipFill>
                <a:blip r:embed="rId4"/>
                <a:stretch>
                  <a:fillRect l="-984" t="-650" r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7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7" y="1226496"/>
            <a:ext cx="1101330" cy="9145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9"/>
          <a:stretch/>
        </p:blipFill>
        <p:spPr>
          <a:xfrm>
            <a:off x="9718823" y="4506444"/>
            <a:ext cx="2411107" cy="2032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9575FB-29F3-4604-9B59-9307783AA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422809" y="4005682"/>
            <a:ext cx="1656699" cy="16026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1E040F-46AB-465D-A875-86C9E504C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7887082" y="2164087"/>
            <a:ext cx="1656699" cy="16026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8468" y="1933734"/>
            <a:ext cx="6045336" cy="1483999"/>
            <a:chOff x="2702879" y="5056501"/>
            <a:chExt cx="6045336" cy="1483999"/>
          </a:xfrm>
        </p:grpSpPr>
        <p:sp>
          <p:nvSpPr>
            <p:cNvPr id="23" name="Flowchart: Display 22"/>
            <p:cNvSpPr/>
            <p:nvPr/>
          </p:nvSpPr>
          <p:spPr>
            <a:xfrm>
              <a:off x="2702879" y="5056501"/>
              <a:ext cx="6045336" cy="1483999"/>
            </a:xfrm>
            <a:prstGeom prst="flowChartDisplay">
              <a:avLst/>
            </a:prstGeom>
            <a:solidFill>
              <a:srgbClr val="FCC062"/>
            </a:solidFill>
            <a:ln>
              <a:solidFill>
                <a:srgbClr val="FCC06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63966" y="5297119"/>
              <a:ext cx="50825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toàn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bộ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cũ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73989" y="3590675"/>
            <a:ext cx="5625029" cy="1483999"/>
            <a:chOff x="5580863" y="3105189"/>
            <a:chExt cx="5164264" cy="1483999"/>
          </a:xfrm>
          <a:solidFill>
            <a:srgbClr val="FF00FF"/>
          </a:solidFill>
        </p:grpSpPr>
        <p:sp>
          <p:nvSpPr>
            <p:cNvPr id="22" name="Flowchart: Display 21"/>
            <p:cNvSpPr/>
            <p:nvPr/>
          </p:nvSpPr>
          <p:spPr>
            <a:xfrm>
              <a:off x="5580863" y="3105189"/>
              <a:ext cx="5164264" cy="1483999"/>
            </a:xfrm>
            <a:prstGeom prst="flowChartDisplay">
              <a:avLst/>
            </a:prstGeom>
            <a:grpFill/>
            <a:ln>
              <a:solidFill>
                <a:srgbClr val="FCC06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06590" y="3308579"/>
              <a:ext cx="4223323" cy="10879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tập</a:t>
              </a:r>
              <a:r>
                <a:rPr lang="en-US" sz="3200" dirty="0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200" dirty="0" err="1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FEFCF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1,2, 3,4,5 SGK/ 57-58</a:t>
              </a:r>
              <a:endParaRPr lang="en-US" sz="3200" dirty="0">
                <a:solidFill>
                  <a:srgbClr val="FEFCF4"/>
                </a:solidFill>
              </a:endParaRPr>
            </a:p>
          </p:txBody>
        </p:sp>
      </p:grp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016018B-04D1-4C59-AD57-E7CAF6AFEC31}"/>
              </a:ext>
            </a:extLst>
          </p:cNvPr>
          <p:cNvSpPr/>
          <p:nvPr/>
        </p:nvSpPr>
        <p:spPr>
          <a:xfrm>
            <a:off x="3022273" y="319056"/>
            <a:ext cx="6696550" cy="14417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6" name="Flowchart: Display 15">
            <a:extLst>
              <a:ext uri="{FF2B5EF4-FFF2-40B4-BE49-F238E27FC236}">
                <a16:creationId xmlns:a16="http://schemas.microsoft.com/office/drawing/2014/main" id="{0895522D-2A9B-4185-9BF0-2A9957198B0F}"/>
              </a:ext>
            </a:extLst>
          </p:cNvPr>
          <p:cNvSpPr/>
          <p:nvPr/>
        </p:nvSpPr>
        <p:spPr>
          <a:xfrm>
            <a:off x="806773" y="5054945"/>
            <a:ext cx="6045336" cy="1483999"/>
          </a:xfrm>
          <a:prstGeom prst="flowChartDisplay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tý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3730-0DD5-2A86-BEC5-EE1C2C2D0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FE4FDC-D6DD-7D45-961A-1057A8ABB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5" y="0"/>
            <a:ext cx="10664455" cy="6698512"/>
          </a:xfrm>
        </p:spPr>
      </p:pic>
    </p:spTree>
    <p:extLst>
      <p:ext uri="{BB962C8B-B14F-4D97-AF65-F5344CB8AC3E}">
        <p14:creationId xmlns:p14="http://schemas.microsoft.com/office/powerpoint/2010/main" val="1165863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59" y="399928"/>
            <a:ext cx="1101330" cy="9145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9"/>
          <a:stretch/>
        </p:blipFill>
        <p:spPr>
          <a:xfrm>
            <a:off x="9718823" y="4506444"/>
            <a:ext cx="2411107" cy="2032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AC1A5C-A52C-483C-9A1D-CB336CDFE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4009690" y="2156569"/>
            <a:ext cx="1656699" cy="1602625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D88174A-0DAC-48D2-882E-E2651795D873}"/>
              </a:ext>
            </a:extLst>
          </p:cNvPr>
          <p:cNvSpPr/>
          <p:nvPr/>
        </p:nvSpPr>
        <p:spPr>
          <a:xfrm>
            <a:off x="865977" y="1171135"/>
            <a:ext cx="10782073" cy="451572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ĐÃ CHÚ Ý THEO DÕI</a:t>
            </a:r>
          </a:p>
        </p:txBody>
      </p:sp>
    </p:spTree>
    <p:extLst>
      <p:ext uri="{BB962C8B-B14F-4D97-AF65-F5344CB8AC3E}">
        <p14:creationId xmlns:p14="http://schemas.microsoft.com/office/powerpoint/2010/main" val="34689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AB69-5AD2-3B1E-562C-7BA53AF6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B9EEE-5A0B-FD89-03CF-EEE57BE5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412" y="1690688"/>
            <a:ext cx="9195371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 có 4 miếng ghép, ẩn sau đó là 1 bức tranh.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các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 sẽ lật 4 miếng ghép và tìm ra bức tranh được giấu.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một miếng ghép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 mở ra 1 góc của bức tranh.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0" i="0" dirty="0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1416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141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8D63-9381-604E-5579-2E2A55D18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93F87-3FCD-D248-F93A-3A295FAE8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Mẫu thiệp chúc mừng ngày Nhà giáo Việt Nam 20/11 online đẹp">
            <a:extLst>
              <a:ext uri="{FF2B5EF4-FFF2-40B4-BE49-F238E27FC236}">
                <a16:creationId xmlns:a16="http://schemas.microsoft.com/office/drawing/2014/main" id="{8CED457E-5D42-2B77-48F0-256E57BA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02" y="922127"/>
            <a:ext cx="10067213" cy="514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8549D9-FF98-17DE-0C0B-9E80337BC86A}"/>
              </a:ext>
            </a:extLst>
          </p:cNvPr>
          <p:cNvSpPr/>
          <p:nvPr/>
        </p:nvSpPr>
        <p:spPr>
          <a:xfrm>
            <a:off x="1050339" y="914728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95CB7-CCB8-FB42-587B-265621BB66D8}"/>
              </a:ext>
            </a:extLst>
          </p:cNvPr>
          <p:cNvSpPr/>
          <p:nvPr/>
        </p:nvSpPr>
        <p:spPr>
          <a:xfrm>
            <a:off x="6075452" y="904073"/>
            <a:ext cx="5013515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753975-FC7C-62B7-E744-73E7FE327818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BDB69-B1BA-3563-406E-E85E33EE7E7F}"/>
              </a:ext>
            </a:extLst>
          </p:cNvPr>
          <p:cNvSpPr/>
          <p:nvPr/>
        </p:nvSpPr>
        <p:spPr>
          <a:xfrm>
            <a:off x="6096000" y="3495382"/>
            <a:ext cx="4992967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4C2CCD2B-7973-59DC-AEA7-2F6E2DFA42C8}"/>
              </a:ext>
            </a:extLst>
          </p:cNvPr>
          <p:cNvSpPr txBox="1"/>
          <p:nvPr/>
        </p:nvSpPr>
        <p:spPr>
          <a:xfrm>
            <a:off x="1922023" y="984883"/>
            <a:ext cx="323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4EA8A81E-3D96-DA84-309C-619B586DECB6}"/>
              </a:ext>
            </a:extLst>
          </p:cNvPr>
          <p:cNvSpPr txBox="1"/>
          <p:nvPr/>
        </p:nvSpPr>
        <p:spPr>
          <a:xfrm>
            <a:off x="6906952" y="967801"/>
            <a:ext cx="35421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C255FBC9-CB46-F70C-10C2-B3ECAF770184}"/>
              </a:ext>
            </a:extLst>
          </p:cNvPr>
          <p:cNvSpPr txBox="1"/>
          <p:nvPr/>
        </p:nvSpPr>
        <p:spPr>
          <a:xfrm>
            <a:off x="1054356" y="3459930"/>
            <a:ext cx="50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3E29679D-4038-183F-36C4-9BAE12C56153}"/>
              </a:ext>
            </a:extLst>
          </p:cNvPr>
          <p:cNvSpPr txBox="1"/>
          <p:nvPr/>
        </p:nvSpPr>
        <p:spPr>
          <a:xfrm>
            <a:off x="6398413" y="3447519"/>
            <a:ext cx="45592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9CFA2-2F80-C3CF-404C-094B4AD3ADF6}"/>
              </a:ext>
            </a:extLst>
          </p:cNvPr>
          <p:cNvSpPr txBox="1"/>
          <p:nvPr/>
        </p:nvSpPr>
        <p:spPr>
          <a:xfrm>
            <a:off x="0" y="21310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MẢNH GHÉP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4A815-4E83-70DF-7E0F-7F8467132418}"/>
              </a:ext>
            </a:extLst>
          </p:cNvPr>
          <p:cNvSpPr txBox="1"/>
          <p:nvPr/>
        </p:nvSpPr>
        <p:spPr>
          <a:xfrm>
            <a:off x="4895385" y="6174951"/>
            <a:ext cx="7847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NGÀY 20/11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64394-410D-06BB-297E-1F8C5329E680}"/>
              </a:ext>
            </a:extLst>
          </p:cNvPr>
          <p:cNvSpPr txBox="1"/>
          <p:nvPr/>
        </p:nvSpPr>
        <p:spPr>
          <a:xfrm>
            <a:off x="1838269" y="6221117"/>
            <a:ext cx="2789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BỨC TRANH</a:t>
            </a:r>
          </a:p>
        </p:txBody>
      </p:sp>
      <p:sp>
        <p:nvSpPr>
          <p:cNvPr id="16" name="Star: 6 Points 15">
            <a:hlinkClick r:id="rId9" action="ppaction://hlinksldjump"/>
            <a:extLst>
              <a:ext uri="{FF2B5EF4-FFF2-40B4-BE49-F238E27FC236}">
                <a16:creationId xmlns:a16="http://schemas.microsoft.com/office/drawing/2014/main" id="{D01BF366-3236-3B2C-C589-32FA8886E931}"/>
              </a:ext>
            </a:extLst>
          </p:cNvPr>
          <p:cNvSpPr/>
          <p:nvPr/>
        </p:nvSpPr>
        <p:spPr>
          <a:xfrm>
            <a:off x="11353799" y="6118942"/>
            <a:ext cx="822125" cy="739057"/>
          </a:xfrm>
          <a:prstGeom prst="star6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B7FE44B-E049-43AE-A258-0A44941E38C8}"/>
                  </a:ext>
                </a:extLst>
              </p:cNvPr>
              <p:cNvSpPr/>
              <p:nvPr/>
            </p:nvSpPr>
            <p:spPr>
              <a:xfrm>
                <a:off x="697261" y="1027836"/>
                <a:ext cx="11070454" cy="110083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 </a:t>
                </a:r>
                <a:r>
                  <a:rPr lang="en-US" sz="3200" b="1" i="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………………………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B7FE44B-E049-43AE-A258-0A44941E3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1" y="1027836"/>
                <a:ext cx="11070454" cy="1100831"/>
              </a:xfrm>
              <a:prstGeom prst="roundRect">
                <a:avLst/>
              </a:prstGeom>
              <a:blipFill>
                <a:blip r:embed="rId4"/>
                <a:stretch>
                  <a:fillRect l="-825" t="-6044" r="-88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04" y="2560287"/>
            <a:ext cx="3624018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6637" y="-136526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6933528" y="2560287"/>
            <a:ext cx="370621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DE66-9621-4FED-AD6F-0C2E8C0BBE19}"/>
              </a:ext>
            </a:extLst>
          </p:cNvPr>
          <p:cNvSpPr txBox="1"/>
          <p:nvPr/>
        </p:nvSpPr>
        <p:spPr>
          <a:xfrm>
            <a:off x="1111104" y="3623246"/>
            <a:ext cx="3624018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EB00D-9623-48D3-875D-31416E1D64C8}"/>
              </a:ext>
            </a:extLst>
          </p:cNvPr>
          <p:cNvSpPr txBox="1"/>
          <p:nvPr/>
        </p:nvSpPr>
        <p:spPr>
          <a:xfrm>
            <a:off x="7015720" y="3623246"/>
            <a:ext cx="3624018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miley Face 2">
            <a:hlinkClick r:id="rId5" action="ppaction://hlinksldjump"/>
            <a:extLst>
              <a:ext uri="{FF2B5EF4-FFF2-40B4-BE49-F238E27FC236}">
                <a16:creationId xmlns:a16="http://schemas.microsoft.com/office/drawing/2014/main" id="{AEC6FC35-CB10-E645-44F0-1CD92EDC7D9E}"/>
              </a:ext>
            </a:extLst>
          </p:cNvPr>
          <p:cNvSpPr/>
          <p:nvPr/>
        </p:nvSpPr>
        <p:spPr>
          <a:xfrm>
            <a:off x="11106364" y="5989834"/>
            <a:ext cx="760288" cy="698642"/>
          </a:xfrm>
          <a:prstGeom prst="smileyFace">
            <a:avLst/>
          </a:prstGeom>
          <a:solidFill>
            <a:srgbClr val="FFE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05E9B9-9EBC-7FA4-E154-098DFCF683BB}"/>
              </a:ext>
            </a:extLst>
          </p:cNvPr>
          <p:cNvSpPr/>
          <p:nvPr/>
        </p:nvSpPr>
        <p:spPr>
          <a:xfrm>
            <a:off x="4584671" y="4135602"/>
            <a:ext cx="2552700" cy="23912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5A244-0361-B774-4323-A9CD9FD5BA3F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1C5BF-7088-9562-AB3E-9F6D5CD2FAD3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EB7EA-E2CC-031D-6657-E13E70F445DA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8EF77-5D59-C426-27CB-34E6E33D40B3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9F042-13C7-E29C-44B2-0DDFB0E8DBE4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03FF8D-1E71-29DA-00EA-84549992E7EB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93F55-A132-92BD-CF98-84230C3CA144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C3EE1-C1EE-95F5-9BCE-E519378C89E7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E2627-D440-5E50-5622-B5E50FDBB927}"/>
              </a:ext>
            </a:extLst>
          </p:cNvPr>
          <p:cNvSpPr txBox="1"/>
          <p:nvPr/>
        </p:nvSpPr>
        <p:spPr>
          <a:xfrm>
            <a:off x="3803621" y="5069614"/>
            <a:ext cx="4143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85F5E-AC05-6BD5-78A5-83D4C01B2615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14110-BD77-8324-EDB2-EE1FA0C19127}"/>
              </a:ext>
            </a:extLst>
          </p:cNvPr>
          <p:cNvSpPr txBox="1"/>
          <p:nvPr/>
        </p:nvSpPr>
        <p:spPr>
          <a:xfrm>
            <a:off x="5137121" y="4780319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7" grpId="0" animBg="1"/>
      <p:bldP spid="7" grpId="1" animBg="1"/>
      <p:bldP spid="9" grpId="0" build="allAtOnce"/>
      <p:bldP spid="11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  <p:bldP spid="2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560773" y="660026"/>
            <a:ext cx="11070454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3205712"/>
            <a:ext cx="3681273" cy="107721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6728045" y="2226883"/>
            <a:ext cx="347117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DE66-9621-4FED-AD6F-0C2E8C0BBE19}"/>
              </a:ext>
            </a:extLst>
          </p:cNvPr>
          <p:cNvSpPr txBox="1"/>
          <p:nvPr/>
        </p:nvSpPr>
        <p:spPr>
          <a:xfrm>
            <a:off x="1471613" y="2277373"/>
            <a:ext cx="3681273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EB00D-9623-48D3-875D-31416E1D64C8}"/>
              </a:ext>
            </a:extLst>
          </p:cNvPr>
          <p:cNvSpPr txBox="1"/>
          <p:nvPr/>
        </p:nvSpPr>
        <p:spPr>
          <a:xfrm>
            <a:off x="6728045" y="3205712"/>
            <a:ext cx="3471170" cy="107721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miley Face 1">
            <a:hlinkClick r:id="rId4" action="ppaction://hlinksldjump"/>
            <a:extLst>
              <a:ext uri="{FF2B5EF4-FFF2-40B4-BE49-F238E27FC236}">
                <a16:creationId xmlns:a16="http://schemas.microsoft.com/office/drawing/2014/main" id="{9FA9A146-727C-2EC9-0D7B-E93A51A89371}"/>
              </a:ext>
            </a:extLst>
          </p:cNvPr>
          <p:cNvSpPr/>
          <p:nvPr/>
        </p:nvSpPr>
        <p:spPr>
          <a:xfrm>
            <a:off x="11106364" y="5989834"/>
            <a:ext cx="760288" cy="698642"/>
          </a:xfrm>
          <a:prstGeom prst="smileyFace">
            <a:avLst/>
          </a:prstGeom>
          <a:solidFill>
            <a:srgbClr val="FFE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D632E9-D924-A4A7-3DCB-93943F41E650}"/>
              </a:ext>
            </a:extLst>
          </p:cNvPr>
          <p:cNvSpPr/>
          <p:nvPr/>
        </p:nvSpPr>
        <p:spPr>
          <a:xfrm>
            <a:off x="4667250" y="4466757"/>
            <a:ext cx="2552700" cy="23912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C6843-9B3A-7DE0-756D-5AF1D5861868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D6E0DF-19F3-4222-347F-7F581FA5D738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50023-479E-C51D-F69A-A687DD8895EC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322679-6CD9-5468-7F74-996C739FE9E8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600C5-4F69-5D38-D754-9D21DB1962FD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F4101-2F7D-0F94-3CD7-8953636A9702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C2148-BCB9-8BF2-9444-A542EAC9DFFD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B8EF2-FE5C-A8ED-1178-26FAC9D03753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EB565E-D7AA-13AA-598C-517D688D6CB7}"/>
              </a:ext>
            </a:extLst>
          </p:cNvPr>
          <p:cNvSpPr txBox="1"/>
          <p:nvPr/>
        </p:nvSpPr>
        <p:spPr>
          <a:xfrm>
            <a:off x="3886200" y="5400769"/>
            <a:ext cx="4143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399F35-A98A-89DF-E2EE-0134A6C9D214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AAA77-AE02-E738-6006-75DB0FC0BB70}"/>
              </a:ext>
            </a:extLst>
          </p:cNvPr>
          <p:cNvSpPr txBox="1"/>
          <p:nvPr/>
        </p:nvSpPr>
        <p:spPr>
          <a:xfrm>
            <a:off x="5219700" y="5111474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3" grpId="0" animBg="1"/>
      <p:bldP spid="3" grpId="1" animBg="1"/>
      <p:bldP spid="7" grpId="0" build="allAtOnce"/>
      <p:bldP spid="11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691128" y="836595"/>
            <a:ext cx="11070454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BCNN(15,25) = 75.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BC(15, 25)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454" y="3524099"/>
            <a:ext cx="5938247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BC(15, 25) = {0; 75; 150; 225; …}.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5630454" y="2502329"/>
            <a:ext cx="5938247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BC(15, 25) = 0; 75; 150; 225;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DE66-9621-4FED-AD6F-0C2E8C0BBE19}"/>
              </a:ext>
            </a:extLst>
          </p:cNvPr>
          <p:cNvSpPr txBox="1"/>
          <p:nvPr/>
        </p:nvSpPr>
        <p:spPr>
          <a:xfrm>
            <a:off x="963009" y="3524099"/>
            <a:ext cx="3787806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BC(15, 25) = {75}.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EB00D-9623-48D3-875D-31416E1D64C8}"/>
              </a:ext>
            </a:extLst>
          </p:cNvPr>
          <p:cNvSpPr txBox="1"/>
          <p:nvPr/>
        </p:nvSpPr>
        <p:spPr>
          <a:xfrm>
            <a:off x="963009" y="2502329"/>
            <a:ext cx="3787806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BC(15, 25) = 75.</a:t>
            </a:r>
          </a:p>
        </p:txBody>
      </p:sp>
      <p:sp>
        <p:nvSpPr>
          <p:cNvPr id="2" name="Smiley Face 1">
            <a:hlinkClick r:id="rId4" action="ppaction://hlinksldjump"/>
            <a:extLst>
              <a:ext uri="{FF2B5EF4-FFF2-40B4-BE49-F238E27FC236}">
                <a16:creationId xmlns:a16="http://schemas.microsoft.com/office/drawing/2014/main" id="{131D862A-9587-8E94-D707-53DA316092A3}"/>
              </a:ext>
            </a:extLst>
          </p:cNvPr>
          <p:cNvSpPr/>
          <p:nvPr/>
        </p:nvSpPr>
        <p:spPr>
          <a:xfrm>
            <a:off x="11106364" y="5989834"/>
            <a:ext cx="760288" cy="698642"/>
          </a:xfrm>
          <a:prstGeom prst="smileyFace">
            <a:avLst/>
          </a:prstGeom>
          <a:solidFill>
            <a:srgbClr val="FFE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E41FC5-978C-D413-C41E-21D909B87F6E}"/>
              </a:ext>
            </a:extLst>
          </p:cNvPr>
          <p:cNvSpPr/>
          <p:nvPr/>
        </p:nvSpPr>
        <p:spPr>
          <a:xfrm>
            <a:off x="4029297" y="4297233"/>
            <a:ext cx="2552700" cy="23912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25703-46C5-9F1D-C639-FE51AD3007FC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64A418-62EA-B303-9BBB-D0ABF76452AE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43E89-FC91-1A68-AF5A-7679C3FBAFE5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5FEBC-0A55-85E5-4BB2-AF9648E78F0F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E2DB5-FD18-9350-C36A-0B1238898174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25794-38DD-49E4-3C82-AF1D4F16D18F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5F58D-57F0-CAA8-011A-33117EE7128D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BB04D-7F47-6C2C-31EC-14034CD089DA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C885C3-404E-7FE3-3784-563F57244B0D}"/>
              </a:ext>
            </a:extLst>
          </p:cNvPr>
          <p:cNvSpPr txBox="1"/>
          <p:nvPr/>
        </p:nvSpPr>
        <p:spPr>
          <a:xfrm>
            <a:off x="3248247" y="5231245"/>
            <a:ext cx="4143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00F7A-6CAB-4E1F-EA0C-1E8F6F705F10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37B515-A513-4F11-E068-7B88511DF250}"/>
              </a:ext>
            </a:extLst>
          </p:cNvPr>
          <p:cNvSpPr txBox="1"/>
          <p:nvPr/>
        </p:nvSpPr>
        <p:spPr>
          <a:xfrm>
            <a:off x="4581747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4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3" grpId="0" animBg="1"/>
      <p:bldP spid="3" grpId="1" animBg="1"/>
      <p:bldP spid="7" grpId="0" build="allAtOnce"/>
      <p:bldP spid="11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B7FE44B-E049-43AE-A258-0A44941E38C8}"/>
                  </a:ext>
                </a:extLst>
              </p:cNvPr>
              <p:cNvSpPr/>
              <p:nvPr/>
            </p:nvSpPr>
            <p:spPr>
              <a:xfrm>
                <a:off x="1040450" y="1017517"/>
                <a:ext cx="10446058" cy="110083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BC(4,6)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0; 12; 24; 36; 48; …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BCNN(4,6)?  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B7FE44B-E049-43AE-A258-0A44941E3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50" y="1017517"/>
                <a:ext cx="10446058" cy="1100831"/>
              </a:xfrm>
              <a:prstGeom prst="roundRect">
                <a:avLst/>
              </a:prstGeom>
              <a:blipFill>
                <a:blip r:embed="rId4"/>
                <a:stretch>
                  <a:fillRect l="-641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451" y="2556427"/>
            <a:ext cx="47428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BCNN(4,6) = 0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6830304" y="2556427"/>
            <a:ext cx="4326903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BCNN(4,6) = 12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DE66-9621-4FED-AD6F-0C2E8C0BBE19}"/>
              </a:ext>
            </a:extLst>
          </p:cNvPr>
          <p:cNvSpPr txBox="1"/>
          <p:nvPr/>
        </p:nvSpPr>
        <p:spPr>
          <a:xfrm>
            <a:off x="1040450" y="3623353"/>
            <a:ext cx="4742843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BCNN(4,6) = {0}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EB00D-9623-48D3-875D-31416E1D64C8}"/>
              </a:ext>
            </a:extLst>
          </p:cNvPr>
          <p:cNvSpPr txBox="1"/>
          <p:nvPr/>
        </p:nvSpPr>
        <p:spPr>
          <a:xfrm>
            <a:off x="6830304" y="3623353"/>
            <a:ext cx="4326903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BCNN(4,6) = {12}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miley Face 1">
            <a:hlinkClick r:id="rId5" action="ppaction://hlinksldjump"/>
            <a:extLst>
              <a:ext uri="{FF2B5EF4-FFF2-40B4-BE49-F238E27FC236}">
                <a16:creationId xmlns:a16="http://schemas.microsoft.com/office/drawing/2014/main" id="{9B3BC143-04EE-244A-B447-7526DF18ADDB}"/>
              </a:ext>
            </a:extLst>
          </p:cNvPr>
          <p:cNvSpPr/>
          <p:nvPr/>
        </p:nvSpPr>
        <p:spPr>
          <a:xfrm>
            <a:off x="11106364" y="5989834"/>
            <a:ext cx="760288" cy="698642"/>
          </a:xfrm>
          <a:prstGeom prst="smileyFace">
            <a:avLst/>
          </a:prstGeom>
          <a:solidFill>
            <a:srgbClr val="FFE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AC1003-BF36-F704-0306-DDCD5225C557}"/>
              </a:ext>
            </a:extLst>
          </p:cNvPr>
          <p:cNvSpPr/>
          <p:nvPr/>
        </p:nvSpPr>
        <p:spPr>
          <a:xfrm>
            <a:off x="5018124" y="4297233"/>
            <a:ext cx="2552700" cy="23912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69BE9-1593-ED72-4DC1-E0404C0755BC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05E9B-A847-78A0-23BE-71A4E586E7C4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DE45F-B4D1-FE44-E392-05BB1683DF9C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A3E27-321A-D310-90C7-E8BA25662298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861E4-D3ED-DB03-5523-B2F1E5085A43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F8928D-B849-B011-9A3D-DF29F9A08BD9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0A2E72-AE78-0EEA-F764-FE15979B8FBE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C3827-5897-E3AE-0B23-DE2940A55DAB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9558C-1EFB-1702-5E82-7B8FBAFE8CA1}"/>
              </a:ext>
            </a:extLst>
          </p:cNvPr>
          <p:cNvSpPr txBox="1"/>
          <p:nvPr/>
        </p:nvSpPr>
        <p:spPr>
          <a:xfrm>
            <a:off x="4237074" y="5231245"/>
            <a:ext cx="4143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5C9917-867D-900F-D719-C082DC6545DB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1C039-C172-A912-5654-230B9629A4DB}"/>
              </a:ext>
            </a:extLst>
          </p:cNvPr>
          <p:cNvSpPr txBox="1"/>
          <p:nvPr/>
        </p:nvSpPr>
        <p:spPr>
          <a:xfrm>
            <a:off x="5570574" y="4941950"/>
            <a:ext cx="1476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806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3" grpId="0" animBg="1"/>
      <p:bldP spid="3" grpId="1" animBg="1"/>
      <p:bldP spid="7" grpId="0" build="allAtOnce"/>
      <p:bldP spid="11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85C2-A5B5-2020-3AA6-946BD621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3)">
            <a:hlinkClick r:id="" action="ppaction://media"/>
            <a:extLst>
              <a:ext uri="{FF2B5EF4-FFF2-40B4-BE49-F238E27FC236}">
                <a16:creationId xmlns:a16="http://schemas.microsoft.com/office/drawing/2014/main" id="{BF4871BB-E142-AF4B-09BF-93B5EF9205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19" y="-19088"/>
            <a:ext cx="11942669" cy="6717600"/>
          </a:xfrm>
        </p:spPr>
      </p:pic>
    </p:spTree>
    <p:extLst>
      <p:ext uri="{BB962C8B-B14F-4D97-AF65-F5344CB8AC3E}">
        <p14:creationId xmlns:p14="http://schemas.microsoft.com/office/powerpoint/2010/main" val="28782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蜜蜂手绘PPT模板"/>
  <p:tag name="INKNOELEADERBOARD" val="9269202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.xml>PPT CD61
</file>

<file path=docProps/app.xml><?xml version="1.0" encoding="utf-8"?>
<Properties xmlns="http://schemas.openxmlformats.org/officeDocument/2006/extended-properties" xmlns:vt="http://schemas.openxmlformats.org/officeDocument/2006/docPropsVTypes">
  <TotalTime>3183</TotalTime>
  <Words>1684</Words>
  <Application>Microsoft Office PowerPoint</Application>
  <PresentationFormat>Widescreen</PresentationFormat>
  <Paragraphs>253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等线</vt:lpstr>
      <vt:lpstr>Arial</vt:lpstr>
      <vt:lpstr>Cambria Math</vt:lpstr>
      <vt:lpstr>Karla Medium</vt:lpstr>
      <vt:lpstr>Roboto Mono</vt:lpstr>
      <vt:lpstr>Times New Roman</vt:lpstr>
      <vt:lpstr>思源黑体 Heavy</vt:lpstr>
      <vt:lpstr>Office 主题​​</vt:lpstr>
      <vt:lpstr>PowerPoint Presentation</vt:lpstr>
      <vt:lpstr>PowerPoint Presentation</vt:lpstr>
      <vt:lpstr>Trò chơi: Lật mảnh ghép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Tìm bội chung nhỏ nhất bằng cách phân tích các số ra thừa số nguyên tố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Tran Le Ngoc Bao</dc:creator>
  <dc:description>http://www.ypppt.com/</dc:description>
  <cp:lastModifiedBy>minh nguyễn</cp:lastModifiedBy>
  <cp:revision>404</cp:revision>
  <dcterms:created xsi:type="dcterms:W3CDTF">2017-07-29T07:01:59Z</dcterms:created>
  <dcterms:modified xsi:type="dcterms:W3CDTF">2024-11-13T13:42:40Z</dcterms:modified>
</cp:coreProperties>
</file>