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404" r:id="rId2"/>
    <p:sldId id="391" r:id="rId3"/>
    <p:sldId id="279" r:id="rId4"/>
    <p:sldId id="380" r:id="rId5"/>
    <p:sldId id="381" r:id="rId6"/>
    <p:sldId id="256" r:id="rId7"/>
    <p:sldId id="382" r:id="rId8"/>
    <p:sldId id="316" r:id="rId9"/>
    <p:sldId id="383" r:id="rId10"/>
    <p:sldId id="384" r:id="rId11"/>
    <p:sldId id="385" r:id="rId12"/>
    <p:sldId id="386" r:id="rId13"/>
    <p:sldId id="387" r:id="rId14"/>
    <p:sldId id="283" r:id="rId15"/>
    <p:sldId id="390" r:id="rId16"/>
    <p:sldId id="406" r:id="rId17"/>
    <p:sldId id="276" r:id="rId18"/>
    <p:sldId id="298" r:id="rId19"/>
    <p:sldId id="327" r:id="rId20"/>
    <p:sldId id="396" r:id="rId21"/>
    <p:sldId id="402" r:id="rId22"/>
    <p:sldId id="397" r:id="rId23"/>
    <p:sldId id="399" r:id="rId24"/>
    <p:sldId id="400" r:id="rId25"/>
    <p:sldId id="401" r:id="rId26"/>
    <p:sldId id="403" r:id="rId27"/>
    <p:sldId id="394" r:id="rId28"/>
    <p:sldId id="392" r:id="rId29"/>
    <p:sldId id="395" r:id="rId30"/>
    <p:sldId id="348" r:id="rId31"/>
    <p:sldId id="313" r:id="rId32"/>
    <p:sldId id="314" r:id="rId33"/>
    <p:sldId id="330" r:id="rId34"/>
    <p:sldId id="405" r:id="rId35"/>
    <p:sldId id="388" r:id="rId36"/>
    <p:sldId id="38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77ADC0"/>
    <a:srgbClr val="0087B2"/>
    <a:srgbClr val="FBC864"/>
    <a:srgbClr val="CC00FF"/>
    <a:srgbClr val="6D9FB1"/>
    <a:srgbClr val="F16649"/>
    <a:srgbClr val="F26648"/>
    <a:srgbClr val="F7931D"/>
    <a:srgbClr val="F8B4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1F344-93AC-42E0-8DCA-64F5A8A71695}" v="1085" dt="2023-11-27T10:11:40.4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91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0591F344-93AC-42E0-8DCA-64F5A8A71695}"/>
    <pc:docChg chg="undo redo custSel addSld delSld modSld">
      <pc:chgData name="THU DU" userId="db4d925effa94065" providerId="LiveId" clId="{0591F344-93AC-42E0-8DCA-64F5A8A71695}" dt="2023-11-27T10:11:48.186" v="3154" actId="1076"/>
      <pc:docMkLst>
        <pc:docMk/>
      </pc:docMkLst>
      <pc:sldChg chg="modSp mod">
        <pc:chgData name="THU DU" userId="db4d925effa94065" providerId="LiveId" clId="{0591F344-93AC-42E0-8DCA-64F5A8A71695}" dt="2023-11-24T05:13:22.029" v="40" actId="1076"/>
        <pc:sldMkLst>
          <pc:docMk/>
          <pc:sldMk cId="252621157" sldId="256"/>
        </pc:sldMkLst>
        <pc:spChg chg="mod">
          <ac:chgData name="THU DU" userId="db4d925effa94065" providerId="LiveId" clId="{0591F344-93AC-42E0-8DCA-64F5A8A71695}" dt="2023-11-24T05:13:22.029" v="40" actId="1076"/>
          <ac:spMkLst>
            <pc:docMk/>
            <pc:sldMk cId="252621157" sldId="256"/>
            <ac:spMk id="43" creationId="{607B7897-B16D-44E3-91AE-9D0FF2697117}"/>
          </ac:spMkLst>
        </pc:spChg>
      </pc:sldChg>
      <pc:sldChg chg="addSp delSp modSp mod modClrScheme addAnim delAnim modAnim chgLayout">
        <pc:chgData name="THU DU" userId="db4d925effa94065" providerId="LiveId" clId="{0591F344-93AC-42E0-8DCA-64F5A8A71695}" dt="2023-11-27T09:31:43.897" v="3040" actId="1076"/>
        <pc:sldMkLst>
          <pc:docMk/>
          <pc:sldMk cId="1529224504" sldId="276"/>
        </pc:sldMkLst>
        <pc:spChg chg="add del mod ord">
          <ac:chgData name="THU DU" userId="db4d925effa94065" providerId="LiveId" clId="{0591F344-93AC-42E0-8DCA-64F5A8A71695}" dt="2023-11-24T09:21:42.634" v="1883" actId="700"/>
          <ac:spMkLst>
            <pc:docMk/>
            <pc:sldMk cId="1529224504" sldId="276"/>
            <ac:spMk id="2" creationId="{22692CE4-2955-B726-921B-848F7A7DA849}"/>
          </ac:spMkLst>
        </pc:spChg>
        <pc:spChg chg="add del mod ord">
          <ac:chgData name="THU DU" userId="db4d925effa94065" providerId="LiveId" clId="{0591F344-93AC-42E0-8DCA-64F5A8A71695}" dt="2023-11-24T09:21:42.634" v="1883" actId="700"/>
          <ac:spMkLst>
            <pc:docMk/>
            <pc:sldMk cId="1529224504" sldId="276"/>
            <ac:spMk id="4" creationId="{D5B3547F-FA0E-46FB-404F-E42F6A6802AB}"/>
          </ac:spMkLst>
        </pc:spChg>
        <pc:spChg chg="add del mod ord">
          <ac:chgData name="THU DU" userId="db4d925effa94065" providerId="LiveId" clId="{0591F344-93AC-42E0-8DCA-64F5A8A71695}" dt="2023-11-24T09:21:42.634" v="1883" actId="700"/>
          <ac:spMkLst>
            <pc:docMk/>
            <pc:sldMk cId="1529224504" sldId="276"/>
            <ac:spMk id="5" creationId="{F888869B-2971-17E4-FD9F-49158CA647E3}"/>
          </ac:spMkLst>
        </pc:spChg>
        <pc:spChg chg="add del mod ord">
          <ac:chgData name="THU DU" userId="db4d925effa94065" providerId="LiveId" clId="{0591F344-93AC-42E0-8DCA-64F5A8A71695}" dt="2023-11-27T09:31:24.077" v="3038" actId="478"/>
          <ac:spMkLst>
            <pc:docMk/>
            <pc:sldMk cId="1529224504" sldId="276"/>
            <ac:spMk id="6" creationId="{CBD71793-A254-F356-FF4C-FB4A2BE726CB}"/>
          </ac:spMkLst>
        </pc:spChg>
        <pc:spChg chg="add mod ord">
          <ac:chgData name="THU DU" userId="db4d925effa94065" providerId="LiveId" clId="{0591F344-93AC-42E0-8DCA-64F5A8A71695}" dt="2023-11-24T09:22:31.459" v="1914" actId="27636"/>
          <ac:spMkLst>
            <pc:docMk/>
            <pc:sldMk cId="1529224504" sldId="276"/>
            <ac:spMk id="7" creationId="{5F067F34-DA54-BEC1-0B29-376893EF1939}"/>
          </ac:spMkLst>
        </pc:spChg>
        <pc:spChg chg="add mod ord">
          <ac:chgData name="THU DU" userId="db4d925effa94065" providerId="LiveId" clId="{0591F344-93AC-42E0-8DCA-64F5A8A71695}" dt="2023-11-24T09:22:31.459" v="1915" actId="27636"/>
          <ac:spMkLst>
            <pc:docMk/>
            <pc:sldMk cId="1529224504" sldId="276"/>
            <ac:spMk id="9" creationId="{15AA0F55-7240-F5CB-B084-148854B7E378}"/>
          </ac:spMkLst>
        </pc:spChg>
        <pc:spChg chg="del mod">
          <ac:chgData name="THU DU" userId="db4d925effa94065" providerId="LiveId" clId="{0591F344-93AC-42E0-8DCA-64F5A8A71695}" dt="2023-11-24T09:22:31.960" v="1917"/>
          <ac:spMkLst>
            <pc:docMk/>
            <pc:sldMk cId="1529224504" sldId="276"/>
            <ac:spMk id="11" creationId="{4B762BA3-5846-49A1-A041-93C20AA09C52}"/>
          </ac:spMkLst>
        </pc:spChg>
        <pc:spChg chg="add del">
          <ac:chgData name="THU DU" userId="db4d925effa94065" providerId="LiveId" clId="{0591F344-93AC-42E0-8DCA-64F5A8A71695}" dt="2023-11-24T09:22:46.131" v="1919" actId="478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 DU" userId="db4d925effa94065" providerId="LiveId" clId="{0591F344-93AC-42E0-8DCA-64F5A8A71695}" dt="2023-11-27T09:31:43.897" v="3040" actId="1076"/>
          <ac:picMkLst>
            <pc:docMk/>
            <pc:sldMk cId="1529224504" sldId="276"/>
            <ac:picMk id="2" creationId="{80609389-B60F-2FBE-AB65-644944BE96D6}"/>
          </ac:picMkLst>
        </pc:picChg>
        <pc:picChg chg="add del mod">
          <ac:chgData name="THU DU" userId="db4d925effa94065" providerId="LiveId" clId="{0591F344-93AC-42E0-8DCA-64F5A8A71695}" dt="2023-11-24T09:20:55.841" v="1874" actId="478"/>
          <ac:picMkLst>
            <pc:docMk/>
            <pc:sldMk cId="1529224504" sldId="276"/>
            <ac:picMk id="3" creationId="{00000000-0000-0000-0000-000000000000}"/>
          </ac:picMkLst>
        </pc:picChg>
      </pc:sldChg>
      <pc:sldChg chg="addSp delSp modSp mod modAnim">
        <pc:chgData name="THU DU" userId="db4d925effa94065" providerId="LiveId" clId="{0591F344-93AC-42E0-8DCA-64F5A8A71695}" dt="2023-11-24T11:24:43.733" v="3037" actId="1076"/>
        <pc:sldMkLst>
          <pc:docMk/>
          <pc:sldMk cId="3404845292" sldId="279"/>
        </pc:sldMkLst>
        <pc:spChg chg="add mod">
          <ac:chgData name="THU DU" userId="db4d925effa94065" providerId="LiveId" clId="{0591F344-93AC-42E0-8DCA-64F5A8A71695}" dt="2023-11-24T05:20:33.106" v="338" actId="207"/>
          <ac:spMkLst>
            <pc:docMk/>
            <pc:sldMk cId="3404845292" sldId="279"/>
            <ac:spMk id="2" creationId="{817F8067-44E4-2697-A4C2-7C4D1EFD207D}"/>
          </ac:spMkLst>
        </pc:spChg>
        <pc:spChg chg="del">
          <ac:chgData name="THU DU" userId="db4d925effa94065" providerId="LiveId" clId="{0591F344-93AC-42E0-8DCA-64F5A8A71695}" dt="2023-11-24T05:18:02.636" v="327" actId="478"/>
          <ac:spMkLst>
            <pc:docMk/>
            <pc:sldMk cId="3404845292" sldId="279"/>
            <ac:spMk id="4" creationId="{90A3E95A-3D5D-4E3E-A00D-CA3CAC576081}"/>
          </ac:spMkLst>
        </pc:spChg>
        <pc:spChg chg="mod">
          <ac:chgData name="THU DU" userId="db4d925effa94065" providerId="LiveId" clId="{0591F344-93AC-42E0-8DCA-64F5A8A71695}" dt="2023-11-24T11:24:43.733" v="3037" actId="1076"/>
          <ac:spMkLst>
            <pc:docMk/>
            <pc:sldMk cId="3404845292" sldId="279"/>
            <ac:spMk id="5" creationId="{337A5E1E-3CA0-4464-8CDD-31E8FAFCE4DB}"/>
          </ac:spMkLst>
        </pc:spChg>
        <pc:spChg chg="mod">
          <ac:chgData name="THU DU" userId="db4d925effa94065" providerId="LiveId" clId="{0591F344-93AC-42E0-8DCA-64F5A8A71695}" dt="2023-11-24T11:14:26.263" v="3024" actId="12"/>
          <ac:spMkLst>
            <pc:docMk/>
            <pc:sldMk cId="3404845292" sldId="279"/>
            <ac:spMk id="21" creationId="{A982B3A6-EACF-42EF-B0CF-D6FC910459A8}"/>
          </ac:spMkLst>
        </pc:spChg>
      </pc:sldChg>
      <pc:sldChg chg="addSp delSp modSp mod delAnim modAnim">
        <pc:chgData name="THU DU" userId="db4d925effa94065" providerId="LiveId" clId="{0591F344-93AC-42E0-8DCA-64F5A8A71695}" dt="2023-11-27T10:11:48.186" v="3154" actId="1076"/>
        <pc:sldMkLst>
          <pc:docMk/>
          <pc:sldMk cId="1769986107" sldId="283"/>
        </pc:sldMkLst>
        <pc:graphicFrameChg chg="mod modGraphic">
          <ac:chgData name="THU DU" userId="db4d925effa94065" providerId="LiveId" clId="{0591F344-93AC-42E0-8DCA-64F5A8A71695}" dt="2023-11-27T10:05:24.578" v="3079" actId="14100"/>
          <ac:graphicFrameMkLst>
            <pc:docMk/>
            <pc:sldMk cId="1769986107" sldId="283"/>
            <ac:graphicFrameMk id="11" creationId="{00000000-0000-0000-0000-000000000000}"/>
          </ac:graphicFrameMkLst>
        </pc:graphicFrameChg>
        <pc:picChg chg="add mod">
          <ac:chgData name="THU DU" userId="db4d925effa94065" providerId="LiveId" clId="{0591F344-93AC-42E0-8DCA-64F5A8A71695}" dt="2023-11-27T10:06:05.823" v="3086" actId="1076"/>
          <ac:picMkLst>
            <pc:docMk/>
            <pc:sldMk cId="1769986107" sldId="283"/>
            <ac:picMk id="2" creationId="{69F143C0-F1B2-FA13-6410-BDBA66BD071A}"/>
          </ac:picMkLst>
        </pc:picChg>
        <pc:picChg chg="add del mod">
          <ac:chgData name="THU DU" userId="db4d925effa94065" providerId="LiveId" clId="{0591F344-93AC-42E0-8DCA-64F5A8A71695}" dt="2023-11-27T10:05:58.938" v="3085" actId="478"/>
          <ac:picMkLst>
            <pc:docMk/>
            <pc:sldMk cId="1769986107" sldId="283"/>
            <ac:picMk id="3" creationId="{DCCE6E45-3C0D-86EF-63D8-BAFB53084F7D}"/>
          </ac:picMkLst>
        </pc:picChg>
        <pc:picChg chg="add mod">
          <ac:chgData name="THU DU" userId="db4d925effa94065" providerId="LiveId" clId="{0591F344-93AC-42E0-8DCA-64F5A8A71695}" dt="2023-11-27T10:06:19.765" v="3088" actId="1076"/>
          <ac:picMkLst>
            <pc:docMk/>
            <pc:sldMk cId="1769986107" sldId="283"/>
            <ac:picMk id="4" creationId="{1CD614ED-E351-ECD9-5465-646FF8EB0C7A}"/>
          </ac:picMkLst>
        </pc:picChg>
        <pc:picChg chg="add mod">
          <ac:chgData name="THU DU" userId="db4d925effa94065" providerId="LiveId" clId="{0591F344-93AC-42E0-8DCA-64F5A8A71695}" dt="2023-11-27T10:06:35.806" v="3090" actId="1076"/>
          <ac:picMkLst>
            <pc:docMk/>
            <pc:sldMk cId="1769986107" sldId="283"/>
            <ac:picMk id="5" creationId="{A0C4E2AD-8EC4-18E0-9DF8-2DFFBCC04362}"/>
          </ac:picMkLst>
        </pc:picChg>
        <pc:picChg chg="add mod">
          <ac:chgData name="THU DU" userId="db4d925effa94065" providerId="LiveId" clId="{0591F344-93AC-42E0-8DCA-64F5A8A71695}" dt="2023-11-27T10:07:08.862" v="3092" actId="1076"/>
          <ac:picMkLst>
            <pc:docMk/>
            <pc:sldMk cId="1769986107" sldId="283"/>
            <ac:picMk id="7" creationId="{68D1CFD3-D0FD-263E-9ADC-574AB632B883}"/>
          </ac:picMkLst>
        </pc:picChg>
        <pc:picChg chg="add mod">
          <ac:chgData name="THU DU" userId="db4d925effa94065" providerId="LiveId" clId="{0591F344-93AC-42E0-8DCA-64F5A8A71695}" dt="2023-11-27T10:07:22.435" v="3094" actId="1076"/>
          <ac:picMkLst>
            <pc:docMk/>
            <pc:sldMk cId="1769986107" sldId="283"/>
            <ac:picMk id="8" creationId="{740850F9-4A65-4F82-33CA-16A7B7870EEF}"/>
          </ac:picMkLst>
        </pc:picChg>
        <pc:picChg chg="add mod">
          <ac:chgData name="THU DU" userId="db4d925effa94065" providerId="LiveId" clId="{0591F344-93AC-42E0-8DCA-64F5A8A71695}" dt="2023-11-27T10:11:48.186" v="3154" actId="1076"/>
          <ac:picMkLst>
            <pc:docMk/>
            <pc:sldMk cId="1769986107" sldId="283"/>
            <ac:picMk id="9" creationId="{D23A9810-FB36-9414-D3AF-757AFFDA0729}"/>
          </ac:picMkLst>
        </pc:picChg>
        <pc:picChg chg="del">
          <ac:chgData name="THU DU" userId="db4d925effa94065" providerId="LiveId" clId="{0591F344-93AC-42E0-8DCA-64F5A8A71695}" dt="2023-11-24T08:59:10.398" v="1500" actId="478"/>
          <ac:picMkLst>
            <pc:docMk/>
            <pc:sldMk cId="1769986107" sldId="283"/>
            <ac:picMk id="15" creationId="{EB01222F-50A8-4B31-9D8C-3CB595EE54B9}"/>
          </ac:picMkLst>
        </pc:picChg>
        <pc:picChg chg="del">
          <ac:chgData name="THU DU" userId="db4d925effa94065" providerId="LiveId" clId="{0591F344-93AC-42E0-8DCA-64F5A8A71695}" dt="2023-11-24T08:59:12.349" v="1501" actId="478"/>
          <ac:picMkLst>
            <pc:docMk/>
            <pc:sldMk cId="1769986107" sldId="283"/>
            <ac:picMk id="16" creationId="{45399DDB-2A08-4040-B485-7C1447243932}"/>
          </ac:picMkLst>
        </pc:picChg>
      </pc:sldChg>
      <pc:sldChg chg="addSp delSp modSp mod delAnim modAnim">
        <pc:chgData name="THU DU" userId="db4d925effa94065" providerId="LiveId" clId="{0591F344-93AC-42E0-8DCA-64F5A8A71695}" dt="2023-11-24T10:02:43.260" v="2142"/>
        <pc:sldMkLst>
          <pc:docMk/>
          <pc:sldMk cId="3633158301" sldId="298"/>
        </pc:sldMkLst>
        <pc:spChg chg="del mod">
          <ac:chgData name="THU DU" userId="db4d925effa94065" providerId="LiveId" clId="{0591F344-93AC-42E0-8DCA-64F5A8A71695}" dt="2023-11-24T09:24:47.339" v="1939" actId="478"/>
          <ac:spMkLst>
            <pc:docMk/>
            <pc:sldMk cId="3633158301" sldId="298"/>
            <ac:spMk id="2" creationId="{66E553FC-6441-4829-9B37-C987ACAA1281}"/>
          </ac:spMkLst>
        </pc:spChg>
        <pc:spChg chg="add del">
          <ac:chgData name="THU DU" userId="db4d925effa94065" providerId="LiveId" clId="{0591F344-93AC-42E0-8DCA-64F5A8A71695}" dt="2023-11-24T09:54:31.906" v="1953" actId="22"/>
          <ac:spMkLst>
            <pc:docMk/>
            <pc:sldMk cId="3633158301" sldId="298"/>
            <ac:spMk id="5" creationId="{F91B42CB-6446-6C42-6064-7CD67C27C1F0}"/>
          </ac:spMkLst>
        </pc:spChg>
        <pc:spChg chg="del mod">
          <ac:chgData name="THU DU" userId="db4d925effa94065" providerId="LiveId" clId="{0591F344-93AC-42E0-8DCA-64F5A8A71695}" dt="2023-11-24T09:24:48.145" v="1940" actId="478"/>
          <ac:spMkLst>
            <pc:docMk/>
            <pc:sldMk cId="3633158301" sldId="298"/>
            <ac:spMk id="9" creationId="{992F4E57-B55C-45F2-8088-967F9E55E147}"/>
          </ac:spMkLst>
        </pc:spChg>
        <pc:spChg chg="mod">
          <ac:chgData name="THU DU" userId="db4d925effa94065" providerId="LiveId" clId="{0591F344-93AC-42E0-8DCA-64F5A8A71695}" dt="2023-11-24T09:54:22.727" v="1950" actId="1076"/>
          <ac:spMkLst>
            <pc:docMk/>
            <pc:sldMk cId="3633158301" sldId="298"/>
            <ac:spMk id="12" creationId="{00000000-0000-0000-0000-000000000000}"/>
          </ac:spMkLst>
        </pc:spChg>
        <pc:spChg chg="del mod">
          <ac:chgData name="THU DU" userId="db4d925effa94065" providerId="LiveId" clId="{0591F344-93AC-42E0-8DCA-64F5A8A71695}" dt="2023-11-24T09:24:49.708" v="1942" actId="478"/>
          <ac:spMkLst>
            <pc:docMk/>
            <pc:sldMk cId="3633158301" sldId="298"/>
            <ac:spMk id="15" creationId="{250E0833-0589-4F1B-BEDE-A7ED5DCDEE61}"/>
          </ac:spMkLst>
        </pc:spChg>
        <pc:spChg chg="del mod">
          <ac:chgData name="THU DU" userId="db4d925effa94065" providerId="LiveId" clId="{0591F344-93AC-42E0-8DCA-64F5A8A71695}" dt="2023-11-24T09:24:51.514" v="1943" actId="478"/>
          <ac:spMkLst>
            <pc:docMk/>
            <pc:sldMk cId="3633158301" sldId="298"/>
            <ac:spMk id="18" creationId="{A8898FE7-B3ED-415E-BEB2-12F08D4EF5C0}"/>
          </ac:spMkLst>
        </pc:spChg>
        <pc:spChg chg="del mod">
          <ac:chgData name="THU DU" userId="db4d925effa94065" providerId="LiveId" clId="{0591F344-93AC-42E0-8DCA-64F5A8A71695}" dt="2023-11-24T09:24:52.989" v="1944" actId="478"/>
          <ac:spMkLst>
            <pc:docMk/>
            <pc:sldMk cId="3633158301" sldId="298"/>
            <ac:spMk id="19" creationId="{C17E911B-AA6D-4629-AB8A-338814213197}"/>
          </ac:spMkLst>
        </pc:spChg>
        <pc:spChg chg="del mod">
          <ac:chgData name="THU DU" userId="db4d925effa94065" providerId="LiveId" clId="{0591F344-93AC-42E0-8DCA-64F5A8A71695}" dt="2023-11-24T09:56:13.476" v="1992" actId="478"/>
          <ac:spMkLst>
            <pc:docMk/>
            <pc:sldMk cId="3633158301" sldId="298"/>
            <ac:spMk id="26" creationId="{34C87722-B88C-4242-BBAB-786B74455F27}"/>
          </ac:spMkLst>
        </pc:spChg>
        <pc:graphicFrameChg chg="add del mod modGraphic">
          <ac:chgData name="THU DU" userId="db4d925effa94065" providerId="LiveId" clId="{0591F344-93AC-42E0-8DCA-64F5A8A71695}" dt="2023-11-24T09:54:39.929" v="1955" actId="21"/>
          <ac:graphicFrameMkLst>
            <pc:docMk/>
            <pc:sldMk cId="3633158301" sldId="298"/>
            <ac:graphicFrameMk id="3" creationId="{7E38C25D-7BB0-3750-8602-B45DCF3A1B22}"/>
          </ac:graphicFrameMkLst>
        </pc:graphicFrameChg>
        <pc:graphicFrameChg chg="add del mod modGraphic">
          <ac:chgData name="THU DU" userId="db4d925effa94065" providerId="LiveId" clId="{0591F344-93AC-42E0-8DCA-64F5A8A71695}" dt="2023-11-24T09:55:24.214" v="1966" actId="478"/>
          <ac:graphicFrameMkLst>
            <pc:docMk/>
            <pc:sldMk cId="3633158301" sldId="298"/>
            <ac:graphicFrameMk id="6" creationId="{27BEB418-8B80-6C92-D8BD-6E6F053635C7}"/>
          </ac:graphicFrameMkLst>
        </pc:graphicFrameChg>
        <pc:graphicFrameChg chg="add mod modGraphic">
          <ac:chgData name="THU DU" userId="db4d925effa94065" providerId="LiveId" clId="{0591F344-93AC-42E0-8DCA-64F5A8A71695}" dt="2023-11-24T09:59:54.926" v="2060" actId="207"/>
          <ac:graphicFrameMkLst>
            <pc:docMk/>
            <pc:sldMk cId="3633158301" sldId="298"/>
            <ac:graphicFrameMk id="7" creationId="{6D02B1EF-EAE4-4D3F-0863-BBFE06B71D73}"/>
          </ac:graphicFrameMkLst>
        </pc:graphicFrameChg>
        <pc:picChg chg="add mod">
          <ac:chgData name="THU DU" userId="db4d925effa94065" providerId="LiveId" clId="{0591F344-93AC-42E0-8DCA-64F5A8A71695}" dt="2023-11-24T10:00:55.809" v="2071" actId="1076"/>
          <ac:picMkLst>
            <pc:docMk/>
            <pc:sldMk cId="3633158301" sldId="298"/>
            <ac:picMk id="8" creationId="{E407692C-BBE5-831C-6FBB-3D0E40A7E384}"/>
          </ac:picMkLst>
        </pc:picChg>
        <pc:picChg chg="add mod">
          <ac:chgData name="THU DU" userId="db4d925effa94065" providerId="LiveId" clId="{0591F344-93AC-42E0-8DCA-64F5A8A71695}" dt="2023-11-24T10:00:42.772" v="2066" actId="1076"/>
          <ac:picMkLst>
            <pc:docMk/>
            <pc:sldMk cId="3633158301" sldId="298"/>
            <ac:picMk id="10" creationId="{BE84B98E-220B-93CE-8C6B-EEE68AD7C860}"/>
          </ac:picMkLst>
        </pc:picChg>
        <pc:picChg chg="add mod">
          <ac:chgData name="THU DU" userId="db4d925effa94065" providerId="LiveId" clId="{0591F344-93AC-42E0-8DCA-64F5A8A71695}" dt="2023-11-24T10:00:49.646" v="2069" actId="1076"/>
          <ac:picMkLst>
            <pc:docMk/>
            <pc:sldMk cId="3633158301" sldId="298"/>
            <ac:picMk id="13" creationId="{3DBBD69F-EA26-69B7-DC7B-E1BDA1BA7B9E}"/>
          </ac:picMkLst>
        </pc:picChg>
        <pc:picChg chg="add mod">
          <ac:chgData name="THU DU" userId="db4d925effa94065" providerId="LiveId" clId="{0591F344-93AC-42E0-8DCA-64F5A8A71695}" dt="2023-11-24T10:00:46.675" v="2068" actId="1076"/>
          <ac:picMkLst>
            <pc:docMk/>
            <pc:sldMk cId="3633158301" sldId="298"/>
            <ac:picMk id="14" creationId="{7F72A153-44B1-0D68-E004-344BD0B5E304}"/>
          </ac:picMkLst>
        </pc:picChg>
        <pc:picChg chg="add mod">
          <ac:chgData name="THU DU" userId="db4d925effa94065" providerId="LiveId" clId="{0591F344-93AC-42E0-8DCA-64F5A8A71695}" dt="2023-11-24T10:01:55.834" v="2077" actId="1076"/>
          <ac:picMkLst>
            <pc:docMk/>
            <pc:sldMk cId="3633158301" sldId="298"/>
            <ac:picMk id="23" creationId="{B07B08BE-9815-C952-84F9-45F9D01A197B}"/>
          </ac:picMkLst>
        </pc:picChg>
        <pc:picChg chg="add del mod">
          <ac:chgData name="THU DU" userId="db4d925effa94065" providerId="LiveId" clId="{0591F344-93AC-42E0-8DCA-64F5A8A71695}" dt="2023-11-24T10:02:43.260" v="2142"/>
          <ac:picMkLst>
            <pc:docMk/>
            <pc:sldMk cId="3633158301" sldId="298"/>
            <ac:picMk id="24" creationId="{57ED0506-4E52-E5E7-E40E-40EFD923DEFA}"/>
          </ac:picMkLst>
        </pc:picChg>
      </pc:sldChg>
      <pc:sldChg chg="modSp mod">
        <pc:chgData name="THU DU" userId="db4d925effa94065" providerId="LiveId" clId="{0591F344-93AC-42E0-8DCA-64F5A8A71695}" dt="2023-11-24T11:13:50.598" v="3022" actId="20577"/>
        <pc:sldMkLst>
          <pc:docMk/>
          <pc:sldMk cId="658201877" sldId="302"/>
        </pc:sldMkLst>
        <pc:spChg chg="mod">
          <ac:chgData name="THU DU" userId="db4d925effa94065" providerId="LiveId" clId="{0591F344-93AC-42E0-8DCA-64F5A8A71695}" dt="2023-11-24T11:13:50.598" v="3022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 DU" userId="db4d925effa94065" providerId="LiveId" clId="{0591F344-93AC-42E0-8DCA-64F5A8A71695}" dt="2023-11-24T05:15:53.768" v="16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 DU" userId="db4d925effa94065" providerId="LiveId" clId="{0591F344-93AC-42E0-8DCA-64F5A8A71695}" dt="2023-11-24T05:17:09.223" v="314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 modAnim">
        <pc:chgData name="THU DU" userId="db4d925effa94065" providerId="LiveId" clId="{0591F344-93AC-42E0-8DCA-64F5A8A71695}" dt="2023-11-24T11:09:53.164" v="2919" actId="113"/>
        <pc:sldMkLst>
          <pc:docMk/>
          <pc:sldMk cId="626516812" sldId="313"/>
        </pc:sldMkLst>
        <pc:spChg chg="add mod">
          <ac:chgData name="THU DU" userId="db4d925effa94065" providerId="LiveId" clId="{0591F344-93AC-42E0-8DCA-64F5A8A71695}" dt="2023-11-24T11:09:53.164" v="2919" actId="113"/>
          <ac:spMkLst>
            <pc:docMk/>
            <pc:sldMk cId="626516812" sldId="313"/>
            <ac:spMk id="7" creationId="{982D8210-261F-9045-2B54-8E7E3569665D}"/>
          </ac:spMkLst>
        </pc:spChg>
        <pc:spChg chg="mod">
          <ac:chgData name="THU DU" userId="db4d925effa94065" providerId="LiveId" clId="{0591F344-93AC-42E0-8DCA-64F5A8A71695}" dt="2023-11-24T11:06:32.178" v="2792" actId="20577"/>
          <ac:spMkLst>
            <pc:docMk/>
            <pc:sldMk cId="626516812" sldId="313"/>
            <ac:spMk id="12" creationId="{00000000-0000-0000-0000-000000000000}"/>
          </ac:spMkLst>
        </pc:sp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2" creationId="{C02516A5-D05B-AECD-FA5F-AA730F51FA5C}"/>
          </ac:picMkLst>
        </pc:picChg>
        <pc:picChg chg="del mod">
          <ac:chgData name="THU DU" userId="db4d925effa94065" providerId="LiveId" clId="{0591F344-93AC-42E0-8DCA-64F5A8A71695}" dt="2023-11-24T11:07:17.097" v="2796" actId="478"/>
          <ac:picMkLst>
            <pc:docMk/>
            <pc:sldMk cId="626516812" sldId="313"/>
            <ac:picMk id="3" creationId="{CCC26FDE-91D7-4B12-BFD5-0D65C8EF0158}"/>
          </ac:picMkLst>
        </pc:pic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4" creationId="{A4036C04-E008-687A-7E65-325F1FEF0EC9}"/>
          </ac:picMkLst>
        </pc:pic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5" creationId="{FB8AC1D4-ADB1-E040-6AE7-68AB256ADC88}"/>
          </ac:picMkLst>
        </pc:pic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6" creationId="{D7A42323-99C9-C700-641A-5EC5B849D147}"/>
          </ac:picMkLst>
        </pc:picChg>
        <pc:picChg chg="del">
          <ac:chgData name="THU DU" userId="db4d925effa94065" providerId="LiveId" clId="{0591F344-93AC-42E0-8DCA-64F5A8A71695}" dt="2023-11-24T11:05:48.373" v="2781" actId="478"/>
          <ac:picMkLst>
            <pc:docMk/>
            <pc:sldMk cId="626516812" sldId="313"/>
            <ac:picMk id="1028" creationId="{EEEB44F3-23BC-479B-9ECC-42B3DB13E1AF}"/>
          </ac:picMkLst>
        </pc:picChg>
      </pc:sldChg>
      <pc:sldChg chg="modSp">
        <pc:chgData name="THU DU" userId="db4d925effa94065" providerId="LiveId" clId="{0591F344-93AC-42E0-8DCA-64F5A8A71695}" dt="2023-11-24T11:10:53.213" v="2976" actId="114"/>
        <pc:sldMkLst>
          <pc:docMk/>
          <pc:sldMk cId="2275727840" sldId="314"/>
        </pc:sldMkLst>
        <pc:spChg chg="mod">
          <ac:chgData name="THU DU" userId="db4d925effa94065" providerId="LiveId" clId="{0591F344-93AC-42E0-8DCA-64F5A8A71695}" dt="2023-11-24T11:10:53.213" v="2976" actId="114"/>
          <ac:spMkLst>
            <pc:docMk/>
            <pc:sldMk cId="2275727840" sldId="314"/>
            <ac:spMk id="9" creationId="{3985D3B7-A40A-4421-9C5F-777653C71BC7}"/>
          </ac:spMkLst>
        </pc:spChg>
      </pc:sldChg>
      <pc:sldChg chg="addSp delSp modSp mod delAnim modAnim modNotesTx">
        <pc:chgData name="THU DU" userId="db4d925effa94065" providerId="LiveId" clId="{0591F344-93AC-42E0-8DCA-64F5A8A71695}" dt="2023-11-27T10:02:33.634" v="3050" actId="1076"/>
        <pc:sldMkLst>
          <pc:docMk/>
          <pc:sldMk cId="2817977460" sldId="316"/>
        </pc:sldMkLst>
        <pc:spChg chg="mod">
          <ac:chgData name="THU DU" userId="db4d925effa94065" providerId="LiveId" clId="{0591F344-93AC-42E0-8DCA-64F5A8A71695}" dt="2023-11-24T06:01:19.006" v="880" actId="1076"/>
          <ac:spMkLst>
            <pc:docMk/>
            <pc:sldMk cId="2817977460" sldId="316"/>
            <ac:spMk id="2" creationId="{00000000-0000-0000-0000-000000000000}"/>
          </ac:spMkLst>
        </pc:spChg>
        <pc:spChg chg="add del mod">
          <ac:chgData name="THU DU" userId="db4d925effa94065" providerId="LiveId" clId="{0591F344-93AC-42E0-8DCA-64F5A8A71695}" dt="2023-11-24T06:03:24.376" v="897" actId="478"/>
          <ac:spMkLst>
            <pc:docMk/>
            <pc:sldMk cId="2817977460" sldId="316"/>
            <ac:spMk id="6" creationId="{E6E0083A-3EA0-ECC7-B90D-CB0FB565BBC7}"/>
          </ac:spMkLst>
        </pc:spChg>
        <pc:spChg chg="mod">
          <ac:chgData name="THU DU" userId="db4d925effa94065" providerId="LiveId" clId="{0591F344-93AC-42E0-8DCA-64F5A8A71695}" dt="2023-11-24T05:55:28.077" v="847" actId="20577"/>
          <ac:spMkLst>
            <pc:docMk/>
            <pc:sldMk cId="2817977460" sldId="316"/>
            <ac:spMk id="7" creationId="{00000000-0000-0000-0000-000000000000}"/>
          </ac:spMkLst>
        </pc:spChg>
        <pc:spChg chg="add mod">
          <ac:chgData name="THU DU" userId="db4d925effa94065" providerId="LiveId" clId="{0591F344-93AC-42E0-8DCA-64F5A8A71695}" dt="2023-11-24T06:06:37.011" v="998" actId="21"/>
          <ac:spMkLst>
            <pc:docMk/>
            <pc:sldMk cId="2817977460" sldId="316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01:21.037" v="881" actId="1076"/>
          <ac:spMkLst>
            <pc:docMk/>
            <pc:sldMk cId="2817977460" sldId="316"/>
            <ac:spMk id="12" creationId="{00000000-0000-0000-0000-000000000000}"/>
          </ac:spMkLst>
        </pc:spChg>
        <pc:picChg chg="del mod">
          <ac:chgData name="THU DU" userId="db4d925effa94065" providerId="LiveId" clId="{0591F344-93AC-42E0-8DCA-64F5A8A71695}" dt="2023-11-27T09:46:10.241" v="3041" actId="478"/>
          <ac:picMkLst>
            <pc:docMk/>
            <pc:sldMk cId="2817977460" sldId="316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2:33.634" v="3050" actId="1076"/>
          <ac:picMkLst>
            <pc:docMk/>
            <pc:sldMk cId="2817977460" sldId="316"/>
            <ac:picMk id="4" creationId="{4AA8300B-883C-20CD-ABA5-FBA5A097ADF4}"/>
          </ac:picMkLst>
        </pc:picChg>
        <pc:picChg chg="add mod">
          <ac:chgData name="THU DU" userId="db4d925effa94065" providerId="LiveId" clId="{0591F344-93AC-42E0-8DCA-64F5A8A71695}" dt="2023-11-24T06:04:38.407" v="914" actId="1076"/>
          <ac:picMkLst>
            <pc:docMk/>
            <pc:sldMk cId="2817977460" sldId="316"/>
            <ac:picMk id="5" creationId="{8B730E2A-B7B7-A92A-747C-DECA1D76C242}"/>
          </ac:picMkLst>
        </pc:picChg>
        <pc:picChg chg="del">
          <ac:chgData name="THU DU" userId="db4d925effa94065" providerId="LiveId" clId="{0591F344-93AC-42E0-8DCA-64F5A8A71695}" dt="2023-11-24T05:56:37.086" v="869" actId="478"/>
          <ac:picMkLst>
            <pc:docMk/>
            <pc:sldMk cId="2817977460" sldId="316"/>
            <ac:picMk id="3074" creationId="{427CAC43-AAF3-4425-ABAD-469B89F795D3}"/>
          </ac:picMkLst>
        </pc:picChg>
      </pc:sldChg>
      <pc:sldChg chg="del">
        <pc:chgData name="THU DU" userId="db4d925effa94065" providerId="LiveId" clId="{0591F344-93AC-42E0-8DCA-64F5A8A71695}" dt="2023-11-24T11:04:01.824" v="2780" actId="47"/>
        <pc:sldMkLst>
          <pc:docMk/>
          <pc:sldMk cId="2141101352" sldId="325"/>
        </pc:sldMkLst>
      </pc:sldChg>
      <pc:sldChg chg="addSp delSp modSp mod delAnim modAnim">
        <pc:chgData name="THU DU" userId="db4d925effa94065" providerId="LiveId" clId="{0591F344-93AC-42E0-8DCA-64F5A8A71695}" dt="2023-11-24T10:54:58.950" v="2488" actId="12385"/>
        <pc:sldMkLst>
          <pc:docMk/>
          <pc:sldMk cId="2138508035" sldId="327"/>
        </pc:sldMkLst>
        <pc:spChg chg="mod">
          <ac:chgData name="THU DU" userId="db4d925effa94065" providerId="LiveId" clId="{0591F344-93AC-42E0-8DCA-64F5A8A71695}" dt="2023-11-24T10:33:47.381" v="2186" actId="1076"/>
          <ac:spMkLst>
            <pc:docMk/>
            <pc:sldMk cId="2138508035" sldId="327"/>
            <ac:spMk id="12" creationId="{00000000-0000-0000-0000-000000000000}"/>
          </ac:spMkLst>
        </pc:spChg>
        <pc:spChg chg="del">
          <ac:chgData name="THU DU" userId="db4d925effa94065" providerId="LiveId" clId="{0591F344-93AC-42E0-8DCA-64F5A8A71695}" dt="2023-11-24T10:02:36.991" v="2140" actId="478"/>
          <ac:spMkLst>
            <pc:docMk/>
            <pc:sldMk cId="2138508035" sldId="327"/>
            <ac:spMk id="13" creationId="{9B09113C-6811-4D4C-801A-3BE3BA0400AE}"/>
          </ac:spMkLst>
        </pc:spChg>
        <pc:spChg chg="del">
          <ac:chgData name="THU DU" userId="db4d925effa94065" providerId="LiveId" clId="{0591F344-93AC-42E0-8DCA-64F5A8A71695}" dt="2023-11-24T10:02:35.323" v="2139" actId="478"/>
          <ac:spMkLst>
            <pc:docMk/>
            <pc:sldMk cId="2138508035" sldId="327"/>
            <ac:spMk id="15" creationId="{3EAD3E47-F80D-4E54-B17D-04899A65DC9D}"/>
          </ac:spMkLst>
        </pc:spChg>
        <pc:spChg chg="mod">
          <ac:chgData name="THU DU" userId="db4d925effa94065" providerId="LiveId" clId="{0591F344-93AC-42E0-8DCA-64F5A8A71695}" dt="2023-11-24T10:36:37.687" v="2229" actId="1076"/>
          <ac:spMkLst>
            <pc:docMk/>
            <pc:sldMk cId="2138508035" sldId="327"/>
            <ac:spMk id="17" creationId="{00000000-0000-0000-0000-000000000000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27" creationId="{D9C6252E-2AB5-E49B-A177-AD22E762EA89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28" creationId="{8D682D25-2D95-0272-0E23-466062950FFA}"/>
          </ac:spMkLst>
        </pc:spChg>
        <pc:spChg chg="add mod">
          <ac:chgData name="THU DU" userId="db4d925effa94065" providerId="LiveId" clId="{0591F344-93AC-42E0-8DCA-64F5A8A71695}" dt="2023-11-24T10:44:27.392" v="2415" actId="1076"/>
          <ac:spMkLst>
            <pc:docMk/>
            <pc:sldMk cId="2138508035" sldId="327"/>
            <ac:spMk id="29" creationId="{28A24F36-8B0D-EF70-D699-C098731B4624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30" creationId="{82D9008D-1FDF-E7C2-BB89-69173551DBD7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31" creationId="{B076BC24-86FA-544E-448C-CB45881B21E1}"/>
          </ac:spMkLst>
        </pc:spChg>
        <pc:spChg chg="add mod">
          <ac:chgData name="THU DU" userId="db4d925effa94065" providerId="LiveId" clId="{0591F344-93AC-42E0-8DCA-64F5A8A71695}" dt="2023-11-24T10:45:55.555" v="2426" actId="1076"/>
          <ac:spMkLst>
            <pc:docMk/>
            <pc:sldMk cId="2138508035" sldId="327"/>
            <ac:spMk id="32" creationId="{B0623794-BD2A-BEC5-1958-57A605A08686}"/>
          </ac:spMkLst>
        </pc:spChg>
        <pc:spChg chg="add mod">
          <ac:chgData name="THU DU" userId="db4d925effa94065" providerId="LiveId" clId="{0591F344-93AC-42E0-8DCA-64F5A8A71695}" dt="2023-11-24T10:46:56.323" v="2435" actId="1076"/>
          <ac:spMkLst>
            <pc:docMk/>
            <pc:sldMk cId="2138508035" sldId="327"/>
            <ac:spMk id="33" creationId="{EAE9511F-937D-7915-6306-6476EADBA59A}"/>
          </ac:spMkLst>
        </pc:spChg>
        <pc:spChg chg="add mod">
          <ac:chgData name="THU DU" userId="db4d925effa94065" providerId="LiveId" clId="{0591F344-93AC-42E0-8DCA-64F5A8A71695}" dt="2023-11-24T10:52:55.426" v="2471" actId="1076"/>
          <ac:spMkLst>
            <pc:docMk/>
            <pc:sldMk cId="2138508035" sldId="327"/>
            <ac:spMk id="34" creationId="{3E98DCCA-3037-7811-F587-C75E98DC4069}"/>
          </ac:spMkLst>
        </pc:spChg>
        <pc:spChg chg="add mod">
          <ac:chgData name="THU DU" userId="db4d925effa94065" providerId="LiveId" clId="{0591F344-93AC-42E0-8DCA-64F5A8A71695}" dt="2023-11-24T10:54:12.324" v="2483" actId="1076"/>
          <ac:spMkLst>
            <pc:docMk/>
            <pc:sldMk cId="2138508035" sldId="327"/>
            <ac:spMk id="35" creationId="{5FDDE81F-EE2F-DAAF-D9B9-30C620BED95A}"/>
          </ac:spMkLst>
        </pc:spChg>
        <pc:graphicFrameChg chg="add mod modGraphic">
          <ac:chgData name="THU DU" userId="db4d925effa94065" providerId="LiveId" clId="{0591F344-93AC-42E0-8DCA-64F5A8A71695}" dt="2023-11-24T10:54:58.950" v="2488" actId="12385"/>
          <ac:graphicFrameMkLst>
            <pc:docMk/>
            <pc:sldMk cId="2138508035" sldId="327"/>
            <ac:graphicFrameMk id="25" creationId="{ED18D95D-5BD8-5D66-A7AF-6BB30056061C}"/>
          </ac:graphicFrameMkLst>
        </pc:graphicFrameChg>
        <pc:graphicFrameChg chg="add del mod modGraphic">
          <ac:chgData name="THU DU" userId="db4d925effa94065" providerId="LiveId" clId="{0591F344-93AC-42E0-8DCA-64F5A8A71695}" dt="2023-11-24T10:34:31.058" v="2196" actId="478"/>
          <ac:graphicFrameMkLst>
            <pc:docMk/>
            <pc:sldMk cId="2138508035" sldId="327"/>
            <ac:graphicFrameMk id="26" creationId="{9BFDDF79-2013-53FA-A8D8-AB2087AE74F5}"/>
          </ac:graphicFrameMkLst>
        </pc:graphicFrameChg>
        <pc:picChg chg="del mod">
          <ac:chgData name="THU DU" userId="db4d925effa94065" providerId="LiveId" clId="{0591F344-93AC-42E0-8DCA-64F5A8A71695}" dt="2023-11-24T10:02:32.380" v="2137" actId="478"/>
          <ac:picMkLst>
            <pc:docMk/>
            <pc:sldMk cId="2138508035" sldId="327"/>
            <ac:picMk id="2" creationId="{00000000-0000-0000-0000-000000000000}"/>
          </ac:picMkLst>
        </pc:picChg>
        <pc:picChg chg="del">
          <ac:chgData name="THU DU" userId="db4d925effa94065" providerId="LiveId" clId="{0591F344-93AC-42E0-8DCA-64F5A8A71695}" dt="2023-11-24T10:02:33.066" v="2138" actId="478"/>
          <ac:picMkLst>
            <pc:docMk/>
            <pc:sldMk cId="2138508035" sldId="327"/>
            <ac:picMk id="3" creationId="{00000000-0000-0000-0000-000000000000}"/>
          </ac:picMkLst>
        </pc:picChg>
        <pc:picChg chg="del">
          <ac:chgData name="THU DU" userId="db4d925effa94065" providerId="LiveId" clId="{0591F344-93AC-42E0-8DCA-64F5A8A71695}" dt="2023-11-24T10:02:29.937" v="2135" actId="478"/>
          <ac:picMkLst>
            <pc:docMk/>
            <pc:sldMk cId="2138508035" sldId="327"/>
            <ac:picMk id="5" creationId="{21EB00FF-1D34-48D7-AA36-3D06A0BE3DCA}"/>
          </ac:picMkLst>
        </pc:picChg>
        <pc:picChg chg="add del mod">
          <ac:chgData name="THU DU" userId="db4d925effa94065" providerId="LiveId" clId="{0591F344-93AC-42E0-8DCA-64F5A8A71695}" dt="2023-11-24T10:28:59.551" v="2148" actId="478"/>
          <ac:picMkLst>
            <pc:docMk/>
            <pc:sldMk cId="2138508035" sldId="327"/>
            <ac:picMk id="6" creationId="{315C7CFE-FC37-7566-D86F-9DA8B2E1DF34}"/>
          </ac:picMkLst>
        </pc:picChg>
        <pc:picChg chg="add del mod">
          <ac:chgData name="THU DU" userId="db4d925effa94065" providerId="LiveId" clId="{0591F344-93AC-42E0-8DCA-64F5A8A71695}" dt="2023-11-24T10:31:51.801" v="2172" actId="478"/>
          <ac:picMkLst>
            <pc:docMk/>
            <pc:sldMk cId="2138508035" sldId="327"/>
            <ac:picMk id="8" creationId="{CF78C50F-921D-4FA1-1BCD-8244E4000825}"/>
          </ac:picMkLst>
        </pc:picChg>
        <pc:picChg chg="add del mod">
          <ac:chgData name="THU DU" userId="db4d925effa94065" providerId="LiveId" clId="{0591F344-93AC-42E0-8DCA-64F5A8A71695}" dt="2023-11-24T10:31:48.571" v="2170" actId="478"/>
          <ac:picMkLst>
            <pc:docMk/>
            <pc:sldMk cId="2138508035" sldId="327"/>
            <ac:picMk id="10" creationId="{706674BC-2102-56BD-84AE-EBCAE571B59B}"/>
          </ac:picMkLst>
        </pc:picChg>
        <pc:picChg chg="add del mod">
          <ac:chgData name="THU DU" userId="db4d925effa94065" providerId="LiveId" clId="{0591F344-93AC-42E0-8DCA-64F5A8A71695}" dt="2023-11-24T10:31:50.181" v="2171" actId="478"/>
          <ac:picMkLst>
            <pc:docMk/>
            <pc:sldMk cId="2138508035" sldId="327"/>
            <ac:picMk id="18" creationId="{4B5D0BDE-0B6B-2275-59BE-F2F17FD4300E}"/>
          </ac:picMkLst>
        </pc:picChg>
        <pc:picChg chg="add del">
          <ac:chgData name="THU DU" userId="db4d925effa94065" providerId="LiveId" clId="{0591F344-93AC-42E0-8DCA-64F5A8A71695}" dt="2023-11-24T10:32:13.331" v="2174" actId="22"/>
          <ac:picMkLst>
            <pc:docMk/>
            <pc:sldMk cId="2138508035" sldId="327"/>
            <ac:picMk id="20" creationId="{E17C26C4-AD2B-E43F-3975-8F5486B27A0B}"/>
          </ac:picMkLst>
        </pc:picChg>
      </pc:sldChg>
      <pc:sldChg chg="modSp mod">
        <pc:chgData name="THU DU" userId="db4d925effa94065" providerId="LiveId" clId="{0591F344-93AC-42E0-8DCA-64F5A8A71695}" dt="2023-11-24T11:11:36.947" v="2977"/>
        <pc:sldMkLst>
          <pc:docMk/>
          <pc:sldMk cId="387957963" sldId="330"/>
        </pc:sldMkLst>
        <pc:spChg chg="mod">
          <ac:chgData name="THU DU" userId="db4d925effa94065" providerId="LiveId" clId="{0591F344-93AC-42E0-8DCA-64F5A8A71695}" dt="2023-11-24T11:11:36.947" v="29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add del mod">
        <pc:chgData name="THU DU" userId="db4d925effa94065" providerId="LiveId" clId="{0591F344-93AC-42E0-8DCA-64F5A8A71695}" dt="2023-11-24T10:55:24.613" v="2489" actId="47"/>
        <pc:sldMkLst>
          <pc:docMk/>
          <pc:sldMk cId="3443671163" sldId="333"/>
        </pc:sldMkLst>
        <pc:spChg chg="add del mod">
          <ac:chgData name="THU DU" userId="db4d925effa94065" providerId="LiveId" clId="{0591F344-93AC-42E0-8DCA-64F5A8A71695}" dt="2023-11-24T10:33:08.081" v="2178" actId="478"/>
          <ac:spMkLst>
            <pc:docMk/>
            <pc:sldMk cId="3443671163" sldId="333"/>
            <ac:spMk id="6" creationId="{2322D0D5-0111-44D6-DE6F-BF5175FACFBD}"/>
          </ac:spMkLst>
        </pc:spChg>
        <pc:spChg chg="del mod">
          <ac:chgData name="THU DU" userId="db4d925effa94065" providerId="LiveId" clId="{0591F344-93AC-42E0-8DCA-64F5A8A71695}" dt="2023-11-24T10:33:04.132" v="2177" actId="478"/>
          <ac:spMkLst>
            <pc:docMk/>
            <pc:sldMk cId="3443671163" sldId="333"/>
            <ac:spMk id="3176" creationId="{00000000-0000-0000-0000-000000000000}"/>
          </ac:spMkLst>
        </pc:spChg>
      </pc:sldChg>
      <pc:sldChg chg="del">
        <pc:chgData name="THU DU" userId="db4d925effa94065" providerId="LiveId" clId="{0591F344-93AC-42E0-8DCA-64F5A8A71695}" dt="2023-11-24T06:04:45.082" v="915" actId="47"/>
        <pc:sldMkLst>
          <pc:docMk/>
          <pc:sldMk cId="3014149149" sldId="347"/>
        </pc:sldMkLst>
      </pc:sldChg>
      <pc:sldChg chg="addSp delSp modSp mod delAnim modAnim">
        <pc:chgData name="THU DU" userId="db4d925effa94065" providerId="LiveId" clId="{0591F344-93AC-42E0-8DCA-64F5A8A71695}" dt="2023-11-24T11:03:42.228" v="2779" actId="20577"/>
        <pc:sldMkLst>
          <pc:docMk/>
          <pc:sldMk cId="2720924874" sldId="348"/>
        </pc:sldMkLst>
        <pc:spChg chg="add mod">
          <ac:chgData name="THU DU" userId="db4d925effa94065" providerId="LiveId" clId="{0591F344-93AC-42E0-8DCA-64F5A8A71695}" dt="2023-11-24T11:01:30.514" v="2743" actId="1076"/>
          <ac:spMkLst>
            <pc:docMk/>
            <pc:sldMk cId="2720924874" sldId="348"/>
            <ac:spMk id="2" creationId="{1280EB18-3491-3D7C-DD96-265805B9C35D}"/>
          </ac:spMkLst>
        </pc:spChg>
        <pc:spChg chg="mod">
          <ac:chgData name="THU DU" userId="db4d925effa94065" providerId="LiveId" clId="{0591F344-93AC-42E0-8DCA-64F5A8A71695}" dt="2023-11-24T10:57:18.639" v="2608" actId="14100"/>
          <ac:spMkLst>
            <pc:docMk/>
            <pc:sldMk cId="2720924874" sldId="348"/>
            <ac:spMk id="3" creationId="{00000000-0000-0000-0000-000000000000}"/>
          </ac:spMkLst>
        </pc:spChg>
        <pc:spChg chg="add mod">
          <ac:chgData name="THU DU" userId="db4d925effa94065" providerId="LiveId" clId="{0591F344-93AC-42E0-8DCA-64F5A8A71695}" dt="2023-11-24T11:01:08.879" v="2730" actId="1076"/>
          <ac:spMkLst>
            <pc:docMk/>
            <pc:sldMk cId="2720924874" sldId="348"/>
            <ac:spMk id="4" creationId="{45DBB1DE-8079-BFCA-E311-466D664B358A}"/>
          </ac:spMkLst>
        </pc:spChg>
        <pc:spChg chg="add mod">
          <ac:chgData name="THU DU" userId="db4d925effa94065" providerId="LiveId" clId="{0591F344-93AC-42E0-8DCA-64F5A8A71695}" dt="2023-11-24T11:00:03.395" v="2683" actId="1076"/>
          <ac:spMkLst>
            <pc:docMk/>
            <pc:sldMk cId="2720924874" sldId="348"/>
            <ac:spMk id="5" creationId="{7CF85257-F0BF-3D28-B321-70E31D687BBE}"/>
          </ac:spMkLst>
        </pc:spChg>
        <pc:spChg chg="add mod">
          <ac:chgData name="THU DU" userId="db4d925effa94065" providerId="LiveId" clId="{0591F344-93AC-42E0-8DCA-64F5A8A71695}" dt="2023-11-24T11:00:47.559" v="2715" actId="1076"/>
          <ac:spMkLst>
            <pc:docMk/>
            <pc:sldMk cId="2720924874" sldId="348"/>
            <ac:spMk id="6" creationId="{B9AC88B6-E853-2506-A8D4-7FA904A0E2D2}"/>
          </ac:spMkLst>
        </pc:spChg>
        <pc:spChg chg="mod">
          <ac:chgData name="THU DU" userId="db4d925effa94065" providerId="LiveId" clId="{0591F344-93AC-42E0-8DCA-64F5A8A71695}" dt="2023-11-24T10:56:00.235" v="2551" actId="20577"/>
          <ac:spMkLst>
            <pc:docMk/>
            <pc:sldMk cId="2720924874" sldId="348"/>
            <ac:spMk id="12" creationId="{00000000-0000-0000-0000-000000000000}"/>
          </ac:spMkLst>
        </pc:spChg>
        <pc:spChg chg="mod">
          <ac:chgData name="THU DU" userId="db4d925effa94065" providerId="LiveId" clId="{0591F344-93AC-42E0-8DCA-64F5A8A71695}" dt="2023-11-24T11:03:42.228" v="2779" actId="20577"/>
          <ac:spMkLst>
            <pc:docMk/>
            <pc:sldMk cId="2720924874" sldId="348"/>
            <ac:spMk id="17" creationId="{00000000-0000-0000-0000-000000000000}"/>
          </ac:spMkLst>
        </pc:spChg>
        <pc:spChg chg="mod">
          <ac:chgData name="THU DU" userId="db4d925effa94065" providerId="LiveId" clId="{0591F344-93AC-42E0-8DCA-64F5A8A71695}" dt="2023-11-24T11:02:02.213" v="2768" actId="1076"/>
          <ac:spMkLst>
            <pc:docMk/>
            <pc:sldMk cId="2720924874" sldId="348"/>
            <ac:spMk id="18" creationId="{00000000-0000-0000-0000-000000000000}"/>
          </ac:spMkLst>
        </pc:spChg>
        <pc:spChg chg="del">
          <ac:chgData name="THU DU" userId="db4d925effa94065" providerId="LiveId" clId="{0591F344-93AC-42E0-8DCA-64F5A8A71695}" dt="2023-11-24T10:57:28.087" v="2610" actId="478"/>
          <ac:spMkLst>
            <pc:docMk/>
            <pc:sldMk cId="2720924874" sldId="348"/>
            <ac:spMk id="19" creationId="{00000000-0000-0000-0000-000000000000}"/>
          </ac:spMkLst>
        </pc:spChg>
        <pc:spChg chg="mod">
          <ac:chgData name="THU DU" userId="db4d925effa94065" providerId="LiveId" clId="{0591F344-93AC-42E0-8DCA-64F5A8A71695}" dt="2023-11-24T11:01:57.799" v="2767" actId="20577"/>
          <ac:spMkLst>
            <pc:docMk/>
            <pc:sldMk cId="2720924874" sldId="348"/>
            <ac:spMk id="21" creationId="{00000000-0000-0000-0000-000000000000}"/>
          </ac:spMkLst>
        </pc:spChg>
        <pc:spChg chg="del">
          <ac:chgData name="THU DU" userId="db4d925effa94065" providerId="LiveId" clId="{0591F344-93AC-42E0-8DCA-64F5A8A71695}" dt="2023-11-24T10:57:30.581" v="2611" actId="478"/>
          <ac:spMkLst>
            <pc:docMk/>
            <pc:sldMk cId="2720924874" sldId="348"/>
            <ac:spMk id="23" creationId="{00000000-0000-0000-0000-000000000000}"/>
          </ac:spMkLst>
        </pc:spChg>
      </pc:sldChg>
      <pc:sldChg chg="del">
        <pc:chgData name="THU DU" userId="db4d925effa94065" providerId="LiveId" clId="{0591F344-93AC-42E0-8DCA-64F5A8A71695}" dt="2023-11-24T11:02:37.380" v="2775" actId="47"/>
        <pc:sldMkLst>
          <pc:docMk/>
          <pc:sldMk cId="4001981709" sldId="349"/>
        </pc:sldMkLst>
      </pc:sldChg>
      <pc:sldChg chg="add del">
        <pc:chgData name="THU DU" userId="db4d925effa94065" providerId="LiveId" clId="{0591F344-93AC-42E0-8DCA-64F5A8A71695}" dt="2023-11-24T05:11:34.425" v="1" actId="47"/>
        <pc:sldMkLst>
          <pc:docMk/>
          <pc:sldMk cId="3818726468" sldId="351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726547813" sldId="352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785659210" sldId="357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509469951" sldId="358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549998008" sldId="359"/>
        </pc:sldMkLst>
      </pc:sldChg>
      <pc:sldChg chg="add del">
        <pc:chgData name="THU DU" userId="db4d925effa94065" providerId="LiveId" clId="{0591F344-93AC-42E0-8DCA-64F5A8A71695}" dt="2023-11-24T11:11:51.577" v="2979" actId="47"/>
        <pc:sldMkLst>
          <pc:docMk/>
          <pc:sldMk cId="3594450806" sldId="360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3591108339" sldId="361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415766185" sldId="362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737298591" sldId="363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593426882" sldId="364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060997753" sldId="365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745400492" sldId="366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480707368" sldId="367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3825840515" sldId="368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243624370" sldId="369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3104821921" sldId="370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561268520" sldId="371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386236655" sldId="372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988128974" sldId="373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452711146" sldId="374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588533601" sldId="375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949233117" sldId="376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943368187" sldId="377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4223605863" sldId="378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740443637" sldId="379"/>
        </pc:sldMkLst>
      </pc:sldChg>
      <pc:sldChg chg="addSp delSp modSp add mod setBg delAnim modAnim delDesignElem">
        <pc:chgData name="THU DU" userId="db4d925effa94065" providerId="LiveId" clId="{0591F344-93AC-42E0-8DCA-64F5A8A71695}" dt="2023-11-24T05:54:40.306" v="825"/>
        <pc:sldMkLst>
          <pc:docMk/>
          <pc:sldMk cId="3778909751" sldId="380"/>
        </pc:sldMkLst>
        <pc:spChg chg="add mod">
          <ac:chgData name="THU DU" userId="db4d925effa94065" providerId="LiveId" clId="{0591F344-93AC-42E0-8DCA-64F5A8A71695}" dt="2023-11-24T05:29:40.617" v="637" actId="1076"/>
          <ac:spMkLst>
            <pc:docMk/>
            <pc:sldMk cId="3778909751" sldId="380"/>
            <ac:spMk id="3" creationId="{03A7AC07-FACF-04BD-248F-971F983D0A85}"/>
          </ac:spMkLst>
        </pc:spChg>
        <pc:spChg chg="add mod">
          <ac:chgData name="THU DU" userId="db4d925effa94065" providerId="LiveId" clId="{0591F344-93AC-42E0-8DCA-64F5A8A71695}" dt="2023-11-24T05:31:12.756" v="663" actId="1076"/>
          <ac:spMkLst>
            <pc:docMk/>
            <pc:sldMk cId="3778909751" sldId="380"/>
            <ac:spMk id="4" creationId="{782B5B64-793B-055F-F087-55E2244FD928}"/>
          </ac:spMkLst>
        </pc:spChg>
        <pc:spChg chg="del mod">
          <ac:chgData name="THU DU" userId="db4d925effa94065" providerId="LiveId" clId="{0591F344-93AC-42E0-8DCA-64F5A8A71695}" dt="2023-11-24T05:20:54.465" v="344" actId="478"/>
          <ac:spMkLst>
            <pc:docMk/>
            <pc:sldMk cId="3778909751" sldId="380"/>
            <ac:spMk id="5" creationId="{337A5E1E-3CA0-4464-8CDD-31E8FAFCE4DB}"/>
          </ac:spMkLst>
        </pc:spChg>
        <pc:spChg chg="add mod">
          <ac:chgData name="THU DU" userId="db4d925effa94065" providerId="LiveId" clId="{0591F344-93AC-42E0-8DCA-64F5A8A71695}" dt="2023-11-24T05:29:38.637" v="636" actId="1076"/>
          <ac:spMkLst>
            <pc:docMk/>
            <pc:sldMk cId="3778909751" sldId="380"/>
            <ac:spMk id="6" creationId="{63F5E537-1655-3F63-6513-C0AF02C83B3B}"/>
          </ac:spMkLst>
        </pc:spChg>
        <pc:spChg chg="add mod">
          <ac:chgData name="THU DU" userId="db4d925effa94065" providerId="LiveId" clId="{0591F344-93AC-42E0-8DCA-64F5A8A71695}" dt="2023-11-24T05:31:03.183" v="660" actId="1076"/>
          <ac:spMkLst>
            <pc:docMk/>
            <pc:sldMk cId="3778909751" sldId="380"/>
            <ac:spMk id="7" creationId="{E480A532-8B49-BB54-BE91-6D8B1405B7B5}"/>
          </ac:spMkLst>
        </pc:spChg>
        <pc:spChg chg="add mod">
          <ac:chgData name="THU DU" userId="db4d925effa94065" providerId="LiveId" clId="{0591F344-93AC-42E0-8DCA-64F5A8A71695}" dt="2023-11-24T05:32:21.539" v="675" actId="1076"/>
          <ac:spMkLst>
            <pc:docMk/>
            <pc:sldMk cId="3778909751" sldId="380"/>
            <ac:spMk id="8" creationId="{AA38B301-ED7C-9639-E7F4-C48D0741684F}"/>
          </ac:spMkLst>
        </pc:spChg>
        <pc:spChg chg="add mod">
          <ac:chgData name="THU DU" userId="db4d925effa94065" providerId="LiveId" clId="{0591F344-93AC-42E0-8DCA-64F5A8A71695}" dt="2023-11-24T05:32:33.060" v="676" actId="1076"/>
          <ac:spMkLst>
            <pc:docMk/>
            <pc:sldMk cId="3778909751" sldId="380"/>
            <ac:spMk id="9" creationId="{DB874C6C-5AFD-7766-0388-101F49C905A0}"/>
          </ac:spMkLst>
        </pc:spChg>
        <pc:spChg chg="add del mod">
          <ac:chgData name="THU DU" userId="db4d925effa94065" providerId="LiveId" clId="{0591F344-93AC-42E0-8DCA-64F5A8A71695}" dt="2023-11-24T05:28:14.129" v="619"/>
          <ac:spMkLst>
            <pc:docMk/>
            <pc:sldMk cId="3778909751" sldId="380"/>
            <ac:spMk id="14" creationId="{83E0B411-17E4-7044-5DB8-15D353D7E7D7}"/>
          </ac:spMkLst>
        </pc:spChg>
        <pc:spChg chg="del">
          <ac:chgData name="THU DU" userId="db4d925effa94065" providerId="LiveId" clId="{0591F344-93AC-42E0-8DCA-64F5A8A71695}" dt="2023-11-24T05:20:41.441" v="341"/>
          <ac:spMkLst>
            <pc:docMk/>
            <pc:sldMk cId="3778909751" sldId="380"/>
            <ac:spMk id="18" creationId="{18AC8E79-ECD6-4F34-BE5A-9F5E850E850A}"/>
          </ac:spMkLst>
        </pc:spChg>
        <pc:spChg chg="add del mod">
          <ac:chgData name="THU DU" userId="db4d925effa94065" providerId="LiveId" clId="{0591F344-93AC-42E0-8DCA-64F5A8A71695}" dt="2023-11-24T05:29:48.467" v="642"/>
          <ac:spMkLst>
            <pc:docMk/>
            <pc:sldMk cId="3778909751" sldId="380"/>
            <ac:spMk id="19" creationId="{B373D912-85CE-1D5E-C6C7-9D511B74FA39}"/>
          </ac:spMkLst>
        </pc:spChg>
        <pc:spChg chg="del">
          <ac:chgData name="THU DU" userId="db4d925effa94065" providerId="LiveId" clId="{0591F344-93AC-42E0-8DCA-64F5A8A71695}" dt="2023-11-24T05:20:41.441" v="341"/>
          <ac:spMkLst>
            <pc:docMk/>
            <pc:sldMk cId="3778909751" sldId="380"/>
            <ac:spMk id="20" creationId="{7D2BE1BB-2AB2-4D7E-9E27-8D245181B513}"/>
          </ac:spMkLst>
        </pc:spChg>
        <pc:spChg chg="del">
          <ac:chgData name="THU DU" userId="db4d925effa94065" providerId="LiveId" clId="{0591F344-93AC-42E0-8DCA-64F5A8A71695}" dt="2023-11-24T05:20:53.101" v="342" actId="478"/>
          <ac:spMkLst>
            <pc:docMk/>
            <pc:sldMk cId="3778909751" sldId="380"/>
            <ac:spMk id="21" creationId="{A982B3A6-EACF-42EF-B0CF-D6FC910459A8}"/>
          </ac:spMkLst>
        </pc:spChg>
        <pc:grpChg chg="del">
          <ac:chgData name="THU DU" userId="db4d925effa94065" providerId="LiveId" clId="{0591F344-93AC-42E0-8DCA-64F5A8A71695}" dt="2023-11-24T05:20:41.441" v="341"/>
          <ac:grpSpMkLst>
            <pc:docMk/>
            <pc:sldMk cId="3778909751" sldId="380"/>
            <ac:grpSpMk id="22" creationId="{22A1615C-2156-4B15-BF3E-39794B37905E}"/>
          </ac:grpSpMkLst>
        </pc:grpChg>
        <pc:picChg chg="add mod">
          <ac:chgData name="THU DU" userId="db4d925effa94065" providerId="LiveId" clId="{0591F344-93AC-42E0-8DCA-64F5A8A71695}" dt="2023-11-24T05:30:56.823" v="656" actId="1076"/>
          <ac:picMkLst>
            <pc:docMk/>
            <pc:sldMk cId="3778909751" sldId="380"/>
            <ac:picMk id="11" creationId="{F6CA3DC0-D16B-31D7-E904-61762EA39619}"/>
          </ac:picMkLst>
        </pc:picChg>
        <pc:picChg chg="add mod">
          <ac:chgData name="THU DU" userId="db4d925effa94065" providerId="LiveId" clId="{0591F344-93AC-42E0-8DCA-64F5A8A71695}" dt="2023-11-24T05:54:08.523" v="811" actId="1076"/>
          <ac:picMkLst>
            <pc:docMk/>
            <pc:sldMk cId="3778909751" sldId="380"/>
            <ac:picMk id="13" creationId="{D94FDEFC-4836-0A12-179A-5BD7522DC563}"/>
          </ac:picMkLst>
        </pc:picChg>
        <pc:picChg chg="add mod">
          <ac:chgData name="THU DU" userId="db4d925effa94065" providerId="LiveId" clId="{0591F344-93AC-42E0-8DCA-64F5A8A71695}" dt="2023-11-24T05:54:10.636" v="812" actId="1076"/>
          <ac:picMkLst>
            <pc:docMk/>
            <pc:sldMk cId="3778909751" sldId="380"/>
            <ac:picMk id="17" creationId="{1B72B7E0-507B-8608-FC43-817A24556F62}"/>
          </ac:picMkLst>
        </pc:picChg>
        <pc:picChg chg="add mod">
          <ac:chgData name="THU DU" userId="db4d925effa94065" providerId="LiveId" clId="{0591F344-93AC-42E0-8DCA-64F5A8A71695}" dt="2023-11-24T05:31:07.819" v="662" actId="14100"/>
          <ac:picMkLst>
            <pc:docMk/>
            <pc:sldMk cId="3778909751" sldId="380"/>
            <ac:picMk id="29" creationId="{0DF84964-0075-1621-B653-41330E7D5F95}"/>
          </ac:picMkLst>
        </pc:picChg>
        <pc:picChg chg="add mod">
          <ac:chgData name="THU DU" userId="db4d925effa94065" providerId="LiveId" clId="{0591F344-93AC-42E0-8DCA-64F5A8A71695}" dt="2023-11-24T05:32:17.118" v="674" actId="1076"/>
          <ac:picMkLst>
            <pc:docMk/>
            <pc:sldMk cId="3778909751" sldId="380"/>
            <ac:picMk id="35" creationId="{9D235690-0563-58F3-AEED-62E9DA3DBE68}"/>
          </ac:picMkLst>
        </pc:picChg>
        <pc:picChg chg="add mod">
          <ac:chgData name="THU DU" userId="db4d925effa94065" providerId="LiveId" clId="{0591F344-93AC-42E0-8DCA-64F5A8A71695}" dt="2023-11-24T05:54:37.537" v="823" actId="1076"/>
          <ac:picMkLst>
            <pc:docMk/>
            <pc:sldMk cId="3778909751" sldId="380"/>
            <ac:picMk id="37" creationId="{6A3CD0AC-90EC-3837-CB25-C70049519069}"/>
          </ac:picMkLst>
        </pc:picChg>
      </pc:sldChg>
      <pc:sldChg chg="addSp delSp modSp add mod delAnim modAnim">
        <pc:chgData name="THU DU" userId="db4d925effa94065" providerId="LiveId" clId="{0591F344-93AC-42E0-8DCA-64F5A8A71695}" dt="2023-11-24T05:55:07.575" v="835" actId="1076"/>
        <pc:sldMkLst>
          <pc:docMk/>
          <pc:sldMk cId="1485820456" sldId="381"/>
        </pc:sldMkLst>
        <pc:spChg chg="mod">
          <ac:chgData name="THU DU" userId="db4d925effa94065" providerId="LiveId" clId="{0591F344-93AC-42E0-8DCA-64F5A8A71695}" dt="2023-11-24T05:55:07.575" v="835" actId="1076"/>
          <ac:spMkLst>
            <pc:docMk/>
            <pc:sldMk cId="1485820456" sldId="381"/>
            <ac:spMk id="3" creationId="{03A7AC07-FACF-04BD-248F-971F983D0A85}"/>
          </ac:spMkLst>
        </pc:spChg>
        <pc:spChg chg="mod">
          <ac:chgData name="THU DU" userId="db4d925effa94065" providerId="LiveId" clId="{0591F344-93AC-42E0-8DCA-64F5A8A71695}" dt="2023-11-24T05:36:07.565" v="696" actId="1076"/>
          <ac:spMkLst>
            <pc:docMk/>
            <pc:sldMk cId="1485820456" sldId="381"/>
            <ac:spMk id="4" creationId="{782B5B64-793B-055F-F087-55E2244FD928}"/>
          </ac:spMkLst>
        </pc:spChg>
        <pc:spChg chg="mod">
          <ac:chgData name="THU DU" userId="db4d925effa94065" providerId="LiveId" clId="{0591F344-93AC-42E0-8DCA-64F5A8A71695}" dt="2023-11-24T05:43:29.187" v="771" actId="1076"/>
          <ac:spMkLst>
            <pc:docMk/>
            <pc:sldMk cId="1485820456" sldId="381"/>
            <ac:spMk id="6" creationId="{63F5E537-1655-3F63-6513-C0AF02C83B3B}"/>
          </ac:spMkLst>
        </pc:spChg>
        <pc:spChg chg="mod">
          <ac:chgData name="THU DU" userId="db4d925effa94065" providerId="LiveId" clId="{0591F344-93AC-42E0-8DCA-64F5A8A71695}" dt="2023-11-24T05:55:03.757" v="834" actId="1076"/>
          <ac:spMkLst>
            <pc:docMk/>
            <pc:sldMk cId="1485820456" sldId="381"/>
            <ac:spMk id="7" creationId="{E480A532-8B49-BB54-BE91-6D8B1405B7B5}"/>
          </ac:spMkLst>
        </pc:spChg>
        <pc:spChg chg="del">
          <ac:chgData name="THU DU" userId="db4d925effa94065" providerId="LiveId" clId="{0591F344-93AC-42E0-8DCA-64F5A8A71695}" dt="2023-11-24T05:25:48.581" v="581" actId="478"/>
          <ac:spMkLst>
            <pc:docMk/>
            <pc:sldMk cId="1485820456" sldId="381"/>
            <ac:spMk id="8" creationId="{AA38B301-ED7C-9639-E7F4-C48D0741684F}"/>
          </ac:spMkLst>
        </pc:spChg>
        <pc:spChg chg="del">
          <ac:chgData name="THU DU" userId="db4d925effa94065" providerId="LiveId" clId="{0591F344-93AC-42E0-8DCA-64F5A8A71695}" dt="2023-11-24T05:25:50.840" v="582" actId="478"/>
          <ac:spMkLst>
            <pc:docMk/>
            <pc:sldMk cId="1485820456" sldId="381"/>
            <ac:spMk id="9" creationId="{DB874C6C-5AFD-7766-0388-101F49C905A0}"/>
          </ac:spMkLst>
        </pc:spChg>
        <pc:spChg chg="add del mod">
          <ac:chgData name="THU DU" userId="db4d925effa94065" providerId="LiveId" clId="{0591F344-93AC-42E0-8DCA-64F5A8A71695}" dt="2023-11-24T05:41:50.839" v="741" actId="478"/>
          <ac:spMkLst>
            <pc:docMk/>
            <pc:sldMk cId="1485820456" sldId="381"/>
            <ac:spMk id="18" creationId="{D32D44F4-1BD8-D16C-FFFF-BDFD7817AE5C}"/>
          </ac:spMkLst>
        </pc:spChg>
        <pc:spChg chg="add del mod">
          <ac:chgData name="THU DU" userId="db4d925effa94065" providerId="LiveId" clId="{0591F344-93AC-42E0-8DCA-64F5A8A71695}" dt="2023-11-24T05:41:50.839" v="741" actId="478"/>
          <ac:spMkLst>
            <pc:docMk/>
            <pc:sldMk cId="1485820456" sldId="381"/>
            <ac:spMk id="21" creationId="{AEC08D23-0E44-A830-E48D-CC465CC6AC2E}"/>
          </ac:spMkLst>
        </pc:spChg>
        <pc:spChg chg="add del mod">
          <ac:chgData name="THU DU" userId="db4d925effa94065" providerId="LiveId" clId="{0591F344-93AC-42E0-8DCA-64F5A8A71695}" dt="2023-11-24T05:43:13.468" v="764" actId="478"/>
          <ac:spMkLst>
            <pc:docMk/>
            <pc:sldMk cId="1485820456" sldId="381"/>
            <ac:spMk id="24" creationId="{B1385D1B-58F0-A031-21F3-A7F0022C88D8}"/>
          </ac:spMkLst>
        </pc:spChg>
        <pc:picChg chg="add mod modCrop">
          <ac:chgData name="THU DU" userId="db4d925effa94065" providerId="LiveId" clId="{0591F344-93AC-42E0-8DCA-64F5A8A71695}" dt="2023-11-24T05:42:37.716" v="751" actId="14100"/>
          <ac:picMkLst>
            <pc:docMk/>
            <pc:sldMk cId="1485820456" sldId="381"/>
            <ac:picMk id="10" creationId="{200AA0F3-8A3B-28AD-F68D-97DA4CEB1A7D}"/>
          </ac:picMkLst>
        </pc:picChg>
        <pc:picChg chg="add mod">
          <ac:chgData name="THU DU" userId="db4d925effa94065" providerId="LiveId" clId="{0591F344-93AC-42E0-8DCA-64F5A8A71695}" dt="2023-11-24T05:43:17.418" v="765" actId="1076"/>
          <ac:picMkLst>
            <pc:docMk/>
            <pc:sldMk cId="1485820456" sldId="381"/>
            <ac:picMk id="12" creationId="{5BD90CE3-C5DC-8C4B-44F5-CC201C303F79}"/>
          </ac:picMkLst>
        </pc:picChg>
        <pc:picChg chg="add mod">
          <ac:chgData name="THU DU" userId="db4d925effa94065" providerId="LiveId" clId="{0591F344-93AC-42E0-8DCA-64F5A8A71695}" dt="2023-11-24T05:43:19.882" v="766" actId="1076"/>
          <ac:picMkLst>
            <pc:docMk/>
            <pc:sldMk cId="1485820456" sldId="381"/>
            <ac:picMk id="14" creationId="{68E56A8E-0FDF-1031-50A1-212A1A20BF29}"/>
          </ac:picMkLst>
        </pc:picChg>
        <pc:picChg chg="add del mod">
          <ac:chgData name="THU DU" userId="db4d925effa94065" providerId="LiveId" clId="{0591F344-93AC-42E0-8DCA-64F5A8A71695}" dt="2023-11-24T05:41:50.839" v="741" actId="478"/>
          <ac:picMkLst>
            <pc:docMk/>
            <pc:sldMk cId="1485820456" sldId="381"/>
            <ac:picMk id="17" creationId="{33A5074F-339E-1ACD-C19C-ACFD66D7FC09}"/>
          </ac:picMkLst>
        </pc:picChg>
        <pc:picChg chg="add del mod">
          <ac:chgData name="THU DU" userId="db4d925effa94065" providerId="LiveId" clId="{0591F344-93AC-42E0-8DCA-64F5A8A71695}" dt="2023-11-24T05:41:50.839" v="741" actId="478"/>
          <ac:picMkLst>
            <pc:docMk/>
            <pc:sldMk cId="1485820456" sldId="381"/>
            <ac:picMk id="20" creationId="{913A174B-80DA-E7C9-1D7F-7BAC9997C29C}"/>
          </ac:picMkLst>
        </pc:picChg>
        <pc:picChg chg="add mod modCrop">
          <ac:chgData name="THU DU" userId="db4d925effa94065" providerId="LiveId" clId="{0591F344-93AC-42E0-8DCA-64F5A8A71695}" dt="2023-11-24T05:43:24.287" v="769" actId="1076"/>
          <ac:picMkLst>
            <pc:docMk/>
            <pc:sldMk cId="1485820456" sldId="381"/>
            <ac:picMk id="23" creationId="{6FDE0154-A1EC-4515-FBF5-90539DDD678C}"/>
          </ac:picMkLst>
        </pc:picChg>
      </pc:sldChg>
      <pc:sldChg chg="addSp delSp modSp add mod delAnim modAnim">
        <pc:chgData name="THU DU" userId="db4d925effa94065" providerId="LiveId" clId="{0591F344-93AC-42E0-8DCA-64F5A8A71695}" dt="2023-11-24T11:15:34.962" v="3030" actId="1076"/>
        <pc:sldMkLst>
          <pc:docMk/>
          <pc:sldMk cId="2724405015" sldId="382"/>
        </pc:sldMkLst>
        <pc:spChg chg="mod">
          <ac:chgData name="THU DU" userId="db4d925effa94065" providerId="LiveId" clId="{0591F344-93AC-42E0-8DCA-64F5A8A71695}" dt="2023-11-24T11:13:14.698" v="2994" actId="207"/>
          <ac:spMkLst>
            <pc:docMk/>
            <pc:sldMk cId="2724405015" sldId="382"/>
            <ac:spMk id="2" creationId="{817F8067-44E4-2697-A4C2-7C4D1EFD207D}"/>
          </ac:spMkLst>
        </pc:spChg>
        <pc:spChg chg="del">
          <ac:chgData name="THU DU" userId="db4d925effa94065" providerId="LiveId" clId="{0591F344-93AC-42E0-8DCA-64F5A8A71695}" dt="2023-11-24T05:44:40.898" v="782" actId="478"/>
          <ac:spMkLst>
            <pc:docMk/>
            <pc:sldMk cId="2724405015" sldId="382"/>
            <ac:spMk id="3" creationId="{03A7AC07-FACF-04BD-248F-971F983D0A85}"/>
          </ac:spMkLst>
        </pc:spChg>
        <pc:spChg chg="del">
          <ac:chgData name="THU DU" userId="db4d925effa94065" providerId="LiveId" clId="{0591F344-93AC-42E0-8DCA-64F5A8A71695}" dt="2023-11-24T05:44:43.097" v="783" actId="478"/>
          <ac:spMkLst>
            <pc:docMk/>
            <pc:sldMk cId="2724405015" sldId="382"/>
            <ac:spMk id="4" creationId="{782B5B64-793B-055F-F087-55E2244FD928}"/>
          </ac:spMkLst>
        </pc:spChg>
        <pc:spChg chg="del mod">
          <ac:chgData name="THU DU" userId="db4d925effa94065" providerId="LiveId" clId="{0591F344-93AC-42E0-8DCA-64F5A8A71695}" dt="2023-11-24T05:44:39.495" v="781" actId="478"/>
          <ac:spMkLst>
            <pc:docMk/>
            <pc:sldMk cId="2724405015" sldId="382"/>
            <ac:spMk id="6" creationId="{63F5E537-1655-3F63-6513-C0AF02C83B3B}"/>
          </ac:spMkLst>
        </pc:spChg>
        <pc:spChg chg="del">
          <ac:chgData name="THU DU" userId="db4d925effa94065" providerId="LiveId" clId="{0591F344-93AC-42E0-8DCA-64F5A8A71695}" dt="2023-11-24T05:44:38.117" v="779" actId="478"/>
          <ac:spMkLst>
            <pc:docMk/>
            <pc:sldMk cId="2724405015" sldId="382"/>
            <ac:spMk id="7" creationId="{E480A532-8B49-BB54-BE91-6D8B1405B7B5}"/>
          </ac:spMkLst>
        </pc:spChg>
        <pc:spChg chg="add mod">
          <ac:chgData name="THU DU" userId="db4d925effa94065" providerId="LiveId" clId="{0591F344-93AC-42E0-8DCA-64F5A8A71695}" dt="2023-11-24T11:15:32.046" v="3028" actId="1076"/>
          <ac:spMkLst>
            <pc:docMk/>
            <pc:sldMk cId="2724405015" sldId="382"/>
            <ac:spMk id="9" creationId="{277A1E18-1D4D-34BC-E880-5B7D0A67ADB3}"/>
          </ac:spMkLst>
        </pc:spChg>
        <pc:picChg chg="add mod">
          <ac:chgData name="THU DU" userId="db4d925effa94065" providerId="LiveId" clId="{0591F344-93AC-42E0-8DCA-64F5A8A71695}" dt="2023-11-24T11:15:34.962" v="3030" actId="1076"/>
          <ac:picMkLst>
            <pc:docMk/>
            <pc:sldMk cId="2724405015" sldId="382"/>
            <ac:picMk id="8" creationId="{6C34D5E2-DB28-CED1-BB56-0FD0D1CFD28F}"/>
          </ac:picMkLst>
        </pc:picChg>
        <pc:picChg chg="del">
          <ac:chgData name="THU DU" userId="db4d925effa94065" providerId="LiveId" clId="{0591F344-93AC-42E0-8DCA-64F5A8A71695}" dt="2023-11-24T05:44:35.560" v="774" actId="478"/>
          <ac:picMkLst>
            <pc:docMk/>
            <pc:sldMk cId="2724405015" sldId="382"/>
            <ac:picMk id="10" creationId="{200AA0F3-8A3B-28AD-F68D-97DA4CEB1A7D}"/>
          </ac:picMkLst>
        </pc:picChg>
        <pc:picChg chg="del">
          <ac:chgData name="THU DU" userId="db4d925effa94065" providerId="LiveId" clId="{0591F344-93AC-42E0-8DCA-64F5A8A71695}" dt="2023-11-24T05:44:36.074" v="775" actId="478"/>
          <ac:picMkLst>
            <pc:docMk/>
            <pc:sldMk cId="2724405015" sldId="382"/>
            <ac:picMk id="12" creationId="{5BD90CE3-C5DC-8C4B-44F5-CC201C303F79}"/>
          </ac:picMkLst>
        </pc:picChg>
        <pc:picChg chg="del mod">
          <ac:chgData name="THU DU" userId="db4d925effa94065" providerId="LiveId" clId="{0591F344-93AC-42E0-8DCA-64F5A8A71695}" dt="2023-11-24T05:44:36.518" v="777" actId="478"/>
          <ac:picMkLst>
            <pc:docMk/>
            <pc:sldMk cId="2724405015" sldId="382"/>
            <ac:picMk id="14" creationId="{68E56A8E-0FDF-1031-50A1-212A1A20BF29}"/>
          </ac:picMkLst>
        </pc:picChg>
        <pc:picChg chg="del">
          <ac:chgData name="THU DU" userId="db4d925effa94065" providerId="LiveId" clId="{0591F344-93AC-42E0-8DCA-64F5A8A71695}" dt="2023-11-24T05:44:36.951" v="778" actId="478"/>
          <ac:picMkLst>
            <pc:docMk/>
            <pc:sldMk cId="2724405015" sldId="382"/>
            <ac:picMk id="23" creationId="{6FDE0154-A1EC-4515-FBF5-90539DDD678C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3:13.078" v="3058" actId="14100"/>
        <pc:sldMkLst>
          <pc:docMk/>
          <pc:sldMk cId="3440237351" sldId="383"/>
        </pc:sldMkLst>
        <pc:spChg chg="mod">
          <ac:chgData name="THU DU" userId="db4d925effa94065" providerId="LiveId" clId="{0591F344-93AC-42E0-8DCA-64F5A8A71695}" dt="2023-11-24T06:05:49.081" v="931"/>
          <ac:spMkLst>
            <pc:docMk/>
            <pc:sldMk cId="3440237351" sldId="383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7T10:02:41.200" v="3054" actId="20577"/>
          <ac:spMkLst>
            <pc:docMk/>
            <pc:sldMk cId="3440237351" sldId="383"/>
            <ac:spMk id="7" creationId="{00000000-0000-0000-0000-000000000000}"/>
          </ac:spMkLst>
        </pc:spChg>
        <pc:spChg chg="del mod">
          <ac:chgData name="THU DU" userId="db4d925effa94065" providerId="LiveId" clId="{0591F344-93AC-42E0-8DCA-64F5A8A71695}" dt="2023-11-24T06:08:50.670" v="1047"/>
          <ac:spMkLst>
            <pc:docMk/>
            <pc:sldMk cId="3440237351" sldId="383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06:04.189" v="989" actId="20577"/>
          <ac:spMkLst>
            <pc:docMk/>
            <pc:sldMk cId="3440237351" sldId="383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09:46:11.923" v="3042" actId="478"/>
          <ac:picMkLst>
            <pc:docMk/>
            <pc:sldMk cId="3440237351" sldId="383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3:13.078" v="3058" actId="14100"/>
          <ac:picMkLst>
            <pc:docMk/>
            <pc:sldMk cId="3440237351" sldId="383"/>
            <ac:picMk id="4" creationId="{FA5F68C5-DF21-98BA-791E-8D9FA4F40506}"/>
          </ac:picMkLst>
        </pc:picChg>
        <pc:picChg chg="del mod">
          <ac:chgData name="THU DU" userId="db4d925effa94065" providerId="LiveId" clId="{0591F344-93AC-42E0-8DCA-64F5A8A71695}" dt="2023-11-24T06:08:50.670" v="1045" actId="478"/>
          <ac:picMkLst>
            <pc:docMk/>
            <pc:sldMk cId="3440237351" sldId="383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7T10:02:43.128" v="3055" actId="1076"/>
          <ac:picMkLst>
            <pc:docMk/>
            <pc:sldMk cId="3440237351" sldId="383"/>
            <ac:picMk id="6" creationId="{ACB5CE2C-5C1A-5FF5-130F-DD1EA4A565A8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3:53.966" v="3062" actId="1076"/>
        <pc:sldMkLst>
          <pc:docMk/>
          <pc:sldMk cId="2476321260" sldId="384"/>
        </pc:sldMkLst>
        <pc:spChg chg="mod">
          <ac:chgData name="THU DU" userId="db4d925effa94065" providerId="LiveId" clId="{0591F344-93AC-42E0-8DCA-64F5A8A71695}" dt="2023-11-24T06:19:09.047" v="1199" actId="1076"/>
          <ac:spMkLst>
            <pc:docMk/>
            <pc:sldMk cId="2476321260" sldId="384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19:07.266" v="1197" actId="1076"/>
          <ac:spMkLst>
            <pc:docMk/>
            <pc:sldMk cId="2476321260" sldId="384"/>
            <ac:spMk id="7" creationId="{00000000-0000-0000-0000-000000000000}"/>
          </ac:spMkLst>
        </pc:spChg>
        <pc:spChg chg="del">
          <ac:chgData name="THU DU" userId="db4d925effa94065" providerId="LiveId" clId="{0591F344-93AC-42E0-8DCA-64F5A8A71695}" dt="2023-11-24T06:09:53.559" v="1070" actId="478"/>
          <ac:spMkLst>
            <pc:docMk/>
            <pc:sldMk cId="2476321260" sldId="384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19:11.161" v="1200" actId="1076"/>
          <ac:spMkLst>
            <pc:docMk/>
            <pc:sldMk cId="2476321260" sldId="384"/>
            <ac:spMk id="12" creationId="{00000000-0000-0000-0000-000000000000}"/>
          </ac:spMkLst>
        </pc:spChg>
        <pc:picChg chg="del mod">
          <ac:chgData name="THU DU" userId="db4d925effa94065" providerId="LiveId" clId="{0591F344-93AC-42E0-8DCA-64F5A8A71695}" dt="2023-11-27T09:46:13.920" v="3043" actId="478"/>
          <ac:picMkLst>
            <pc:docMk/>
            <pc:sldMk cId="2476321260" sldId="384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3:53.966" v="3062" actId="1076"/>
          <ac:picMkLst>
            <pc:docMk/>
            <pc:sldMk cId="2476321260" sldId="384"/>
            <ac:picMk id="4" creationId="{C5979E3A-8CDA-CB5C-871C-BB0F716C041D}"/>
          </ac:picMkLst>
        </pc:picChg>
        <pc:picChg chg="del mod">
          <ac:chgData name="THU DU" userId="db4d925effa94065" providerId="LiveId" clId="{0591F344-93AC-42E0-8DCA-64F5A8A71695}" dt="2023-11-24T06:11:08.676" v="1140" actId="478"/>
          <ac:picMkLst>
            <pc:docMk/>
            <pc:sldMk cId="2476321260" sldId="384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4T06:19:13.408" v="1201" actId="1076"/>
          <ac:picMkLst>
            <pc:docMk/>
            <pc:sldMk cId="2476321260" sldId="384"/>
            <ac:picMk id="6" creationId="{5A57A536-5F01-A1E9-F855-B2A470FE3F4D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4:25.009" v="3067" actId="1076"/>
        <pc:sldMkLst>
          <pc:docMk/>
          <pc:sldMk cId="1537957076" sldId="385"/>
        </pc:sldMkLst>
        <pc:spChg chg="mod">
          <ac:chgData name="THU DU" userId="db4d925effa94065" providerId="LiveId" clId="{0591F344-93AC-42E0-8DCA-64F5A8A71695}" dt="2023-11-24T06:18:48.181" v="1192" actId="20577"/>
          <ac:spMkLst>
            <pc:docMk/>
            <pc:sldMk cId="1537957076" sldId="385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18:12.185" v="1172" actId="20577"/>
          <ac:spMkLst>
            <pc:docMk/>
            <pc:sldMk cId="1537957076" sldId="385"/>
            <ac:spMk id="7" creationId="{00000000-0000-0000-0000-000000000000}"/>
          </ac:spMkLst>
        </pc:spChg>
        <pc:spChg chg="del">
          <ac:chgData name="THU DU" userId="db4d925effa94065" providerId="LiveId" clId="{0591F344-93AC-42E0-8DCA-64F5A8A71695}" dt="2023-11-24T06:18:16.951" v="1173" actId="478"/>
          <ac:spMkLst>
            <pc:docMk/>
            <pc:sldMk cId="1537957076" sldId="385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19:56.980" v="1259" actId="20577"/>
          <ac:spMkLst>
            <pc:docMk/>
            <pc:sldMk cId="1537957076" sldId="385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09:46:16.122" v="3044" actId="478"/>
          <ac:picMkLst>
            <pc:docMk/>
            <pc:sldMk cId="1537957076" sldId="385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4:25.009" v="3067" actId="1076"/>
          <ac:picMkLst>
            <pc:docMk/>
            <pc:sldMk cId="1537957076" sldId="385"/>
            <ac:picMk id="4" creationId="{DF854B39-EC1A-7DD2-6F03-9A7B02F8133F}"/>
          </ac:picMkLst>
        </pc:picChg>
        <pc:picChg chg="del">
          <ac:chgData name="THU DU" userId="db4d925effa94065" providerId="LiveId" clId="{0591F344-93AC-42E0-8DCA-64F5A8A71695}" dt="2023-11-24T06:19:58.782" v="1260" actId="478"/>
          <ac:picMkLst>
            <pc:docMk/>
            <pc:sldMk cId="1537957076" sldId="385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4T06:23:01.068" v="1274" actId="1076"/>
          <ac:picMkLst>
            <pc:docMk/>
            <pc:sldMk cId="1537957076" sldId="385"/>
            <ac:picMk id="6" creationId="{0E8A036B-5FFB-7435-C1BC-5B7C5C604096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4:56.093" v="3073" actId="1076"/>
        <pc:sldMkLst>
          <pc:docMk/>
          <pc:sldMk cId="778077590" sldId="386"/>
        </pc:sldMkLst>
        <pc:spChg chg="mod">
          <ac:chgData name="THU DU" userId="db4d925effa94065" providerId="LiveId" clId="{0591F344-93AC-42E0-8DCA-64F5A8A71695}" dt="2023-11-24T06:23:49.517" v="1297" actId="20577"/>
          <ac:spMkLst>
            <pc:docMk/>
            <pc:sldMk cId="778077590" sldId="386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23:20.367" v="1291" actId="1076"/>
          <ac:spMkLst>
            <pc:docMk/>
            <pc:sldMk cId="778077590" sldId="386"/>
            <ac:spMk id="7" creationId="{00000000-0000-0000-0000-000000000000}"/>
          </ac:spMkLst>
        </pc:spChg>
        <pc:spChg chg="mod">
          <ac:chgData name="THU DU" userId="db4d925effa94065" providerId="LiveId" clId="{0591F344-93AC-42E0-8DCA-64F5A8A71695}" dt="2023-11-24T06:23:23.021" v="1292" actId="6549"/>
          <ac:spMkLst>
            <pc:docMk/>
            <pc:sldMk cId="778077590" sldId="386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25:45.369" v="1346" actId="1076"/>
          <ac:spMkLst>
            <pc:docMk/>
            <pc:sldMk cId="778077590" sldId="386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09:46:18.557" v="3045" actId="478"/>
          <ac:picMkLst>
            <pc:docMk/>
            <pc:sldMk cId="778077590" sldId="386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4:56.093" v="3073" actId="1076"/>
          <ac:picMkLst>
            <pc:docMk/>
            <pc:sldMk cId="778077590" sldId="386"/>
            <ac:picMk id="4" creationId="{6DE44C6E-8F31-B2FA-70A1-602A8CF1B02C}"/>
          </ac:picMkLst>
        </pc:picChg>
        <pc:picChg chg="del">
          <ac:chgData name="THU DU" userId="db4d925effa94065" providerId="LiveId" clId="{0591F344-93AC-42E0-8DCA-64F5A8A71695}" dt="2023-11-24T06:24:22.503" v="1340" actId="478"/>
          <ac:picMkLst>
            <pc:docMk/>
            <pc:sldMk cId="778077590" sldId="386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7T10:04:32.539" v="3069" actId="1076"/>
          <ac:picMkLst>
            <pc:docMk/>
            <pc:sldMk cId="778077590" sldId="386"/>
            <ac:picMk id="6" creationId="{4CA2EAF9-3826-399D-830C-66F36E599CED}"/>
          </ac:picMkLst>
        </pc:picChg>
      </pc:sldChg>
      <pc:sldChg chg="addSp delSp modSp add del mod modAnim modNotesTx">
        <pc:chgData name="THU DU" userId="db4d925effa94065" providerId="LiveId" clId="{0591F344-93AC-42E0-8DCA-64F5A8A71695}" dt="2023-11-27T09:46:20.177" v="3046" actId="47"/>
        <pc:sldMkLst>
          <pc:docMk/>
          <pc:sldMk cId="2533032104" sldId="387"/>
        </pc:sldMkLst>
        <pc:spChg chg="mod">
          <ac:chgData name="THU DU" userId="db4d925effa94065" providerId="LiveId" clId="{0591F344-93AC-42E0-8DCA-64F5A8A71695}" dt="2023-11-24T06:26:31.263" v="1373"/>
          <ac:spMkLst>
            <pc:docMk/>
            <pc:sldMk cId="2533032104" sldId="387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26:03.507" v="1364" actId="20577"/>
          <ac:spMkLst>
            <pc:docMk/>
            <pc:sldMk cId="2533032104" sldId="387"/>
            <ac:spMk id="7" creationId="{00000000-0000-0000-0000-000000000000}"/>
          </ac:spMkLst>
        </pc:spChg>
        <pc:spChg chg="add del mod">
          <ac:chgData name="THU DU" userId="db4d925effa94065" providerId="LiveId" clId="{0591F344-93AC-42E0-8DCA-64F5A8A71695}" dt="2023-11-24T06:28:55.172" v="1451" actId="478"/>
          <ac:spMkLst>
            <pc:docMk/>
            <pc:sldMk cId="2533032104" sldId="387"/>
            <ac:spMk id="8" creationId="{3CFEA449-C08D-E747-9349-B466C91B1022}"/>
          </ac:spMkLst>
        </pc:spChg>
        <pc:spChg chg="del mod">
          <ac:chgData name="THU DU" userId="db4d925effa94065" providerId="LiveId" clId="{0591F344-93AC-42E0-8DCA-64F5A8A71695}" dt="2023-11-24T06:26:07.528" v="1366" actId="478"/>
          <ac:spMkLst>
            <pc:docMk/>
            <pc:sldMk cId="2533032104" sldId="387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11:16:17.517" v="3031" actId="1076"/>
          <ac:spMkLst>
            <pc:docMk/>
            <pc:sldMk cId="2533032104" sldId="387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4T06:26:36.026" v="1374" actId="478"/>
          <ac:picMkLst>
            <pc:docMk/>
            <pc:sldMk cId="2533032104" sldId="387"/>
            <ac:picMk id="5" creationId="{8B730E2A-B7B7-A92A-747C-DECA1D76C242}"/>
          </ac:picMkLst>
        </pc:picChg>
        <pc:picChg chg="add del mod">
          <ac:chgData name="THU DU" userId="db4d925effa94065" providerId="LiveId" clId="{0591F344-93AC-42E0-8DCA-64F5A8A71695}" dt="2023-11-24T06:29:38" v="1461" actId="478"/>
          <ac:picMkLst>
            <pc:docMk/>
            <pc:sldMk cId="2533032104" sldId="387"/>
            <ac:picMk id="6" creationId="{95BE9C64-B568-3947-43C0-3E40D5AA6471}"/>
          </ac:picMkLst>
        </pc:picChg>
        <pc:picChg chg="add mod">
          <ac:chgData name="THU DU" userId="db4d925effa94065" providerId="LiveId" clId="{0591F344-93AC-42E0-8DCA-64F5A8A71695}" dt="2023-11-24T06:31:31.947" v="1494" actId="1076"/>
          <ac:picMkLst>
            <pc:docMk/>
            <pc:sldMk cId="2533032104" sldId="387"/>
            <ac:picMk id="11" creationId="{C7EA8AAF-D4EC-D4F8-1AB8-2FB07C1E9AC1}"/>
          </ac:picMkLst>
        </pc:picChg>
        <pc:picChg chg="add del mod">
          <ac:chgData name="THU DU" userId="db4d925effa94065" providerId="LiveId" clId="{0591F344-93AC-42E0-8DCA-64F5A8A71695}" dt="2023-11-24T06:31:37.979" v="1495" actId="478"/>
          <ac:picMkLst>
            <pc:docMk/>
            <pc:sldMk cId="2533032104" sldId="387"/>
            <ac:picMk id="19" creationId="{29D14BC1-044F-E501-3A7B-AB9E86C3411C}"/>
          </ac:picMkLst>
        </pc:picChg>
      </pc:sldChg>
      <pc:sldChg chg="addSp delSp modSp add mod delAnim modAnim">
        <pc:chgData name="THU DU" userId="db4d925effa94065" providerId="LiveId" clId="{0591F344-93AC-42E0-8DCA-64F5A8A71695}" dt="2023-11-27T10:10:50.179" v="3152" actId="1076"/>
        <pc:sldMkLst>
          <pc:docMk/>
          <pc:sldMk cId="3431330328" sldId="387"/>
        </pc:sldMkLst>
        <pc:spChg chg="mod">
          <ac:chgData name="THU DU" userId="db4d925effa94065" providerId="LiveId" clId="{0591F344-93AC-42E0-8DCA-64F5A8A71695}" dt="2023-11-27T10:08:21.611" v="3109"/>
          <ac:spMkLst>
            <pc:docMk/>
            <pc:sldMk cId="3431330328" sldId="387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7T10:08:01.644" v="3105" actId="20577"/>
          <ac:spMkLst>
            <pc:docMk/>
            <pc:sldMk cId="3431330328" sldId="387"/>
            <ac:spMk id="7" creationId="{00000000-0000-0000-0000-000000000000}"/>
          </ac:spMkLst>
        </pc:spChg>
        <pc:spChg chg="mod">
          <ac:chgData name="THU DU" userId="db4d925effa94065" providerId="LiveId" clId="{0591F344-93AC-42E0-8DCA-64F5A8A71695}" dt="2023-11-27T10:09:16.593" v="3148" actId="1076"/>
          <ac:spMkLst>
            <pc:docMk/>
            <pc:sldMk cId="3431330328" sldId="387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10:08:03.941" v="3106" actId="478"/>
          <ac:picMkLst>
            <pc:docMk/>
            <pc:sldMk cId="3431330328" sldId="387"/>
            <ac:picMk id="4" creationId="{DF854B39-EC1A-7DD2-6F03-9A7B02F8133F}"/>
          </ac:picMkLst>
        </pc:picChg>
        <pc:picChg chg="add mod">
          <ac:chgData name="THU DU" userId="db4d925effa94065" providerId="LiveId" clId="{0591F344-93AC-42E0-8DCA-64F5A8A71695}" dt="2023-11-27T10:09:13.699" v="3146" actId="1076"/>
          <ac:picMkLst>
            <pc:docMk/>
            <pc:sldMk cId="3431330328" sldId="387"/>
            <ac:picMk id="5" creationId="{F194FF8D-3989-C96C-D7C7-88E35B2D25DD}"/>
          </ac:picMkLst>
        </pc:picChg>
        <pc:picChg chg="del">
          <ac:chgData name="THU DU" userId="db4d925effa94065" providerId="LiveId" clId="{0591F344-93AC-42E0-8DCA-64F5A8A71695}" dt="2023-11-27T10:08:39.500" v="3141" actId="478"/>
          <ac:picMkLst>
            <pc:docMk/>
            <pc:sldMk cId="3431330328" sldId="387"/>
            <ac:picMk id="6" creationId="{0E8A036B-5FFB-7435-C1BC-5B7C5C604096}"/>
          </ac:picMkLst>
        </pc:picChg>
        <pc:picChg chg="add mod">
          <ac:chgData name="THU DU" userId="db4d925effa94065" providerId="LiveId" clId="{0591F344-93AC-42E0-8DCA-64F5A8A71695}" dt="2023-11-27T10:10:50.179" v="3152" actId="1076"/>
          <ac:picMkLst>
            <pc:docMk/>
            <pc:sldMk cId="3431330328" sldId="387"/>
            <ac:picMk id="8" creationId="{2B9C981C-2F44-74A0-5A02-40D5946785E8}"/>
          </ac:picMkLst>
        </pc:picChg>
      </pc:sldChg>
      <pc:sldMasterChg chg="delSldLayout">
        <pc:chgData name="THU DU" userId="db4d925effa94065" providerId="LiveId" clId="{0591F344-93AC-42E0-8DCA-64F5A8A71695}" dt="2023-11-24T10:55:24.613" v="2489" actId="47"/>
        <pc:sldMasterMkLst>
          <pc:docMk/>
          <pc:sldMasterMk cId="3252675274" sldId="2147483672"/>
        </pc:sldMasterMkLst>
        <pc:sldLayoutChg chg="del">
          <pc:chgData name="THU DU" userId="db4d925effa94065" providerId="LiveId" clId="{0591F344-93AC-42E0-8DCA-64F5A8A71695}" dt="2023-11-24T10:55:24.613" v="2489" actId="47"/>
          <pc:sldLayoutMkLst>
            <pc:docMk/>
            <pc:sldMasterMk cId="3252675274" sldId="2147483672"/>
            <pc:sldLayoutMk cId="2452188274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26/10/2025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10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Manage (v): control or be in charge of a business, a team, an organization, land,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43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Balance (v):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to give equal importance to two things or parts of something which are very different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7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08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57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043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59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36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90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475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01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61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0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37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8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Maintain (v): make something continue at the same level, standard, </a:t>
            </a:r>
            <a:r>
              <a:rPr lang="en-US" sz="1200" b="0" i="0" dirty="0" err="1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Advice (n): </a:t>
            </a:r>
            <a:r>
              <a:rPr lang="en-US" sz="12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an opinion or a suggestion about what somebody should do in a particular situation</a:t>
            </a:r>
            <a:endParaRPr lang="en-US" sz="1200" dirty="0">
              <a:solidFill>
                <a:srgbClr val="F26648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88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Bring about (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ph.v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): make something happen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79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Balance (v):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to give equal importance to two things or parts of something which are very different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1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hyperlink" Target="https://meracoaching.com/exam-stress-what-is-exam-stress-and-how-to-beat-it/" TargetMode="External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hyperlink" Target="https://thecoupleconnection.net/work-life-balance-juggle-juggle/" TargetMode="External"/><Relationship Id="rId5" Type="http://schemas.openxmlformats.org/officeDocument/2006/relationships/image" Target="../media/image20.jp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://www.livetribe.com/blog/top-tips-manage-time/" TargetMode="External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hyperlink" Target="https://creativemarket.com/Anutik45/520063-Priority-seats-sign-red" TargetMode="External"/><Relationship Id="rId5" Type="http://schemas.openxmlformats.org/officeDocument/2006/relationships/image" Target="../media/image22.jpe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slideLayout" Target="../slideLayouts/slideLayout2.xml"/><Relationship Id="rId3" Type="http://schemas.microsoft.com/office/2007/relationships/media" Target="../media/media4.mp3"/><Relationship Id="rId7" Type="http://schemas.microsoft.com/office/2007/relationships/media" Target="../media/media6.mp3"/><Relationship Id="rId12" Type="http://schemas.openxmlformats.org/officeDocument/2006/relationships/audio" Target="../media/media5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5.mp3"/><Relationship Id="rId5" Type="http://schemas.microsoft.com/office/2007/relationships/media" Target="../media/media3.mp3"/><Relationship Id="rId15" Type="http://schemas.openxmlformats.org/officeDocument/2006/relationships/image" Target="../media/image17.png"/><Relationship Id="rId10" Type="http://schemas.openxmlformats.org/officeDocument/2006/relationships/audio" Target="../media/media2.mp3"/><Relationship Id="rId4" Type="http://schemas.openxmlformats.org/officeDocument/2006/relationships/audio" Target="../media/media4.mp3"/><Relationship Id="rId9" Type="http://schemas.microsoft.com/office/2007/relationships/media" Target="../media/media2.mp3"/><Relationship Id="rId1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slideLayout" Target="../slideLayouts/slideLayout2.xml"/><Relationship Id="rId3" Type="http://schemas.microsoft.com/office/2007/relationships/media" Target="../media/media4.mp3"/><Relationship Id="rId7" Type="http://schemas.microsoft.com/office/2007/relationships/media" Target="../media/media6.mp3"/><Relationship Id="rId12" Type="http://schemas.openxmlformats.org/officeDocument/2006/relationships/audio" Target="../media/media5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5.mp3"/><Relationship Id="rId5" Type="http://schemas.microsoft.com/office/2007/relationships/media" Target="../media/media3.mp3"/><Relationship Id="rId15" Type="http://schemas.openxmlformats.org/officeDocument/2006/relationships/image" Target="../media/image17.png"/><Relationship Id="rId10" Type="http://schemas.openxmlformats.org/officeDocument/2006/relationships/audio" Target="../media/media2.mp3"/><Relationship Id="rId4" Type="http://schemas.openxmlformats.org/officeDocument/2006/relationships/audio" Target="../media/media4.mp3"/><Relationship Id="rId9" Type="http://schemas.microsoft.com/office/2007/relationships/media" Target="../media/media2.mp3"/><Relationship Id="rId1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30.xml"/><Relationship Id="rId3" Type="http://schemas.openxmlformats.org/officeDocument/2006/relationships/slide" Target="slide28.xml"/><Relationship Id="rId7" Type="http://schemas.openxmlformats.org/officeDocument/2006/relationships/slide" Target="slide27.xml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image" Target="../media/image25.png"/><Relationship Id="rId5" Type="http://schemas.openxmlformats.org/officeDocument/2006/relationships/slide" Target="slide22.xml"/><Relationship Id="rId10" Type="http://schemas.openxmlformats.org/officeDocument/2006/relationships/slide" Target="slide24.xml"/><Relationship Id="rId4" Type="http://schemas.openxmlformats.org/officeDocument/2006/relationships/slide" Target="slide29.xml"/><Relationship Id="rId9" Type="http://schemas.openxmlformats.org/officeDocument/2006/relationships/slide" Target="slide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slide" Target="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slide" Target="slide21.xml"/><Relationship Id="rId5" Type="http://schemas.openxmlformats.org/officeDocument/2006/relationships/image" Target="../media/image17.pn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ondon_Underground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5.jpg"/><Relationship Id="rId12" Type="http://schemas.openxmlformats.org/officeDocument/2006/relationships/hyperlink" Target="https://publicdomainpictures.net/view-image.php?image=105187&amp;picture=&amp;jazyk=n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abitatadvocate.com.au/?p=17179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g"/><Relationship Id="rId10" Type="http://schemas.openxmlformats.org/officeDocument/2006/relationships/hyperlink" Target="https://pixabay.com/ko/%EC%86%8C%EC%9D%8C-%EA%B3%B5%ED%95%B4-%EB%B6%88%EC%95%88-%EC%9E%A1%EC%9D%8C-%EA%B5%90%ED%86%B5-%EB%B6%84%EB%85%B8-%EC%9E%90%EB%8F%99-%EB%8F%84%EC%8B%9C-%ED%86%B5%EA%B7%BC-%EC%9A%B0%EC%9A%B8-3583915/" TargetMode="External"/><Relationship Id="rId4" Type="http://schemas.openxmlformats.org/officeDocument/2006/relationships/hyperlink" Target="https://pxhere.com/en/photo/1233316" TargetMode="External"/><Relationship Id="rId9" Type="http://schemas.openxmlformats.org/officeDocument/2006/relationships/image" Target="../media/image6.png"/><Relationship Id="rId14" Type="http://schemas.openxmlformats.org/officeDocument/2006/relationships/hyperlink" Target="https://www.publicdomainpictures.net/en/view-image.php?image=267639&amp;picture=electrician-job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burmane-myanmar-goatee-pharmacist-504477/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photo/scenic-view-of-lake-in-forest-247600/" TargetMode="External"/><Relationship Id="rId5" Type="http://schemas.openxmlformats.org/officeDocument/2006/relationships/image" Target="../media/image10.jpeg"/><Relationship Id="rId10" Type="http://schemas.openxmlformats.org/officeDocument/2006/relationships/hyperlink" Target="https://www.flickr.com/photos/garryknight/30648366331/" TargetMode="External"/><Relationship Id="rId4" Type="http://schemas.openxmlformats.org/officeDocument/2006/relationships/hyperlink" Target="https://www.goodto.com/food/how-to-use-leftovers-62755" TargetMode="External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ondon_Underground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5.jpg"/><Relationship Id="rId12" Type="http://schemas.openxmlformats.org/officeDocument/2006/relationships/hyperlink" Target="https://publicdomainpictures.net/view-image.php?image=105187&amp;picture=&amp;jazyk=n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abitatadvocate.com.au/?p=17179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g"/><Relationship Id="rId10" Type="http://schemas.openxmlformats.org/officeDocument/2006/relationships/hyperlink" Target="https://pixabay.com/ko/%EC%86%8C%EC%9D%8C-%EA%B3%B5%ED%95%B4-%EB%B6%88%EC%95%88-%EC%9E%A1%EC%9D%8C-%EA%B5%90%ED%86%B5-%EB%B6%84%EB%85%B8-%EC%9E%90%EB%8F%99-%EB%8F%84%EC%8B%9C-%ED%86%B5%EA%B7%BC-%EC%9A%B0%EC%9A%B8-3583915/" TargetMode="External"/><Relationship Id="rId4" Type="http://schemas.openxmlformats.org/officeDocument/2006/relationships/hyperlink" Target="https://pxhere.com/en/photo/1233316" TargetMode="External"/><Relationship Id="rId9" Type="http://schemas.openxmlformats.org/officeDocument/2006/relationships/image" Target="../media/image6.png"/><Relationship Id="rId14" Type="http://schemas.openxmlformats.org/officeDocument/2006/relationships/hyperlink" Target="https://www.publicdomainpictures.net/en/view-image.php?image=267639&amp;picture=electrician-job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burmane-myanmar-goatee-pharmacist-504477/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photo/scenic-view-of-lake-in-forest-247600/" TargetMode="External"/><Relationship Id="rId5" Type="http://schemas.openxmlformats.org/officeDocument/2006/relationships/image" Target="../media/image10.jpeg"/><Relationship Id="rId10" Type="http://schemas.openxmlformats.org/officeDocument/2006/relationships/hyperlink" Target="https://www.flickr.com/photos/garryknight/30648366331/" TargetMode="External"/><Relationship Id="rId4" Type="http://schemas.openxmlformats.org/officeDocument/2006/relationships/hyperlink" Target="https://www.goodto.com/food/how-to-use-leftovers-62755" TargetMode="External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balboabaypartners.com/maintain/" TargetMode="External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hyperlink" Target="https://tiacrrg.com/lets-talk-eo-i-think-i-have-a-claim-what-should-i-do/" TargetMode="External"/><Relationship Id="rId5" Type="http://schemas.openxmlformats.org/officeDocument/2006/relationships/image" Target="../media/image18.jp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1" t="46056" r="24241" b="17936"/>
          <a:stretch/>
        </p:blipFill>
        <p:spPr>
          <a:xfrm>
            <a:off x="8496343" y="1999925"/>
            <a:ext cx="2977902" cy="3991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8928" y="216310"/>
            <a:ext cx="8583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Matura MT Script Capitals" panose="03020802060602070202" pitchFamily="66" charset="0"/>
              </a:rPr>
              <a:t>English 9 </a:t>
            </a:r>
            <a:r>
              <a:rPr lang="en-US" sz="5400" b="1" dirty="0" smtClean="0">
                <a:solidFill>
                  <a:srgbClr val="0070C0"/>
                </a:solidFill>
                <a:latin typeface="Matura MT Script Capitals" panose="03020802060602070202" pitchFamily="66" charset="0"/>
              </a:rPr>
              <a:t>– Global success</a:t>
            </a:r>
            <a:endParaRPr lang="en-US" sz="5400" b="1" dirty="0">
              <a:solidFill>
                <a:srgbClr val="0070C0"/>
              </a:solidFill>
              <a:latin typeface="Matura MT Script Capitals" panose="03020802060602070202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8" t="45651" r="41826" b="17071"/>
          <a:stretch/>
        </p:blipFill>
        <p:spPr>
          <a:xfrm>
            <a:off x="443278" y="1931100"/>
            <a:ext cx="2949678" cy="4022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6" t="45894" r="59281" b="17672"/>
          <a:stretch/>
        </p:blipFill>
        <p:spPr>
          <a:xfrm>
            <a:off x="3935002" y="1256208"/>
            <a:ext cx="4019295" cy="501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458558" y="1203567"/>
            <a:ext cx="8057327" cy="147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bring about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(ph. 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8871" y="3331563"/>
            <a:ext cx="40508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500" b="1" dirty="0" err="1"/>
              <a:t>đem</a:t>
            </a:r>
            <a:r>
              <a:rPr lang="en-US" sz="4500" b="1" dirty="0"/>
              <a:t> </a:t>
            </a:r>
            <a:r>
              <a:rPr lang="en-US" sz="4500" b="1" dirty="0" err="1"/>
              <a:t>lại</a:t>
            </a:r>
            <a:r>
              <a:rPr lang="en-US" sz="4500" b="1" dirty="0"/>
              <a:t>, </a:t>
            </a:r>
            <a:r>
              <a:rPr lang="en-US" sz="4500" b="1" dirty="0" err="1"/>
              <a:t>gây</a:t>
            </a:r>
            <a:r>
              <a:rPr lang="en-US" sz="4500" b="1" dirty="0"/>
              <a:t> </a:t>
            </a:r>
            <a:r>
              <a:rPr lang="en-US" sz="4500" b="1" dirty="0" err="1"/>
              <a:t>ra</a:t>
            </a:r>
            <a:endParaRPr lang="en-US" sz="4500" b="1" dirty="0"/>
          </a:p>
        </p:txBody>
      </p:sp>
      <p:sp>
        <p:nvSpPr>
          <p:cNvPr id="2" name="Rectangle 1"/>
          <p:cNvSpPr/>
          <p:nvPr/>
        </p:nvSpPr>
        <p:spPr>
          <a:xfrm>
            <a:off x="963794" y="2394967"/>
            <a:ext cx="354295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brɪŋ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əˈbaʊt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6" name="Picture 5" descr="A person with his hands on his head&#10;&#10;Description automatically generated">
            <a:extLst>
              <a:ext uri="{FF2B5EF4-FFF2-40B4-BE49-F238E27FC236}">
                <a16:creationId xmlns:a16="http://schemas.microsoft.com/office/drawing/2014/main" id="{5A57A536-5F01-A1E9-F855-B2A470FE3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367721" y="2787035"/>
            <a:ext cx="6500550" cy="3900330"/>
          </a:xfrm>
          <a:prstGeom prst="rect">
            <a:avLst/>
          </a:prstGeom>
        </p:spPr>
      </p:pic>
      <p:pic>
        <p:nvPicPr>
          <p:cNvPr id="4" name="bring about">
            <a:hlinkClick r:id="" action="ppaction://media"/>
            <a:extLst>
              <a:ext uri="{FF2B5EF4-FFF2-40B4-BE49-F238E27FC236}">
                <a16:creationId xmlns:a16="http://schemas.microsoft.com/office/drawing/2014/main" id="{C5979E3A-8CDA-CB5C-871C-BB0F716C04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99280" y="1277110"/>
            <a:ext cx="707365" cy="7073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07123" y="0"/>
            <a:ext cx="384046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32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30331" y="149437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balance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634" y="380760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cân</a:t>
            </a:r>
            <a:r>
              <a:rPr lang="en-US" sz="4800" b="1" dirty="0"/>
              <a:t> </a:t>
            </a:r>
            <a:r>
              <a:rPr lang="en-US" sz="4800" b="1" dirty="0" err="1"/>
              <a:t>bằng</a:t>
            </a:r>
            <a:endParaRPr 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1205986" y="2747141"/>
            <a:ext cx="270618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bæləns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6" name="Picture 5" descr="A balance scale with words on it&#10;&#10;Description automatically generated">
            <a:extLst>
              <a:ext uri="{FF2B5EF4-FFF2-40B4-BE49-F238E27FC236}">
                <a16:creationId xmlns:a16="http://schemas.microsoft.com/office/drawing/2014/main" id="{0E8A036B-5FFB-7435-C1BC-5B7C5C604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391633" y="2059875"/>
            <a:ext cx="5385480" cy="3889513"/>
          </a:xfrm>
          <a:prstGeom prst="rect">
            <a:avLst/>
          </a:prstGeom>
        </p:spPr>
      </p:pic>
      <p:pic>
        <p:nvPicPr>
          <p:cNvPr id="4" name="balance">
            <a:hlinkClick r:id="" action="ppaction://media"/>
            <a:extLst>
              <a:ext uri="{FF2B5EF4-FFF2-40B4-BE49-F238E27FC236}">
                <a16:creationId xmlns:a16="http://schemas.microsoft.com/office/drawing/2014/main" id="{DF854B39-EC1A-7DD2-6F03-9A7B02F813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63106" y="1889994"/>
            <a:ext cx="749206" cy="74920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07123" y="0"/>
            <a:ext cx="384046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95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93253" y="147229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manage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04963" y="3715821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quản</a:t>
            </a:r>
            <a:r>
              <a:rPr lang="en-US" sz="4800" b="1" dirty="0"/>
              <a:t> </a:t>
            </a:r>
            <a:r>
              <a:rPr lang="en-US" sz="4800" b="1" dirty="0" err="1"/>
              <a:t>lý</a:t>
            </a:r>
            <a:endParaRPr 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1446670" y="2665035"/>
            <a:ext cx="296747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mænɪdʒ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C596D-35DA-B5A7-BB84-2F3002B59704}"/>
              </a:ext>
            </a:extLst>
          </p:cNvPr>
          <p:cNvSpPr txBox="1"/>
          <p:nvPr/>
        </p:nvSpPr>
        <p:spPr>
          <a:xfrm>
            <a:off x="5843239" y="2019210"/>
            <a:ext cx="67032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500" dirty="0">
              <a:solidFill>
                <a:srgbClr val="F26648"/>
              </a:solidFill>
            </a:endParaRPr>
          </a:p>
        </p:txBody>
      </p:sp>
      <p:pic>
        <p:nvPicPr>
          <p:cNvPr id="6" name="Picture 5" descr="A cartoon of a person with many hands&#10;&#10;Description automatically generated">
            <a:extLst>
              <a:ext uri="{FF2B5EF4-FFF2-40B4-BE49-F238E27FC236}">
                <a16:creationId xmlns:a16="http://schemas.microsoft.com/office/drawing/2014/main" id="{4CA2EAF9-3826-399D-830C-66F36E599C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275386" y="3073257"/>
            <a:ext cx="6832892" cy="3416446"/>
          </a:xfrm>
          <a:prstGeom prst="rect">
            <a:avLst/>
          </a:prstGeom>
        </p:spPr>
      </p:pic>
      <p:pic>
        <p:nvPicPr>
          <p:cNvPr id="4" name="manage">
            <a:hlinkClick r:id="" action="ppaction://media"/>
            <a:extLst>
              <a:ext uri="{FF2B5EF4-FFF2-40B4-BE49-F238E27FC236}">
                <a16:creationId xmlns:a16="http://schemas.microsoft.com/office/drawing/2014/main" id="{6DE44C6E-8F31-B2FA-70A1-602A8CF1B0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81605" y="1801015"/>
            <a:ext cx="730341" cy="73034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07123" y="0"/>
            <a:ext cx="384046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7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33778" y="163346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priority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9741" y="3570307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sự</a:t>
            </a:r>
            <a:r>
              <a:rPr lang="en-US" sz="4800" b="1" dirty="0"/>
              <a:t> </a:t>
            </a:r>
            <a:r>
              <a:rPr lang="en-US" sz="4800" b="1" dirty="0" err="1"/>
              <a:t>ưu</a:t>
            </a:r>
            <a:r>
              <a:rPr lang="en-US" sz="4800" b="1" dirty="0"/>
              <a:t> </a:t>
            </a:r>
            <a:r>
              <a:rPr lang="en-US" sz="4800" b="1" dirty="0" err="1"/>
              <a:t>tiên</a:t>
            </a:r>
            <a:endParaRPr 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1051016" y="2640955"/>
            <a:ext cx="330834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praɪˈɔːr.ə.t̬i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5" name="Picture 4" descr="A red signs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F194FF8D-3989-C96C-D7C7-88E35B2D25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560574" y="1217942"/>
            <a:ext cx="5225845" cy="5225845"/>
          </a:xfrm>
          <a:prstGeom prst="rect">
            <a:avLst/>
          </a:prstGeom>
        </p:spPr>
      </p:pic>
      <p:pic>
        <p:nvPicPr>
          <p:cNvPr id="8" name="priority">
            <a:hlinkClick r:id="" action="ppaction://media"/>
            <a:extLst>
              <a:ext uri="{FF2B5EF4-FFF2-40B4-BE49-F238E27FC236}">
                <a16:creationId xmlns:a16="http://schemas.microsoft.com/office/drawing/2014/main" id="{2B9C981C-2F44-74A0-5A02-40D5946785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3778" y="1758878"/>
            <a:ext cx="756665" cy="7566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07123" y="0"/>
            <a:ext cx="384046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33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683531"/>
              </p:ext>
            </p:extLst>
          </p:nvPr>
        </p:nvGraphicFramePr>
        <p:xfrm>
          <a:off x="1022555" y="1105744"/>
          <a:ext cx="10953135" cy="55289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12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9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0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5A0B8"/>
                          </a:solidFill>
                        </a:rPr>
                        <a:t>Vocab</a:t>
                      </a:r>
                      <a:endParaRPr lang="en-US" sz="2800" b="1" dirty="0">
                        <a:solidFill>
                          <a:srgbClr val="05A0B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maintain (v)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meɪnˈteɪn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advice (n)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ədˈvaɪs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khuyên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bring about (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ph.v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brɪŋ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əˈbaʊt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/>
                        <a:t>đem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lại</a:t>
                      </a:r>
                      <a:r>
                        <a:rPr lang="en-US" sz="3200" dirty="0"/>
                        <a:t>, </a:t>
                      </a:r>
                      <a:r>
                        <a:rPr lang="en-US" sz="3200" dirty="0" err="1"/>
                        <a:t>gây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ra</a:t>
                      </a:r>
                      <a:endParaRPr lang="en-US" sz="4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2622122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balance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bæləns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663421673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manage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mænɪdʒ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82215873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priority 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praɪˈɔːrət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69222920"/>
                  </a:ext>
                </a:extLst>
              </a:tr>
            </a:tbl>
          </a:graphicData>
        </a:graphic>
      </p:graphicFrame>
      <p:pic>
        <p:nvPicPr>
          <p:cNvPr id="2" name="manage">
            <a:hlinkClick r:id="" action="ppaction://media"/>
            <a:extLst>
              <a:ext uri="{FF2B5EF4-FFF2-40B4-BE49-F238E27FC236}">
                <a16:creationId xmlns:a16="http://schemas.microsoft.com/office/drawing/2014/main" id="{69F143C0-F1B2-FA13-6410-BDBA66BD07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44576" y="5229635"/>
            <a:ext cx="487363" cy="487363"/>
          </a:xfrm>
          <a:prstGeom prst="rect">
            <a:avLst/>
          </a:prstGeom>
        </p:spPr>
      </p:pic>
      <p:pic>
        <p:nvPicPr>
          <p:cNvPr id="4" name="balance">
            <a:hlinkClick r:id="" action="ppaction://media"/>
            <a:extLst>
              <a:ext uri="{FF2B5EF4-FFF2-40B4-BE49-F238E27FC236}">
                <a16:creationId xmlns:a16="http://schemas.microsoft.com/office/drawing/2014/main" id="{1CD614ED-E351-ECD9-5465-646FF8EB0C7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44575" y="4384061"/>
            <a:ext cx="487363" cy="487363"/>
          </a:xfrm>
          <a:prstGeom prst="rect">
            <a:avLst/>
          </a:prstGeom>
        </p:spPr>
      </p:pic>
      <p:pic>
        <p:nvPicPr>
          <p:cNvPr id="5" name="bring about">
            <a:hlinkClick r:id="" action="ppaction://media"/>
            <a:extLst>
              <a:ext uri="{FF2B5EF4-FFF2-40B4-BE49-F238E27FC236}">
                <a16:creationId xmlns:a16="http://schemas.microsoft.com/office/drawing/2014/main" id="{A0C4E2AD-8EC4-18E0-9DF8-2DFFBCC0436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62658" y="3626550"/>
            <a:ext cx="487363" cy="487363"/>
          </a:xfrm>
          <a:prstGeom prst="rect">
            <a:avLst/>
          </a:prstGeom>
        </p:spPr>
      </p:pic>
      <p:pic>
        <p:nvPicPr>
          <p:cNvPr id="7" name="maintain">
            <a:hlinkClick r:id="" action="ppaction://media"/>
            <a:extLst>
              <a:ext uri="{FF2B5EF4-FFF2-40B4-BE49-F238E27FC236}">
                <a16:creationId xmlns:a16="http://schemas.microsoft.com/office/drawing/2014/main" id="{68D1CFD3-D0FD-263E-9ADC-574AB632B88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51244" y="2023465"/>
            <a:ext cx="487363" cy="487363"/>
          </a:xfrm>
          <a:prstGeom prst="rect">
            <a:avLst/>
          </a:prstGeom>
        </p:spPr>
      </p:pic>
      <p:pic>
        <p:nvPicPr>
          <p:cNvPr id="8" name="advice">
            <a:hlinkClick r:id="" action="ppaction://media"/>
            <a:extLst>
              <a:ext uri="{FF2B5EF4-FFF2-40B4-BE49-F238E27FC236}">
                <a16:creationId xmlns:a16="http://schemas.microsoft.com/office/drawing/2014/main" id="{740850F9-4A65-4F82-33CA-16A7B7870EE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44574" y="2780976"/>
            <a:ext cx="487363" cy="487363"/>
          </a:xfrm>
          <a:prstGeom prst="rect">
            <a:avLst/>
          </a:prstGeom>
        </p:spPr>
      </p:pic>
      <p:pic>
        <p:nvPicPr>
          <p:cNvPr id="9" name="priority">
            <a:hlinkClick r:id="" action="ppaction://media"/>
            <a:extLst>
              <a:ext uri="{FF2B5EF4-FFF2-40B4-BE49-F238E27FC236}">
                <a16:creationId xmlns:a16="http://schemas.microsoft.com/office/drawing/2014/main" id="{D23A9810-FB36-9414-D3AF-757AFFDA072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62658" y="5987146"/>
            <a:ext cx="487363" cy="48736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977413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623481"/>
              </p:ext>
            </p:extLst>
          </p:nvPr>
        </p:nvGraphicFramePr>
        <p:xfrm>
          <a:off x="1641987" y="1091010"/>
          <a:ext cx="7853550" cy="55289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12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0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5A0B8"/>
                          </a:solidFill>
                        </a:rPr>
                        <a:t>Vocab</a:t>
                      </a:r>
                      <a:endParaRPr lang="en-US" sz="2800" b="1" dirty="0">
                        <a:solidFill>
                          <a:srgbClr val="05A0B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khuyên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/>
                        <a:t>đem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lại</a:t>
                      </a:r>
                      <a:r>
                        <a:rPr lang="en-US" sz="3200" dirty="0"/>
                        <a:t>, </a:t>
                      </a:r>
                      <a:r>
                        <a:rPr lang="en-US" sz="3200" dirty="0" err="1"/>
                        <a:t>gây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ra</a:t>
                      </a:r>
                      <a:endParaRPr lang="en-US" sz="4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2622122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663421673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82215873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6922292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572405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Checking vocabulary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manage">
            <a:hlinkClick r:id="" action="ppaction://media"/>
            <a:extLst>
              <a:ext uri="{FF2B5EF4-FFF2-40B4-BE49-F238E27FC236}">
                <a16:creationId xmlns:a16="http://schemas.microsoft.com/office/drawing/2014/main" id="{69F143C0-F1B2-FA13-6410-BDBA66BD07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4008" y="5214901"/>
            <a:ext cx="487363" cy="487363"/>
          </a:xfrm>
          <a:prstGeom prst="rect">
            <a:avLst/>
          </a:prstGeom>
        </p:spPr>
      </p:pic>
      <p:pic>
        <p:nvPicPr>
          <p:cNvPr id="4" name="balance">
            <a:hlinkClick r:id="" action="ppaction://media"/>
            <a:extLst>
              <a:ext uri="{FF2B5EF4-FFF2-40B4-BE49-F238E27FC236}">
                <a16:creationId xmlns:a16="http://schemas.microsoft.com/office/drawing/2014/main" id="{1CD614ED-E351-ECD9-5465-646FF8EB0C7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4007" y="4369327"/>
            <a:ext cx="487363" cy="487363"/>
          </a:xfrm>
          <a:prstGeom prst="rect">
            <a:avLst/>
          </a:prstGeom>
        </p:spPr>
      </p:pic>
      <p:pic>
        <p:nvPicPr>
          <p:cNvPr id="5" name="bring about">
            <a:hlinkClick r:id="" action="ppaction://media"/>
            <a:extLst>
              <a:ext uri="{FF2B5EF4-FFF2-40B4-BE49-F238E27FC236}">
                <a16:creationId xmlns:a16="http://schemas.microsoft.com/office/drawing/2014/main" id="{A0C4E2AD-8EC4-18E0-9DF8-2DFFBCC0436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82090" y="3611816"/>
            <a:ext cx="487363" cy="487363"/>
          </a:xfrm>
          <a:prstGeom prst="rect">
            <a:avLst/>
          </a:prstGeom>
        </p:spPr>
      </p:pic>
      <p:pic>
        <p:nvPicPr>
          <p:cNvPr id="7" name="maintain">
            <a:hlinkClick r:id="" action="ppaction://media"/>
            <a:extLst>
              <a:ext uri="{FF2B5EF4-FFF2-40B4-BE49-F238E27FC236}">
                <a16:creationId xmlns:a16="http://schemas.microsoft.com/office/drawing/2014/main" id="{68D1CFD3-D0FD-263E-9ADC-574AB632B88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70676" y="2008731"/>
            <a:ext cx="487363" cy="487363"/>
          </a:xfrm>
          <a:prstGeom prst="rect">
            <a:avLst/>
          </a:prstGeom>
        </p:spPr>
      </p:pic>
      <p:pic>
        <p:nvPicPr>
          <p:cNvPr id="8" name="advice">
            <a:hlinkClick r:id="" action="ppaction://media"/>
            <a:extLst>
              <a:ext uri="{FF2B5EF4-FFF2-40B4-BE49-F238E27FC236}">
                <a16:creationId xmlns:a16="http://schemas.microsoft.com/office/drawing/2014/main" id="{740850F9-4A65-4F82-33CA-16A7B7870EE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4006" y="2766242"/>
            <a:ext cx="487363" cy="487363"/>
          </a:xfrm>
          <a:prstGeom prst="rect">
            <a:avLst/>
          </a:prstGeom>
        </p:spPr>
      </p:pic>
      <p:pic>
        <p:nvPicPr>
          <p:cNvPr id="9" name="priority">
            <a:hlinkClick r:id="" action="ppaction://media"/>
            <a:extLst>
              <a:ext uri="{FF2B5EF4-FFF2-40B4-BE49-F238E27FC236}">
                <a16:creationId xmlns:a16="http://schemas.microsoft.com/office/drawing/2014/main" id="{D23A9810-FB36-9414-D3AF-757AFFDA072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82090" y="5972412"/>
            <a:ext cx="487363" cy="487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72161" y="2009511"/>
            <a:ext cx="2241511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 (v)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72161" y="2828292"/>
            <a:ext cx="1848583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advice (n)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72161" y="3631480"/>
            <a:ext cx="3240374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bring about (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ph.v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72161" y="4429337"/>
            <a:ext cx="2076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balance (n)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2111039" y="5148946"/>
            <a:ext cx="2081404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 (v)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72161" y="5964694"/>
            <a:ext cx="2117887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priority  (n)</a:t>
            </a:r>
          </a:p>
        </p:txBody>
      </p:sp>
    </p:spTree>
    <p:extLst>
      <p:ext uri="{BB962C8B-B14F-4D97-AF65-F5344CB8AC3E}">
        <p14:creationId xmlns:p14="http://schemas.microsoft.com/office/powerpoint/2010/main" val="358891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12" grpId="0"/>
      <p:bldP spid="13" grpId="0"/>
      <p:bldP spid="14" grpId="0"/>
      <p:bldP spid="15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0" y="84400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5930" indent="-457200">
              <a:buFont typeface="Wingdings" panose="05000000000000000000" pitchFamily="2" charset="2"/>
              <a:buChar char="ü"/>
            </a:pP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Who 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are in the conversation? </a:t>
            </a:r>
            <a:endParaRPr lang="en-US" sz="30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5930" indent="-457200">
              <a:buFont typeface="Wingdings" panose="05000000000000000000" pitchFamily="2" charset="2"/>
              <a:buChar char="ü"/>
            </a:pP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What 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are they talking about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0356" y="39502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141" y="29238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3427" y="0"/>
            <a:ext cx="345566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8768" y="374414"/>
            <a:ext cx="802263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69" y="1102914"/>
            <a:ext cx="5605308" cy="52405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997677" y="2683194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They are a school counsellor, Nick, Mai,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and their classmates. </a:t>
            </a:r>
            <a:endParaRPr lang="en-US" sz="2800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They are talking about how to maintain good physical and mental health. </a:t>
            </a:r>
            <a:endParaRPr lang="en-US" sz="2800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(The dialogue on page 28)</a:t>
            </a:r>
            <a:endParaRPr lang="en-US" sz="2800" i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61863" y="2057334"/>
            <a:ext cx="3175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Suggested answers: 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39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12962" y="646331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7571" y="62093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356" y="5182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3427" y="0"/>
            <a:ext cx="345566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067F34-DA54-BEC1-0B29-376893EF1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7965" y="1328817"/>
            <a:ext cx="5884235" cy="505873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School Counsellor: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Good morning, class. Welcome to our “Tips for Good Physical and Mental Health”. In this session, feel free to ask any questions.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Nick: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How can we maintain good physical health?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School Counsellor: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You should get enough sleep, eat a healthy diet, and do physical exercise regularly.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Mai: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My parents say students of our age need to sleep at least eight hours a day. Is that right?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School Counsellor: Yes, it 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Phong: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But we often find it difficult to get a good night’s sleep, especially before exams. Could you offer us any advice?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5AA0F55-7240-F5CB-B084-148854B7E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292661"/>
            <a:ext cx="5842820" cy="509488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School Counsellor: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 understand that exams bring about lots of stress. You can reduce this stress by studying long before the exam, not waiting until the night before 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Phong: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Thank you. Do you have any tips about looking after our mental health?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School Counsellor: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If you want to have good mental health, you should have a well-balanced life. I mean you should balance your study and life.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Nick: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But how can we balance them? School Counsellor: Well, you have to manage your time by planning your schedule and giving priority to your work. And you should keep a balance between study and play.</a:t>
            </a:r>
          </a:p>
          <a:p>
            <a:pPr>
              <a:lnSpc>
                <a:spcPct val="100000"/>
              </a:lnSpc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014">
            <a:hlinkClick r:id="" action="ppaction://media"/>
            <a:extLst>
              <a:ext uri="{FF2B5EF4-FFF2-40B4-BE49-F238E27FC236}">
                <a16:creationId xmlns:a16="http://schemas.microsoft.com/office/drawing/2014/main" id="{80609389-B60F-2FBE-AB65-644944BE96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06416" y="57295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7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40149" y="303516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write T (true) or F (False).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37544" y="2963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329" y="1761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D02B1EF-EAE4-4D3F-0863-BBFE06B71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461485"/>
              </p:ext>
            </p:extLst>
          </p:nvPr>
        </p:nvGraphicFramePr>
        <p:xfrm>
          <a:off x="580103" y="689866"/>
          <a:ext cx="11121008" cy="530670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771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2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6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466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5A0B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TRUE (T)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FALSE (F)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11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counsellor is giving advice on how to maintain good physical and mental health.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31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According to Mai’s parents, students shouldn’t sleep more than eight hours a day.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103545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Many students find it easy to get a good night’s sleep before exams.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26221227"/>
                  </a:ext>
                </a:extLst>
              </a:tr>
              <a:tr h="63631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Nick doesn’t know how to have a well-balanced life.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663421673"/>
                  </a:ext>
                </a:extLst>
              </a:tr>
              <a:tr h="63631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school counsellor advises the students to balance their study and play time.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82215873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407692C-BBE5-831C-6FBB-3D0E40A7E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0304" y="2372294"/>
            <a:ext cx="709070" cy="5310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84B98E-220B-93CE-8C6B-EEE68AD7C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4060" y="1498855"/>
            <a:ext cx="709070" cy="5310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BBD69F-EA26-69B7-DC7B-E1BDA1BA7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220" y="4373866"/>
            <a:ext cx="709070" cy="5310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72A153-44B1-0D68-E004-344BD0B5E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9324" y="3481470"/>
            <a:ext cx="709070" cy="5310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07B08BE-9815-C952-84F9-45F9D01A1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220" y="5156932"/>
            <a:ext cx="709070" cy="5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7294" y="513748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 with their definitions.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64689" y="524055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7474" y="40048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D18D95D-5BD8-5D66-A7AF-6BB300560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901616"/>
              </p:ext>
            </p:extLst>
          </p:nvPr>
        </p:nvGraphicFramePr>
        <p:xfrm>
          <a:off x="3867287" y="957757"/>
          <a:ext cx="6958554" cy="5227131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6958554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70C0"/>
                          </a:solidFill>
                          <a:effectLst/>
                        </a:rPr>
                        <a:t>a.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</a:rPr>
                        <a:t> a person whose job is to help and support people with problems</a:t>
                      </a:r>
                      <a:endParaRPr lang="en-US" sz="26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70C0"/>
                          </a:solidFill>
                          <a:effectLst/>
                        </a:rPr>
                        <a:t>b.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</a:rPr>
                        <a:t> connected with a person’s body rather than their mind</a:t>
                      </a:r>
                      <a:endParaRPr lang="en-US" sz="26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132732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70C0"/>
                          </a:solidFill>
                          <a:effectLst/>
                        </a:rPr>
                        <a:t>c.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</a:rPr>
                        <a:t> something that you think is more important than other things and should be dealt with first</a:t>
                      </a:r>
                      <a:endParaRPr lang="en-US" sz="26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70C0"/>
                          </a:solidFill>
                          <a:effectLst/>
                        </a:rPr>
                        <a:t>d.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</a:rPr>
                        <a:t> connected with the state of health of the mind</a:t>
                      </a:r>
                      <a:endParaRPr lang="en-US" sz="26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70C0"/>
                          </a:solidFill>
                          <a:effectLst/>
                        </a:rPr>
                        <a:t>e.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</a:rPr>
                        <a:t> having the right amounts of all the different parts that make up something</a:t>
                      </a:r>
                      <a:endParaRPr lang="en-US" sz="26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A24F36-8B0D-EF70-D699-C098731B4624}"/>
              </a:ext>
            </a:extLst>
          </p:cNvPr>
          <p:cNvSpPr/>
          <p:nvPr/>
        </p:nvSpPr>
        <p:spPr>
          <a:xfrm>
            <a:off x="363746" y="1132010"/>
            <a:ext cx="2408952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0623794-BD2A-BEC5-1958-57A605A08686}"/>
              </a:ext>
            </a:extLst>
          </p:cNvPr>
          <p:cNvSpPr/>
          <p:nvPr/>
        </p:nvSpPr>
        <p:spPr>
          <a:xfrm>
            <a:off x="363746" y="2074679"/>
            <a:ext cx="2408952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mental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AE9511F-937D-7915-6306-6476EADBA59A}"/>
              </a:ext>
            </a:extLst>
          </p:cNvPr>
          <p:cNvSpPr/>
          <p:nvPr/>
        </p:nvSpPr>
        <p:spPr>
          <a:xfrm>
            <a:off x="350624" y="3081154"/>
            <a:ext cx="2408952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well-balanced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E98DCCA-3037-7811-F587-C75E98DC4069}"/>
              </a:ext>
            </a:extLst>
          </p:cNvPr>
          <p:cNvSpPr/>
          <p:nvPr/>
        </p:nvSpPr>
        <p:spPr>
          <a:xfrm>
            <a:off x="363746" y="5030298"/>
            <a:ext cx="2408952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1" dirty="0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counsellor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FDDE81F-EE2F-DAAF-D9B9-30C620BED95A}"/>
              </a:ext>
            </a:extLst>
          </p:cNvPr>
          <p:cNvSpPr/>
          <p:nvPr/>
        </p:nvSpPr>
        <p:spPr>
          <a:xfrm>
            <a:off x="350624" y="4034203"/>
            <a:ext cx="2408952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C02076-28C3-42BD-BDBE-F74A11B2EFDB}"/>
              </a:ext>
            </a:extLst>
          </p:cNvPr>
          <p:cNvSpPr txBox="1"/>
          <p:nvPr/>
        </p:nvSpPr>
        <p:spPr>
          <a:xfrm>
            <a:off x="10956951" y="1404340"/>
            <a:ext cx="14842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1. b </a:t>
            </a:r>
          </a:p>
          <a:p>
            <a:r>
              <a:rPr lang="pt-BR" sz="3200" b="1" dirty="0">
                <a:solidFill>
                  <a:srgbClr val="0070C0"/>
                </a:solidFill>
              </a:rPr>
              <a:t>2. d </a:t>
            </a:r>
          </a:p>
          <a:p>
            <a:r>
              <a:rPr lang="pt-BR" sz="3200" b="1" dirty="0">
                <a:solidFill>
                  <a:srgbClr val="0070C0"/>
                </a:solidFill>
              </a:rPr>
              <a:t>3. e </a:t>
            </a:r>
          </a:p>
          <a:p>
            <a:r>
              <a:rPr lang="pt-BR" sz="3200" b="1" dirty="0">
                <a:solidFill>
                  <a:srgbClr val="0070C0"/>
                </a:solidFill>
              </a:rPr>
              <a:t>4. c </a:t>
            </a:r>
          </a:p>
          <a:p>
            <a:r>
              <a:rPr lang="pt-BR" sz="3200" b="1" dirty="0">
                <a:solidFill>
                  <a:srgbClr val="0070C0"/>
                </a:solidFill>
              </a:rPr>
              <a:t>5. a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38963" y="877539"/>
            <a:ext cx="1111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*Keys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5" name="Straight Arrow Connector 4"/>
          <p:cNvCxnSpPr>
            <a:stCxn id="29" idx="3"/>
          </p:cNvCxnSpPr>
          <p:nvPr/>
        </p:nvCxnSpPr>
        <p:spPr>
          <a:xfrm>
            <a:off x="2772698" y="1488252"/>
            <a:ext cx="1094589" cy="8026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59576" y="2494717"/>
            <a:ext cx="1094589" cy="2251970"/>
          </a:xfrm>
          <a:prstGeom prst="straightConnector1">
            <a:avLst/>
          </a:prstGeom>
          <a:ln w="28575">
            <a:solidFill>
              <a:srgbClr val="F266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772698" y="3457822"/>
            <a:ext cx="1081467" cy="2107236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5" idx="1"/>
          </p:cNvCxnSpPr>
          <p:nvPr/>
        </p:nvCxnSpPr>
        <p:spPr>
          <a:xfrm flipV="1">
            <a:off x="2785820" y="3571322"/>
            <a:ext cx="1081467" cy="821084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4" idx="3"/>
          </p:cNvCxnSpPr>
          <p:nvPr/>
        </p:nvCxnSpPr>
        <p:spPr>
          <a:xfrm flipV="1">
            <a:off x="2772698" y="1404340"/>
            <a:ext cx="1081467" cy="398220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98323"/>
            <a:ext cx="12191999" cy="695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1567885"/>
            <a:ext cx="119980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5"/>
                </a:solidFill>
                <a:latin typeface="Bodoni MT" panose="02070603080606020203" pitchFamily="18" charset="0"/>
              </a:rPr>
              <a:t>Hello everyone </a:t>
            </a:r>
            <a:r>
              <a:rPr lang="en-US" sz="5400" b="1" dirty="0" smtClean="0">
                <a:solidFill>
                  <a:schemeClr val="accent5"/>
                </a:solidFill>
                <a:latin typeface="Bodoni MT" panose="02070603080606020203" pitchFamily="18" charset="0"/>
              </a:rPr>
              <a:t>!!!</a:t>
            </a:r>
          </a:p>
          <a:p>
            <a:pPr algn="ctr"/>
            <a:r>
              <a:rPr lang="en-US" sz="5400" b="1" dirty="0" smtClean="0">
                <a:solidFill>
                  <a:schemeClr val="accent5"/>
                </a:solidFill>
                <a:latin typeface="Bodoni MT" panose="02070603080606020203" pitchFamily="18" charset="0"/>
              </a:rPr>
              <a:t>Teacher: Nguyen </a:t>
            </a:r>
            <a:r>
              <a:rPr lang="en-US" sz="5400" b="1" dirty="0" err="1" smtClean="0">
                <a:solidFill>
                  <a:schemeClr val="accent5"/>
                </a:solidFill>
                <a:latin typeface="Bodoni MT" panose="02070603080606020203" pitchFamily="18" charset="0"/>
              </a:rPr>
              <a:t>Thi</a:t>
            </a:r>
            <a:r>
              <a:rPr lang="en-US" sz="5400" b="1" dirty="0" smtClean="0">
                <a:solidFill>
                  <a:schemeClr val="accent5"/>
                </a:solidFill>
                <a:latin typeface="Bodoni MT" panose="02070603080606020203" pitchFamily="18" charset="0"/>
              </a:rPr>
              <a:t> </a:t>
            </a:r>
            <a:r>
              <a:rPr lang="en-US" sz="5400" b="1" dirty="0" err="1" smtClean="0">
                <a:solidFill>
                  <a:schemeClr val="accent5"/>
                </a:solidFill>
                <a:latin typeface="Bodoni MT" panose="02070603080606020203" pitchFamily="18" charset="0"/>
              </a:rPr>
              <a:t>Thuy</a:t>
            </a:r>
            <a:r>
              <a:rPr lang="en-US" sz="5400" b="1" dirty="0" smtClean="0">
                <a:solidFill>
                  <a:schemeClr val="accent5"/>
                </a:solidFill>
                <a:latin typeface="Bodoni MT" panose="02070603080606020203" pitchFamily="18" charset="0"/>
              </a:rPr>
              <a:t> Hang</a:t>
            </a:r>
          </a:p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Bodoni MT" panose="02070603080606020203" pitchFamily="18" charset="0"/>
              </a:rPr>
              <a:t>Thinh</a:t>
            </a:r>
            <a:r>
              <a:rPr lang="en-US" sz="54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Bodoni MT" panose="02070603080606020203" pitchFamily="18" charset="0"/>
              </a:rPr>
              <a:t>Duc</a:t>
            </a:r>
            <a:r>
              <a:rPr lang="en-US" sz="54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 lower secondary school</a:t>
            </a:r>
            <a:endParaRPr lang="en-US" sz="5400" b="1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279" y="14625"/>
            <a:ext cx="4906296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latin typeface="Cooper Black" panose="0208090404030B020404" pitchFamily="18" charset="0"/>
              </a:rPr>
              <a:t>ENGLISH 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Cooper Black" panose="0208090404030B020404" pitchFamily="18" charset="0"/>
              </a:rPr>
              <a:t>9</a:t>
            </a:r>
            <a:endParaRPr lang="en-US" sz="6000" b="1" dirty="0">
              <a:solidFill>
                <a:schemeClr val="accent2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5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2597" y="314592"/>
            <a:ext cx="11060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283" y="2941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068" y="1914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8837" y="899380"/>
            <a:ext cx="11060412" cy="5390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physical	counsellor	      well-balanced	           priority	mental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60181" y="1485284"/>
            <a:ext cx="11972825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1. You should make a list of all the jobs you have to do and give _________ to them.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2. Maintaining a ______________ life often means making time for the things you have to do, as well as the things you want to do in a suitable way.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3. The police asked them to describe his ___________ appearance.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4. You need to maintain your physical and ___________ health.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5. The ______________ is willing to listen to the students to help them solve their problems.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5329084" y="6282813"/>
            <a:ext cx="1209368" cy="57518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Brush Script MT" panose="03060802040406070304" pitchFamily="66" charset="0"/>
              </a:rPr>
              <a:t>Game</a:t>
            </a:r>
            <a:endParaRPr lang="en-US" sz="2400" b="1" dirty="0">
              <a:solidFill>
                <a:srgbClr val="FFFF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34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9785"/>
            <a:ext cx="12192000" cy="901700"/>
          </a:xfrm>
          <a:prstGeom prst="rect">
            <a:avLst/>
          </a:prstGeom>
          <a:noFill/>
          <a:ln w="38100">
            <a:solidFill>
              <a:srgbClr val="6D9FB1"/>
            </a:solidFill>
            <a:miter lim="800000"/>
            <a:headEnd/>
            <a:tailEnd/>
          </a:ln>
          <a:extLst/>
        </p:spPr>
        <p:txBody>
          <a:bodyPr lIns="121885" tIns="60943" rIns="121885" bIns="60943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7000" b="1" dirty="0">
                <a:solidFill>
                  <a:srgbClr val="C00000"/>
                </a:solidFill>
              </a:rPr>
              <a:t>LUCKY NUMBERS</a:t>
            </a:r>
          </a:p>
        </p:txBody>
      </p:sp>
      <p:sp>
        <p:nvSpPr>
          <p:cNvPr id="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311945" y="1837323"/>
            <a:ext cx="1595967" cy="128111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134391" y="1835738"/>
            <a:ext cx="1625600" cy="1281113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58957" y="1830972"/>
            <a:ext cx="1625600" cy="1281112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55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783524" y="1837323"/>
            <a:ext cx="1625600" cy="1281112"/>
          </a:xfrm>
          <a:prstGeom prst="rect">
            <a:avLst/>
          </a:prstGeom>
          <a:solidFill>
            <a:srgbClr val="66FF3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666699"/>
                </a:solidFill>
              </a:rPr>
              <a:t>4</a:t>
            </a:r>
          </a:p>
        </p:txBody>
      </p:sp>
      <p:sp>
        <p:nvSpPr>
          <p:cNvPr id="57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311940" y="3300999"/>
            <a:ext cx="1625600" cy="1281112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/>
              <a:t>5</a:t>
            </a:r>
            <a:endParaRPr lang="en-US" sz="10666" b="1" dirty="0"/>
          </a:p>
        </p:txBody>
      </p:sp>
      <p:sp>
        <p:nvSpPr>
          <p:cNvPr id="58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134391" y="3300999"/>
            <a:ext cx="1625600" cy="1281112"/>
          </a:xfrm>
          <a:prstGeom prst="rect">
            <a:avLst/>
          </a:prstGeom>
          <a:solidFill>
            <a:srgbClr val="CC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66FFCC"/>
                </a:solidFill>
              </a:rPr>
              <a:t>6</a:t>
            </a:r>
            <a:endParaRPr lang="en-US" sz="10666" b="1" dirty="0">
              <a:solidFill>
                <a:srgbClr val="66FFCC"/>
              </a:solidFill>
            </a:endParaRPr>
          </a:p>
        </p:txBody>
      </p:sp>
      <p:sp>
        <p:nvSpPr>
          <p:cNvPr id="59" name="Rectangle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958957" y="3313699"/>
            <a:ext cx="1625600" cy="128111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FFFF00"/>
                </a:solidFill>
              </a:rPr>
              <a:t>7</a:t>
            </a:r>
            <a:endParaRPr lang="en-US" sz="10666" b="1" dirty="0">
              <a:solidFill>
                <a:srgbClr val="FFFF00"/>
              </a:solidFill>
            </a:endParaRPr>
          </a:p>
        </p:txBody>
      </p:sp>
      <p:sp>
        <p:nvSpPr>
          <p:cNvPr id="60" name="Rectangle 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791991" y="3313699"/>
            <a:ext cx="1625600" cy="1268412"/>
          </a:xfrm>
          <a:prstGeom prst="rect">
            <a:avLst/>
          </a:prstGeom>
          <a:solidFill>
            <a:srgbClr val="FBC864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002060"/>
                </a:solidFill>
              </a:rPr>
              <a:t>8</a:t>
            </a:r>
            <a:endParaRPr lang="en-US" sz="10666" b="1" dirty="0">
              <a:solidFill>
                <a:srgbClr val="002060"/>
              </a:solidFill>
            </a:endParaRP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574157" y="5110353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solidFill>
                  <a:srgbClr val="0000CC"/>
                </a:solidFill>
                <a:latin typeface="Arial" charset="0"/>
              </a:rPr>
              <a:t>GA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574157" y="5643753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solidFill>
                  <a:srgbClr val="FF0000"/>
                </a:solidFill>
                <a:latin typeface="Arial" charset="0"/>
              </a:rPr>
              <a:t>GB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2199757" y="51103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latin typeface="Arial" charset="0"/>
              </a:rPr>
              <a:t>2</a:t>
            </a: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2199757" y="56437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3520557" y="51103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4841357" y="51103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6162157" y="51103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482957" y="51103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8803757" y="51103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10124557" y="51103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10124557" y="56437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8803757" y="56437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7482957" y="56437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6162157" y="56437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4841357" y="56437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3520557" y="56437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824" y="2361469"/>
            <a:ext cx="1910735" cy="173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" y="2477881"/>
            <a:ext cx="2272758" cy="176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>
            <a:hlinkClick r:id="rId13" action="ppaction://hlinksldjump"/>
          </p:cNvPr>
          <p:cNvSpPr/>
          <p:nvPr/>
        </p:nvSpPr>
        <p:spPr>
          <a:xfrm>
            <a:off x="11311591" y="6430297"/>
            <a:ext cx="668594" cy="427703"/>
          </a:xfrm>
          <a:prstGeom prst="rightArrow">
            <a:avLst/>
          </a:prstGeom>
          <a:solidFill>
            <a:srgbClr val="0087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5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9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1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7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3" dur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5" dur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8" dur="1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1" dur="1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4" dur="1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10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10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70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10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3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58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0" dur="1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4" dur="1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8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 nodeType="clickPar">
                      <p:stCondLst>
                        <p:cond delay="0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10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 nodeType="clickPar">
                      <p:stCondLst>
                        <p:cond delay="0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10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10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 nodeType="clickPar">
                      <p:stCondLst>
                        <p:cond delay="0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8" dur="1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1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 nodeType="clickPar">
                      <p:stCondLst>
                        <p:cond delay="0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3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 nodeType="clickPar">
                      <p:stCondLst>
                        <p:cond delay="0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10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10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10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10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</p:childTnLst>
        </p:cTn>
      </p:par>
    </p:tnLst>
    <p:bldLst>
      <p:bldP spid="4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2597" y="314592"/>
            <a:ext cx="11060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283" y="2941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068" y="1914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8837" y="899380"/>
            <a:ext cx="11060412" cy="5390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physical	counsellor	      well-balanced	           priority	mental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79613" y="1730015"/>
            <a:ext cx="10799636" cy="103177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1. You should make a list of all the jobs you have to do and give ___________ to them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F85257-F0BF-3D28-B321-70E31D687BBE}"/>
              </a:ext>
            </a:extLst>
          </p:cNvPr>
          <p:cNvSpPr txBox="1"/>
          <p:nvPr/>
        </p:nvSpPr>
        <p:spPr>
          <a:xfrm>
            <a:off x="1100919" y="2639257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priority</a:t>
            </a:r>
          </a:p>
        </p:txBody>
      </p:sp>
    </p:spTree>
    <p:extLst>
      <p:ext uri="{BB962C8B-B14F-4D97-AF65-F5344CB8AC3E}">
        <p14:creationId xmlns:p14="http://schemas.microsoft.com/office/powerpoint/2010/main" val="333096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2597" y="314592"/>
            <a:ext cx="11060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283" y="2941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068" y="1914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8837" y="899380"/>
            <a:ext cx="11060412" cy="5390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physical	counsellor	      well-balanced	           priority	mental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22363" y="1791778"/>
            <a:ext cx="11068258" cy="114976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2. </a:t>
            </a:r>
            <a:r>
              <a:rPr lang="en-US" sz="3200" dirty="0"/>
              <a:t>Maintaining a ______________ life often means making time for the things you have to do, as well as the things you want to do in a suitable way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AC88B6-E853-2506-A8D4-7FA904A0E2D2}"/>
              </a:ext>
            </a:extLst>
          </p:cNvPr>
          <p:cNvSpPr txBox="1"/>
          <p:nvPr/>
        </p:nvSpPr>
        <p:spPr>
          <a:xfrm>
            <a:off x="3418356" y="1879780"/>
            <a:ext cx="2947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well-balanced</a:t>
            </a:r>
          </a:p>
        </p:txBody>
      </p:sp>
    </p:spTree>
    <p:extLst>
      <p:ext uri="{BB962C8B-B14F-4D97-AF65-F5344CB8AC3E}">
        <p14:creationId xmlns:p14="http://schemas.microsoft.com/office/powerpoint/2010/main" val="279253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2597" y="314592"/>
            <a:ext cx="11060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283" y="2941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068" y="1914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8837" y="899380"/>
            <a:ext cx="11060412" cy="5390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physical	counsellor	      well-balanced	           priority	mental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64972" y="2030326"/>
            <a:ext cx="11368141" cy="103177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 smtClean="0"/>
              <a:t>3</a:t>
            </a:r>
            <a:r>
              <a:rPr lang="en-US" sz="3200" dirty="0"/>
              <a:t>. The police asked them to describe his ___________ appearance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DBB1DE-8079-BFCA-E311-466D664B358A}"/>
              </a:ext>
            </a:extLst>
          </p:cNvPr>
          <p:cNvSpPr txBox="1"/>
          <p:nvPr/>
        </p:nvSpPr>
        <p:spPr>
          <a:xfrm>
            <a:off x="7233271" y="198460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physical</a:t>
            </a:r>
          </a:p>
        </p:txBody>
      </p:sp>
    </p:spTree>
    <p:extLst>
      <p:ext uri="{BB962C8B-B14F-4D97-AF65-F5344CB8AC3E}">
        <p14:creationId xmlns:p14="http://schemas.microsoft.com/office/powerpoint/2010/main" val="219213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2597" y="314592"/>
            <a:ext cx="11060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283" y="2941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068" y="1914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8837" y="899380"/>
            <a:ext cx="11060412" cy="5390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physical	counsellor	      well-balanced	           priority	mental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68170" y="1595542"/>
            <a:ext cx="10822451" cy="157949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3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4. You need to maintain your physical and ___________ health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80EB18-3491-3D7C-DD96-265805B9C35D}"/>
              </a:ext>
            </a:extLst>
          </p:cNvPr>
          <p:cNvSpPr txBox="1"/>
          <p:nvPr/>
        </p:nvSpPr>
        <p:spPr>
          <a:xfrm>
            <a:off x="8039839" y="218662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mental</a:t>
            </a:r>
          </a:p>
        </p:txBody>
      </p:sp>
    </p:spTree>
    <p:extLst>
      <p:ext uri="{BB962C8B-B14F-4D97-AF65-F5344CB8AC3E}">
        <p14:creationId xmlns:p14="http://schemas.microsoft.com/office/powerpoint/2010/main" val="149145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2597" y="314592"/>
            <a:ext cx="11060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283" y="2941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068" y="1914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8837" y="899380"/>
            <a:ext cx="11060412" cy="5390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physical	counsellor	      well-balanced	           priority	mental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95989" y="1800876"/>
            <a:ext cx="10694632" cy="141523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 smtClean="0"/>
              <a:t>5</a:t>
            </a:r>
            <a:r>
              <a:rPr lang="en-US" sz="3200" dirty="0"/>
              <a:t>. The ______________ is willing to listen to the students to help them solve their problems.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2298885" y="180087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counsellor</a:t>
            </a:r>
          </a:p>
        </p:txBody>
      </p:sp>
    </p:spTree>
    <p:extLst>
      <p:ext uri="{BB962C8B-B14F-4D97-AF65-F5344CB8AC3E}">
        <p14:creationId xmlns:p14="http://schemas.microsoft.com/office/powerpoint/2010/main" val="261874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2EF82270-6D34-4F87-9C4E-ED6F7AEC9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181" y="1330113"/>
            <a:ext cx="5462547" cy="4241507"/>
          </a:xfrm>
          <a:prstGeom prst="rect">
            <a:avLst/>
          </a:prstGeom>
        </p:spPr>
      </p:pic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ình ảnh 14">
            <a:extLst>
              <a:ext uri="{FF2B5EF4-FFF2-40B4-BE49-F238E27FC236}">
                <a16:creationId xmlns:a16="http://schemas.microsoft.com/office/drawing/2014/main" id="{6A87F6EE-F9BD-47F5-8169-878FAA106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15" y="5184719"/>
            <a:ext cx="1473480" cy="1501921"/>
          </a:xfrm>
          <a:prstGeom prst="rect">
            <a:avLst/>
          </a:prstGeom>
        </p:spPr>
      </p:pic>
      <p:pic>
        <p:nvPicPr>
          <p:cNvPr id="10" name="Hình ảnh 6">
            <a:extLst>
              <a:ext uri="{FF2B5EF4-FFF2-40B4-BE49-F238E27FC236}">
                <a16:creationId xmlns:a16="http://schemas.microsoft.com/office/drawing/2014/main" id="{511EC4AE-91F6-4F4D-AE82-D63F3738A5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9174" y="74052"/>
            <a:ext cx="1496131" cy="149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2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32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uyển chọn 500+ hình ảnh icon buồn hot nhất hiện nay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153" y="1542477"/>
            <a:ext cx="4838955" cy="41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64148" y="133817"/>
            <a:ext cx="6379853" cy="83099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tx1"/>
                </a:solidFill>
              </a:rPr>
              <a:t>UNLUCKY NUMBER </a:t>
            </a:r>
          </a:p>
        </p:txBody>
      </p:sp>
      <p:pic>
        <p:nvPicPr>
          <p:cNvPr id="5" name="Tieng-bao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2186" y="4"/>
            <a:ext cx="649817" cy="649817"/>
          </a:xfrm>
          <a:prstGeom prst="rect">
            <a:avLst/>
          </a:prstGeom>
        </p:spPr>
      </p:pic>
      <p:sp>
        <p:nvSpPr>
          <p:cNvPr id="6" name="Action Button: Home 5">
            <a:hlinkClick r:id="rId6" action="ppaction://hlinksldjump" highlightClick="1"/>
          </p:cNvPr>
          <p:cNvSpPr/>
          <p:nvPr/>
        </p:nvSpPr>
        <p:spPr>
          <a:xfrm>
            <a:off x="11466040" y="6111453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1517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ình ảnh 14">
            <a:extLst>
              <a:ext uri="{FF2B5EF4-FFF2-40B4-BE49-F238E27FC236}">
                <a16:creationId xmlns:a16="http://schemas.microsoft.com/office/drawing/2014/main" id="{6A87F6EE-F9BD-47F5-8169-878FAA106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15" y="5184719"/>
            <a:ext cx="1473480" cy="1501921"/>
          </a:xfrm>
          <a:prstGeom prst="rect">
            <a:avLst/>
          </a:prstGeom>
        </p:spPr>
      </p:pic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2EF82270-6D34-4F87-9C4E-ED6F7AEC9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181" y="1330113"/>
            <a:ext cx="5462547" cy="4241507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511EC4AE-91F6-4F4D-AE82-D63F3738A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174" y="74052"/>
            <a:ext cx="1496131" cy="1499109"/>
          </a:xfrm>
          <a:prstGeom prst="rect">
            <a:avLst/>
          </a:prstGeom>
        </p:spPr>
      </p:pic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5708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32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249210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32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215812" y="2235264"/>
            <a:ext cx="673396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Work in 2 teams.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Look at 10 pictures.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Find the word for each picture, then take the first letter from each picture to form the mystery word. 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Which team finds the mystery word first will become the winner.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76651" y="3273839"/>
            <a:ext cx="2851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266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4221016" y="142864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2597" y="314592"/>
            <a:ext cx="11060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283" y="2941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068" y="1914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8837" y="899380"/>
            <a:ext cx="11060412" cy="5390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physical	counsellor	      well-balanced	           priority	mental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60181" y="1485284"/>
            <a:ext cx="11972825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1. You should make a list of all the jobs you have to do and give _________ to them.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2. Maintaining a ______________ life often means making time for the things you have to do, as well as the things you want to do in a suitable way.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3. The police asked them to describe his ___________ appearance.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4. You need to maintain your physical and ___________ health.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5. The ______________ is willing to listen to the students to help them solve their problems.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02472" y="4682773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counsellor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80EB18-3491-3D7C-DD96-265805B9C35D}"/>
              </a:ext>
            </a:extLst>
          </p:cNvPr>
          <p:cNvSpPr txBox="1"/>
          <p:nvPr/>
        </p:nvSpPr>
        <p:spPr>
          <a:xfrm>
            <a:off x="6918961" y="414324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mental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BB1DE-8079-BFCA-E311-466D664B358A}"/>
              </a:ext>
            </a:extLst>
          </p:cNvPr>
          <p:cNvSpPr txBox="1"/>
          <p:nvPr/>
        </p:nvSpPr>
        <p:spPr>
          <a:xfrm>
            <a:off x="6721993" y="351162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physical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85257-F0BF-3D28-B321-70E31D687BBE}"/>
              </a:ext>
            </a:extLst>
          </p:cNvPr>
          <p:cNvSpPr txBox="1"/>
          <p:nvPr/>
        </p:nvSpPr>
        <p:spPr>
          <a:xfrm>
            <a:off x="10071097" y="1419377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priority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C88B6-E853-2506-A8D4-7FA904A0E2D2}"/>
              </a:ext>
            </a:extLst>
          </p:cNvPr>
          <p:cNvSpPr txBox="1"/>
          <p:nvPr/>
        </p:nvSpPr>
        <p:spPr>
          <a:xfrm>
            <a:off x="2808756" y="2478483"/>
            <a:ext cx="2947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well-balanced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954183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6D9FB1"/>
                </a:solidFill>
              </a:endParaRPr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6D9FB1"/>
                </a:solidFill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6D9FB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98888" y="1118297"/>
            <a:ext cx="10536999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Work in pairs. Interview each other about how healthy you are. </a:t>
            </a:r>
          </a:p>
          <a:p>
            <a:r>
              <a:rPr lang="en-US" sz="2600" b="1" dirty="0"/>
              <a:t>Give each other advice.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9638" y="11500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423" y="10474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39580" y="134468"/>
            <a:ext cx="4132696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400" b="1" dirty="0">
                <a:solidFill>
                  <a:srgbClr val="F16649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C02516A5-D05B-AECD-FA5F-AA730F51FA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2375578" y="4246228"/>
            <a:ext cx="1306285" cy="1589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A4036C04-E008-687A-7E65-325F1FEF0EC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657768" y="4223781"/>
            <a:ext cx="1755996" cy="1592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id="{FB8AC1D4-ADB1-E040-6AE7-68AB256ADC8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2380815" y="3132577"/>
            <a:ext cx="1295808" cy="1061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id="{D7A42323-99C9-C700-641A-5EC5B849D14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28983" y="3134642"/>
            <a:ext cx="1500893" cy="1056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4344054" y="2145836"/>
            <a:ext cx="699518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latin typeface="ChronicaProMediumIt"/>
              </a:rPr>
              <a:t>Example:</a:t>
            </a:r>
            <a:endParaRPr lang="en-US" sz="3200" b="0" i="1" dirty="0">
              <a:solidFill>
                <a:srgbClr val="0070C0"/>
              </a:solidFill>
              <a:effectLst/>
              <a:latin typeface="ChronicaProMediumIt"/>
            </a:endParaRPr>
          </a:p>
          <a:p>
            <a:r>
              <a:rPr lang="en-US" sz="3200" b="1" i="0" dirty="0">
                <a:solidFill>
                  <a:srgbClr val="242021"/>
                </a:solidFill>
                <a:effectLst/>
                <a:latin typeface="ChronicaProMediumIt"/>
              </a:rPr>
              <a:t>A: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How healthy are you?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200" b="1" i="0" dirty="0">
                <a:solidFill>
                  <a:srgbClr val="242021"/>
                </a:solidFill>
                <a:effectLst/>
                <a:latin typeface="ChronicaProMediumIt"/>
              </a:rPr>
              <a:t>B: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I’m tired.</a:t>
            </a:r>
          </a:p>
          <a:p>
            <a:r>
              <a:rPr lang="en-US" sz="3200" b="1" dirty="0">
                <a:solidFill>
                  <a:srgbClr val="242021"/>
                </a:solidFill>
                <a:latin typeface="ChronicaProMediumIt"/>
              </a:rPr>
              <a:t>A: </a:t>
            </a:r>
            <a:r>
              <a:rPr lang="en-US" sz="3200" dirty="0">
                <a:solidFill>
                  <a:srgbClr val="242021"/>
                </a:solidFill>
                <a:latin typeface="ChronicaProMediumIt"/>
              </a:rPr>
              <a:t>You should take a break and do some physical exercise</a:t>
            </a:r>
            <a:endParaRPr lang="en-US" sz="3200" b="0" i="0" dirty="0">
              <a:solidFill>
                <a:srgbClr val="242021"/>
              </a:solidFill>
              <a:effectLst/>
              <a:latin typeface="ChronicaPro-Book"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19"/>
            <a:ext cx="12192000" cy="931852"/>
            <a:chOff x="7620" y="-7620"/>
            <a:chExt cx="12192000" cy="1083309"/>
          </a:xfrm>
          <a:solidFill>
            <a:srgbClr val="77ADC0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358086" y="168113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218488" y="1990620"/>
            <a:ext cx="11574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Identify </a:t>
            </a:r>
            <a:r>
              <a:rPr lang="en-US" sz="3600" dirty="0"/>
              <a:t>the topic of the unit;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lexical items related to </a:t>
            </a:r>
            <a:r>
              <a:rPr lang="en-US" sz="3600" i="1" dirty="0"/>
              <a:t>Healthy living for teens;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language features that are covered in the unit.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343" y="1426735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9264" y="1186565"/>
            <a:ext cx="8019079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70C0"/>
                </a:solidFill>
              </a:rPr>
              <a:t>What have we learnt in this lesson?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886" y="1450834"/>
            <a:ext cx="94533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Do exercises in the workbook.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Start preparing for the Project of the unit.</a:t>
            </a: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75587" y="130433"/>
            <a:ext cx="5201265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Snap ITC" panose="04040A07060A02020202" pitchFamily="82" charset="0"/>
                <a:cs typeface="Arial" panose="020B0604020202020204" pitchFamily="34" charset="0"/>
              </a:rPr>
              <a:t>* Homework</a:t>
            </a:r>
            <a:endParaRPr lang="en-US" sz="5400" b="1" dirty="0">
              <a:solidFill>
                <a:srgbClr val="009999"/>
              </a:solidFill>
              <a:effectLst>
                <a:glow rad="88900">
                  <a:schemeClr val="bg1"/>
                </a:glow>
              </a:effectLst>
              <a:latin typeface="Snap ITC" panose="04040A07060A02020202" pitchFamily="8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338"/>
            <a:ext cx="12395200" cy="730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9" descr="0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0785">
            <a:off x="0" y="5410201"/>
            <a:ext cx="172720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1" descr="0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99617">
            <a:off x="10679643" y="5219702"/>
            <a:ext cx="1295400" cy="153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9" descr="0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74254">
            <a:off x="214841" y="-52825"/>
            <a:ext cx="1295400" cy="153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21" descr="0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74069">
            <a:off x="10644560" y="265337"/>
            <a:ext cx="172720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6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49" y="15468600"/>
            <a:ext cx="12725401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6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4800" y="16230600"/>
            <a:ext cx="1272540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105483" y="1469057"/>
            <a:ext cx="9985109" cy="35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3" tIns="60952" rIns="121903" bIns="60952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800" b="1" spc="533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8800" b="1" spc="533" dirty="0">
                <a:ln w="28575">
                  <a:solidFill>
                    <a:schemeClr val="bg1"/>
                  </a:solidFill>
                </a:ln>
                <a:solidFill>
                  <a:srgbClr val="00FF00"/>
                </a:solidFill>
                <a:latin typeface=".VnAvantH" pitchFamily="34" charset="0"/>
              </a:rPr>
              <a:t>See you again!</a:t>
            </a:r>
          </a:p>
        </p:txBody>
      </p:sp>
    </p:spTree>
    <p:extLst>
      <p:ext uri="{BB962C8B-B14F-4D97-AF65-F5344CB8AC3E}">
        <p14:creationId xmlns:p14="http://schemas.microsoft.com/office/powerpoint/2010/main" val="4174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A7AC07-FACF-04BD-248F-971F983D0A85}"/>
              </a:ext>
            </a:extLst>
          </p:cNvPr>
          <p:cNvSpPr/>
          <p:nvPr/>
        </p:nvSpPr>
        <p:spPr>
          <a:xfrm>
            <a:off x="4130371" y="3350532"/>
            <a:ext cx="50474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</a:t>
            </a:r>
            <a:r>
              <a:rPr lang="en-US" sz="5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…………………</a:t>
            </a:r>
            <a:endParaRPr lang="en-US" sz="52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2B5B64-793B-055F-F087-55E2244FD928}"/>
              </a:ext>
            </a:extLst>
          </p:cNvPr>
          <p:cNvSpPr/>
          <p:nvPr/>
        </p:nvSpPr>
        <p:spPr>
          <a:xfrm>
            <a:off x="176627" y="3282593"/>
            <a:ext cx="3622413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r>
              <a:rPr lang="en-US" sz="5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.................</a:t>
            </a:r>
            <a:r>
              <a:rPr lang="en-US" sz="5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</a:t>
            </a:r>
            <a:endParaRPr lang="en-US" sz="5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F5E537-1655-3F63-6513-C0AF02C83B3B}"/>
              </a:ext>
            </a:extLst>
          </p:cNvPr>
          <p:cNvSpPr/>
          <p:nvPr/>
        </p:nvSpPr>
        <p:spPr>
          <a:xfrm>
            <a:off x="8181981" y="3374356"/>
            <a:ext cx="4603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</a:t>
            </a:r>
            <a:r>
              <a:rPr lang="en-US" sz="5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…………………</a:t>
            </a:r>
            <a:endParaRPr lang="en-US" sz="52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80A532-8B49-BB54-BE91-6D8B1405B7B5}"/>
              </a:ext>
            </a:extLst>
          </p:cNvPr>
          <p:cNvSpPr/>
          <p:nvPr/>
        </p:nvSpPr>
        <p:spPr>
          <a:xfrm>
            <a:off x="561454" y="6017085"/>
            <a:ext cx="223456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</a:t>
            </a: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……….</a:t>
            </a:r>
            <a:endParaRPr lang="en-US" sz="5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38B301-ED7C-9639-E7F4-C48D0741684F}"/>
              </a:ext>
            </a:extLst>
          </p:cNvPr>
          <p:cNvSpPr/>
          <p:nvPr/>
        </p:nvSpPr>
        <p:spPr>
          <a:xfrm>
            <a:off x="4287947" y="6099673"/>
            <a:ext cx="358411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……………..</a:t>
            </a:r>
            <a:endParaRPr lang="en-US" sz="5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874C6C-5AFD-7766-0388-101F49C905A0}"/>
              </a:ext>
            </a:extLst>
          </p:cNvPr>
          <p:cNvSpPr/>
          <p:nvPr/>
        </p:nvSpPr>
        <p:spPr>
          <a:xfrm>
            <a:off x="8305508" y="6032118"/>
            <a:ext cx="358411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</a:t>
            </a: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………………..</a:t>
            </a:r>
            <a:endParaRPr lang="en-US" sz="5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1" name="Picture 10" descr="A traffic jam with cars and police officers&#10;&#10;Description automatically generated">
            <a:extLst>
              <a:ext uri="{FF2B5EF4-FFF2-40B4-BE49-F238E27FC236}">
                <a16:creationId xmlns:a16="http://schemas.microsoft.com/office/drawing/2014/main" id="{F6CA3DC0-D16B-31D7-E904-61762EA39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9359" y="1169408"/>
            <a:ext cx="3405598" cy="2270398"/>
          </a:xfrm>
          <a:prstGeom prst="rect">
            <a:avLst/>
          </a:prstGeom>
        </p:spPr>
      </p:pic>
      <p:pic>
        <p:nvPicPr>
          <p:cNvPr id="13" name="Picture 12" descr="A large crowd of people on top of a train">
            <a:extLst>
              <a:ext uri="{FF2B5EF4-FFF2-40B4-BE49-F238E27FC236}">
                <a16:creationId xmlns:a16="http://schemas.microsoft.com/office/drawing/2014/main" id="{D94FDEFC-4836-0A12-179A-5BD7522DC5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37502" y="1150315"/>
            <a:ext cx="3462876" cy="2308584"/>
          </a:xfrm>
          <a:prstGeom prst="rect">
            <a:avLst/>
          </a:prstGeom>
        </p:spPr>
      </p:pic>
      <p:pic>
        <p:nvPicPr>
          <p:cNvPr id="17" name="Picture 16" descr="A train at a station&#10;&#10;Description automatically generated">
            <a:extLst>
              <a:ext uri="{FF2B5EF4-FFF2-40B4-BE49-F238E27FC236}">
                <a16:creationId xmlns:a16="http://schemas.microsoft.com/office/drawing/2014/main" id="{1B72B7E0-507B-8608-FC43-817A24556F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589196" y="1169408"/>
            <a:ext cx="3423832" cy="2308584"/>
          </a:xfrm>
          <a:prstGeom prst="rect">
            <a:avLst/>
          </a:prstGeom>
        </p:spPr>
      </p:pic>
      <p:pic>
        <p:nvPicPr>
          <p:cNvPr id="29" name="Picture 28" descr="A person holding her ears with a loud speaker&#10;&#10;Description automatically generated">
            <a:extLst>
              <a:ext uri="{FF2B5EF4-FFF2-40B4-BE49-F238E27FC236}">
                <a16:creationId xmlns:a16="http://schemas.microsoft.com/office/drawing/2014/main" id="{0DF84964-0075-1621-B653-41330E7D5F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97438" y="4178461"/>
            <a:ext cx="2013305" cy="2013305"/>
          </a:xfrm>
          <a:prstGeom prst="rect">
            <a:avLst/>
          </a:prstGeom>
        </p:spPr>
      </p:pic>
      <p:pic>
        <p:nvPicPr>
          <p:cNvPr id="35" name="Picture 34" descr="A monorail train on a track&#10;&#10;Description automatically generated">
            <a:extLst>
              <a:ext uri="{FF2B5EF4-FFF2-40B4-BE49-F238E27FC236}">
                <a16:creationId xmlns:a16="http://schemas.microsoft.com/office/drawing/2014/main" id="{9D235690-0563-58F3-AEED-62E9DA3DBE6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548394" y="4253999"/>
            <a:ext cx="2833677" cy="1896497"/>
          </a:xfrm>
          <a:prstGeom prst="rect">
            <a:avLst/>
          </a:prstGeom>
        </p:spPr>
      </p:pic>
      <p:pic>
        <p:nvPicPr>
          <p:cNvPr id="37" name="Picture 36" descr="A person in overalls holding a wire&#10;&#10;Description automatically generated">
            <a:extLst>
              <a:ext uri="{FF2B5EF4-FFF2-40B4-BE49-F238E27FC236}">
                <a16:creationId xmlns:a16="http://schemas.microsoft.com/office/drawing/2014/main" id="{6A3CD0AC-90EC-3837-CB25-C700495190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734569" y="4216654"/>
            <a:ext cx="2835884" cy="189649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21" name="Round Single Corner Rectangle 20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249210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32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4221016" y="142864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  <p:sp>
        <p:nvSpPr>
          <p:cNvPr id="2" name="Rectangle 1"/>
          <p:cNvSpPr/>
          <p:nvPr/>
        </p:nvSpPr>
        <p:spPr>
          <a:xfrm>
            <a:off x="531019" y="3251859"/>
            <a:ext cx="281237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ongestion</a:t>
            </a:r>
            <a:endParaRPr 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34292" y="3315448"/>
            <a:ext cx="333777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vercrowded</a:t>
            </a:r>
            <a:endParaRPr 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81160" y="3344149"/>
            <a:ext cx="331924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nderground</a:t>
            </a:r>
            <a:endParaRPr 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4858" y="6000704"/>
            <a:ext cx="126509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oise</a:t>
            </a:r>
            <a:endParaRPr 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34292" y="6099673"/>
            <a:ext cx="219354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ky</a:t>
            </a:r>
            <a:r>
              <a:rPr lang="en-US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 train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589196" y="6017085"/>
            <a:ext cx="262443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lectrician</a:t>
            </a:r>
            <a:endParaRPr 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331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2" grpId="0"/>
      <p:bldP spid="12" grpId="0"/>
      <p:bldP spid="15" grpId="0"/>
      <p:bldP spid="16" grpId="0"/>
      <p:bldP spid="32" grpId="0"/>
      <p:bldP spid="3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4221016" y="142864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D9F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A7AC07-FACF-04BD-248F-971F983D0A85}"/>
              </a:ext>
            </a:extLst>
          </p:cNvPr>
          <p:cNvSpPr/>
          <p:nvPr/>
        </p:nvSpPr>
        <p:spPr>
          <a:xfrm>
            <a:off x="2225771" y="3890481"/>
            <a:ext cx="50474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ake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2B5B64-793B-055F-F087-55E2244FD928}"/>
              </a:ext>
            </a:extLst>
          </p:cNvPr>
          <p:cNvSpPr/>
          <p:nvPr/>
        </p:nvSpPr>
        <p:spPr>
          <a:xfrm>
            <a:off x="-195648" y="3890481"/>
            <a:ext cx="36224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eftovers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F5E537-1655-3F63-6513-C0AF02C83B3B}"/>
              </a:ext>
            </a:extLst>
          </p:cNvPr>
          <p:cNvSpPr/>
          <p:nvPr/>
        </p:nvSpPr>
        <p:spPr>
          <a:xfrm>
            <a:off x="5193306" y="3872659"/>
            <a:ext cx="4603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80A532-8B49-BB54-BE91-6D8B1405B7B5}"/>
              </a:ext>
            </a:extLst>
          </p:cNvPr>
          <p:cNvSpPr/>
          <p:nvPr/>
        </p:nvSpPr>
        <p:spPr>
          <a:xfrm>
            <a:off x="8059966" y="3850889"/>
            <a:ext cx="50474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ush hour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" name="Picture 9" descr="A plate of food on a stack of plates&#10;&#10;Description automatically generated">
            <a:extLst>
              <a:ext uri="{FF2B5EF4-FFF2-40B4-BE49-F238E27FC236}">
                <a16:creationId xmlns:a16="http://schemas.microsoft.com/office/drawing/2014/main" id="{200AA0F3-8A3B-28AD-F68D-97DA4CEB1A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9684" r="17758"/>
          <a:stretch/>
        </p:blipFill>
        <p:spPr>
          <a:xfrm>
            <a:off x="190165" y="1231640"/>
            <a:ext cx="2802248" cy="2437917"/>
          </a:xfrm>
          <a:prstGeom prst="rect">
            <a:avLst/>
          </a:prstGeom>
        </p:spPr>
      </p:pic>
      <p:pic>
        <p:nvPicPr>
          <p:cNvPr id="12" name="Picture 11" descr="A body of water surrounded by grass and trees&#10;&#10;Description automatically generated">
            <a:extLst>
              <a:ext uri="{FF2B5EF4-FFF2-40B4-BE49-F238E27FC236}">
                <a16:creationId xmlns:a16="http://schemas.microsoft.com/office/drawing/2014/main" id="{5BD90CE3-C5DC-8C4B-44F5-CC201C303F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072243" y="1430607"/>
            <a:ext cx="3536750" cy="22302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E56A8E-0FDF-1031-50A1-212A1A20BF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688823" y="1396871"/>
            <a:ext cx="2238956" cy="2272686"/>
          </a:xfrm>
          <a:prstGeom prst="rect">
            <a:avLst/>
          </a:prstGeom>
        </p:spPr>
      </p:pic>
      <p:pic>
        <p:nvPicPr>
          <p:cNvPr id="23" name="Picture 22" descr="A crowd of people walking on a street&#10;&#10;Description automatically generated">
            <a:extLst>
              <a:ext uri="{FF2B5EF4-FFF2-40B4-BE49-F238E27FC236}">
                <a16:creationId xmlns:a16="http://schemas.microsoft.com/office/drawing/2014/main" id="{6FDE0154-A1EC-4515-FBF5-90539DDD678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rcRect r="6194"/>
          <a:stretch/>
        </p:blipFill>
        <p:spPr>
          <a:xfrm flipH="1">
            <a:off x="9059076" y="1275302"/>
            <a:ext cx="3049202" cy="243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3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A7AC07-FACF-04BD-248F-971F983D0A85}"/>
              </a:ext>
            </a:extLst>
          </p:cNvPr>
          <p:cNvSpPr/>
          <p:nvPr/>
        </p:nvSpPr>
        <p:spPr>
          <a:xfrm>
            <a:off x="3571116" y="3386202"/>
            <a:ext cx="50474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vercrowded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2B5B64-793B-055F-F087-55E2244FD928}"/>
              </a:ext>
            </a:extLst>
          </p:cNvPr>
          <p:cNvSpPr/>
          <p:nvPr/>
        </p:nvSpPr>
        <p:spPr>
          <a:xfrm>
            <a:off x="38840" y="3311576"/>
            <a:ext cx="36224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ongestion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F5E537-1655-3F63-6513-C0AF02C83B3B}"/>
              </a:ext>
            </a:extLst>
          </p:cNvPr>
          <p:cNvSpPr/>
          <p:nvPr/>
        </p:nvSpPr>
        <p:spPr>
          <a:xfrm>
            <a:off x="7976501" y="3374356"/>
            <a:ext cx="4603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nderground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80A532-8B49-BB54-BE91-6D8B1405B7B5}"/>
              </a:ext>
            </a:extLst>
          </p:cNvPr>
          <p:cNvSpPr/>
          <p:nvPr/>
        </p:nvSpPr>
        <p:spPr>
          <a:xfrm>
            <a:off x="561454" y="6037633"/>
            <a:ext cx="22345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oise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38B301-ED7C-9639-E7F4-C48D0741684F}"/>
              </a:ext>
            </a:extLst>
          </p:cNvPr>
          <p:cNvSpPr/>
          <p:nvPr/>
        </p:nvSpPr>
        <p:spPr>
          <a:xfrm>
            <a:off x="4173173" y="6102847"/>
            <a:ext cx="35841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ky train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874C6C-5AFD-7766-0388-101F49C905A0}"/>
              </a:ext>
            </a:extLst>
          </p:cNvPr>
          <p:cNvSpPr/>
          <p:nvPr/>
        </p:nvSpPr>
        <p:spPr>
          <a:xfrm>
            <a:off x="8305508" y="6032118"/>
            <a:ext cx="35841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lectrician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1" name="Picture 10" descr="A traffic jam with cars and police officers&#10;&#10;Description automatically generated">
            <a:extLst>
              <a:ext uri="{FF2B5EF4-FFF2-40B4-BE49-F238E27FC236}">
                <a16:creationId xmlns:a16="http://schemas.microsoft.com/office/drawing/2014/main" id="{F6CA3DC0-D16B-31D7-E904-61762EA39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9359" y="1169408"/>
            <a:ext cx="3405598" cy="2270398"/>
          </a:xfrm>
          <a:prstGeom prst="rect">
            <a:avLst/>
          </a:prstGeom>
        </p:spPr>
      </p:pic>
      <p:pic>
        <p:nvPicPr>
          <p:cNvPr id="13" name="Picture 12" descr="A large crowd of people on top of a train">
            <a:extLst>
              <a:ext uri="{FF2B5EF4-FFF2-40B4-BE49-F238E27FC236}">
                <a16:creationId xmlns:a16="http://schemas.microsoft.com/office/drawing/2014/main" id="{D94FDEFC-4836-0A12-179A-5BD7522DC5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37502" y="1150315"/>
            <a:ext cx="3462876" cy="2308584"/>
          </a:xfrm>
          <a:prstGeom prst="rect">
            <a:avLst/>
          </a:prstGeom>
        </p:spPr>
      </p:pic>
      <p:pic>
        <p:nvPicPr>
          <p:cNvPr id="17" name="Picture 16" descr="A train at a station&#10;&#10;Description automatically generated">
            <a:extLst>
              <a:ext uri="{FF2B5EF4-FFF2-40B4-BE49-F238E27FC236}">
                <a16:creationId xmlns:a16="http://schemas.microsoft.com/office/drawing/2014/main" id="{1B72B7E0-507B-8608-FC43-817A24556F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551842" y="1169408"/>
            <a:ext cx="3461186" cy="2308584"/>
          </a:xfrm>
          <a:prstGeom prst="rect">
            <a:avLst/>
          </a:prstGeom>
        </p:spPr>
      </p:pic>
      <p:pic>
        <p:nvPicPr>
          <p:cNvPr id="29" name="Picture 28" descr="A person holding her ears with a loud speaker&#10;&#10;Description automatically generated">
            <a:extLst>
              <a:ext uri="{FF2B5EF4-FFF2-40B4-BE49-F238E27FC236}">
                <a16:creationId xmlns:a16="http://schemas.microsoft.com/office/drawing/2014/main" id="{0DF84964-0075-1621-B653-41330E7D5F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97438" y="4178461"/>
            <a:ext cx="2013305" cy="2013305"/>
          </a:xfrm>
          <a:prstGeom prst="rect">
            <a:avLst/>
          </a:prstGeom>
        </p:spPr>
      </p:pic>
      <p:pic>
        <p:nvPicPr>
          <p:cNvPr id="35" name="Picture 34" descr="A monorail train on a track&#10;&#10;Description automatically generated">
            <a:extLst>
              <a:ext uri="{FF2B5EF4-FFF2-40B4-BE49-F238E27FC236}">
                <a16:creationId xmlns:a16="http://schemas.microsoft.com/office/drawing/2014/main" id="{9D235690-0563-58F3-AEED-62E9DA3DBE6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548394" y="4253999"/>
            <a:ext cx="2833677" cy="1896497"/>
          </a:xfrm>
          <a:prstGeom prst="rect">
            <a:avLst/>
          </a:prstGeom>
        </p:spPr>
      </p:pic>
      <p:pic>
        <p:nvPicPr>
          <p:cNvPr id="37" name="Picture 36" descr="A person in overalls holding a wire&#10;&#10;Description automatically generated">
            <a:extLst>
              <a:ext uri="{FF2B5EF4-FFF2-40B4-BE49-F238E27FC236}">
                <a16:creationId xmlns:a16="http://schemas.microsoft.com/office/drawing/2014/main" id="{6A3CD0AC-90EC-3837-CB25-C700495190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734569" y="4216654"/>
            <a:ext cx="2835884" cy="189649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21" name="Round Single Corner Rectangle 20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249210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32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4221016" y="142864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</p:spTree>
    <p:extLst>
      <p:ext uri="{BB962C8B-B14F-4D97-AF65-F5344CB8AC3E}">
        <p14:creationId xmlns:p14="http://schemas.microsoft.com/office/powerpoint/2010/main" val="377890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A7AC07-FACF-04BD-248F-971F983D0A85}"/>
              </a:ext>
            </a:extLst>
          </p:cNvPr>
          <p:cNvSpPr/>
          <p:nvPr/>
        </p:nvSpPr>
        <p:spPr>
          <a:xfrm>
            <a:off x="3618764" y="3890481"/>
            <a:ext cx="267466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</a:t>
            </a: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………….</a:t>
            </a:r>
            <a:endParaRPr lang="en-US" sz="5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2B5B64-793B-055F-F087-55E2244FD928}"/>
              </a:ext>
            </a:extLst>
          </p:cNvPr>
          <p:cNvSpPr/>
          <p:nvPr/>
        </p:nvSpPr>
        <p:spPr>
          <a:xfrm>
            <a:off x="117987" y="3890481"/>
            <a:ext cx="330877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</a:t>
            </a: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………………</a:t>
            </a:r>
            <a:endParaRPr lang="en-US" sz="5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F5E537-1655-3F63-6513-C0AF02C83B3B}"/>
              </a:ext>
            </a:extLst>
          </p:cNvPr>
          <p:cNvSpPr/>
          <p:nvPr/>
        </p:nvSpPr>
        <p:spPr>
          <a:xfrm>
            <a:off x="6708098" y="3965802"/>
            <a:ext cx="221968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O……….</a:t>
            </a:r>
            <a:endParaRPr lang="en-US" sz="5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80A532-8B49-BB54-BE91-6D8B1405B7B5}"/>
              </a:ext>
            </a:extLst>
          </p:cNvPr>
          <p:cNvSpPr/>
          <p:nvPr/>
        </p:nvSpPr>
        <p:spPr>
          <a:xfrm>
            <a:off x="8968800" y="3988916"/>
            <a:ext cx="313947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</a:t>
            </a: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…………….</a:t>
            </a:r>
            <a:endParaRPr lang="en-US" sz="5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" name="Picture 9" descr="A plate of food on a stack of plates&#10;&#10;Description automatically generated">
            <a:extLst>
              <a:ext uri="{FF2B5EF4-FFF2-40B4-BE49-F238E27FC236}">
                <a16:creationId xmlns:a16="http://schemas.microsoft.com/office/drawing/2014/main" id="{200AA0F3-8A3B-28AD-F68D-97DA4CEB1A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9684" r="17758"/>
          <a:stretch/>
        </p:blipFill>
        <p:spPr>
          <a:xfrm>
            <a:off x="190165" y="1231640"/>
            <a:ext cx="2802248" cy="2437917"/>
          </a:xfrm>
          <a:prstGeom prst="rect">
            <a:avLst/>
          </a:prstGeom>
        </p:spPr>
      </p:pic>
      <p:pic>
        <p:nvPicPr>
          <p:cNvPr id="12" name="Picture 11" descr="A body of water surrounded by grass and trees&#10;&#10;Description automatically generated">
            <a:extLst>
              <a:ext uri="{FF2B5EF4-FFF2-40B4-BE49-F238E27FC236}">
                <a16:creationId xmlns:a16="http://schemas.microsoft.com/office/drawing/2014/main" id="{5BD90CE3-C5DC-8C4B-44F5-CC201C303F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072243" y="1430607"/>
            <a:ext cx="3536750" cy="22302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E56A8E-0FDF-1031-50A1-212A1A20BF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688823" y="1396871"/>
            <a:ext cx="2238956" cy="2272686"/>
          </a:xfrm>
          <a:prstGeom prst="rect">
            <a:avLst/>
          </a:prstGeom>
        </p:spPr>
      </p:pic>
      <p:pic>
        <p:nvPicPr>
          <p:cNvPr id="23" name="Picture 22" descr="A crowd of people walking on a street&#10;&#10;Description automatically generated">
            <a:extLst>
              <a:ext uri="{FF2B5EF4-FFF2-40B4-BE49-F238E27FC236}">
                <a16:creationId xmlns:a16="http://schemas.microsoft.com/office/drawing/2014/main" id="{6FDE0154-A1EC-4515-FBF5-90539DDD678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rcRect r="6194"/>
          <a:stretch/>
        </p:blipFill>
        <p:spPr>
          <a:xfrm flipH="1">
            <a:off x="9059076" y="1275302"/>
            <a:ext cx="3049202" cy="243791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249210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32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4221016" y="142864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  <p:sp>
        <p:nvSpPr>
          <p:cNvPr id="5" name="Rectangle 4"/>
          <p:cNvSpPr/>
          <p:nvPr/>
        </p:nvSpPr>
        <p:spPr>
          <a:xfrm>
            <a:off x="391333" y="3880385"/>
            <a:ext cx="236058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eftovers</a:t>
            </a:r>
            <a:endParaRPr 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8374" y="3890481"/>
            <a:ext cx="111293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ake</a:t>
            </a:r>
            <a:endParaRPr 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56393" y="3939641"/>
            <a:ext cx="68640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ld</a:t>
            </a:r>
            <a:endParaRPr 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90951" y="3987633"/>
            <a:ext cx="25362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ush</a:t>
            </a:r>
            <a:r>
              <a:rPr lang="en-US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 hour</a:t>
            </a:r>
          </a:p>
        </p:txBody>
      </p:sp>
    </p:spTree>
    <p:extLst>
      <p:ext uri="{BB962C8B-B14F-4D97-AF65-F5344CB8AC3E}">
        <p14:creationId xmlns:p14="http://schemas.microsoft.com/office/powerpoint/2010/main" val="148582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5" grpId="0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966455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518568" y="120481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044126" y="1240360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 FOR TEENS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186771" y="1854357"/>
            <a:ext cx="64003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70C0"/>
                </a:solidFill>
              </a:rPr>
              <a:t>Advice from a School Counsellor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974100" y="1053178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C34D5E2-DB28-CED1-BB56-0FD0D1CFD2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5665" y="2550690"/>
            <a:ext cx="6791467" cy="394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34D5E2-DB28-CED1-BB56-0FD0D1CFD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1465" y="2479056"/>
            <a:ext cx="7991463" cy="40508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7A1E18-1D4D-34BC-E880-5B7D0A67ADB3}"/>
              </a:ext>
            </a:extLst>
          </p:cNvPr>
          <p:cNvSpPr txBox="1"/>
          <p:nvPr/>
        </p:nvSpPr>
        <p:spPr>
          <a:xfrm>
            <a:off x="1170038" y="842949"/>
            <a:ext cx="10432027" cy="149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Does your secondary school have a school counsellor?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What does a school counsellor do in a secondary school?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2452" y="176981"/>
            <a:ext cx="2192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</a:rPr>
              <a:t>Questions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0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maintain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2111" y="367978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duy</a:t>
            </a:r>
            <a:r>
              <a:rPr lang="en-US" sz="4800" b="1" dirty="0"/>
              <a:t> </a:t>
            </a:r>
            <a:r>
              <a:rPr lang="en-US" sz="4800" b="1" dirty="0" err="1"/>
              <a:t>trì</a:t>
            </a:r>
            <a:endParaRPr 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1343728" y="2465485"/>
            <a:ext cx="321851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meɪnˈteɪn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5" name="Picture 4" descr="A person holding a container of oil&#10;&#10;Description automatically generated">
            <a:extLst>
              <a:ext uri="{FF2B5EF4-FFF2-40B4-BE49-F238E27FC236}">
                <a16:creationId xmlns:a16="http://schemas.microsoft.com/office/drawing/2014/main" id="{8B730E2A-B7B7-A92A-747C-DECA1D76C2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391884" y="2880984"/>
            <a:ext cx="6967819" cy="38463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0C596D-35DA-B5A7-BB84-2F3002B59704}"/>
              </a:ext>
            </a:extLst>
          </p:cNvPr>
          <p:cNvSpPr txBox="1"/>
          <p:nvPr/>
        </p:nvSpPr>
        <p:spPr>
          <a:xfrm>
            <a:off x="5843239" y="2019210"/>
            <a:ext cx="67032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500" dirty="0">
              <a:solidFill>
                <a:srgbClr val="F26648"/>
              </a:solidFill>
            </a:endParaRPr>
          </a:p>
        </p:txBody>
      </p:sp>
      <p:pic>
        <p:nvPicPr>
          <p:cNvPr id="4" name="manage">
            <a:hlinkClick r:id="" action="ppaction://media"/>
            <a:extLst>
              <a:ext uri="{FF2B5EF4-FFF2-40B4-BE49-F238E27FC236}">
                <a16:creationId xmlns:a16="http://schemas.microsoft.com/office/drawing/2014/main" id="{4AA8300B-883C-20CD-ABA5-FBA5A097AD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96096" y="2019210"/>
            <a:ext cx="650511" cy="6505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07123" y="0"/>
            <a:ext cx="384046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advice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9091" y="3904783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lời</a:t>
            </a:r>
            <a:r>
              <a:rPr lang="en-US" sz="4800" b="1" dirty="0"/>
              <a:t> </a:t>
            </a:r>
            <a:r>
              <a:rPr lang="en-US" sz="4800" b="1" dirty="0" err="1"/>
              <a:t>khuyên</a:t>
            </a:r>
            <a:endParaRPr 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1734261" y="2653059"/>
            <a:ext cx="254704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ədˈvaɪs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6" name="Picture 5" descr="A hand holding a yellow note&#10;&#10;Description automatically generated">
            <a:extLst>
              <a:ext uri="{FF2B5EF4-FFF2-40B4-BE49-F238E27FC236}">
                <a16:creationId xmlns:a16="http://schemas.microsoft.com/office/drawing/2014/main" id="{ACB5CE2C-5C1A-5FF5-130F-DD1EA4A565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187668" y="2068178"/>
            <a:ext cx="7004332" cy="4671835"/>
          </a:xfrm>
          <a:prstGeom prst="rect">
            <a:avLst/>
          </a:prstGeom>
        </p:spPr>
      </p:pic>
      <p:pic>
        <p:nvPicPr>
          <p:cNvPr id="4" name="advice">
            <a:hlinkClick r:id="" action="ppaction://media"/>
            <a:extLst>
              <a:ext uri="{FF2B5EF4-FFF2-40B4-BE49-F238E27FC236}">
                <a16:creationId xmlns:a16="http://schemas.microsoft.com/office/drawing/2014/main" id="{FA5F68C5-DF21-98BA-791E-8D9FA4F405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03456" y="2059656"/>
            <a:ext cx="692544" cy="6925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07123" y="0"/>
            <a:ext cx="384046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3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4269</TotalTime>
  <Words>1484</Words>
  <Application>Microsoft Office PowerPoint</Application>
  <PresentationFormat>Widescreen</PresentationFormat>
  <Paragraphs>302</Paragraphs>
  <Slides>36</Slides>
  <Notes>28</Notes>
  <HiddenSlides>0</HiddenSlides>
  <MMClips>20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2" baseType="lpstr">
      <vt:lpstr>.VnAvantH</vt:lpstr>
      <vt:lpstr>Arial</vt:lpstr>
      <vt:lpstr>Bodoni MT</vt:lpstr>
      <vt:lpstr>Brush Script MT</vt:lpstr>
      <vt:lpstr>Calibri</vt:lpstr>
      <vt:lpstr>Calibri Light</vt:lpstr>
      <vt:lpstr>ChronicaPro-Book</vt:lpstr>
      <vt:lpstr>ChronicaProMediumIt</vt:lpstr>
      <vt:lpstr>Cooper Black</vt:lpstr>
      <vt:lpstr>Matura MT Script Capitals</vt:lpstr>
      <vt:lpstr>Myriad Pro</vt:lpstr>
      <vt:lpstr>Snap ITC</vt:lpstr>
      <vt:lpstr>Source Sans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238</cp:revision>
  <dcterms:created xsi:type="dcterms:W3CDTF">2020-12-09T02:04:09Z</dcterms:created>
  <dcterms:modified xsi:type="dcterms:W3CDTF">2025-10-26T15:26:23Z</dcterms:modified>
</cp:coreProperties>
</file>