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479dbeb789f44af6" Type="http://schemas.microsoft.com/office/2007/relationships/ui/extensibility" Target="customUI/customUI14.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6" r:id="rId1"/>
    <p:sldMasterId id="2147483818" r:id="rId2"/>
    <p:sldMasterId id="2147483830" r:id="rId3"/>
  </p:sldMasterIdLst>
  <p:notesMasterIdLst>
    <p:notesMasterId r:id="rId35"/>
  </p:notesMasterIdLst>
  <p:handoutMasterIdLst>
    <p:handoutMasterId r:id="rId36"/>
  </p:handoutMasterIdLst>
  <p:sldIdLst>
    <p:sldId id="7135" r:id="rId4"/>
    <p:sldId id="7117" r:id="rId5"/>
    <p:sldId id="7118" r:id="rId6"/>
    <p:sldId id="7119" r:id="rId7"/>
    <p:sldId id="7120" r:id="rId8"/>
    <p:sldId id="7121" r:id="rId9"/>
    <p:sldId id="7123" r:id="rId10"/>
    <p:sldId id="7169" r:id="rId11"/>
    <p:sldId id="7070" r:id="rId12"/>
    <p:sldId id="7126" r:id="rId13"/>
    <p:sldId id="7136" r:id="rId14"/>
    <p:sldId id="7137" r:id="rId15"/>
    <p:sldId id="7170" r:id="rId16"/>
    <p:sldId id="7139" r:id="rId17"/>
    <p:sldId id="7159" r:id="rId18"/>
    <p:sldId id="7161" r:id="rId19"/>
    <p:sldId id="7162" r:id="rId20"/>
    <p:sldId id="7163" r:id="rId21"/>
    <p:sldId id="7157" r:id="rId22"/>
    <p:sldId id="7164" r:id="rId23"/>
    <p:sldId id="7165" r:id="rId24"/>
    <p:sldId id="7145" r:id="rId25"/>
    <p:sldId id="7124" r:id="rId26"/>
    <p:sldId id="7151" r:id="rId27"/>
    <p:sldId id="7152" r:id="rId28"/>
    <p:sldId id="7153" r:id="rId29"/>
    <p:sldId id="7154" r:id="rId30"/>
    <p:sldId id="7150" r:id="rId31"/>
    <p:sldId id="7172" r:id="rId32"/>
    <p:sldId id="7171" r:id="rId33"/>
    <p:sldId id="7134" r:id="rId34"/>
  </p:sldIdLst>
  <p:sldSz cx="12858750" cy="7232650"/>
  <p:notesSz cx="6858000" cy="9144000"/>
  <p:custDataLst>
    <p:tags r:id="rId37"/>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38614" indent="-18223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0398" indent="-367641"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2174" indent="-553043"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3963" indent="-73845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1895" algn="l" defTabSz="912761"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38267" algn="l" defTabSz="912761"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194655" algn="l" defTabSz="912761"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1038" algn="l" defTabSz="912761"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328" userDrawn="1">
          <p15:clr>
            <a:srgbClr val="A4A3A4"/>
          </p15:clr>
        </p15:guide>
        <p15:guide id="2" pos="4050" userDrawn="1">
          <p15:clr>
            <a:srgbClr val="A4A3A4"/>
          </p15:clr>
        </p15:guide>
        <p15:guide id="3" pos="557" userDrawn="1">
          <p15:clr>
            <a:srgbClr val="A4A3A4"/>
          </p15:clr>
        </p15:guide>
        <p15:guide id="5" orient="horz" pos="4183" userDrawn="1">
          <p15:clr>
            <a:srgbClr val="A4A3A4"/>
          </p15:clr>
        </p15:guide>
        <p15:guide id="6" pos="7497" userDrawn="1">
          <p15:clr>
            <a:srgbClr val="A4A3A4"/>
          </p15:clr>
        </p15:guide>
        <p15:guide id="7" pos="690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6AC7"/>
    <a:srgbClr val="65ABA8"/>
    <a:srgbClr val="000000"/>
    <a:srgbClr val="EF2A25"/>
    <a:srgbClr val="4BC1DD"/>
    <a:srgbClr val="CA8F45"/>
    <a:srgbClr val="FFFFFF"/>
    <a:srgbClr val="DD1D7C"/>
    <a:srgbClr val="909E25"/>
    <a:srgbClr val="F099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03" autoAdjust="0"/>
    <p:restoredTop sz="87007" autoAdjust="0"/>
  </p:normalViewPr>
  <p:slideViewPr>
    <p:cSldViewPr>
      <p:cViewPr varScale="1">
        <p:scale>
          <a:sx n="70" d="100"/>
          <a:sy n="70" d="100"/>
        </p:scale>
        <p:origin x="970" y="58"/>
      </p:cViewPr>
      <p:guideLst>
        <p:guide orient="horz" pos="328"/>
        <p:guide pos="4050"/>
        <p:guide pos="557"/>
        <p:guide orient="horz" pos="4183"/>
        <p:guide pos="7497"/>
        <p:guide pos="6908"/>
      </p:guideLst>
    </p:cSldViewPr>
  </p:slideViewPr>
  <p:outlineViewPr>
    <p:cViewPr>
      <p:scale>
        <a:sx n="100" d="100"/>
        <a:sy n="100" d="100"/>
      </p:scale>
      <p:origin x="0" y="0"/>
    </p:cViewPr>
  </p:outlineViewPr>
  <p:notesTextViewPr>
    <p:cViewPr>
      <p:scale>
        <a:sx n="1" d="1"/>
        <a:sy n="1" d="1"/>
      </p:scale>
      <p:origin x="0" y="0"/>
    </p:cViewPr>
  </p:notesTextViewPr>
  <p:sorterViewPr>
    <p:cViewPr>
      <p:scale>
        <a:sx n="33" d="100"/>
        <a:sy n="33" d="100"/>
      </p:scale>
      <p:origin x="0" y="0"/>
    </p:cViewPr>
  </p:sorterViewPr>
  <p:notesViewPr>
    <p:cSldViewPr>
      <p:cViewPr varScale="1">
        <p:scale>
          <a:sx n="67" d="100"/>
          <a:sy n="67" d="100"/>
        </p:scale>
        <p:origin x="283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630DBF-D010-4114-9DE3-41E342A27C18}" type="datetimeFigureOut">
              <a:rPr lang="zh-CN" altLang="en-US" smtClean="0"/>
              <a:t>2025/10/28</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D1D107-4CC9-43CA-8CA8-36E1DF70D5F2}" type="slidenum">
              <a:rPr lang="zh-CN" altLang="en-US" smtClean="0"/>
              <a:t>‹#›</a:t>
            </a:fld>
            <a:endParaRPr lang="zh-CN" altLang="en-US"/>
          </a:p>
        </p:txBody>
      </p:sp>
    </p:spTree>
    <p:extLst>
      <p:ext uri="{BB962C8B-B14F-4D97-AF65-F5344CB8AC3E}">
        <p14:creationId xmlns:p14="http://schemas.microsoft.com/office/powerpoint/2010/main" val="19866600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pPr>
                <a:defRPr/>
              </a:pPr>
              <a:t>2025/10/28</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18F03C3-53C1-4F10-8DAF-D1F318E96C6E}" type="slidenum">
              <a:rPr lang="zh-CN" altLang="en-US"/>
              <a:pPr/>
              <a:t>‹#›</a:t>
            </a:fld>
            <a:endParaRPr lang="zh-CN" altLang="en-US"/>
          </a:p>
        </p:txBody>
      </p:sp>
    </p:spTree>
    <p:extLst>
      <p:ext uri="{BB962C8B-B14F-4D97-AF65-F5344CB8AC3E}">
        <p14:creationId xmlns:p14="http://schemas.microsoft.com/office/powerpoint/2010/main" val="2060540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4801" algn="l" rtl="0" eaLnBrk="0" fontAlgn="base" hangingPunct="0">
      <a:spcBef>
        <a:spcPct val="30000"/>
      </a:spcBef>
      <a:spcAft>
        <a:spcPct val="0"/>
      </a:spcAft>
      <a:defRPr sz="1300" kern="1200">
        <a:solidFill>
          <a:schemeClr val="tx1"/>
        </a:solidFill>
        <a:latin typeface="+mn-lt"/>
        <a:ea typeface="+mn-ea"/>
        <a:cs typeface="+mn-cs"/>
      </a:defRPr>
    </a:lvl2pPr>
    <a:lvl3pPr marL="911174" algn="l" rtl="0" eaLnBrk="0" fontAlgn="base" hangingPunct="0">
      <a:spcBef>
        <a:spcPct val="30000"/>
      </a:spcBef>
      <a:spcAft>
        <a:spcPct val="0"/>
      </a:spcAft>
      <a:defRPr sz="1300" kern="1200">
        <a:solidFill>
          <a:schemeClr val="tx1"/>
        </a:solidFill>
        <a:latin typeface="+mn-lt"/>
        <a:ea typeface="+mn-ea"/>
        <a:cs typeface="+mn-cs"/>
      </a:defRPr>
    </a:lvl3pPr>
    <a:lvl4pPr marL="1367550" algn="l" rtl="0" eaLnBrk="0" fontAlgn="base" hangingPunct="0">
      <a:spcBef>
        <a:spcPct val="30000"/>
      </a:spcBef>
      <a:spcAft>
        <a:spcPct val="0"/>
      </a:spcAft>
      <a:defRPr sz="1300" kern="1200">
        <a:solidFill>
          <a:schemeClr val="tx1"/>
        </a:solidFill>
        <a:latin typeface="+mn-lt"/>
        <a:ea typeface="+mn-ea"/>
        <a:cs typeface="+mn-cs"/>
      </a:defRPr>
    </a:lvl4pPr>
    <a:lvl5pPr marL="1823935" algn="l" rtl="0" eaLnBrk="0" fontAlgn="base" hangingPunct="0">
      <a:spcBef>
        <a:spcPct val="30000"/>
      </a:spcBef>
      <a:spcAft>
        <a:spcPct val="0"/>
      </a:spcAft>
      <a:defRPr sz="1300" kern="1200">
        <a:solidFill>
          <a:schemeClr val="tx1"/>
        </a:solidFill>
        <a:latin typeface="+mn-lt"/>
        <a:ea typeface="+mn-ea"/>
        <a:cs typeface="+mn-cs"/>
      </a:defRPr>
    </a:lvl5pPr>
    <a:lvl6pPr marL="2281389" algn="l" defTabSz="912555" rtl="0" eaLnBrk="1" latinLnBrk="0" hangingPunct="1">
      <a:defRPr sz="1300" kern="1200">
        <a:solidFill>
          <a:schemeClr val="tx1"/>
        </a:solidFill>
        <a:latin typeface="+mn-lt"/>
        <a:ea typeface="+mn-ea"/>
        <a:cs typeface="+mn-cs"/>
      </a:defRPr>
    </a:lvl6pPr>
    <a:lvl7pPr marL="2737665" algn="l" defTabSz="912555" rtl="0" eaLnBrk="1" latinLnBrk="0" hangingPunct="1">
      <a:defRPr sz="1300" kern="1200">
        <a:solidFill>
          <a:schemeClr val="tx1"/>
        </a:solidFill>
        <a:latin typeface="+mn-lt"/>
        <a:ea typeface="+mn-ea"/>
        <a:cs typeface="+mn-cs"/>
      </a:defRPr>
    </a:lvl7pPr>
    <a:lvl8pPr marL="3193948" algn="l" defTabSz="912555" rtl="0" eaLnBrk="1" latinLnBrk="0" hangingPunct="1">
      <a:defRPr sz="1300" kern="1200">
        <a:solidFill>
          <a:schemeClr val="tx1"/>
        </a:solidFill>
        <a:latin typeface="+mn-lt"/>
        <a:ea typeface="+mn-ea"/>
        <a:cs typeface="+mn-cs"/>
      </a:defRPr>
    </a:lvl8pPr>
    <a:lvl9pPr marL="3650223" algn="l" defTabSz="912555"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t>9</a:t>
            </a:fld>
            <a:endParaRPr lang="zh-CN" altLang="en-US"/>
          </a:p>
        </p:txBody>
      </p:sp>
    </p:spTree>
    <p:extLst>
      <p:ext uri="{BB962C8B-B14F-4D97-AF65-F5344CB8AC3E}">
        <p14:creationId xmlns:p14="http://schemas.microsoft.com/office/powerpoint/2010/main" val="2179641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indent="-342900" algn="l" defTabSz="914400" rtl="0" eaLnBrk="0" fontAlgn="base" latinLnBrk="0" hangingPunct="0">
              <a:lnSpc>
                <a:spcPct val="100000"/>
              </a:lnSpc>
              <a:spcBef>
                <a:spcPct val="30000"/>
              </a:spcBef>
              <a:spcAft>
                <a:spcPct val="0"/>
              </a:spcAft>
              <a:buClrTx/>
              <a:buSzTx/>
              <a:buFontTx/>
              <a:buAutoNum type="arabicPeriod"/>
              <a:tabLst/>
              <a:defRPr/>
            </a:pPr>
            <a:r>
              <a:rPr lang="en-US" dirty="0" err="1"/>
              <a:t>Đưa</a:t>
            </a:r>
            <a:r>
              <a:rPr lang="en-US" baseline="0" dirty="0"/>
              <a:t> </a:t>
            </a:r>
            <a:r>
              <a:rPr lang="en-US" baseline="0" dirty="0" err="1"/>
              <a:t>các</a:t>
            </a:r>
            <a:r>
              <a:rPr lang="en-US" baseline="0" dirty="0"/>
              <a:t> tin </a:t>
            </a:r>
            <a:r>
              <a:rPr lang="en-US" baseline="0" dirty="0" err="1"/>
              <a:t>giả</a:t>
            </a:r>
            <a:r>
              <a:rPr lang="en-US" baseline="0" dirty="0"/>
              <a:t> </a:t>
            </a:r>
            <a:r>
              <a:rPr lang="en-US" baseline="0" dirty="0" err="1"/>
              <a:t>mạo</a:t>
            </a:r>
            <a:r>
              <a:rPr lang="en-US" baseline="0" dirty="0"/>
              <a:t> (fake) </a:t>
            </a:r>
            <a:r>
              <a:rPr lang="en-US" baseline="0" dirty="0" err="1"/>
              <a:t>lên</a:t>
            </a:r>
            <a:r>
              <a:rPr lang="en-US" baseline="0" dirty="0"/>
              <a:t> </a:t>
            </a:r>
            <a:r>
              <a:rPr lang="en-US" baseline="0" dirty="0" err="1"/>
              <a:t>mạng</a:t>
            </a:r>
            <a:r>
              <a:rPr lang="en-US" baseline="0" dirty="0"/>
              <a:t> </a:t>
            </a:r>
            <a:r>
              <a:rPr lang="en-US" baseline="0" dirty="0" err="1"/>
              <a:t>interner</a:t>
            </a:r>
            <a:r>
              <a:rPr lang="en-US" baseline="0" dirty="0"/>
              <a:t>; </a:t>
            </a:r>
            <a:r>
              <a:rPr lang="vi-VN" sz="1300" b="0" i="0" kern="1200" dirty="0">
                <a:solidFill>
                  <a:schemeClr val="tx1"/>
                </a:solidFill>
                <a:effectLst/>
                <a:latin typeface="+mn-lt"/>
                <a:ea typeface="+mn-ea"/>
                <a:cs typeface="+mn-cs"/>
              </a:rPr>
              <a:t>Like và chia sẻ những bài viết có nội dung không lành mạnh, hành vi bạo lực, văn hóa phẩm đồi trụy, tin tức chưa được kiểm chứng gây hoang mang cho người khác.</a:t>
            </a:r>
            <a:endParaRPr lang="en-US" dirty="0"/>
          </a:p>
          <a:p>
            <a:pPr marL="342900" indent="-342900">
              <a:buAutoNum type="arabicPeriod"/>
            </a:pPr>
            <a:r>
              <a:rPr lang="vi-VN" sz="1300" b="0" i="0" kern="1200" dirty="0">
                <a:solidFill>
                  <a:schemeClr val="tx1"/>
                </a:solidFill>
                <a:effectLst/>
                <a:latin typeface="+mn-lt"/>
                <a:ea typeface="+mn-ea"/>
                <a:cs typeface="+mn-cs"/>
              </a:rPr>
              <a:t>Hành vi nói xấu, bôi nhọ danh dự của người khác lên mạng xã hội.</a:t>
            </a:r>
            <a:endParaRPr lang="en-US" sz="1300" b="0" i="0" kern="1200" dirty="0">
              <a:solidFill>
                <a:schemeClr val="tx1"/>
              </a:solidFill>
              <a:effectLst/>
              <a:latin typeface="+mn-lt"/>
              <a:ea typeface="+mn-ea"/>
              <a:cs typeface="+mn-cs"/>
            </a:endParaRPr>
          </a:p>
          <a:p>
            <a:pPr marL="342900" indent="-342900">
              <a:buAutoNum type="arabicPeriod"/>
            </a:pPr>
            <a:r>
              <a:rPr lang="vi-VN" sz="1300" b="0" i="0" kern="1200" dirty="0">
                <a:solidFill>
                  <a:schemeClr val="tx1"/>
                </a:solidFill>
                <a:effectLst/>
                <a:latin typeface="+mn-lt"/>
                <a:ea typeface="+mn-ea"/>
                <a:cs typeface="+mn-cs"/>
              </a:rPr>
              <a:t>Buôn bán những mặt hàng cấm trên môi trường mạng.</a:t>
            </a:r>
            <a:endParaRPr lang="en-US" sz="13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18F03C3-53C1-4F10-8DAF-D1F318E96C6E}" type="slidenum">
              <a:rPr lang="zh-CN" altLang="en-US" smtClean="0"/>
              <a:pPr/>
              <a:t>11</a:t>
            </a:fld>
            <a:endParaRPr lang="zh-CN" altLang="en-US"/>
          </a:p>
        </p:txBody>
      </p:sp>
    </p:spTree>
    <p:extLst>
      <p:ext uri="{BB962C8B-B14F-4D97-AF65-F5344CB8AC3E}">
        <p14:creationId xmlns:p14="http://schemas.microsoft.com/office/powerpoint/2010/main" val="2090070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F03C3-53C1-4F10-8DAF-D1F318E96C6E}" type="slidenum">
              <a:rPr lang="zh-CN" altLang="en-US" smtClean="0"/>
              <a:pPr/>
              <a:t>20</a:t>
            </a:fld>
            <a:endParaRPr lang="zh-CN" altLang="en-US"/>
          </a:p>
        </p:txBody>
      </p:sp>
    </p:spTree>
    <p:extLst>
      <p:ext uri="{BB962C8B-B14F-4D97-AF65-F5344CB8AC3E}">
        <p14:creationId xmlns:p14="http://schemas.microsoft.com/office/powerpoint/2010/main" val="3960445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F03C3-53C1-4F10-8DAF-D1F318E96C6E}" type="slidenum">
              <a:rPr lang="zh-CN" altLang="en-US" smtClean="0"/>
              <a:pPr/>
              <a:t>21</a:t>
            </a:fld>
            <a:endParaRPr lang="zh-CN" altLang="en-US"/>
          </a:p>
        </p:txBody>
      </p:sp>
    </p:spTree>
    <p:extLst>
      <p:ext uri="{BB962C8B-B14F-4D97-AF65-F5344CB8AC3E}">
        <p14:creationId xmlns:p14="http://schemas.microsoft.com/office/powerpoint/2010/main" val="394972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23</a:t>
            </a:fld>
            <a:endParaRPr lang="en-US"/>
          </a:p>
        </p:txBody>
      </p:sp>
    </p:spTree>
    <p:extLst>
      <p:ext uri="{BB962C8B-B14F-4D97-AF65-F5344CB8AC3E}">
        <p14:creationId xmlns:p14="http://schemas.microsoft.com/office/powerpoint/2010/main" val="2783115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400" kern="1200" dirty="0">
                <a:solidFill>
                  <a:srgbClr val="FF0000"/>
                </a:solidFill>
                <a:latin typeface="+mn-lt"/>
                <a:ea typeface="+mn-ea"/>
                <a:cs typeface="+mn-cs"/>
              </a:rPr>
              <a:t>Vì liên kết có thể là link chứa nội dung xấu và phần quà kia có thể chỉ là dụ dỗ. </a:t>
            </a:r>
            <a:endParaRPr lang="en-US" dirty="0"/>
          </a:p>
        </p:txBody>
      </p:sp>
      <p:sp>
        <p:nvSpPr>
          <p:cNvPr id="4" name="Slide Number Placeholder 3"/>
          <p:cNvSpPr>
            <a:spLocks noGrp="1"/>
          </p:cNvSpPr>
          <p:nvPr>
            <p:ph type="sldNum" sz="quarter" idx="10"/>
          </p:nvPr>
        </p:nvSpPr>
        <p:spPr/>
        <p:txBody>
          <a:bodyPr/>
          <a:lstStyle/>
          <a:p>
            <a:fld id="{418F03C3-53C1-4F10-8DAF-D1F318E96C6E}" type="slidenum">
              <a:rPr lang="zh-CN" altLang="en-US" smtClean="0"/>
              <a:pPr/>
              <a:t>28</a:t>
            </a:fld>
            <a:endParaRPr lang="zh-CN" altLang="en-US"/>
          </a:p>
        </p:txBody>
      </p:sp>
    </p:spTree>
    <p:extLst>
      <p:ext uri="{BB962C8B-B14F-4D97-AF65-F5344CB8AC3E}">
        <p14:creationId xmlns:p14="http://schemas.microsoft.com/office/powerpoint/2010/main" val="3760505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F03C3-53C1-4F10-8DAF-D1F318E96C6E}" type="slidenum">
              <a:rPr lang="zh-CN" altLang="en-US" smtClean="0"/>
              <a:pPr/>
              <a:t>29</a:t>
            </a:fld>
            <a:endParaRPr lang="zh-CN" altLang="en-US"/>
          </a:p>
        </p:txBody>
      </p:sp>
    </p:spTree>
    <p:extLst>
      <p:ext uri="{BB962C8B-B14F-4D97-AF65-F5344CB8AC3E}">
        <p14:creationId xmlns:p14="http://schemas.microsoft.com/office/powerpoint/2010/main" val="643172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30</a:t>
            </a:fld>
            <a:endParaRPr lang="en-US"/>
          </a:p>
        </p:txBody>
      </p:sp>
    </p:spTree>
    <p:extLst>
      <p:ext uri="{BB962C8B-B14F-4D97-AF65-F5344CB8AC3E}">
        <p14:creationId xmlns:p14="http://schemas.microsoft.com/office/powerpoint/2010/main" val="1054930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4406" y="2246814"/>
            <a:ext cx="10929938" cy="1550332"/>
          </a:xfrm>
        </p:spPr>
        <p:txBody>
          <a:bodyPr/>
          <a:lstStyle/>
          <a:p>
            <a:r>
              <a:rPr lang="en-US"/>
              <a:t>Click to edit Master title style</a:t>
            </a:r>
          </a:p>
        </p:txBody>
      </p:sp>
      <p:sp>
        <p:nvSpPr>
          <p:cNvPr id="3" name="Subtitle 2"/>
          <p:cNvSpPr>
            <a:spLocks noGrp="1"/>
          </p:cNvSpPr>
          <p:nvPr>
            <p:ph type="subTitle" idx="1"/>
          </p:nvPr>
        </p:nvSpPr>
        <p:spPr>
          <a:xfrm>
            <a:off x="1928814" y="4098502"/>
            <a:ext cx="9001125" cy="1848344"/>
          </a:xfrm>
        </p:spPr>
        <p:txBody>
          <a:bodyPr/>
          <a:lstStyle>
            <a:lvl1pPr marL="0" indent="0" algn="ctr">
              <a:buNone/>
              <a:defRPr>
                <a:solidFill>
                  <a:schemeClr val="tx1">
                    <a:tint val="75000"/>
                  </a:schemeClr>
                </a:solidFill>
              </a:defRPr>
            </a:lvl1pPr>
            <a:lvl2pPr marL="573672" indent="0" algn="ctr">
              <a:buNone/>
              <a:defRPr>
                <a:solidFill>
                  <a:schemeClr val="tx1">
                    <a:tint val="75000"/>
                  </a:schemeClr>
                </a:solidFill>
              </a:defRPr>
            </a:lvl2pPr>
            <a:lvl3pPr marL="1147340" indent="0" algn="ctr">
              <a:buNone/>
              <a:defRPr>
                <a:solidFill>
                  <a:schemeClr val="tx1">
                    <a:tint val="75000"/>
                  </a:schemeClr>
                </a:solidFill>
              </a:defRPr>
            </a:lvl3pPr>
            <a:lvl4pPr marL="1721014" indent="0" algn="ctr">
              <a:buNone/>
              <a:defRPr>
                <a:solidFill>
                  <a:schemeClr val="tx1">
                    <a:tint val="75000"/>
                  </a:schemeClr>
                </a:solidFill>
              </a:defRPr>
            </a:lvl4pPr>
            <a:lvl5pPr marL="2294684" indent="0" algn="ctr">
              <a:buNone/>
              <a:defRPr>
                <a:solidFill>
                  <a:schemeClr val="tx1">
                    <a:tint val="75000"/>
                  </a:schemeClr>
                </a:solidFill>
              </a:defRPr>
            </a:lvl5pPr>
            <a:lvl6pPr marL="2868353" indent="0" algn="ctr">
              <a:buNone/>
              <a:defRPr>
                <a:solidFill>
                  <a:schemeClr val="tx1">
                    <a:tint val="75000"/>
                  </a:schemeClr>
                </a:solidFill>
              </a:defRPr>
            </a:lvl6pPr>
            <a:lvl7pPr marL="3442026" indent="0" algn="ctr">
              <a:buNone/>
              <a:defRPr>
                <a:solidFill>
                  <a:schemeClr val="tx1">
                    <a:tint val="75000"/>
                  </a:schemeClr>
                </a:solidFill>
              </a:defRPr>
            </a:lvl7pPr>
            <a:lvl8pPr marL="4015695" indent="0" algn="ctr">
              <a:buNone/>
              <a:defRPr>
                <a:solidFill>
                  <a:schemeClr val="tx1">
                    <a:tint val="75000"/>
                  </a:schemeClr>
                </a:solidFill>
              </a:defRPr>
            </a:lvl8pPr>
            <a:lvl9pPr marL="458936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9488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1548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4945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4699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5762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190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69209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8297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1239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4213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7741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4406" y="2246814"/>
            <a:ext cx="10929938" cy="1550332"/>
          </a:xfrm>
        </p:spPr>
        <p:txBody>
          <a:bodyPr/>
          <a:lstStyle/>
          <a:p>
            <a:r>
              <a:rPr lang="en-US"/>
              <a:t>Click to edit Master title style</a:t>
            </a:r>
          </a:p>
        </p:txBody>
      </p:sp>
      <p:sp>
        <p:nvSpPr>
          <p:cNvPr id="3" name="Subtitle 2"/>
          <p:cNvSpPr>
            <a:spLocks noGrp="1"/>
          </p:cNvSpPr>
          <p:nvPr>
            <p:ph type="subTitle" idx="1"/>
          </p:nvPr>
        </p:nvSpPr>
        <p:spPr>
          <a:xfrm>
            <a:off x="1928814" y="4098502"/>
            <a:ext cx="9001125" cy="1848344"/>
          </a:xfrm>
        </p:spPr>
        <p:txBody>
          <a:bodyPr/>
          <a:lstStyle>
            <a:lvl1pPr marL="0" indent="0" algn="ctr">
              <a:buNone/>
              <a:defRPr>
                <a:solidFill>
                  <a:schemeClr val="tx1">
                    <a:tint val="75000"/>
                  </a:schemeClr>
                </a:solidFill>
              </a:defRPr>
            </a:lvl1pPr>
            <a:lvl2pPr marL="573672" indent="0" algn="ctr">
              <a:buNone/>
              <a:defRPr>
                <a:solidFill>
                  <a:schemeClr val="tx1">
                    <a:tint val="75000"/>
                  </a:schemeClr>
                </a:solidFill>
              </a:defRPr>
            </a:lvl2pPr>
            <a:lvl3pPr marL="1147340" indent="0" algn="ctr">
              <a:buNone/>
              <a:defRPr>
                <a:solidFill>
                  <a:schemeClr val="tx1">
                    <a:tint val="75000"/>
                  </a:schemeClr>
                </a:solidFill>
              </a:defRPr>
            </a:lvl3pPr>
            <a:lvl4pPr marL="1721014" indent="0" algn="ctr">
              <a:buNone/>
              <a:defRPr>
                <a:solidFill>
                  <a:schemeClr val="tx1">
                    <a:tint val="75000"/>
                  </a:schemeClr>
                </a:solidFill>
              </a:defRPr>
            </a:lvl4pPr>
            <a:lvl5pPr marL="2294684" indent="0" algn="ctr">
              <a:buNone/>
              <a:defRPr>
                <a:solidFill>
                  <a:schemeClr val="tx1">
                    <a:tint val="75000"/>
                  </a:schemeClr>
                </a:solidFill>
              </a:defRPr>
            </a:lvl5pPr>
            <a:lvl6pPr marL="2868353" indent="0" algn="ctr">
              <a:buNone/>
              <a:defRPr>
                <a:solidFill>
                  <a:schemeClr val="tx1">
                    <a:tint val="75000"/>
                  </a:schemeClr>
                </a:solidFill>
              </a:defRPr>
            </a:lvl6pPr>
            <a:lvl7pPr marL="3442026" indent="0" algn="ctr">
              <a:buNone/>
              <a:defRPr>
                <a:solidFill>
                  <a:schemeClr val="tx1">
                    <a:tint val="75000"/>
                  </a:schemeClr>
                </a:solidFill>
              </a:defRPr>
            </a:lvl7pPr>
            <a:lvl8pPr marL="4015695" indent="0" algn="ctr">
              <a:buNone/>
              <a:defRPr>
                <a:solidFill>
                  <a:schemeClr val="tx1">
                    <a:tint val="75000"/>
                  </a:schemeClr>
                </a:solidFill>
              </a:defRPr>
            </a:lvl8pPr>
            <a:lvl9pPr marL="458936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80468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18024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4567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6161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64235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34187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4761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8275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552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18140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1735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4406" y="2246814"/>
            <a:ext cx="10929938" cy="1550332"/>
          </a:xfrm>
        </p:spPr>
        <p:txBody>
          <a:bodyPr/>
          <a:lstStyle/>
          <a:p>
            <a:r>
              <a:rPr lang="en-US"/>
              <a:t>Click to edit Master title style</a:t>
            </a:r>
          </a:p>
        </p:txBody>
      </p:sp>
      <p:sp>
        <p:nvSpPr>
          <p:cNvPr id="3" name="Subtitle 2"/>
          <p:cNvSpPr>
            <a:spLocks noGrp="1"/>
          </p:cNvSpPr>
          <p:nvPr>
            <p:ph type="subTitle" idx="1"/>
          </p:nvPr>
        </p:nvSpPr>
        <p:spPr>
          <a:xfrm>
            <a:off x="1928814" y="4098502"/>
            <a:ext cx="9001125" cy="1848344"/>
          </a:xfrm>
        </p:spPr>
        <p:txBody>
          <a:bodyPr/>
          <a:lstStyle>
            <a:lvl1pPr marL="0" indent="0" algn="ctr">
              <a:buNone/>
              <a:defRPr>
                <a:solidFill>
                  <a:schemeClr val="tx1">
                    <a:tint val="75000"/>
                  </a:schemeClr>
                </a:solidFill>
              </a:defRPr>
            </a:lvl1pPr>
            <a:lvl2pPr marL="573672" indent="0" algn="ctr">
              <a:buNone/>
              <a:defRPr>
                <a:solidFill>
                  <a:schemeClr val="tx1">
                    <a:tint val="75000"/>
                  </a:schemeClr>
                </a:solidFill>
              </a:defRPr>
            </a:lvl2pPr>
            <a:lvl3pPr marL="1147340" indent="0" algn="ctr">
              <a:buNone/>
              <a:defRPr>
                <a:solidFill>
                  <a:schemeClr val="tx1">
                    <a:tint val="75000"/>
                  </a:schemeClr>
                </a:solidFill>
              </a:defRPr>
            </a:lvl3pPr>
            <a:lvl4pPr marL="1721014" indent="0" algn="ctr">
              <a:buNone/>
              <a:defRPr>
                <a:solidFill>
                  <a:schemeClr val="tx1">
                    <a:tint val="75000"/>
                  </a:schemeClr>
                </a:solidFill>
              </a:defRPr>
            </a:lvl4pPr>
            <a:lvl5pPr marL="2294684" indent="0" algn="ctr">
              <a:buNone/>
              <a:defRPr>
                <a:solidFill>
                  <a:schemeClr val="tx1">
                    <a:tint val="75000"/>
                  </a:schemeClr>
                </a:solidFill>
              </a:defRPr>
            </a:lvl5pPr>
            <a:lvl6pPr marL="2868353" indent="0" algn="ctr">
              <a:buNone/>
              <a:defRPr>
                <a:solidFill>
                  <a:schemeClr val="tx1">
                    <a:tint val="75000"/>
                  </a:schemeClr>
                </a:solidFill>
              </a:defRPr>
            </a:lvl6pPr>
            <a:lvl7pPr marL="3442026" indent="0" algn="ctr">
              <a:buNone/>
              <a:defRPr>
                <a:solidFill>
                  <a:schemeClr val="tx1">
                    <a:tint val="75000"/>
                  </a:schemeClr>
                </a:solidFill>
              </a:defRPr>
            </a:lvl7pPr>
            <a:lvl8pPr marL="4015695" indent="0" algn="ctr">
              <a:buNone/>
              <a:defRPr>
                <a:solidFill>
                  <a:schemeClr val="tx1">
                    <a:tint val="75000"/>
                  </a:schemeClr>
                </a:solidFill>
              </a:defRPr>
            </a:lvl8pPr>
            <a:lvl9pPr marL="458936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23919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2938" y="287967"/>
            <a:ext cx="4230440" cy="1225532"/>
          </a:xfrm>
        </p:spPr>
        <p:txBody>
          <a:bodyPr anchor="b"/>
          <a:lstStyle>
            <a:lvl1pPr algn="l">
              <a:defRPr sz="2500" b="1"/>
            </a:lvl1pPr>
          </a:lstStyle>
          <a:p>
            <a:r>
              <a:rPr lang="en-US"/>
              <a:t>Click to edit Master title style</a:t>
            </a:r>
          </a:p>
        </p:txBody>
      </p:sp>
      <p:sp>
        <p:nvSpPr>
          <p:cNvPr id="3" name="Content Placeholder 2"/>
          <p:cNvSpPr>
            <a:spLocks noGrp="1"/>
          </p:cNvSpPr>
          <p:nvPr>
            <p:ph idx="1"/>
          </p:nvPr>
        </p:nvSpPr>
        <p:spPr>
          <a:xfrm>
            <a:off x="5027414" y="287967"/>
            <a:ext cx="7188398" cy="617286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2938" y="1513505"/>
            <a:ext cx="4230440" cy="4947334"/>
          </a:xfrm>
        </p:spPr>
        <p:txBody>
          <a:bodyPr/>
          <a:lstStyle>
            <a:lvl1pPr marL="0" indent="0">
              <a:buNone/>
              <a:defRPr sz="1800"/>
            </a:lvl1pPr>
            <a:lvl2pPr marL="573672" indent="0">
              <a:buNone/>
              <a:defRPr sz="1500"/>
            </a:lvl2pPr>
            <a:lvl3pPr marL="1147340" indent="0">
              <a:buNone/>
              <a:defRPr sz="1300"/>
            </a:lvl3pPr>
            <a:lvl4pPr marL="1721014" indent="0">
              <a:buNone/>
              <a:defRPr sz="1100"/>
            </a:lvl4pPr>
            <a:lvl5pPr marL="2294684" indent="0">
              <a:buNone/>
              <a:defRPr sz="1100"/>
            </a:lvl5pPr>
            <a:lvl6pPr marL="2868353" indent="0">
              <a:buNone/>
              <a:defRPr sz="1100"/>
            </a:lvl6pPr>
            <a:lvl7pPr marL="3442026" indent="0">
              <a:buNone/>
              <a:defRPr sz="1100"/>
            </a:lvl7pPr>
            <a:lvl8pPr marL="4015695" indent="0">
              <a:buNone/>
              <a:defRPr sz="1100"/>
            </a:lvl8pPr>
            <a:lvl9pPr marL="458936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69561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20405" y="5062858"/>
            <a:ext cx="7715250" cy="597699"/>
          </a:xfrm>
        </p:spPr>
        <p:txBody>
          <a:bodyPr anchor="b"/>
          <a:lstStyle>
            <a:lvl1pPr algn="l">
              <a:defRPr sz="2500" b="1"/>
            </a:lvl1pPr>
          </a:lstStyle>
          <a:p>
            <a:r>
              <a:rPr lang="en-US"/>
              <a:t>Click to edit Master title style</a:t>
            </a:r>
          </a:p>
        </p:txBody>
      </p:sp>
      <p:sp>
        <p:nvSpPr>
          <p:cNvPr id="3" name="Picture Placeholder 2"/>
          <p:cNvSpPr>
            <a:spLocks noGrp="1"/>
          </p:cNvSpPr>
          <p:nvPr>
            <p:ph type="pic" idx="1"/>
          </p:nvPr>
        </p:nvSpPr>
        <p:spPr>
          <a:xfrm>
            <a:off x="2520405" y="646251"/>
            <a:ext cx="7715250" cy="4339590"/>
          </a:xfrm>
        </p:spPr>
        <p:txBody>
          <a:bodyPr/>
          <a:lstStyle>
            <a:lvl1pPr marL="0" indent="0">
              <a:buNone/>
              <a:defRPr sz="4000"/>
            </a:lvl1pPr>
            <a:lvl2pPr marL="573672" indent="0">
              <a:buNone/>
              <a:defRPr sz="3500"/>
            </a:lvl2pPr>
            <a:lvl3pPr marL="1147340" indent="0">
              <a:buNone/>
              <a:defRPr sz="3000"/>
            </a:lvl3pPr>
            <a:lvl4pPr marL="1721014" indent="0">
              <a:buNone/>
              <a:defRPr sz="2500"/>
            </a:lvl4pPr>
            <a:lvl5pPr marL="2294684" indent="0">
              <a:buNone/>
              <a:defRPr sz="2500"/>
            </a:lvl5pPr>
            <a:lvl6pPr marL="2868353" indent="0">
              <a:buNone/>
              <a:defRPr sz="2500"/>
            </a:lvl6pPr>
            <a:lvl7pPr marL="3442026" indent="0">
              <a:buNone/>
              <a:defRPr sz="2500"/>
            </a:lvl7pPr>
            <a:lvl8pPr marL="4015695" indent="0">
              <a:buNone/>
              <a:defRPr sz="2500"/>
            </a:lvl8pPr>
            <a:lvl9pPr marL="4589367" indent="0">
              <a:buNone/>
              <a:defRPr sz="2500"/>
            </a:lvl9pPr>
          </a:lstStyle>
          <a:p>
            <a:endParaRPr lang="en-US"/>
          </a:p>
        </p:txBody>
      </p:sp>
      <p:sp>
        <p:nvSpPr>
          <p:cNvPr id="4" name="Text Placeholder 3"/>
          <p:cNvSpPr>
            <a:spLocks noGrp="1"/>
          </p:cNvSpPr>
          <p:nvPr>
            <p:ph type="body" sz="half" idx="2"/>
          </p:nvPr>
        </p:nvSpPr>
        <p:spPr>
          <a:xfrm>
            <a:off x="2520405" y="5660557"/>
            <a:ext cx="7715250" cy="848831"/>
          </a:xfrm>
        </p:spPr>
        <p:txBody>
          <a:bodyPr/>
          <a:lstStyle>
            <a:lvl1pPr marL="0" indent="0">
              <a:buNone/>
              <a:defRPr sz="1800"/>
            </a:lvl1pPr>
            <a:lvl2pPr marL="573672" indent="0">
              <a:buNone/>
              <a:defRPr sz="1500"/>
            </a:lvl2pPr>
            <a:lvl3pPr marL="1147340" indent="0">
              <a:buNone/>
              <a:defRPr sz="1300"/>
            </a:lvl3pPr>
            <a:lvl4pPr marL="1721014" indent="0">
              <a:buNone/>
              <a:defRPr sz="1100"/>
            </a:lvl4pPr>
            <a:lvl5pPr marL="2294684" indent="0">
              <a:buNone/>
              <a:defRPr sz="1100"/>
            </a:lvl5pPr>
            <a:lvl6pPr marL="2868353" indent="0">
              <a:buNone/>
              <a:defRPr sz="1100"/>
            </a:lvl6pPr>
            <a:lvl7pPr marL="3442026" indent="0">
              <a:buNone/>
              <a:defRPr sz="1100"/>
            </a:lvl7pPr>
            <a:lvl8pPr marL="4015695" indent="0">
              <a:buNone/>
              <a:defRPr sz="1100"/>
            </a:lvl8pPr>
            <a:lvl9pPr marL="458936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27182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61166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22595" y="289647"/>
            <a:ext cx="2893219" cy="617119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2937" y="289647"/>
            <a:ext cx="8465344" cy="617119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06267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417544" y="231512"/>
            <a:ext cx="12248333" cy="6581027"/>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91161" y="930369"/>
            <a:ext cx="115926" cy="187020"/>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11362" y="956366"/>
            <a:ext cx="473949" cy="117100"/>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36338" y="1043474"/>
            <a:ext cx="48219" cy="48217"/>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53604" y="999284"/>
            <a:ext cx="48219" cy="48217"/>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12618" y="968092"/>
            <a:ext cx="472211" cy="10134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89905" y="1577784"/>
            <a:ext cx="115926" cy="187020"/>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210105" y="1603781"/>
            <a:ext cx="473949" cy="117100"/>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35082" y="1690889"/>
            <a:ext cx="48219" cy="48217"/>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52348" y="1646699"/>
            <a:ext cx="48219" cy="48217"/>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11361" y="1615507"/>
            <a:ext cx="472211" cy="10134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88649" y="2225199"/>
            <a:ext cx="115926" cy="187020"/>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208849" y="2251196"/>
            <a:ext cx="473949" cy="117100"/>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33826" y="2338304"/>
            <a:ext cx="48219" cy="48217"/>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51092" y="2294114"/>
            <a:ext cx="48219" cy="48217"/>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210105" y="2262922"/>
            <a:ext cx="472211" cy="10134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87393" y="2872614"/>
            <a:ext cx="115926" cy="187020"/>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207593" y="2898611"/>
            <a:ext cx="473949" cy="117100"/>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32570" y="2985719"/>
            <a:ext cx="48219" cy="48217"/>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49836" y="2941529"/>
            <a:ext cx="48219" cy="48217"/>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208849" y="2910337"/>
            <a:ext cx="472211" cy="10134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86137" y="3520029"/>
            <a:ext cx="115926" cy="187020"/>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206337" y="3546026"/>
            <a:ext cx="473949" cy="117100"/>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31314" y="3633134"/>
            <a:ext cx="48219" cy="48217"/>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48579" y="3588944"/>
            <a:ext cx="48219" cy="48217"/>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207593" y="3557752"/>
            <a:ext cx="472211" cy="10134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84880" y="4167444"/>
            <a:ext cx="115926" cy="187020"/>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205081" y="4193441"/>
            <a:ext cx="473949" cy="117100"/>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30058" y="4280549"/>
            <a:ext cx="48219" cy="48217"/>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47323" y="4236359"/>
            <a:ext cx="48219" cy="48217"/>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206337" y="4205167"/>
            <a:ext cx="472211" cy="10134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83624" y="4814859"/>
            <a:ext cx="115926" cy="187020"/>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203825" y="4840856"/>
            <a:ext cx="473949" cy="117100"/>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28801" y="4927964"/>
            <a:ext cx="48219" cy="48217"/>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46067" y="4883774"/>
            <a:ext cx="48219" cy="48217"/>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205081" y="4852582"/>
            <a:ext cx="472211" cy="10134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82368" y="5462274"/>
            <a:ext cx="115926" cy="187020"/>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202569" y="5488271"/>
            <a:ext cx="473949" cy="117100"/>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27545" y="5575379"/>
            <a:ext cx="48219" cy="48217"/>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44811" y="5531189"/>
            <a:ext cx="48219" cy="48217"/>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203825" y="5499997"/>
            <a:ext cx="472211" cy="10134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81112" y="6109689"/>
            <a:ext cx="115926" cy="187020"/>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201312" y="6135686"/>
            <a:ext cx="473949" cy="117100"/>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26289" y="6222794"/>
            <a:ext cx="48219" cy="48217"/>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43555" y="6178604"/>
            <a:ext cx="48219" cy="48217"/>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202569" y="6147412"/>
            <a:ext cx="472211" cy="10134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6420" tIns="96420" rIns="96420" bIns="9642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95089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4406" y="2246811"/>
            <a:ext cx="10929938" cy="1550332"/>
          </a:xfrm>
        </p:spPr>
        <p:txBody>
          <a:bodyPr/>
          <a:lstStyle/>
          <a:p>
            <a:r>
              <a:rPr lang="en-US"/>
              <a:t>Click to edit Master title style</a:t>
            </a:r>
          </a:p>
        </p:txBody>
      </p:sp>
      <p:sp>
        <p:nvSpPr>
          <p:cNvPr id="3" name="Subtitle 2"/>
          <p:cNvSpPr>
            <a:spLocks noGrp="1"/>
          </p:cNvSpPr>
          <p:nvPr>
            <p:ph type="subTitle" idx="1"/>
          </p:nvPr>
        </p:nvSpPr>
        <p:spPr>
          <a:xfrm>
            <a:off x="1928814" y="4098502"/>
            <a:ext cx="9001125" cy="1848344"/>
          </a:xfrm>
        </p:spPr>
        <p:txBody>
          <a:bodyPr/>
          <a:lstStyle>
            <a:lvl1pPr marL="0" indent="0" algn="ctr">
              <a:buNone/>
              <a:defRPr>
                <a:solidFill>
                  <a:schemeClr val="tx1">
                    <a:tint val="75000"/>
                  </a:schemeClr>
                </a:solidFill>
              </a:defRPr>
            </a:lvl1pPr>
            <a:lvl2pPr marL="573947" indent="0" algn="ctr">
              <a:buNone/>
              <a:defRPr>
                <a:solidFill>
                  <a:schemeClr val="tx1">
                    <a:tint val="75000"/>
                  </a:schemeClr>
                </a:solidFill>
              </a:defRPr>
            </a:lvl2pPr>
            <a:lvl3pPr marL="1147891" indent="0" algn="ctr">
              <a:buNone/>
              <a:defRPr>
                <a:solidFill>
                  <a:schemeClr val="tx1">
                    <a:tint val="75000"/>
                  </a:schemeClr>
                </a:solidFill>
              </a:defRPr>
            </a:lvl3pPr>
            <a:lvl4pPr marL="1721838" indent="0" algn="ctr">
              <a:buNone/>
              <a:defRPr>
                <a:solidFill>
                  <a:schemeClr val="tx1">
                    <a:tint val="75000"/>
                  </a:schemeClr>
                </a:solidFill>
              </a:defRPr>
            </a:lvl4pPr>
            <a:lvl5pPr marL="2295783" indent="0" algn="ctr">
              <a:buNone/>
              <a:defRPr>
                <a:solidFill>
                  <a:schemeClr val="tx1">
                    <a:tint val="75000"/>
                  </a:schemeClr>
                </a:solidFill>
              </a:defRPr>
            </a:lvl5pPr>
            <a:lvl6pPr marL="2869729" indent="0" algn="ctr">
              <a:buNone/>
              <a:defRPr>
                <a:solidFill>
                  <a:schemeClr val="tx1">
                    <a:tint val="75000"/>
                  </a:schemeClr>
                </a:solidFill>
              </a:defRPr>
            </a:lvl6pPr>
            <a:lvl7pPr marL="3443676" indent="0" algn="ctr">
              <a:buNone/>
              <a:defRPr>
                <a:solidFill>
                  <a:schemeClr val="tx1">
                    <a:tint val="75000"/>
                  </a:schemeClr>
                </a:solidFill>
              </a:defRPr>
            </a:lvl7pPr>
            <a:lvl8pPr marL="4017620" indent="0" algn="ctr">
              <a:buNone/>
              <a:defRPr>
                <a:solidFill>
                  <a:schemeClr val="tx1">
                    <a:tint val="75000"/>
                  </a:schemeClr>
                </a:solidFill>
              </a:defRPr>
            </a:lvl8pPr>
            <a:lvl9pPr marL="459156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10/28/2025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18814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10/28/2025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35973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5752" y="4647649"/>
            <a:ext cx="10929938" cy="1436485"/>
          </a:xfrm>
        </p:spPr>
        <p:txBody>
          <a:bodyPr anchor="t"/>
          <a:lstStyle>
            <a:lvl1pPr algn="l">
              <a:defRPr sz="5000" b="1" cap="all"/>
            </a:lvl1pPr>
          </a:lstStyle>
          <a:p>
            <a:r>
              <a:rPr lang="en-US"/>
              <a:t>Click to edit Master title style</a:t>
            </a:r>
          </a:p>
        </p:txBody>
      </p:sp>
      <p:sp>
        <p:nvSpPr>
          <p:cNvPr id="3" name="Text Placeholder 2"/>
          <p:cNvSpPr>
            <a:spLocks noGrp="1"/>
          </p:cNvSpPr>
          <p:nvPr>
            <p:ph type="body" idx="1"/>
          </p:nvPr>
        </p:nvSpPr>
        <p:spPr>
          <a:xfrm>
            <a:off x="1015752" y="3065506"/>
            <a:ext cx="10929938" cy="1582142"/>
          </a:xfrm>
        </p:spPr>
        <p:txBody>
          <a:bodyPr anchor="b"/>
          <a:lstStyle>
            <a:lvl1pPr marL="0" indent="0">
              <a:buNone/>
              <a:defRPr sz="2500">
                <a:solidFill>
                  <a:schemeClr val="tx1">
                    <a:tint val="75000"/>
                  </a:schemeClr>
                </a:solidFill>
              </a:defRPr>
            </a:lvl1pPr>
            <a:lvl2pPr marL="573947" indent="0">
              <a:buNone/>
              <a:defRPr sz="2300">
                <a:solidFill>
                  <a:schemeClr val="tx1">
                    <a:tint val="75000"/>
                  </a:schemeClr>
                </a:solidFill>
              </a:defRPr>
            </a:lvl2pPr>
            <a:lvl3pPr marL="1147891" indent="0">
              <a:buNone/>
              <a:defRPr sz="2000">
                <a:solidFill>
                  <a:schemeClr val="tx1">
                    <a:tint val="75000"/>
                  </a:schemeClr>
                </a:solidFill>
              </a:defRPr>
            </a:lvl3pPr>
            <a:lvl4pPr marL="1721838" indent="0">
              <a:buNone/>
              <a:defRPr sz="1800">
                <a:solidFill>
                  <a:schemeClr val="tx1">
                    <a:tint val="75000"/>
                  </a:schemeClr>
                </a:solidFill>
              </a:defRPr>
            </a:lvl4pPr>
            <a:lvl5pPr marL="2295783" indent="0">
              <a:buNone/>
              <a:defRPr sz="1800">
                <a:solidFill>
                  <a:schemeClr val="tx1">
                    <a:tint val="75000"/>
                  </a:schemeClr>
                </a:solidFill>
              </a:defRPr>
            </a:lvl5pPr>
            <a:lvl6pPr marL="2869729" indent="0">
              <a:buNone/>
              <a:defRPr sz="1800">
                <a:solidFill>
                  <a:schemeClr val="tx1">
                    <a:tint val="75000"/>
                  </a:schemeClr>
                </a:solidFill>
              </a:defRPr>
            </a:lvl6pPr>
            <a:lvl7pPr marL="3443676" indent="0">
              <a:buNone/>
              <a:defRPr sz="1800">
                <a:solidFill>
                  <a:schemeClr val="tx1">
                    <a:tint val="75000"/>
                  </a:schemeClr>
                </a:solidFill>
              </a:defRPr>
            </a:lvl7pPr>
            <a:lvl8pPr marL="4017620" indent="0">
              <a:buNone/>
              <a:defRPr sz="1800">
                <a:solidFill>
                  <a:schemeClr val="tx1">
                    <a:tint val="75000"/>
                  </a:schemeClr>
                </a:solidFill>
              </a:defRPr>
            </a:lvl8pPr>
            <a:lvl9pPr marL="4591567"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10/28/2025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5624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2939" y="1687620"/>
            <a:ext cx="5679281" cy="4773215"/>
          </a:xfrm>
        </p:spPr>
        <p:txBody>
          <a:bodyPr/>
          <a:lstStyle>
            <a:lvl1pPr>
              <a:defRPr sz="3500"/>
            </a:lvl1pPr>
            <a:lvl2pPr>
              <a:defRPr sz="30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36531" y="1687620"/>
            <a:ext cx="5679281" cy="4773215"/>
          </a:xfrm>
        </p:spPr>
        <p:txBody>
          <a:bodyPr/>
          <a:lstStyle>
            <a:lvl1pPr>
              <a:defRPr sz="3500"/>
            </a:lvl1pPr>
            <a:lvl2pPr>
              <a:defRPr sz="30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1E9A5C-35A2-4C87-9D5B-FD128F0C16A1}" type="datetimeFigureOut">
              <a:rPr lang="en-US">
                <a:solidFill>
                  <a:prstClr val="black">
                    <a:tint val="75000"/>
                  </a:prstClr>
                </a:solidFill>
              </a:rPr>
              <a:pPr/>
              <a:t>10/28/2025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36525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42938" y="1618976"/>
            <a:ext cx="5681514" cy="674712"/>
          </a:xfrm>
        </p:spPr>
        <p:txBody>
          <a:bodyPr anchor="b"/>
          <a:lstStyle>
            <a:lvl1pPr marL="0" indent="0">
              <a:buNone/>
              <a:defRPr sz="3000" b="1"/>
            </a:lvl1pPr>
            <a:lvl2pPr marL="573947" indent="0">
              <a:buNone/>
              <a:defRPr sz="2500" b="1"/>
            </a:lvl2pPr>
            <a:lvl3pPr marL="1147891" indent="0">
              <a:buNone/>
              <a:defRPr sz="2300" b="1"/>
            </a:lvl3pPr>
            <a:lvl4pPr marL="1721838" indent="0">
              <a:buNone/>
              <a:defRPr sz="2000" b="1"/>
            </a:lvl4pPr>
            <a:lvl5pPr marL="2295783" indent="0">
              <a:buNone/>
              <a:defRPr sz="2000" b="1"/>
            </a:lvl5pPr>
            <a:lvl6pPr marL="2869729" indent="0">
              <a:buNone/>
              <a:defRPr sz="2000" b="1"/>
            </a:lvl6pPr>
            <a:lvl7pPr marL="3443676" indent="0">
              <a:buNone/>
              <a:defRPr sz="2000" b="1"/>
            </a:lvl7pPr>
            <a:lvl8pPr marL="4017620" indent="0">
              <a:buNone/>
              <a:defRPr sz="2000" b="1"/>
            </a:lvl8pPr>
            <a:lvl9pPr marL="4591567" indent="0">
              <a:buNone/>
              <a:defRPr sz="2000" b="1"/>
            </a:lvl9pPr>
          </a:lstStyle>
          <a:p>
            <a:pPr lvl="0"/>
            <a:r>
              <a:rPr lang="en-US"/>
              <a:t>Click to edit Master text styles</a:t>
            </a:r>
          </a:p>
        </p:txBody>
      </p:sp>
      <p:sp>
        <p:nvSpPr>
          <p:cNvPr id="4" name="Content Placeholder 3"/>
          <p:cNvSpPr>
            <a:spLocks noGrp="1"/>
          </p:cNvSpPr>
          <p:nvPr>
            <p:ph sz="half" idx="2"/>
          </p:nvPr>
        </p:nvSpPr>
        <p:spPr>
          <a:xfrm>
            <a:off x="642938" y="2293689"/>
            <a:ext cx="5681514" cy="4167145"/>
          </a:xfrm>
        </p:spPr>
        <p:txBody>
          <a:bodyPr/>
          <a:lstStyle>
            <a:lvl1pPr>
              <a:defRPr sz="30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32067" y="1618976"/>
            <a:ext cx="5683746" cy="674712"/>
          </a:xfrm>
        </p:spPr>
        <p:txBody>
          <a:bodyPr anchor="b"/>
          <a:lstStyle>
            <a:lvl1pPr marL="0" indent="0">
              <a:buNone/>
              <a:defRPr sz="3000" b="1"/>
            </a:lvl1pPr>
            <a:lvl2pPr marL="573947" indent="0">
              <a:buNone/>
              <a:defRPr sz="2500" b="1"/>
            </a:lvl2pPr>
            <a:lvl3pPr marL="1147891" indent="0">
              <a:buNone/>
              <a:defRPr sz="2300" b="1"/>
            </a:lvl3pPr>
            <a:lvl4pPr marL="1721838" indent="0">
              <a:buNone/>
              <a:defRPr sz="2000" b="1"/>
            </a:lvl4pPr>
            <a:lvl5pPr marL="2295783" indent="0">
              <a:buNone/>
              <a:defRPr sz="2000" b="1"/>
            </a:lvl5pPr>
            <a:lvl6pPr marL="2869729" indent="0">
              <a:buNone/>
              <a:defRPr sz="2000" b="1"/>
            </a:lvl6pPr>
            <a:lvl7pPr marL="3443676" indent="0">
              <a:buNone/>
              <a:defRPr sz="2000" b="1"/>
            </a:lvl7pPr>
            <a:lvl8pPr marL="4017620" indent="0">
              <a:buNone/>
              <a:defRPr sz="2000" b="1"/>
            </a:lvl8pPr>
            <a:lvl9pPr marL="4591567"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532067" y="2293689"/>
            <a:ext cx="5683746" cy="4167145"/>
          </a:xfrm>
        </p:spPr>
        <p:txBody>
          <a:bodyPr/>
          <a:lstStyle>
            <a:lvl1pPr>
              <a:defRPr sz="30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1E9A5C-35A2-4C87-9D5B-FD128F0C16A1}" type="datetimeFigureOut">
              <a:rPr lang="en-US">
                <a:solidFill>
                  <a:prstClr val="black">
                    <a:tint val="75000"/>
                  </a:prstClr>
                </a:solidFill>
              </a:rPr>
              <a:pPr/>
              <a:t>10/28/2025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8458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3311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1E9A5C-35A2-4C87-9D5B-FD128F0C16A1}" type="datetimeFigureOut">
              <a:rPr lang="en-US">
                <a:solidFill>
                  <a:prstClr val="black">
                    <a:tint val="75000"/>
                  </a:prstClr>
                </a:solidFill>
              </a:rPr>
              <a:pPr/>
              <a:t>10/28/2025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35644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a:solidFill>
                  <a:prstClr val="black">
                    <a:tint val="75000"/>
                  </a:prstClr>
                </a:solidFill>
              </a:rPr>
              <a:pPr/>
              <a:t>10/28/2025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93189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a:solidFill>
                  <a:prstClr val="black">
                    <a:tint val="75000"/>
                  </a:prstClr>
                </a:solidFill>
              </a:rPr>
              <a:pPr/>
              <a:t>10/28/2025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11796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2938" y="287967"/>
            <a:ext cx="4230440" cy="1225532"/>
          </a:xfrm>
        </p:spPr>
        <p:txBody>
          <a:bodyPr anchor="b"/>
          <a:lstStyle>
            <a:lvl1pPr algn="l">
              <a:defRPr sz="2500" b="1"/>
            </a:lvl1pPr>
          </a:lstStyle>
          <a:p>
            <a:r>
              <a:rPr lang="en-US"/>
              <a:t>Click to edit Master title style</a:t>
            </a:r>
          </a:p>
        </p:txBody>
      </p:sp>
      <p:sp>
        <p:nvSpPr>
          <p:cNvPr id="3" name="Content Placeholder 2"/>
          <p:cNvSpPr>
            <a:spLocks noGrp="1"/>
          </p:cNvSpPr>
          <p:nvPr>
            <p:ph idx="1"/>
          </p:nvPr>
        </p:nvSpPr>
        <p:spPr>
          <a:xfrm>
            <a:off x="5027414" y="287967"/>
            <a:ext cx="7188398" cy="617286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2938" y="1513501"/>
            <a:ext cx="4230440" cy="4947334"/>
          </a:xfrm>
        </p:spPr>
        <p:txBody>
          <a:bodyPr/>
          <a:lstStyle>
            <a:lvl1pPr marL="0" indent="0">
              <a:buNone/>
              <a:defRPr sz="1800"/>
            </a:lvl1pPr>
            <a:lvl2pPr marL="573947" indent="0">
              <a:buNone/>
              <a:defRPr sz="1500"/>
            </a:lvl2pPr>
            <a:lvl3pPr marL="1147891" indent="0">
              <a:buNone/>
              <a:defRPr sz="1300"/>
            </a:lvl3pPr>
            <a:lvl4pPr marL="1721838" indent="0">
              <a:buNone/>
              <a:defRPr sz="1100"/>
            </a:lvl4pPr>
            <a:lvl5pPr marL="2295783" indent="0">
              <a:buNone/>
              <a:defRPr sz="1100"/>
            </a:lvl5pPr>
            <a:lvl6pPr marL="2869729" indent="0">
              <a:buNone/>
              <a:defRPr sz="1100"/>
            </a:lvl6pPr>
            <a:lvl7pPr marL="3443676" indent="0">
              <a:buNone/>
              <a:defRPr sz="1100"/>
            </a:lvl7pPr>
            <a:lvl8pPr marL="4017620" indent="0">
              <a:buNone/>
              <a:defRPr sz="1100"/>
            </a:lvl8pPr>
            <a:lvl9pPr marL="459156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a:solidFill>
                  <a:prstClr val="black">
                    <a:tint val="75000"/>
                  </a:prstClr>
                </a:solidFill>
              </a:rPr>
              <a:pPr/>
              <a:t>10/28/2025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21618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20405" y="5062856"/>
            <a:ext cx="7715250" cy="597699"/>
          </a:xfrm>
        </p:spPr>
        <p:txBody>
          <a:bodyPr anchor="b"/>
          <a:lstStyle>
            <a:lvl1pPr algn="l">
              <a:defRPr sz="2500" b="1"/>
            </a:lvl1pPr>
          </a:lstStyle>
          <a:p>
            <a:r>
              <a:rPr lang="en-US"/>
              <a:t>Click to edit Master title style</a:t>
            </a:r>
          </a:p>
        </p:txBody>
      </p:sp>
      <p:sp>
        <p:nvSpPr>
          <p:cNvPr id="3" name="Picture Placeholder 2"/>
          <p:cNvSpPr>
            <a:spLocks noGrp="1"/>
          </p:cNvSpPr>
          <p:nvPr>
            <p:ph type="pic" idx="1"/>
          </p:nvPr>
        </p:nvSpPr>
        <p:spPr>
          <a:xfrm>
            <a:off x="2520405" y="646251"/>
            <a:ext cx="7715250" cy="4339590"/>
          </a:xfrm>
        </p:spPr>
        <p:txBody>
          <a:bodyPr/>
          <a:lstStyle>
            <a:lvl1pPr marL="0" indent="0">
              <a:buNone/>
              <a:defRPr sz="4000"/>
            </a:lvl1pPr>
            <a:lvl2pPr marL="573947" indent="0">
              <a:buNone/>
              <a:defRPr sz="3500"/>
            </a:lvl2pPr>
            <a:lvl3pPr marL="1147891" indent="0">
              <a:buNone/>
              <a:defRPr sz="3000"/>
            </a:lvl3pPr>
            <a:lvl4pPr marL="1721838" indent="0">
              <a:buNone/>
              <a:defRPr sz="2500"/>
            </a:lvl4pPr>
            <a:lvl5pPr marL="2295783" indent="0">
              <a:buNone/>
              <a:defRPr sz="2500"/>
            </a:lvl5pPr>
            <a:lvl6pPr marL="2869729" indent="0">
              <a:buNone/>
              <a:defRPr sz="2500"/>
            </a:lvl6pPr>
            <a:lvl7pPr marL="3443676" indent="0">
              <a:buNone/>
              <a:defRPr sz="2500"/>
            </a:lvl7pPr>
            <a:lvl8pPr marL="4017620" indent="0">
              <a:buNone/>
              <a:defRPr sz="2500"/>
            </a:lvl8pPr>
            <a:lvl9pPr marL="4591567" indent="0">
              <a:buNone/>
              <a:defRPr sz="2500"/>
            </a:lvl9pPr>
          </a:lstStyle>
          <a:p>
            <a:endParaRPr lang="en-US"/>
          </a:p>
        </p:txBody>
      </p:sp>
      <p:sp>
        <p:nvSpPr>
          <p:cNvPr id="4" name="Text Placeholder 3"/>
          <p:cNvSpPr>
            <a:spLocks noGrp="1"/>
          </p:cNvSpPr>
          <p:nvPr>
            <p:ph type="body" sz="half" idx="2"/>
          </p:nvPr>
        </p:nvSpPr>
        <p:spPr>
          <a:xfrm>
            <a:off x="2520405" y="5660555"/>
            <a:ext cx="7715250" cy="848831"/>
          </a:xfrm>
        </p:spPr>
        <p:txBody>
          <a:bodyPr/>
          <a:lstStyle>
            <a:lvl1pPr marL="0" indent="0">
              <a:buNone/>
              <a:defRPr sz="1800"/>
            </a:lvl1pPr>
            <a:lvl2pPr marL="573947" indent="0">
              <a:buNone/>
              <a:defRPr sz="1500"/>
            </a:lvl2pPr>
            <a:lvl3pPr marL="1147891" indent="0">
              <a:buNone/>
              <a:defRPr sz="1300"/>
            </a:lvl3pPr>
            <a:lvl4pPr marL="1721838" indent="0">
              <a:buNone/>
              <a:defRPr sz="1100"/>
            </a:lvl4pPr>
            <a:lvl5pPr marL="2295783" indent="0">
              <a:buNone/>
              <a:defRPr sz="1100"/>
            </a:lvl5pPr>
            <a:lvl6pPr marL="2869729" indent="0">
              <a:buNone/>
              <a:defRPr sz="1100"/>
            </a:lvl6pPr>
            <a:lvl7pPr marL="3443676" indent="0">
              <a:buNone/>
              <a:defRPr sz="1100"/>
            </a:lvl7pPr>
            <a:lvl8pPr marL="4017620" indent="0">
              <a:buNone/>
              <a:defRPr sz="1100"/>
            </a:lvl8pPr>
            <a:lvl9pPr marL="459156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a:solidFill>
                  <a:prstClr val="black">
                    <a:tint val="75000"/>
                  </a:prstClr>
                </a:solidFill>
              </a:rPr>
              <a:pPr/>
              <a:t>10/28/2025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45951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10/28/2025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49404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22595" y="289643"/>
            <a:ext cx="2893219" cy="617119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2937" y="289643"/>
            <a:ext cx="8465344" cy="617119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10/28/2025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26979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4406" y="2246814"/>
            <a:ext cx="10929938" cy="1550332"/>
          </a:xfrm>
        </p:spPr>
        <p:txBody>
          <a:bodyPr/>
          <a:lstStyle/>
          <a:p>
            <a:r>
              <a:rPr lang="en-US"/>
              <a:t>Click to edit Master title style</a:t>
            </a:r>
          </a:p>
        </p:txBody>
      </p:sp>
      <p:sp>
        <p:nvSpPr>
          <p:cNvPr id="3" name="Subtitle 2"/>
          <p:cNvSpPr>
            <a:spLocks noGrp="1"/>
          </p:cNvSpPr>
          <p:nvPr>
            <p:ph type="subTitle" idx="1"/>
          </p:nvPr>
        </p:nvSpPr>
        <p:spPr>
          <a:xfrm>
            <a:off x="1928814" y="4098502"/>
            <a:ext cx="9001125" cy="1848344"/>
          </a:xfrm>
        </p:spPr>
        <p:txBody>
          <a:bodyPr/>
          <a:lstStyle>
            <a:lvl1pPr marL="0" indent="0" algn="ctr">
              <a:buNone/>
              <a:defRPr>
                <a:solidFill>
                  <a:schemeClr val="tx1">
                    <a:tint val="75000"/>
                  </a:schemeClr>
                </a:solidFill>
              </a:defRPr>
            </a:lvl1pPr>
            <a:lvl2pPr marL="573672" indent="0" algn="ctr">
              <a:buNone/>
              <a:defRPr>
                <a:solidFill>
                  <a:schemeClr val="tx1">
                    <a:tint val="75000"/>
                  </a:schemeClr>
                </a:solidFill>
              </a:defRPr>
            </a:lvl2pPr>
            <a:lvl3pPr marL="1147340" indent="0" algn="ctr">
              <a:buNone/>
              <a:defRPr>
                <a:solidFill>
                  <a:schemeClr val="tx1">
                    <a:tint val="75000"/>
                  </a:schemeClr>
                </a:solidFill>
              </a:defRPr>
            </a:lvl3pPr>
            <a:lvl4pPr marL="1721014" indent="0" algn="ctr">
              <a:buNone/>
              <a:defRPr>
                <a:solidFill>
                  <a:schemeClr val="tx1">
                    <a:tint val="75000"/>
                  </a:schemeClr>
                </a:solidFill>
              </a:defRPr>
            </a:lvl4pPr>
            <a:lvl5pPr marL="2294684" indent="0" algn="ctr">
              <a:buNone/>
              <a:defRPr>
                <a:solidFill>
                  <a:schemeClr val="tx1">
                    <a:tint val="75000"/>
                  </a:schemeClr>
                </a:solidFill>
              </a:defRPr>
            </a:lvl5pPr>
            <a:lvl6pPr marL="2868353" indent="0" algn="ctr">
              <a:buNone/>
              <a:defRPr>
                <a:solidFill>
                  <a:schemeClr val="tx1">
                    <a:tint val="75000"/>
                  </a:schemeClr>
                </a:solidFill>
              </a:defRPr>
            </a:lvl6pPr>
            <a:lvl7pPr marL="3442026" indent="0" algn="ctr">
              <a:buNone/>
              <a:defRPr>
                <a:solidFill>
                  <a:schemeClr val="tx1">
                    <a:tint val="75000"/>
                  </a:schemeClr>
                </a:solidFill>
              </a:defRPr>
            </a:lvl7pPr>
            <a:lvl8pPr marL="4015695" indent="0" algn="ctr">
              <a:buNone/>
              <a:defRPr>
                <a:solidFill>
                  <a:schemeClr val="tx1">
                    <a:tint val="75000"/>
                  </a:schemeClr>
                </a:solidFill>
              </a:defRPr>
            </a:lvl8pPr>
            <a:lvl9pPr marL="458936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04292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53037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5752" y="4647653"/>
            <a:ext cx="10929938" cy="1436485"/>
          </a:xfrm>
        </p:spPr>
        <p:txBody>
          <a:bodyPr anchor="t"/>
          <a:lstStyle>
            <a:lvl1pPr algn="l">
              <a:defRPr sz="5000" b="1" cap="all"/>
            </a:lvl1pPr>
          </a:lstStyle>
          <a:p>
            <a:r>
              <a:rPr lang="en-US"/>
              <a:t>Click to edit Master title style</a:t>
            </a:r>
          </a:p>
        </p:txBody>
      </p:sp>
      <p:sp>
        <p:nvSpPr>
          <p:cNvPr id="3" name="Text Placeholder 2"/>
          <p:cNvSpPr>
            <a:spLocks noGrp="1"/>
          </p:cNvSpPr>
          <p:nvPr>
            <p:ph type="body" idx="1"/>
          </p:nvPr>
        </p:nvSpPr>
        <p:spPr>
          <a:xfrm>
            <a:off x="1015752" y="3065506"/>
            <a:ext cx="10929938" cy="1582142"/>
          </a:xfrm>
        </p:spPr>
        <p:txBody>
          <a:bodyPr anchor="b"/>
          <a:lstStyle>
            <a:lvl1pPr marL="0" indent="0">
              <a:buNone/>
              <a:defRPr sz="2500">
                <a:solidFill>
                  <a:schemeClr val="tx1">
                    <a:tint val="75000"/>
                  </a:schemeClr>
                </a:solidFill>
              </a:defRPr>
            </a:lvl1pPr>
            <a:lvl2pPr marL="573672" indent="0">
              <a:buNone/>
              <a:defRPr sz="2300">
                <a:solidFill>
                  <a:schemeClr val="tx1">
                    <a:tint val="75000"/>
                  </a:schemeClr>
                </a:solidFill>
              </a:defRPr>
            </a:lvl2pPr>
            <a:lvl3pPr marL="1147340" indent="0">
              <a:buNone/>
              <a:defRPr sz="2000">
                <a:solidFill>
                  <a:schemeClr val="tx1">
                    <a:tint val="75000"/>
                  </a:schemeClr>
                </a:solidFill>
              </a:defRPr>
            </a:lvl3pPr>
            <a:lvl4pPr marL="1721014" indent="0">
              <a:buNone/>
              <a:defRPr sz="1800">
                <a:solidFill>
                  <a:schemeClr val="tx1">
                    <a:tint val="75000"/>
                  </a:schemeClr>
                </a:solidFill>
              </a:defRPr>
            </a:lvl4pPr>
            <a:lvl5pPr marL="2294684" indent="0">
              <a:buNone/>
              <a:defRPr sz="1800">
                <a:solidFill>
                  <a:schemeClr val="tx1">
                    <a:tint val="75000"/>
                  </a:schemeClr>
                </a:solidFill>
              </a:defRPr>
            </a:lvl5pPr>
            <a:lvl6pPr marL="2868353" indent="0">
              <a:buNone/>
              <a:defRPr sz="1800">
                <a:solidFill>
                  <a:schemeClr val="tx1">
                    <a:tint val="75000"/>
                  </a:schemeClr>
                </a:solidFill>
              </a:defRPr>
            </a:lvl6pPr>
            <a:lvl7pPr marL="3442026" indent="0">
              <a:buNone/>
              <a:defRPr sz="1800">
                <a:solidFill>
                  <a:schemeClr val="tx1">
                    <a:tint val="75000"/>
                  </a:schemeClr>
                </a:solidFill>
              </a:defRPr>
            </a:lvl7pPr>
            <a:lvl8pPr marL="4015695" indent="0">
              <a:buNone/>
              <a:defRPr sz="1800">
                <a:solidFill>
                  <a:schemeClr val="tx1">
                    <a:tint val="75000"/>
                  </a:schemeClr>
                </a:solidFill>
              </a:defRPr>
            </a:lvl8pPr>
            <a:lvl9pPr marL="4589367"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04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03944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2939" y="1687624"/>
            <a:ext cx="5679281" cy="4773215"/>
          </a:xfrm>
        </p:spPr>
        <p:txBody>
          <a:bodyPr/>
          <a:lstStyle>
            <a:lvl1pPr>
              <a:defRPr sz="3500"/>
            </a:lvl1pPr>
            <a:lvl2pPr>
              <a:defRPr sz="30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36531" y="1687624"/>
            <a:ext cx="5679281" cy="4773215"/>
          </a:xfrm>
        </p:spPr>
        <p:txBody>
          <a:bodyPr/>
          <a:lstStyle>
            <a:lvl1pPr>
              <a:defRPr sz="3500"/>
            </a:lvl1pPr>
            <a:lvl2pPr>
              <a:defRPr sz="30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79259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42938" y="1618976"/>
            <a:ext cx="5681514" cy="674712"/>
          </a:xfrm>
        </p:spPr>
        <p:txBody>
          <a:bodyPr anchor="b"/>
          <a:lstStyle>
            <a:lvl1pPr marL="0" indent="0">
              <a:buNone/>
              <a:defRPr sz="3000" b="1"/>
            </a:lvl1pPr>
            <a:lvl2pPr marL="573672" indent="0">
              <a:buNone/>
              <a:defRPr sz="2500" b="1"/>
            </a:lvl2pPr>
            <a:lvl3pPr marL="1147340" indent="0">
              <a:buNone/>
              <a:defRPr sz="2300" b="1"/>
            </a:lvl3pPr>
            <a:lvl4pPr marL="1721014" indent="0">
              <a:buNone/>
              <a:defRPr sz="2000" b="1"/>
            </a:lvl4pPr>
            <a:lvl5pPr marL="2294684" indent="0">
              <a:buNone/>
              <a:defRPr sz="2000" b="1"/>
            </a:lvl5pPr>
            <a:lvl6pPr marL="2868353" indent="0">
              <a:buNone/>
              <a:defRPr sz="2000" b="1"/>
            </a:lvl6pPr>
            <a:lvl7pPr marL="3442026" indent="0">
              <a:buNone/>
              <a:defRPr sz="2000" b="1"/>
            </a:lvl7pPr>
            <a:lvl8pPr marL="4015695" indent="0">
              <a:buNone/>
              <a:defRPr sz="2000" b="1"/>
            </a:lvl8pPr>
            <a:lvl9pPr marL="4589367" indent="0">
              <a:buNone/>
              <a:defRPr sz="2000" b="1"/>
            </a:lvl9pPr>
          </a:lstStyle>
          <a:p>
            <a:pPr lvl="0"/>
            <a:r>
              <a:rPr lang="en-US"/>
              <a:t>Click to edit Master text styles</a:t>
            </a:r>
          </a:p>
        </p:txBody>
      </p:sp>
      <p:sp>
        <p:nvSpPr>
          <p:cNvPr id="4" name="Content Placeholder 3"/>
          <p:cNvSpPr>
            <a:spLocks noGrp="1"/>
          </p:cNvSpPr>
          <p:nvPr>
            <p:ph sz="half" idx="2"/>
          </p:nvPr>
        </p:nvSpPr>
        <p:spPr>
          <a:xfrm>
            <a:off x="642938" y="2293691"/>
            <a:ext cx="5681514" cy="4167145"/>
          </a:xfrm>
        </p:spPr>
        <p:txBody>
          <a:bodyPr/>
          <a:lstStyle>
            <a:lvl1pPr>
              <a:defRPr sz="30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32067" y="1618976"/>
            <a:ext cx="5683746" cy="674712"/>
          </a:xfrm>
        </p:spPr>
        <p:txBody>
          <a:bodyPr anchor="b"/>
          <a:lstStyle>
            <a:lvl1pPr marL="0" indent="0">
              <a:buNone/>
              <a:defRPr sz="3000" b="1"/>
            </a:lvl1pPr>
            <a:lvl2pPr marL="573672" indent="0">
              <a:buNone/>
              <a:defRPr sz="2500" b="1"/>
            </a:lvl2pPr>
            <a:lvl3pPr marL="1147340" indent="0">
              <a:buNone/>
              <a:defRPr sz="2300" b="1"/>
            </a:lvl3pPr>
            <a:lvl4pPr marL="1721014" indent="0">
              <a:buNone/>
              <a:defRPr sz="2000" b="1"/>
            </a:lvl4pPr>
            <a:lvl5pPr marL="2294684" indent="0">
              <a:buNone/>
              <a:defRPr sz="2000" b="1"/>
            </a:lvl5pPr>
            <a:lvl6pPr marL="2868353" indent="0">
              <a:buNone/>
              <a:defRPr sz="2000" b="1"/>
            </a:lvl6pPr>
            <a:lvl7pPr marL="3442026" indent="0">
              <a:buNone/>
              <a:defRPr sz="2000" b="1"/>
            </a:lvl7pPr>
            <a:lvl8pPr marL="4015695" indent="0">
              <a:buNone/>
              <a:defRPr sz="2000" b="1"/>
            </a:lvl8pPr>
            <a:lvl9pPr marL="4589367"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532067" y="2293691"/>
            <a:ext cx="5683746" cy="4167145"/>
          </a:xfrm>
        </p:spPr>
        <p:txBody>
          <a:bodyPr/>
          <a:lstStyle>
            <a:lvl1pPr>
              <a:defRPr sz="30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70473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37874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0458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2938" y="287967"/>
            <a:ext cx="4230440" cy="1225532"/>
          </a:xfrm>
        </p:spPr>
        <p:txBody>
          <a:bodyPr anchor="b"/>
          <a:lstStyle>
            <a:lvl1pPr algn="l">
              <a:defRPr sz="2500" b="1"/>
            </a:lvl1pPr>
          </a:lstStyle>
          <a:p>
            <a:r>
              <a:rPr lang="en-US"/>
              <a:t>Click to edit Master title style</a:t>
            </a:r>
          </a:p>
        </p:txBody>
      </p:sp>
      <p:sp>
        <p:nvSpPr>
          <p:cNvPr id="3" name="Content Placeholder 2"/>
          <p:cNvSpPr>
            <a:spLocks noGrp="1"/>
          </p:cNvSpPr>
          <p:nvPr>
            <p:ph idx="1"/>
          </p:nvPr>
        </p:nvSpPr>
        <p:spPr>
          <a:xfrm>
            <a:off x="5027414" y="287967"/>
            <a:ext cx="7188398" cy="617286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2938" y="1513505"/>
            <a:ext cx="4230440" cy="4947334"/>
          </a:xfrm>
        </p:spPr>
        <p:txBody>
          <a:bodyPr/>
          <a:lstStyle>
            <a:lvl1pPr marL="0" indent="0">
              <a:buNone/>
              <a:defRPr sz="1800"/>
            </a:lvl1pPr>
            <a:lvl2pPr marL="573672" indent="0">
              <a:buNone/>
              <a:defRPr sz="1500"/>
            </a:lvl2pPr>
            <a:lvl3pPr marL="1147340" indent="0">
              <a:buNone/>
              <a:defRPr sz="1300"/>
            </a:lvl3pPr>
            <a:lvl4pPr marL="1721014" indent="0">
              <a:buNone/>
              <a:defRPr sz="1100"/>
            </a:lvl4pPr>
            <a:lvl5pPr marL="2294684" indent="0">
              <a:buNone/>
              <a:defRPr sz="1100"/>
            </a:lvl5pPr>
            <a:lvl6pPr marL="2868353" indent="0">
              <a:buNone/>
              <a:defRPr sz="1100"/>
            </a:lvl6pPr>
            <a:lvl7pPr marL="3442026" indent="0">
              <a:buNone/>
              <a:defRPr sz="1100"/>
            </a:lvl7pPr>
            <a:lvl8pPr marL="4015695" indent="0">
              <a:buNone/>
              <a:defRPr sz="1100"/>
            </a:lvl8pPr>
            <a:lvl9pPr marL="458936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27786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20405" y="5062858"/>
            <a:ext cx="7715250" cy="597699"/>
          </a:xfrm>
        </p:spPr>
        <p:txBody>
          <a:bodyPr anchor="b"/>
          <a:lstStyle>
            <a:lvl1pPr algn="l">
              <a:defRPr sz="2500" b="1"/>
            </a:lvl1pPr>
          </a:lstStyle>
          <a:p>
            <a:r>
              <a:rPr lang="en-US"/>
              <a:t>Click to edit Master title style</a:t>
            </a:r>
          </a:p>
        </p:txBody>
      </p:sp>
      <p:sp>
        <p:nvSpPr>
          <p:cNvPr id="3" name="Picture Placeholder 2"/>
          <p:cNvSpPr>
            <a:spLocks noGrp="1"/>
          </p:cNvSpPr>
          <p:nvPr>
            <p:ph type="pic" idx="1"/>
          </p:nvPr>
        </p:nvSpPr>
        <p:spPr>
          <a:xfrm>
            <a:off x="2520405" y="646251"/>
            <a:ext cx="7715250" cy="4339590"/>
          </a:xfrm>
        </p:spPr>
        <p:txBody>
          <a:bodyPr/>
          <a:lstStyle>
            <a:lvl1pPr marL="0" indent="0">
              <a:buNone/>
              <a:defRPr sz="4000"/>
            </a:lvl1pPr>
            <a:lvl2pPr marL="573672" indent="0">
              <a:buNone/>
              <a:defRPr sz="3500"/>
            </a:lvl2pPr>
            <a:lvl3pPr marL="1147340" indent="0">
              <a:buNone/>
              <a:defRPr sz="3000"/>
            </a:lvl3pPr>
            <a:lvl4pPr marL="1721014" indent="0">
              <a:buNone/>
              <a:defRPr sz="2500"/>
            </a:lvl4pPr>
            <a:lvl5pPr marL="2294684" indent="0">
              <a:buNone/>
              <a:defRPr sz="2500"/>
            </a:lvl5pPr>
            <a:lvl6pPr marL="2868353" indent="0">
              <a:buNone/>
              <a:defRPr sz="2500"/>
            </a:lvl6pPr>
            <a:lvl7pPr marL="3442026" indent="0">
              <a:buNone/>
              <a:defRPr sz="2500"/>
            </a:lvl7pPr>
            <a:lvl8pPr marL="4015695" indent="0">
              <a:buNone/>
              <a:defRPr sz="2500"/>
            </a:lvl8pPr>
            <a:lvl9pPr marL="4589367" indent="0">
              <a:buNone/>
              <a:defRPr sz="2500"/>
            </a:lvl9pPr>
          </a:lstStyle>
          <a:p>
            <a:endParaRPr lang="en-US"/>
          </a:p>
        </p:txBody>
      </p:sp>
      <p:sp>
        <p:nvSpPr>
          <p:cNvPr id="4" name="Text Placeholder 3"/>
          <p:cNvSpPr>
            <a:spLocks noGrp="1"/>
          </p:cNvSpPr>
          <p:nvPr>
            <p:ph type="body" sz="half" idx="2"/>
          </p:nvPr>
        </p:nvSpPr>
        <p:spPr>
          <a:xfrm>
            <a:off x="2520405" y="5660557"/>
            <a:ext cx="7715250" cy="848831"/>
          </a:xfrm>
        </p:spPr>
        <p:txBody>
          <a:bodyPr/>
          <a:lstStyle>
            <a:lvl1pPr marL="0" indent="0">
              <a:buNone/>
              <a:defRPr sz="1800"/>
            </a:lvl1pPr>
            <a:lvl2pPr marL="573672" indent="0">
              <a:buNone/>
              <a:defRPr sz="1500"/>
            </a:lvl2pPr>
            <a:lvl3pPr marL="1147340" indent="0">
              <a:buNone/>
              <a:defRPr sz="1300"/>
            </a:lvl3pPr>
            <a:lvl4pPr marL="1721014" indent="0">
              <a:buNone/>
              <a:defRPr sz="1100"/>
            </a:lvl4pPr>
            <a:lvl5pPr marL="2294684" indent="0">
              <a:buNone/>
              <a:defRPr sz="1100"/>
            </a:lvl5pPr>
            <a:lvl6pPr marL="2868353" indent="0">
              <a:buNone/>
              <a:defRPr sz="1100"/>
            </a:lvl6pPr>
            <a:lvl7pPr marL="3442026" indent="0">
              <a:buNone/>
              <a:defRPr sz="1100"/>
            </a:lvl7pPr>
            <a:lvl8pPr marL="4015695" indent="0">
              <a:buNone/>
              <a:defRPr sz="1100"/>
            </a:lvl8pPr>
            <a:lvl9pPr marL="458936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135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00926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22595" y="289647"/>
            <a:ext cx="2893219" cy="617119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2937" y="289647"/>
            <a:ext cx="8465344" cy="617119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443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5752" y="4647653"/>
            <a:ext cx="10929938" cy="1436485"/>
          </a:xfrm>
        </p:spPr>
        <p:txBody>
          <a:bodyPr anchor="t"/>
          <a:lstStyle>
            <a:lvl1pPr algn="l">
              <a:defRPr sz="5000" b="1" cap="all"/>
            </a:lvl1pPr>
          </a:lstStyle>
          <a:p>
            <a:r>
              <a:rPr lang="en-US"/>
              <a:t>Click to edit Master title style</a:t>
            </a:r>
          </a:p>
        </p:txBody>
      </p:sp>
      <p:sp>
        <p:nvSpPr>
          <p:cNvPr id="3" name="Text Placeholder 2"/>
          <p:cNvSpPr>
            <a:spLocks noGrp="1"/>
          </p:cNvSpPr>
          <p:nvPr>
            <p:ph type="body" idx="1"/>
          </p:nvPr>
        </p:nvSpPr>
        <p:spPr>
          <a:xfrm>
            <a:off x="1015752" y="3065506"/>
            <a:ext cx="10929938" cy="1582142"/>
          </a:xfrm>
        </p:spPr>
        <p:txBody>
          <a:bodyPr anchor="b"/>
          <a:lstStyle>
            <a:lvl1pPr marL="0" indent="0">
              <a:buNone/>
              <a:defRPr sz="2500">
                <a:solidFill>
                  <a:schemeClr val="tx1">
                    <a:tint val="75000"/>
                  </a:schemeClr>
                </a:solidFill>
              </a:defRPr>
            </a:lvl1pPr>
            <a:lvl2pPr marL="573672" indent="0">
              <a:buNone/>
              <a:defRPr sz="2300">
                <a:solidFill>
                  <a:schemeClr val="tx1">
                    <a:tint val="75000"/>
                  </a:schemeClr>
                </a:solidFill>
              </a:defRPr>
            </a:lvl2pPr>
            <a:lvl3pPr marL="1147340" indent="0">
              <a:buNone/>
              <a:defRPr sz="2000">
                <a:solidFill>
                  <a:schemeClr val="tx1">
                    <a:tint val="75000"/>
                  </a:schemeClr>
                </a:solidFill>
              </a:defRPr>
            </a:lvl3pPr>
            <a:lvl4pPr marL="1721014" indent="0">
              <a:buNone/>
              <a:defRPr sz="1800">
                <a:solidFill>
                  <a:schemeClr val="tx1">
                    <a:tint val="75000"/>
                  </a:schemeClr>
                </a:solidFill>
              </a:defRPr>
            </a:lvl4pPr>
            <a:lvl5pPr marL="2294684" indent="0">
              <a:buNone/>
              <a:defRPr sz="1800">
                <a:solidFill>
                  <a:schemeClr val="tx1">
                    <a:tint val="75000"/>
                  </a:schemeClr>
                </a:solidFill>
              </a:defRPr>
            </a:lvl5pPr>
            <a:lvl6pPr marL="2868353" indent="0">
              <a:buNone/>
              <a:defRPr sz="1800">
                <a:solidFill>
                  <a:schemeClr val="tx1">
                    <a:tint val="75000"/>
                  </a:schemeClr>
                </a:solidFill>
              </a:defRPr>
            </a:lvl6pPr>
            <a:lvl7pPr marL="3442026" indent="0">
              <a:buNone/>
              <a:defRPr sz="1800">
                <a:solidFill>
                  <a:schemeClr val="tx1">
                    <a:tint val="75000"/>
                  </a:schemeClr>
                </a:solidFill>
              </a:defRPr>
            </a:lvl7pPr>
            <a:lvl8pPr marL="4015695" indent="0">
              <a:buNone/>
              <a:defRPr sz="1800">
                <a:solidFill>
                  <a:schemeClr val="tx1">
                    <a:tint val="75000"/>
                  </a:schemeClr>
                </a:solidFill>
              </a:defRPr>
            </a:lvl8pPr>
            <a:lvl9pPr marL="4589367"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2911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2939" y="1687624"/>
            <a:ext cx="5679281" cy="4773215"/>
          </a:xfrm>
        </p:spPr>
        <p:txBody>
          <a:bodyPr/>
          <a:lstStyle>
            <a:lvl1pPr>
              <a:defRPr sz="3500"/>
            </a:lvl1pPr>
            <a:lvl2pPr>
              <a:defRPr sz="30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36531" y="1687624"/>
            <a:ext cx="5679281" cy="4773215"/>
          </a:xfrm>
        </p:spPr>
        <p:txBody>
          <a:bodyPr/>
          <a:lstStyle>
            <a:lvl1pPr>
              <a:defRPr sz="3500"/>
            </a:lvl1pPr>
            <a:lvl2pPr>
              <a:defRPr sz="30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6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42938" y="1618976"/>
            <a:ext cx="5681514" cy="674712"/>
          </a:xfrm>
        </p:spPr>
        <p:txBody>
          <a:bodyPr anchor="b"/>
          <a:lstStyle>
            <a:lvl1pPr marL="0" indent="0">
              <a:buNone/>
              <a:defRPr sz="3000" b="1"/>
            </a:lvl1pPr>
            <a:lvl2pPr marL="573672" indent="0">
              <a:buNone/>
              <a:defRPr sz="2500" b="1"/>
            </a:lvl2pPr>
            <a:lvl3pPr marL="1147340" indent="0">
              <a:buNone/>
              <a:defRPr sz="2300" b="1"/>
            </a:lvl3pPr>
            <a:lvl4pPr marL="1721014" indent="0">
              <a:buNone/>
              <a:defRPr sz="2000" b="1"/>
            </a:lvl4pPr>
            <a:lvl5pPr marL="2294684" indent="0">
              <a:buNone/>
              <a:defRPr sz="2000" b="1"/>
            </a:lvl5pPr>
            <a:lvl6pPr marL="2868353" indent="0">
              <a:buNone/>
              <a:defRPr sz="2000" b="1"/>
            </a:lvl6pPr>
            <a:lvl7pPr marL="3442026" indent="0">
              <a:buNone/>
              <a:defRPr sz="2000" b="1"/>
            </a:lvl7pPr>
            <a:lvl8pPr marL="4015695" indent="0">
              <a:buNone/>
              <a:defRPr sz="2000" b="1"/>
            </a:lvl8pPr>
            <a:lvl9pPr marL="4589367" indent="0">
              <a:buNone/>
              <a:defRPr sz="2000" b="1"/>
            </a:lvl9pPr>
          </a:lstStyle>
          <a:p>
            <a:pPr lvl="0"/>
            <a:r>
              <a:rPr lang="en-US"/>
              <a:t>Click to edit Master text styles</a:t>
            </a:r>
          </a:p>
        </p:txBody>
      </p:sp>
      <p:sp>
        <p:nvSpPr>
          <p:cNvPr id="4" name="Content Placeholder 3"/>
          <p:cNvSpPr>
            <a:spLocks noGrp="1"/>
          </p:cNvSpPr>
          <p:nvPr>
            <p:ph sz="half" idx="2"/>
          </p:nvPr>
        </p:nvSpPr>
        <p:spPr>
          <a:xfrm>
            <a:off x="642938" y="2293691"/>
            <a:ext cx="5681514" cy="4167145"/>
          </a:xfrm>
        </p:spPr>
        <p:txBody>
          <a:bodyPr/>
          <a:lstStyle>
            <a:lvl1pPr>
              <a:defRPr sz="30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32067" y="1618976"/>
            <a:ext cx="5683746" cy="674712"/>
          </a:xfrm>
        </p:spPr>
        <p:txBody>
          <a:bodyPr anchor="b"/>
          <a:lstStyle>
            <a:lvl1pPr marL="0" indent="0">
              <a:buNone/>
              <a:defRPr sz="3000" b="1"/>
            </a:lvl1pPr>
            <a:lvl2pPr marL="573672" indent="0">
              <a:buNone/>
              <a:defRPr sz="2500" b="1"/>
            </a:lvl2pPr>
            <a:lvl3pPr marL="1147340" indent="0">
              <a:buNone/>
              <a:defRPr sz="2300" b="1"/>
            </a:lvl3pPr>
            <a:lvl4pPr marL="1721014" indent="0">
              <a:buNone/>
              <a:defRPr sz="2000" b="1"/>
            </a:lvl4pPr>
            <a:lvl5pPr marL="2294684" indent="0">
              <a:buNone/>
              <a:defRPr sz="2000" b="1"/>
            </a:lvl5pPr>
            <a:lvl6pPr marL="2868353" indent="0">
              <a:buNone/>
              <a:defRPr sz="2000" b="1"/>
            </a:lvl6pPr>
            <a:lvl7pPr marL="3442026" indent="0">
              <a:buNone/>
              <a:defRPr sz="2000" b="1"/>
            </a:lvl7pPr>
            <a:lvl8pPr marL="4015695" indent="0">
              <a:buNone/>
              <a:defRPr sz="2000" b="1"/>
            </a:lvl8pPr>
            <a:lvl9pPr marL="4589367"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532067" y="2293691"/>
            <a:ext cx="5683746" cy="4167145"/>
          </a:xfrm>
        </p:spPr>
        <p:txBody>
          <a:bodyPr/>
          <a:lstStyle>
            <a:lvl1pPr>
              <a:defRPr sz="30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0775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1E9A5C-35A2-4C87-9D5B-FD128F0C16A1}" type="datetimeFigureOut">
              <a:rPr lang="en-US" smtClean="0">
                <a:solidFill>
                  <a:prstClr val="black">
                    <a:tint val="75000"/>
                  </a:prstClr>
                </a:solidFill>
              </a:rPr>
              <a:pPr/>
              <a:t>10/28/2025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463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2939" y="289641"/>
            <a:ext cx="11572875" cy="1205442"/>
          </a:xfrm>
          <a:prstGeom prst="rect">
            <a:avLst/>
          </a:prstGeom>
        </p:spPr>
        <p:txBody>
          <a:bodyPr vert="horz" lIns="114734" tIns="57368" rIns="114734" bIns="57368" rtlCol="0" anchor="ctr">
            <a:normAutofit/>
          </a:bodyPr>
          <a:lstStyle/>
          <a:p>
            <a:r>
              <a:rPr lang="en-US"/>
              <a:t>Click to edit Master title style</a:t>
            </a:r>
          </a:p>
        </p:txBody>
      </p:sp>
      <p:sp>
        <p:nvSpPr>
          <p:cNvPr id="3" name="Text Placeholder 2"/>
          <p:cNvSpPr>
            <a:spLocks noGrp="1"/>
          </p:cNvSpPr>
          <p:nvPr>
            <p:ph type="body" idx="1"/>
          </p:nvPr>
        </p:nvSpPr>
        <p:spPr>
          <a:xfrm>
            <a:off x="642939" y="1687624"/>
            <a:ext cx="11572875" cy="4773215"/>
          </a:xfrm>
          <a:prstGeom prst="rect">
            <a:avLst/>
          </a:prstGeom>
        </p:spPr>
        <p:txBody>
          <a:bodyPr vert="horz" lIns="114734" tIns="57368" rIns="114734" bIns="5736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2939" y="6703595"/>
            <a:ext cx="3000375" cy="385072"/>
          </a:xfrm>
          <a:prstGeom prst="rect">
            <a:avLst/>
          </a:prstGeom>
        </p:spPr>
        <p:txBody>
          <a:bodyPr vert="horz" lIns="114734" tIns="57368" rIns="114734" bIns="57368" rtlCol="0" anchor="ctr"/>
          <a:lstStyle>
            <a:lvl1pPr algn="l">
              <a:defRPr sz="1500">
                <a:solidFill>
                  <a:schemeClr val="tx1">
                    <a:tint val="75000"/>
                  </a:schemeClr>
                </a:solidFill>
              </a:defRPr>
            </a:lvl1pPr>
          </a:lstStyle>
          <a:p>
            <a:pPr defTabSz="1147340" fontAlgn="auto">
              <a:spcBef>
                <a:spcPts val="0"/>
              </a:spcBef>
              <a:spcAft>
                <a:spcPts val="0"/>
              </a:spcAft>
            </a:pPr>
            <a:fld id="{411E9A5C-35A2-4C87-9D5B-FD128F0C16A1}" type="datetimeFigureOut">
              <a:rPr lang="en-US" smtClean="0">
                <a:solidFill>
                  <a:prstClr val="black">
                    <a:tint val="75000"/>
                  </a:prstClr>
                </a:solidFill>
                <a:latin typeface="Calibri"/>
                <a:ea typeface="+mn-ea"/>
              </a:rPr>
              <a:pPr defTabSz="1147340" fontAlgn="auto">
                <a:spcBef>
                  <a:spcPts val="0"/>
                </a:spcBef>
                <a:spcAft>
                  <a:spcPts val="0"/>
                </a:spcAft>
              </a:pPr>
              <a:t>10/28/2025</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4393406" y="6703595"/>
            <a:ext cx="4071938" cy="385072"/>
          </a:xfrm>
          <a:prstGeom prst="rect">
            <a:avLst/>
          </a:prstGeom>
        </p:spPr>
        <p:txBody>
          <a:bodyPr vert="horz" lIns="114734" tIns="57368" rIns="114734" bIns="57368" rtlCol="0" anchor="ctr"/>
          <a:lstStyle>
            <a:lvl1pPr algn="ctr">
              <a:defRPr sz="1500">
                <a:solidFill>
                  <a:schemeClr val="tx1">
                    <a:tint val="75000"/>
                  </a:schemeClr>
                </a:solidFill>
              </a:defRPr>
            </a:lvl1pPr>
          </a:lstStyle>
          <a:p>
            <a:pPr defTabSz="1147340"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9215439" y="6703595"/>
            <a:ext cx="3000375" cy="385072"/>
          </a:xfrm>
          <a:prstGeom prst="rect">
            <a:avLst/>
          </a:prstGeom>
        </p:spPr>
        <p:txBody>
          <a:bodyPr vert="horz" lIns="114734" tIns="57368" rIns="114734" bIns="57368" rtlCol="0" anchor="ctr"/>
          <a:lstStyle>
            <a:lvl1pPr algn="r">
              <a:defRPr sz="1500">
                <a:solidFill>
                  <a:schemeClr val="tx1">
                    <a:tint val="75000"/>
                  </a:schemeClr>
                </a:solidFill>
              </a:defRPr>
            </a:lvl1pPr>
          </a:lstStyle>
          <a:p>
            <a:pPr defTabSz="1147340" fontAlgn="auto">
              <a:spcBef>
                <a:spcPts val="0"/>
              </a:spcBef>
              <a:spcAft>
                <a:spcPts val="0"/>
              </a:spcAft>
            </a:pPr>
            <a:fld id="{F55BA874-1D26-4199-B4C1-394EEF75C4B1}" type="slidenum">
              <a:rPr lang="en-US" smtClean="0">
                <a:solidFill>
                  <a:prstClr val="black">
                    <a:tint val="75000"/>
                  </a:prstClr>
                </a:solidFill>
                <a:latin typeface="Calibri"/>
                <a:ea typeface="+mn-ea"/>
              </a:rPr>
              <a:pPr defTabSz="1147340"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3275266236"/>
      </p:ext>
    </p:extLst>
  </p:cSld>
  <p:clrMap bg1="lt1" tx1="dk1" bg2="lt2" tx2="dk2" accent1="accent1" accent2="accent2" accent3="accent3" accent4="accent4" accent5="accent5" accent6="accent6" hlink="hlink" folHlink="folHlink"/>
  <p:sldLayoutIdLst>
    <p:sldLayoutId id="2147483807" r:id="rId1"/>
    <p:sldLayoutId id="2147483849" r:id="rId2"/>
    <p:sldLayoutId id="2147483846" r:id="rId3"/>
    <p:sldLayoutId id="2147483808" r:id="rId4"/>
    <p:sldLayoutId id="2147483859" r:id="rId5"/>
    <p:sldLayoutId id="2147483809" r:id="rId6"/>
    <p:sldLayoutId id="2147483810" r:id="rId7"/>
    <p:sldLayoutId id="2147483811" r:id="rId8"/>
    <p:sldLayoutId id="2147483812" r:id="rId9"/>
    <p:sldLayoutId id="2147483813" r:id="rId10"/>
    <p:sldLayoutId id="2147483868" r:id="rId11"/>
    <p:sldLayoutId id="2147483867" r:id="rId12"/>
    <p:sldLayoutId id="2147483866" r:id="rId13"/>
    <p:sldLayoutId id="2147483865" r:id="rId14"/>
    <p:sldLayoutId id="2147483864" r:id="rId15"/>
    <p:sldLayoutId id="2147483863" r:id="rId16"/>
    <p:sldLayoutId id="2147483862" r:id="rId17"/>
    <p:sldLayoutId id="2147483861" r:id="rId18"/>
    <p:sldLayoutId id="2147483860" r:id="rId19"/>
    <p:sldLayoutId id="2147483858" r:id="rId20"/>
    <p:sldLayoutId id="2147483857" r:id="rId21"/>
    <p:sldLayoutId id="2147483856" r:id="rId22"/>
    <p:sldLayoutId id="2147483855" r:id="rId23"/>
    <p:sldLayoutId id="2147483854" r:id="rId24"/>
    <p:sldLayoutId id="2147483853" r:id="rId25"/>
    <p:sldLayoutId id="2147483852" r:id="rId26"/>
    <p:sldLayoutId id="2147483851" r:id="rId27"/>
    <p:sldLayoutId id="2147483850" r:id="rId28"/>
    <p:sldLayoutId id="2147483847" r:id="rId29"/>
    <p:sldLayoutId id="2147483814" r:id="rId30"/>
    <p:sldLayoutId id="2147483815" r:id="rId31"/>
    <p:sldLayoutId id="2147483816" r:id="rId32"/>
    <p:sldLayoutId id="2147483817" r:id="rId33"/>
    <p:sldLayoutId id="2147483845" r:id="rId34"/>
  </p:sldLayoutIdLst>
  <p:txStyles>
    <p:titleStyle>
      <a:lvl1pPr algn="ctr" defTabSz="1147340" rtl="0" eaLnBrk="1" latinLnBrk="0" hangingPunct="1">
        <a:spcBef>
          <a:spcPct val="0"/>
        </a:spcBef>
        <a:buNone/>
        <a:defRPr sz="5500" kern="1200">
          <a:solidFill>
            <a:schemeClr val="tx1"/>
          </a:solidFill>
          <a:latin typeface="+mj-lt"/>
          <a:ea typeface="+mj-ea"/>
          <a:cs typeface="+mj-cs"/>
        </a:defRPr>
      </a:lvl1pPr>
    </p:titleStyle>
    <p:bodyStyle>
      <a:lvl1pPr marL="430254" indent="-430254" algn="l" defTabSz="1147340"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932215" indent="-358543" algn="l" defTabSz="1147340" rtl="0" eaLnBrk="1" latinLnBrk="0" hangingPunct="1">
        <a:spcBef>
          <a:spcPct val="20000"/>
        </a:spcBef>
        <a:buFont typeface="Arial" pitchFamily="34" charset="0"/>
        <a:buChar char="–"/>
        <a:defRPr sz="3500" kern="1200">
          <a:solidFill>
            <a:schemeClr val="tx1"/>
          </a:solidFill>
          <a:latin typeface="+mn-lt"/>
          <a:ea typeface="+mn-ea"/>
          <a:cs typeface="+mn-cs"/>
        </a:defRPr>
      </a:lvl2pPr>
      <a:lvl3pPr marL="1434176" indent="-286834" algn="l" defTabSz="1147340"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2007846" indent="-286834" algn="l" defTabSz="1147340" rtl="0" eaLnBrk="1" latinLnBrk="0" hangingPunct="1">
        <a:spcBef>
          <a:spcPct val="20000"/>
        </a:spcBef>
        <a:buFont typeface="Arial" pitchFamily="34" charset="0"/>
        <a:buChar char="–"/>
        <a:defRPr sz="2500" kern="1200">
          <a:solidFill>
            <a:schemeClr val="tx1"/>
          </a:solidFill>
          <a:latin typeface="+mn-lt"/>
          <a:ea typeface="+mn-ea"/>
          <a:cs typeface="+mn-cs"/>
        </a:defRPr>
      </a:lvl4pPr>
      <a:lvl5pPr marL="2581520" indent="-286834" algn="l" defTabSz="1147340" rtl="0" eaLnBrk="1" latinLnBrk="0" hangingPunct="1">
        <a:spcBef>
          <a:spcPct val="20000"/>
        </a:spcBef>
        <a:buFont typeface="Arial" pitchFamily="34" charset="0"/>
        <a:buChar char="»"/>
        <a:defRPr sz="2500" kern="1200">
          <a:solidFill>
            <a:schemeClr val="tx1"/>
          </a:solidFill>
          <a:latin typeface="+mn-lt"/>
          <a:ea typeface="+mn-ea"/>
          <a:cs typeface="+mn-cs"/>
        </a:defRPr>
      </a:lvl5pPr>
      <a:lvl6pPr marL="3155190" indent="-286834" algn="l" defTabSz="1147340"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28860" indent="-286834" algn="l" defTabSz="1147340"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02532" indent="-286834" algn="l" defTabSz="1147340"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876201" indent="-286834" algn="l" defTabSz="1147340"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147340" rtl="0" eaLnBrk="1" latinLnBrk="0" hangingPunct="1">
        <a:defRPr sz="2300" kern="1200">
          <a:solidFill>
            <a:schemeClr val="tx1"/>
          </a:solidFill>
          <a:latin typeface="+mn-lt"/>
          <a:ea typeface="+mn-ea"/>
          <a:cs typeface="+mn-cs"/>
        </a:defRPr>
      </a:lvl1pPr>
      <a:lvl2pPr marL="573672" algn="l" defTabSz="1147340" rtl="0" eaLnBrk="1" latinLnBrk="0" hangingPunct="1">
        <a:defRPr sz="2300" kern="1200">
          <a:solidFill>
            <a:schemeClr val="tx1"/>
          </a:solidFill>
          <a:latin typeface="+mn-lt"/>
          <a:ea typeface="+mn-ea"/>
          <a:cs typeface="+mn-cs"/>
        </a:defRPr>
      </a:lvl2pPr>
      <a:lvl3pPr marL="1147340" algn="l" defTabSz="1147340" rtl="0" eaLnBrk="1" latinLnBrk="0" hangingPunct="1">
        <a:defRPr sz="2300" kern="1200">
          <a:solidFill>
            <a:schemeClr val="tx1"/>
          </a:solidFill>
          <a:latin typeface="+mn-lt"/>
          <a:ea typeface="+mn-ea"/>
          <a:cs typeface="+mn-cs"/>
        </a:defRPr>
      </a:lvl3pPr>
      <a:lvl4pPr marL="1721014" algn="l" defTabSz="1147340" rtl="0" eaLnBrk="1" latinLnBrk="0" hangingPunct="1">
        <a:defRPr sz="2300" kern="1200">
          <a:solidFill>
            <a:schemeClr val="tx1"/>
          </a:solidFill>
          <a:latin typeface="+mn-lt"/>
          <a:ea typeface="+mn-ea"/>
          <a:cs typeface="+mn-cs"/>
        </a:defRPr>
      </a:lvl4pPr>
      <a:lvl5pPr marL="2294684" algn="l" defTabSz="1147340" rtl="0" eaLnBrk="1" latinLnBrk="0" hangingPunct="1">
        <a:defRPr sz="2300" kern="1200">
          <a:solidFill>
            <a:schemeClr val="tx1"/>
          </a:solidFill>
          <a:latin typeface="+mn-lt"/>
          <a:ea typeface="+mn-ea"/>
          <a:cs typeface="+mn-cs"/>
        </a:defRPr>
      </a:lvl5pPr>
      <a:lvl6pPr marL="2868353" algn="l" defTabSz="1147340" rtl="0" eaLnBrk="1" latinLnBrk="0" hangingPunct="1">
        <a:defRPr sz="2300" kern="1200">
          <a:solidFill>
            <a:schemeClr val="tx1"/>
          </a:solidFill>
          <a:latin typeface="+mn-lt"/>
          <a:ea typeface="+mn-ea"/>
          <a:cs typeface="+mn-cs"/>
        </a:defRPr>
      </a:lvl6pPr>
      <a:lvl7pPr marL="3442026" algn="l" defTabSz="1147340" rtl="0" eaLnBrk="1" latinLnBrk="0" hangingPunct="1">
        <a:defRPr sz="2300" kern="1200">
          <a:solidFill>
            <a:schemeClr val="tx1"/>
          </a:solidFill>
          <a:latin typeface="+mn-lt"/>
          <a:ea typeface="+mn-ea"/>
          <a:cs typeface="+mn-cs"/>
        </a:defRPr>
      </a:lvl7pPr>
      <a:lvl8pPr marL="4015695" algn="l" defTabSz="1147340" rtl="0" eaLnBrk="1" latinLnBrk="0" hangingPunct="1">
        <a:defRPr sz="2300" kern="1200">
          <a:solidFill>
            <a:schemeClr val="tx1"/>
          </a:solidFill>
          <a:latin typeface="+mn-lt"/>
          <a:ea typeface="+mn-ea"/>
          <a:cs typeface="+mn-cs"/>
        </a:defRPr>
      </a:lvl8pPr>
      <a:lvl9pPr marL="4589367" algn="l" defTabSz="1147340" rtl="0" eaLnBrk="1" latinLnBrk="0" hangingPunct="1">
        <a:defRPr sz="2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2939" y="289641"/>
            <a:ext cx="11572875" cy="1205442"/>
          </a:xfrm>
          <a:prstGeom prst="rect">
            <a:avLst/>
          </a:prstGeom>
        </p:spPr>
        <p:txBody>
          <a:bodyPr vert="horz" lIns="114789" tIns="57394" rIns="114789" bIns="57394" rtlCol="0" anchor="ctr">
            <a:normAutofit/>
          </a:bodyPr>
          <a:lstStyle/>
          <a:p>
            <a:r>
              <a:rPr lang="en-US"/>
              <a:t>Click to edit Master title style</a:t>
            </a:r>
          </a:p>
        </p:txBody>
      </p:sp>
      <p:sp>
        <p:nvSpPr>
          <p:cNvPr id="3" name="Text Placeholder 2"/>
          <p:cNvSpPr>
            <a:spLocks noGrp="1"/>
          </p:cNvSpPr>
          <p:nvPr>
            <p:ph type="body" idx="1"/>
          </p:nvPr>
        </p:nvSpPr>
        <p:spPr>
          <a:xfrm>
            <a:off x="642939" y="1687620"/>
            <a:ext cx="11572875" cy="4773215"/>
          </a:xfrm>
          <a:prstGeom prst="rect">
            <a:avLst/>
          </a:prstGeom>
        </p:spPr>
        <p:txBody>
          <a:bodyPr vert="horz" lIns="114789" tIns="57394" rIns="114789" bIns="5739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2939" y="6703595"/>
            <a:ext cx="3000375" cy="385072"/>
          </a:xfrm>
          <a:prstGeom prst="rect">
            <a:avLst/>
          </a:prstGeom>
        </p:spPr>
        <p:txBody>
          <a:bodyPr vert="horz" lIns="114789" tIns="57394" rIns="114789" bIns="57394" rtlCol="0" anchor="ctr"/>
          <a:lstStyle>
            <a:lvl1pPr algn="l">
              <a:defRPr sz="1500">
                <a:solidFill>
                  <a:schemeClr val="tx1">
                    <a:tint val="75000"/>
                  </a:schemeClr>
                </a:solidFill>
              </a:defRPr>
            </a:lvl1pPr>
          </a:lstStyle>
          <a:p>
            <a:pPr defTabSz="1147891" fontAlgn="auto">
              <a:spcBef>
                <a:spcPts val="0"/>
              </a:spcBef>
              <a:spcAft>
                <a:spcPts val="0"/>
              </a:spcAft>
            </a:pPr>
            <a:fld id="{411E9A5C-35A2-4C87-9D5B-FD128F0C16A1}" type="datetimeFigureOut">
              <a:rPr lang="en-US">
                <a:solidFill>
                  <a:prstClr val="black">
                    <a:tint val="75000"/>
                  </a:prstClr>
                </a:solidFill>
                <a:latin typeface="Calibri"/>
                <a:ea typeface="+mn-ea"/>
              </a:rPr>
              <a:pPr defTabSz="1147891" fontAlgn="auto">
                <a:spcBef>
                  <a:spcPts val="0"/>
                </a:spcBef>
                <a:spcAft>
                  <a:spcPts val="0"/>
                </a:spcAft>
              </a:pPr>
              <a:t>10/28/2025</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4393406" y="6703595"/>
            <a:ext cx="4071938" cy="385072"/>
          </a:xfrm>
          <a:prstGeom prst="rect">
            <a:avLst/>
          </a:prstGeom>
        </p:spPr>
        <p:txBody>
          <a:bodyPr vert="horz" lIns="114789" tIns="57394" rIns="114789" bIns="57394" rtlCol="0" anchor="ctr"/>
          <a:lstStyle>
            <a:lvl1pPr algn="ctr">
              <a:defRPr sz="1500">
                <a:solidFill>
                  <a:schemeClr val="tx1">
                    <a:tint val="75000"/>
                  </a:schemeClr>
                </a:solidFill>
              </a:defRPr>
            </a:lvl1pPr>
          </a:lstStyle>
          <a:p>
            <a:pPr defTabSz="1147891"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9215439" y="6703595"/>
            <a:ext cx="3000375" cy="385072"/>
          </a:xfrm>
          <a:prstGeom prst="rect">
            <a:avLst/>
          </a:prstGeom>
        </p:spPr>
        <p:txBody>
          <a:bodyPr vert="horz" lIns="114789" tIns="57394" rIns="114789" bIns="57394" rtlCol="0" anchor="ctr"/>
          <a:lstStyle>
            <a:lvl1pPr algn="r">
              <a:defRPr sz="1500">
                <a:solidFill>
                  <a:schemeClr val="tx1">
                    <a:tint val="75000"/>
                  </a:schemeClr>
                </a:solidFill>
              </a:defRPr>
            </a:lvl1pPr>
          </a:lstStyle>
          <a:p>
            <a:pPr defTabSz="1147891" fontAlgn="auto">
              <a:spcBef>
                <a:spcPts val="0"/>
              </a:spcBef>
              <a:spcAft>
                <a:spcPts val="0"/>
              </a:spcAft>
            </a:pPr>
            <a:fld id="{F55BA874-1D26-4199-B4C1-394EEF75C4B1}" type="slidenum">
              <a:rPr lang="en-US">
                <a:solidFill>
                  <a:prstClr val="black">
                    <a:tint val="75000"/>
                  </a:prstClr>
                </a:solidFill>
                <a:latin typeface="Calibri"/>
                <a:ea typeface="+mn-ea"/>
              </a:rPr>
              <a:pPr defTabSz="1147891"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671953056"/>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48" r:id="rId8"/>
    <p:sldLayoutId id="2147483826" r:id="rId9"/>
    <p:sldLayoutId id="2147483827" r:id="rId10"/>
    <p:sldLayoutId id="2147483828" r:id="rId11"/>
    <p:sldLayoutId id="2147483829" r:id="rId12"/>
  </p:sldLayoutIdLst>
  <p:txStyles>
    <p:titleStyle>
      <a:lvl1pPr algn="ctr" defTabSz="1147891" rtl="0" eaLnBrk="1" latinLnBrk="0" hangingPunct="1">
        <a:spcBef>
          <a:spcPct val="0"/>
        </a:spcBef>
        <a:buNone/>
        <a:defRPr sz="5500" kern="1200">
          <a:solidFill>
            <a:schemeClr val="tx1"/>
          </a:solidFill>
          <a:latin typeface="+mj-lt"/>
          <a:ea typeface="+mj-ea"/>
          <a:cs typeface="+mj-cs"/>
        </a:defRPr>
      </a:lvl1pPr>
    </p:titleStyle>
    <p:bodyStyle>
      <a:lvl1pPr marL="430459" indent="-430459" algn="l" defTabSz="1147891"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932662" indent="-358716" algn="l" defTabSz="1147891" rtl="0" eaLnBrk="1" latinLnBrk="0" hangingPunct="1">
        <a:spcBef>
          <a:spcPct val="20000"/>
        </a:spcBef>
        <a:buFont typeface="Arial" pitchFamily="34" charset="0"/>
        <a:buChar char="–"/>
        <a:defRPr sz="3500" kern="1200">
          <a:solidFill>
            <a:schemeClr val="tx1"/>
          </a:solidFill>
          <a:latin typeface="+mn-lt"/>
          <a:ea typeface="+mn-ea"/>
          <a:cs typeface="+mn-cs"/>
        </a:defRPr>
      </a:lvl2pPr>
      <a:lvl3pPr marL="1434864" indent="-286972" algn="l" defTabSz="1147891"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2008810" indent="-286972" algn="l" defTabSz="1147891" rtl="0" eaLnBrk="1" latinLnBrk="0" hangingPunct="1">
        <a:spcBef>
          <a:spcPct val="20000"/>
        </a:spcBef>
        <a:buFont typeface="Arial" pitchFamily="34" charset="0"/>
        <a:buChar char="–"/>
        <a:defRPr sz="2500" kern="1200">
          <a:solidFill>
            <a:schemeClr val="tx1"/>
          </a:solidFill>
          <a:latin typeface="+mn-lt"/>
          <a:ea typeface="+mn-ea"/>
          <a:cs typeface="+mn-cs"/>
        </a:defRPr>
      </a:lvl4pPr>
      <a:lvl5pPr marL="2582757" indent="-286972" algn="l" defTabSz="1147891" rtl="0" eaLnBrk="1" latinLnBrk="0" hangingPunct="1">
        <a:spcBef>
          <a:spcPct val="20000"/>
        </a:spcBef>
        <a:buFont typeface="Arial" pitchFamily="34" charset="0"/>
        <a:buChar char="»"/>
        <a:defRPr sz="2500" kern="1200">
          <a:solidFill>
            <a:schemeClr val="tx1"/>
          </a:solidFill>
          <a:latin typeface="+mn-lt"/>
          <a:ea typeface="+mn-ea"/>
          <a:cs typeface="+mn-cs"/>
        </a:defRPr>
      </a:lvl5pPr>
      <a:lvl6pPr marL="3156702" indent="-286972" algn="l" defTabSz="1147891"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30648" indent="-286972" algn="l" defTabSz="1147891"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04595" indent="-286972" algn="l" defTabSz="1147891"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878539" indent="-286972" algn="l" defTabSz="1147891"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147891" rtl="0" eaLnBrk="1" latinLnBrk="0" hangingPunct="1">
        <a:defRPr sz="2300" kern="1200">
          <a:solidFill>
            <a:schemeClr val="tx1"/>
          </a:solidFill>
          <a:latin typeface="+mn-lt"/>
          <a:ea typeface="+mn-ea"/>
          <a:cs typeface="+mn-cs"/>
        </a:defRPr>
      </a:lvl1pPr>
      <a:lvl2pPr marL="573947" algn="l" defTabSz="1147891" rtl="0" eaLnBrk="1" latinLnBrk="0" hangingPunct="1">
        <a:defRPr sz="2300" kern="1200">
          <a:solidFill>
            <a:schemeClr val="tx1"/>
          </a:solidFill>
          <a:latin typeface="+mn-lt"/>
          <a:ea typeface="+mn-ea"/>
          <a:cs typeface="+mn-cs"/>
        </a:defRPr>
      </a:lvl2pPr>
      <a:lvl3pPr marL="1147891" algn="l" defTabSz="1147891" rtl="0" eaLnBrk="1" latinLnBrk="0" hangingPunct="1">
        <a:defRPr sz="2300" kern="1200">
          <a:solidFill>
            <a:schemeClr val="tx1"/>
          </a:solidFill>
          <a:latin typeface="+mn-lt"/>
          <a:ea typeface="+mn-ea"/>
          <a:cs typeface="+mn-cs"/>
        </a:defRPr>
      </a:lvl3pPr>
      <a:lvl4pPr marL="1721838" algn="l" defTabSz="1147891" rtl="0" eaLnBrk="1" latinLnBrk="0" hangingPunct="1">
        <a:defRPr sz="2300" kern="1200">
          <a:solidFill>
            <a:schemeClr val="tx1"/>
          </a:solidFill>
          <a:latin typeface="+mn-lt"/>
          <a:ea typeface="+mn-ea"/>
          <a:cs typeface="+mn-cs"/>
        </a:defRPr>
      </a:lvl4pPr>
      <a:lvl5pPr marL="2295783" algn="l" defTabSz="1147891" rtl="0" eaLnBrk="1" latinLnBrk="0" hangingPunct="1">
        <a:defRPr sz="2300" kern="1200">
          <a:solidFill>
            <a:schemeClr val="tx1"/>
          </a:solidFill>
          <a:latin typeface="+mn-lt"/>
          <a:ea typeface="+mn-ea"/>
          <a:cs typeface="+mn-cs"/>
        </a:defRPr>
      </a:lvl5pPr>
      <a:lvl6pPr marL="2869729" algn="l" defTabSz="1147891" rtl="0" eaLnBrk="1" latinLnBrk="0" hangingPunct="1">
        <a:defRPr sz="2300" kern="1200">
          <a:solidFill>
            <a:schemeClr val="tx1"/>
          </a:solidFill>
          <a:latin typeface="+mn-lt"/>
          <a:ea typeface="+mn-ea"/>
          <a:cs typeface="+mn-cs"/>
        </a:defRPr>
      </a:lvl6pPr>
      <a:lvl7pPr marL="3443676" algn="l" defTabSz="1147891" rtl="0" eaLnBrk="1" latinLnBrk="0" hangingPunct="1">
        <a:defRPr sz="2300" kern="1200">
          <a:solidFill>
            <a:schemeClr val="tx1"/>
          </a:solidFill>
          <a:latin typeface="+mn-lt"/>
          <a:ea typeface="+mn-ea"/>
          <a:cs typeface="+mn-cs"/>
        </a:defRPr>
      </a:lvl7pPr>
      <a:lvl8pPr marL="4017620" algn="l" defTabSz="1147891" rtl="0" eaLnBrk="1" latinLnBrk="0" hangingPunct="1">
        <a:defRPr sz="2300" kern="1200">
          <a:solidFill>
            <a:schemeClr val="tx1"/>
          </a:solidFill>
          <a:latin typeface="+mn-lt"/>
          <a:ea typeface="+mn-ea"/>
          <a:cs typeface="+mn-cs"/>
        </a:defRPr>
      </a:lvl8pPr>
      <a:lvl9pPr marL="4591567" algn="l" defTabSz="1147891" rtl="0" eaLnBrk="1" latinLnBrk="0" hangingPunct="1">
        <a:defRPr sz="2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2939" y="289641"/>
            <a:ext cx="11572875" cy="1205442"/>
          </a:xfrm>
          <a:prstGeom prst="rect">
            <a:avLst/>
          </a:prstGeom>
        </p:spPr>
        <p:txBody>
          <a:bodyPr vert="horz" lIns="114734" tIns="57368" rIns="114734" bIns="57368" rtlCol="0" anchor="ctr">
            <a:normAutofit/>
          </a:bodyPr>
          <a:lstStyle/>
          <a:p>
            <a:r>
              <a:rPr lang="en-US"/>
              <a:t>Click to edit Master title style</a:t>
            </a:r>
          </a:p>
        </p:txBody>
      </p:sp>
      <p:sp>
        <p:nvSpPr>
          <p:cNvPr id="3" name="Text Placeholder 2"/>
          <p:cNvSpPr>
            <a:spLocks noGrp="1"/>
          </p:cNvSpPr>
          <p:nvPr>
            <p:ph type="body" idx="1"/>
          </p:nvPr>
        </p:nvSpPr>
        <p:spPr>
          <a:xfrm>
            <a:off x="642939" y="1687624"/>
            <a:ext cx="11572875" cy="4773215"/>
          </a:xfrm>
          <a:prstGeom prst="rect">
            <a:avLst/>
          </a:prstGeom>
        </p:spPr>
        <p:txBody>
          <a:bodyPr vert="horz" lIns="114734" tIns="57368" rIns="114734" bIns="5736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2939" y="6703595"/>
            <a:ext cx="3000375" cy="385072"/>
          </a:xfrm>
          <a:prstGeom prst="rect">
            <a:avLst/>
          </a:prstGeom>
        </p:spPr>
        <p:txBody>
          <a:bodyPr vert="horz" lIns="114734" tIns="57368" rIns="114734" bIns="57368" rtlCol="0" anchor="ctr"/>
          <a:lstStyle>
            <a:lvl1pPr algn="l">
              <a:defRPr sz="1500">
                <a:solidFill>
                  <a:schemeClr val="tx1">
                    <a:tint val="75000"/>
                  </a:schemeClr>
                </a:solidFill>
              </a:defRPr>
            </a:lvl1pPr>
          </a:lstStyle>
          <a:p>
            <a:pPr defTabSz="1147340" fontAlgn="auto">
              <a:spcBef>
                <a:spcPts val="0"/>
              </a:spcBef>
              <a:spcAft>
                <a:spcPts val="0"/>
              </a:spcAft>
            </a:pPr>
            <a:fld id="{411E9A5C-35A2-4C87-9D5B-FD128F0C16A1}" type="datetimeFigureOut">
              <a:rPr lang="en-US" smtClean="0">
                <a:solidFill>
                  <a:prstClr val="black">
                    <a:tint val="75000"/>
                  </a:prstClr>
                </a:solidFill>
                <a:latin typeface="Calibri"/>
              </a:rPr>
              <a:pPr defTabSz="1147340" fontAlgn="auto">
                <a:spcBef>
                  <a:spcPts val="0"/>
                </a:spcBef>
                <a:spcAft>
                  <a:spcPts val="0"/>
                </a:spcAft>
              </a:pPr>
              <a:t>10/28/2025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393406" y="6703595"/>
            <a:ext cx="4071938" cy="385072"/>
          </a:xfrm>
          <a:prstGeom prst="rect">
            <a:avLst/>
          </a:prstGeom>
        </p:spPr>
        <p:txBody>
          <a:bodyPr vert="horz" lIns="114734" tIns="57368" rIns="114734" bIns="57368" rtlCol="0" anchor="ctr"/>
          <a:lstStyle>
            <a:lvl1pPr algn="ctr">
              <a:defRPr sz="1500">
                <a:solidFill>
                  <a:schemeClr val="tx1">
                    <a:tint val="75000"/>
                  </a:schemeClr>
                </a:solidFill>
              </a:defRPr>
            </a:lvl1pPr>
          </a:lstStyle>
          <a:p>
            <a:pPr defTabSz="114734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9215439" y="6703595"/>
            <a:ext cx="3000375" cy="385072"/>
          </a:xfrm>
          <a:prstGeom prst="rect">
            <a:avLst/>
          </a:prstGeom>
        </p:spPr>
        <p:txBody>
          <a:bodyPr vert="horz" lIns="114734" tIns="57368" rIns="114734" bIns="57368" rtlCol="0" anchor="ctr"/>
          <a:lstStyle>
            <a:lvl1pPr algn="r">
              <a:defRPr sz="1500">
                <a:solidFill>
                  <a:schemeClr val="tx1">
                    <a:tint val="75000"/>
                  </a:schemeClr>
                </a:solidFill>
              </a:defRPr>
            </a:lvl1pPr>
          </a:lstStyle>
          <a:p>
            <a:pPr defTabSz="1147340" fontAlgn="auto">
              <a:spcBef>
                <a:spcPts val="0"/>
              </a:spcBef>
              <a:spcAft>
                <a:spcPts val="0"/>
              </a:spcAft>
            </a:pPr>
            <a:fld id="{F55BA874-1D26-4199-B4C1-394EEF75C4B1}" type="slidenum">
              <a:rPr lang="en-US" smtClean="0">
                <a:solidFill>
                  <a:prstClr val="black">
                    <a:tint val="75000"/>
                  </a:prstClr>
                </a:solidFill>
                <a:latin typeface="Calibri"/>
              </a:rPr>
              <a:pPr defTabSz="114734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6355776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defTabSz="1147340" rtl="0" eaLnBrk="1" latinLnBrk="0" hangingPunct="1">
        <a:spcBef>
          <a:spcPct val="0"/>
        </a:spcBef>
        <a:buNone/>
        <a:defRPr sz="5500" kern="1200">
          <a:solidFill>
            <a:schemeClr val="tx1"/>
          </a:solidFill>
          <a:latin typeface="+mj-lt"/>
          <a:ea typeface="+mj-ea"/>
          <a:cs typeface="+mj-cs"/>
        </a:defRPr>
      </a:lvl1pPr>
    </p:titleStyle>
    <p:bodyStyle>
      <a:lvl1pPr marL="430254" indent="-430254" algn="l" defTabSz="1147340"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932215" indent="-358543" algn="l" defTabSz="1147340" rtl="0" eaLnBrk="1" latinLnBrk="0" hangingPunct="1">
        <a:spcBef>
          <a:spcPct val="20000"/>
        </a:spcBef>
        <a:buFont typeface="Arial" pitchFamily="34" charset="0"/>
        <a:buChar char="–"/>
        <a:defRPr sz="3500" kern="1200">
          <a:solidFill>
            <a:schemeClr val="tx1"/>
          </a:solidFill>
          <a:latin typeface="+mn-lt"/>
          <a:ea typeface="+mn-ea"/>
          <a:cs typeface="+mn-cs"/>
        </a:defRPr>
      </a:lvl2pPr>
      <a:lvl3pPr marL="1434176" indent="-286834" algn="l" defTabSz="1147340"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2007846" indent="-286834" algn="l" defTabSz="1147340" rtl="0" eaLnBrk="1" latinLnBrk="0" hangingPunct="1">
        <a:spcBef>
          <a:spcPct val="20000"/>
        </a:spcBef>
        <a:buFont typeface="Arial" pitchFamily="34" charset="0"/>
        <a:buChar char="–"/>
        <a:defRPr sz="2500" kern="1200">
          <a:solidFill>
            <a:schemeClr val="tx1"/>
          </a:solidFill>
          <a:latin typeface="+mn-lt"/>
          <a:ea typeface="+mn-ea"/>
          <a:cs typeface="+mn-cs"/>
        </a:defRPr>
      </a:lvl4pPr>
      <a:lvl5pPr marL="2581520" indent="-286834" algn="l" defTabSz="1147340" rtl="0" eaLnBrk="1" latinLnBrk="0" hangingPunct="1">
        <a:spcBef>
          <a:spcPct val="20000"/>
        </a:spcBef>
        <a:buFont typeface="Arial" pitchFamily="34" charset="0"/>
        <a:buChar char="»"/>
        <a:defRPr sz="2500" kern="1200">
          <a:solidFill>
            <a:schemeClr val="tx1"/>
          </a:solidFill>
          <a:latin typeface="+mn-lt"/>
          <a:ea typeface="+mn-ea"/>
          <a:cs typeface="+mn-cs"/>
        </a:defRPr>
      </a:lvl5pPr>
      <a:lvl6pPr marL="3155190" indent="-286834" algn="l" defTabSz="1147340"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28860" indent="-286834" algn="l" defTabSz="1147340"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02532" indent="-286834" algn="l" defTabSz="1147340"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876201" indent="-286834" algn="l" defTabSz="1147340"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147340" rtl="0" eaLnBrk="1" latinLnBrk="0" hangingPunct="1">
        <a:defRPr sz="2300" kern="1200">
          <a:solidFill>
            <a:schemeClr val="tx1"/>
          </a:solidFill>
          <a:latin typeface="+mn-lt"/>
          <a:ea typeface="+mn-ea"/>
          <a:cs typeface="+mn-cs"/>
        </a:defRPr>
      </a:lvl1pPr>
      <a:lvl2pPr marL="573672" algn="l" defTabSz="1147340" rtl="0" eaLnBrk="1" latinLnBrk="0" hangingPunct="1">
        <a:defRPr sz="2300" kern="1200">
          <a:solidFill>
            <a:schemeClr val="tx1"/>
          </a:solidFill>
          <a:latin typeface="+mn-lt"/>
          <a:ea typeface="+mn-ea"/>
          <a:cs typeface="+mn-cs"/>
        </a:defRPr>
      </a:lvl2pPr>
      <a:lvl3pPr marL="1147340" algn="l" defTabSz="1147340" rtl="0" eaLnBrk="1" latinLnBrk="0" hangingPunct="1">
        <a:defRPr sz="2300" kern="1200">
          <a:solidFill>
            <a:schemeClr val="tx1"/>
          </a:solidFill>
          <a:latin typeface="+mn-lt"/>
          <a:ea typeface="+mn-ea"/>
          <a:cs typeface="+mn-cs"/>
        </a:defRPr>
      </a:lvl3pPr>
      <a:lvl4pPr marL="1721014" algn="l" defTabSz="1147340" rtl="0" eaLnBrk="1" latinLnBrk="0" hangingPunct="1">
        <a:defRPr sz="2300" kern="1200">
          <a:solidFill>
            <a:schemeClr val="tx1"/>
          </a:solidFill>
          <a:latin typeface="+mn-lt"/>
          <a:ea typeface="+mn-ea"/>
          <a:cs typeface="+mn-cs"/>
        </a:defRPr>
      </a:lvl4pPr>
      <a:lvl5pPr marL="2294684" algn="l" defTabSz="1147340" rtl="0" eaLnBrk="1" latinLnBrk="0" hangingPunct="1">
        <a:defRPr sz="2300" kern="1200">
          <a:solidFill>
            <a:schemeClr val="tx1"/>
          </a:solidFill>
          <a:latin typeface="+mn-lt"/>
          <a:ea typeface="+mn-ea"/>
          <a:cs typeface="+mn-cs"/>
        </a:defRPr>
      </a:lvl5pPr>
      <a:lvl6pPr marL="2868353" algn="l" defTabSz="1147340" rtl="0" eaLnBrk="1" latinLnBrk="0" hangingPunct="1">
        <a:defRPr sz="2300" kern="1200">
          <a:solidFill>
            <a:schemeClr val="tx1"/>
          </a:solidFill>
          <a:latin typeface="+mn-lt"/>
          <a:ea typeface="+mn-ea"/>
          <a:cs typeface="+mn-cs"/>
        </a:defRPr>
      </a:lvl6pPr>
      <a:lvl7pPr marL="3442026" algn="l" defTabSz="1147340" rtl="0" eaLnBrk="1" latinLnBrk="0" hangingPunct="1">
        <a:defRPr sz="2300" kern="1200">
          <a:solidFill>
            <a:schemeClr val="tx1"/>
          </a:solidFill>
          <a:latin typeface="+mn-lt"/>
          <a:ea typeface="+mn-ea"/>
          <a:cs typeface="+mn-cs"/>
        </a:defRPr>
      </a:lvl7pPr>
      <a:lvl8pPr marL="4015695" algn="l" defTabSz="1147340" rtl="0" eaLnBrk="1" latinLnBrk="0" hangingPunct="1">
        <a:defRPr sz="2300" kern="1200">
          <a:solidFill>
            <a:schemeClr val="tx1"/>
          </a:solidFill>
          <a:latin typeface="+mn-lt"/>
          <a:ea typeface="+mn-ea"/>
          <a:cs typeface="+mn-cs"/>
        </a:defRPr>
      </a:lvl8pPr>
      <a:lvl9pPr marL="4589367" algn="l" defTabSz="1147340" rtl="0" eaLnBrk="1" latinLnBrk="0" hangingPunct="1">
        <a:defRPr sz="2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6.gif"/><Relationship Id="rId2" Type="http://schemas.openxmlformats.org/officeDocument/2006/relationships/image" Target="../media/image1.jpg"/><Relationship Id="rId1" Type="http://schemas.openxmlformats.org/officeDocument/2006/relationships/slideLayout" Target="../slideLayouts/slideLayout10.xml"/><Relationship Id="rId6" Type="http://schemas.openxmlformats.org/officeDocument/2006/relationships/image" Target="../media/image5.gif"/><Relationship Id="rId5" Type="http://schemas.openxmlformats.org/officeDocument/2006/relationships/image" Target="../media/image4.wm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0.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slide" Target="slide3.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media" Target="../media/media3.mp3"/><Relationship Id="rId7" Type="http://schemas.openxmlformats.org/officeDocument/2006/relationships/image" Target="../media/image12.png"/><Relationship Id="rId12"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jpg"/><Relationship Id="rId11" Type="http://schemas.openxmlformats.org/officeDocument/2006/relationships/image" Target="../media/image14.png"/><Relationship Id="rId5" Type="http://schemas.openxmlformats.org/officeDocument/2006/relationships/slideLayout" Target="../slideLayouts/slideLayout10.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13.png"/></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media" Target="../media/media3.mp3"/><Relationship Id="rId7" Type="http://schemas.openxmlformats.org/officeDocument/2006/relationships/image" Target="../media/image12.png"/><Relationship Id="rId12"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jpg"/><Relationship Id="rId11" Type="http://schemas.openxmlformats.org/officeDocument/2006/relationships/image" Target="../media/image14.png"/><Relationship Id="rId5" Type="http://schemas.openxmlformats.org/officeDocument/2006/relationships/slideLayout" Target="../slideLayouts/slideLayout10.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13.pn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media" Target="../media/media3.mp3"/><Relationship Id="rId7" Type="http://schemas.openxmlformats.org/officeDocument/2006/relationships/image" Target="../media/image12.png"/><Relationship Id="rId12"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jpg"/><Relationship Id="rId11" Type="http://schemas.openxmlformats.org/officeDocument/2006/relationships/image" Target="../media/image14.png"/><Relationship Id="rId5" Type="http://schemas.openxmlformats.org/officeDocument/2006/relationships/slideLayout" Target="../slideLayouts/slideLayout10.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13.pn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media" Target="../media/media3.mp3"/><Relationship Id="rId7" Type="http://schemas.openxmlformats.org/officeDocument/2006/relationships/image" Target="../media/image12.png"/><Relationship Id="rId12"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jpg"/><Relationship Id="rId11" Type="http://schemas.openxmlformats.org/officeDocument/2006/relationships/image" Target="../media/image14.png"/><Relationship Id="rId5" Type="http://schemas.openxmlformats.org/officeDocument/2006/relationships/slideLayout" Target="../slideLayouts/slideLayout10.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1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1.jpg"/><Relationship Id="rId12"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jpeg"/><Relationship Id="rId11" Type="http://schemas.microsoft.com/office/2007/relationships/hdphoto" Target="../media/hdphoto3.wdp"/><Relationship Id="rId5" Type="http://schemas.openxmlformats.org/officeDocument/2006/relationships/slideLayout" Target="../slideLayouts/slideLayout10.xml"/><Relationship Id="rId10" Type="http://schemas.openxmlformats.org/officeDocument/2006/relationships/image" Target="../media/image13.png"/><Relationship Id="rId4" Type="http://schemas.openxmlformats.org/officeDocument/2006/relationships/audio" Target="../media/media3.mp3"/><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1.jpg"/><Relationship Id="rId12"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jpg"/><Relationship Id="rId11" Type="http://schemas.microsoft.com/office/2007/relationships/hdphoto" Target="../media/hdphoto3.wdp"/><Relationship Id="rId5" Type="http://schemas.openxmlformats.org/officeDocument/2006/relationships/slideLayout" Target="../slideLayouts/slideLayout41.xml"/><Relationship Id="rId10" Type="http://schemas.openxmlformats.org/officeDocument/2006/relationships/image" Target="../media/image13.png"/><Relationship Id="rId4" Type="http://schemas.openxmlformats.org/officeDocument/2006/relationships/audio" Target="../media/media3.mp3"/><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1.jpg"/><Relationship Id="rId12"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jpeg"/><Relationship Id="rId11" Type="http://schemas.microsoft.com/office/2007/relationships/hdphoto" Target="../media/hdphoto3.wdp"/><Relationship Id="rId5" Type="http://schemas.openxmlformats.org/officeDocument/2006/relationships/slideLayout" Target="../slideLayouts/slideLayout41.xml"/><Relationship Id="rId10" Type="http://schemas.openxmlformats.org/officeDocument/2006/relationships/image" Target="../media/image13.png"/><Relationship Id="rId4" Type="http://schemas.openxmlformats.org/officeDocument/2006/relationships/audio" Target="../media/media3.mp3"/><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1.jpg"/><Relationship Id="rId12"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jpeg"/><Relationship Id="rId11" Type="http://schemas.microsoft.com/office/2007/relationships/hdphoto" Target="../media/hdphoto3.wdp"/><Relationship Id="rId5" Type="http://schemas.openxmlformats.org/officeDocument/2006/relationships/slideLayout" Target="../slideLayouts/slideLayout41.xml"/><Relationship Id="rId10" Type="http://schemas.openxmlformats.org/officeDocument/2006/relationships/image" Target="../media/image13.png"/><Relationship Id="rId4" Type="http://schemas.openxmlformats.org/officeDocument/2006/relationships/audio" Target="../media/media3.mp3"/><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2089785" y="482178"/>
            <a:ext cx="8679180" cy="129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572" tIns="64286" rIns="128572" bIns="64286">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endParaRPr lang="en-US" sz="7593">
              <a:latin typeface="VNI-Ariston" pitchFamily="2" charset="0"/>
            </a:endParaRPr>
          </a:p>
        </p:txBody>
      </p:sp>
      <p:pic>
        <p:nvPicPr>
          <p:cNvPr id="2051" name="Picture 19"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70466" y="6514410"/>
            <a:ext cx="646251" cy="81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20"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14867" y="6107574"/>
            <a:ext cx="646251" cy="81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30"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86476" y="3455602"/>
            <a:ext cx="646251" cy="81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7"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07612" y="1687621"/>
            <a:ext cx="646251" cy="81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38"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97044" y="723268"/>
            <a:ext cx="646251" cy="81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39"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84662" y="401817"/>
            <a:ext cx="646251" cy="81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43"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1523" y="5972640"/>
            <a:ext cx="646251" cy="81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45"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045704" y="5303946"/>
            <a:ext cx="646251" cy="81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48"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121551" y="6285608"/>
            <a:ext cx="646251" cy="81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52"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11143" y="290800"/>
            <a:ext cx="646251" cy="81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53"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110921" y="4103527"/>
            <a:ext cx="646251" cy="81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54"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518811" y="482179"/>
            <a:ext cx="646251" cy="81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55"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63769" y="2396722"/>
            <a:ext cx="646251" cy="81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7" name="Picture 3" descr="450603ss06xdzo9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974" y="4604118"/>
            <a:ext cx="1848344" cy="235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4" descr="450603ss06xdzo9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560931" y="4555570"/>
            <a:ext cx="2178166" cy="241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69" name="Group 5"/>
          <p:cNvGrpSpPr>
            <a:grpSpLocks/>
          </p:cNvGrpSpPr>
          <p:nvPr/>
        </p:nvGrpSpPr>
        <p:grpSpPr bwMode="auto">
          <a:xfrm>
            <a:off x="5133839" y="5164984"/>
            <a:ext cx="2812697" cy="1848344"/>
            <a:chOff x="1008" y="1536"/>
            <a:chExt cx="3840" cy="2208"/>
          </a:xfrm>
        </p:grpSpPr>
        <p:pic>
          <p:nvPicPr>
            <p:cNvPr id="2081" name="Picture 6" descr="BOOK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8" y="1536"/>
              <a:ext cx="3840" cy="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2" name="Picture 7" descr="ATOM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352" y="2256"/>
              <a:ext cx="1037"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72" name="WordArt 23"/>
          <p:cNvSpPr>
            <a:spLocks noChangeArrowheads="1" noChangeShapeType="1" noTextEdit="1"/>
          </p:cNvSpPr>
          <p:nvPr/>
        </p:nvSpPr>
        <p:spPr bwMode="auto">
          <a:xfrm>
            <a:off x="3603335" y="4037395"/>
            <a:ext cx="5789468" cy="979422"/>
          </a:xfrm>
          <a:prstGeom prst="rect">
            <a:avLst/>
          </a:prstGeom>
        </p:spPr>
        <p:txBody>
          <a:bodyPr wrap="none" fromWordArt="1">
            <a:prstTxWarp prst="textPlain">
              <a:avLst>
                <a:gd name="adj" fmla="val 50000"/>
              </a:avLst>
            </a:prstTxWarp>
          </a:bodyPr>
          <a:lstStyle/>
          <a:p>
            <a:pPr algn="ctr"/>
            <a:r>
              <a:rPr lang="en-US" sz="5062" b="1" kern="10" dirty="0">
                <a:ln w="12700">
                  <a:solidFill>
                    <a:schemeClr val="tx1"/>
                  </a:solidFill>
                  <a:round/>
                  <a:headEnd/>
                  <a:tailEnd/>
                </a:ln>
                <a:solidFill>
                  <a:schemeClr val="tx1">
                    <a:alpha val="98822"/>
                  </a:schemeClr>
                </a:solidFill>
                <a:effectLst>
                  <a:outerShdw dist="45791" dir="2021404" algn="ctr" rotWithShape="0">
                    <a:srgbClr val="9999FF"/>
                  </a:outerShdw>
                </a:effectLst>
                <a:latin typeface="Times New Roman"/>
                <a:cs typeface="Times New Roman"/>
              </a:rPr>
              <a:t>MÔN TIN HỌC - LỚP 9</a:t>
            </a:r>
          </a:p>
        </p:txBody>
      </p:sp>
      <p:pic>
        <p:nvPicPr>
          <p:cNvPr id="2073" name="Picture 9" descr="a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349292" y="3124107"/>
            <a:ext cx="1248972" cy="1476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4" name="Picture 9" descr="a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593661" y="3164287"/>
            <a:ext cx="1248972" cy="1476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38"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3438" y="316431"/>
            <a:ext cx="646251" cy="81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6" name="Picture 38"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27565" y="1687621"/>
            <a:ext cx="646251" cy="81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7" name="Picture 38"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1523" y="2950823"/>
            <a:ext cx="646251" cy="81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9" name="Picture 38"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37992" y="2096131"/>
            <a:ext cx="646251" cy="81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0" name="Picture 38"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39946" y="4741407"/>
            <a:ext cx="646251" cy="81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WordArt 23"/>
          <p:cNvSpPr>
            <a:spLocks noChangeArrowheads="1" noChangeShapeType="1" noTextEdit="1"/>
          </p:cNvSpPr>
          <p:nvPr/>
        </p:nvSpPr>
        <p:spPr bwMode="auto">
          <a:xfrm>
            <a:off x="1114168" y="855039"/>
            <a:ext cx="11112595" cy="2246806"/>
          </a:xfrm>
          <a:prstGeom prst="rect">
            <a:avLst/>
          </a:prstGeom>
        </p:spPr>
        <p:txBody>
          <a:bodyPr wrap="none" fromWordArt="1">
            <a:prstTxWarp prst="textPlain">
              <a:avLst>
                <a:gd name="adj" fmla="val 50000"/>
              </a:avLst>
            </a:prstTxWarp>
          </a:bodyPr>
          <a:lstStyle/>
          <a:p>
            <a:pPr algn="ctr"/>
            <a:r>
              <a:rPr lang="en-US" sz="5062" b="1" kern="10" dirty="0">
                <a:ln w="12700" cmpd="sng">
                  <a:solidFill>
                    <a:schemeClr val="accent4"/>
                  </a:solidFill>
                  <a:prstDash val="solid"/>
                </a:ln>
                <a:solidFill>
                  <a:srgbClr val="FFFF00"/>
                </a:solidFill>
                <a:latin typeface="Times New Roman"/>
                <a:cs typeface="Times New Roman"/>
              </a:rPr>
              <a:t>CHÀO </a:t>
            </a:r>
            <a:r>
              <a:rPr lang="en-US" sz="5062" b="1" kern="10">
                <a:ln w="12700" cmpd="sng">
                  <a:solidFill>
                    <a:schemeClr val="accent4"/>
                  </a:solidFill>
                  <a:prstDash val="solid"/>
                </a:ln>
                <a:solidFill>
                  <a:srgbClr val="FFFF00"/>
                </a:solidFill>
                <a:latin typeface="Times New Roman"/>
                <a:cs typeface="Times New Roman"/>
              </a:rPr>
              <a:t>MỪNG CÁC EM HỌC SINH</a:t>
            </a:r>
            <a:endParaRPr lang="en-US" sz="5062" b="1" kern="10" dirty="0">
              <a:ln w="12700" cmpd="sng">
                <a:solidFill>
                  <a:schemeClr val="accent4"/>
                </a:solidFill>
                <a:prstDash val="solid"/>
              </a:ln>
              <a:solidFill>
                <a:srgbClr val="FFFF00"/>
              </a:solidFill>
              <a:latin typeface="Times New Roman"/>
              <a:cs typeface="Times New Roman"/>
            </a:endParaRPr>
          </a:p>
        </p:txBody>
      </p:sp>
    </p:spTree>
    <p:extLst>
      <p:ext uri="{BB962C8B-B14F-4D97-AF65-F5344CB8AC3E}">
        <p14:creationId xmlns:p14="http://schemas.microsoft.com/office/powerpoint/2010/main" val="1174683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48449" y="227939"/>
            <a:ext cx="11685582" cy="6245935"/>
            <a:chOff x="1117200" y="3522073"/>
            <a:chExt cx="10337399" cy="785438"/>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200" y="3528268"/>
              <a:ext cx="10337399" cy="779243"/>
              <a:chOff x="1493120" y="3891280"/>
              <a:chExt cx="10337399" cy="779243"/>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10337000" cy="312891"/>
              </a:xfrm>
              <a:prstGeom prst="roundRect">
                <a:avLst>
                  <a:gd name="adj" fmla="val 17243"/>
                </a:avLst>
              </a:prstGeom>
              <a:solidFill>
                <a:srgbClr val="84ACB6"/>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4326" fontAlgn="auto">
                  <a:spcBef>
                    <a:spcPts val="0"/>
                  </a:spcBef>
                  <a:spcAft>
                    <a:spcPts val="0"/>
                  </a:spcAft>
                  <a:defRPr/>
                </a:pPr>
                <a:endParaRPr lang="en-US" sz="2109" dirty="0">
                  <a:solidFill>
                    <a:srgbClr val="FFFFFF"/>
                  </a:solidFill>
                  <a:latin typeface="Segoe Print"/>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386" y="3995076"/>
                <a:ext cx="10337000" cy="675447"/>
              </a:xfrm>
              <a:prstGeom prst="roundRect">
                <a:avLst>
                  <a:gd name="adj" fmla="val 12944"/>
                </a:avLst>
              </a:prstGeom>
              <a:solidFill>
                <a:schemeClr val="bg1"/>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4326" fontAlgn="auto">
                  <a:spcBef>
                    <a:spcPts val="0"/>
                  </a:spcBef>
                  <a:spcAft>
                    <a:spcPts val="0"/>
                  </a:spcAft>
                  <a:defRPr/>
                </a:pPr>
                <a:endParaRPr lang="en-US" sz="2109">
                  <a:solidFill>
                    <a:srgbClr val="FFFFFF"/>
                  </a:solidFill>
                  <a:latin typeface="Segoe Print"/>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493120" y="3904430"/>
                <a:ext cx="2925392" cy="77729"/>
              </a:xfrm>
              <a:prstGeom prst="rect">
                <a:avLst/>
              </a:prstGeom>
            </p:spPr>
            <p:txBody>
              <a:bodyPr wrap="square">
                <a:spAutoFit/>
              </a:bodyPr>
              <a:lstStyle/>
              <a:p>
                <a:pPr algn="ctr" defTabSz="361622" fontAlgn="auto">
                  <a:lnSpc>
                    <a:spcPct val="135000"/>
                  </a:lnSpc>
                  <a:spcBef>
                    <a:spcPts val="0"/>
                  </a:spcBef>
                  <a:spcAft>
                    <a:spcPts val="0"/>
                  </a:spcAft>
                  <a:defRPr/>
                </a:pPr>
                <a:r>
                  <a:rPr lang="en-US" sz="2531" b="1" dirty="0" err="1">
                    <a:solidFill>
                      <a:schemeClr val="bg1"/>
                    </a:solidFill>
                    <a:latin typeface="UTM Avo" panose="02040603050506020204" pitchFamily="18" charset="0"/>
                    <a:cs typeface="Times New Roman" panose="02020603050405020304" pitchFamily="18" charset="0"/>
                  </a:rPr>
                  <a:t>Hoạt</a:t>
                </a:r>
                <a:r>
                  <a:rPr lang="en-US" sz="2531" b="1" dirty="0">
                    <a:solidFill>
                      <a:schemeClr val="bg1"/>
                    </a:solidFill>
                    <a:latin typeface="UTM Avo" panose="02040603050506020204" pitchFamily="18" charset="0"/>
                    <a:cs typeface="Times New Roman" panose="02020603050405020304" pitchFamily="18" charset="0"/>
                  </a:rPr>
                  <a:t> </a:t>
                </a:r>
                <a:r>
                  <a:rPr lang="en-US" sz="2531" b="1" dirty="0" err="1">
                    <a:solidFill>
                      <a:schemeClr val="bg1"/>
                    </a:solidFill>
                    <a:latin typeface="UTM Avo" panose="02040603050506020204" pitchFamily="18" charset="0"/>
                    <a:cs typeface="Times New Roman" panose="02020603050405020304" pitchFamily="18" charset="0"/>
                  </a:rPr>
                  <a:t>động</a:t>
                </a:r>
                <a:r>
                  <a:rPr lang="en-US" sz="2531" b="1" dirty="0">
                    <a:solidFill>
                      <a:schemeClr val="bg1"/>
                    </a:solidFill>
                    <a:latin typeface="UTM Avo" panose="02040603050506020204" pitchFamily="18" charset="0"/>
                    <a:cs typeface="Times New Roman" panose="02020603050405020304" pitchFamily="18" charset="0"/>
                  </a:rPr>
                  <a:t> </a:t>
                </a:r>
                <a:r>
                  <a:rPr lang="vi-VN" sz="2531" b="1" dirty="0">
                    <a:solidFill>
                      <a:schemeClr val="bg1"/>
                    </a:solidFill>
                    <a:latin typeface="UTM Avo" panose="02040603050506020204" pitchFamily="18" charset="0"/>
                    <a:cs typeface="Times New Roman" panose="02020603050405020304" pitchFamily="18" charset="0"/>
                  </a:rPr>
                  <a:t>2</a:t>
                </a: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3" y="3904430"/>
                <a:ext cx="7528413" cy="168471"/>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4326" fontAlgn="auto">
                  <a:spcBef>
                    <a:spcPts val="0"/>
                  </a:spcBef>
                  <a:spcAft>
                    <a:spcPts val="0"/>
                  </a:spcAft>
                  <a:defRPr/>
                </a:pPr>
                <a:endParaRPr lang="en-US" sz="2109">
                  <a:solidFill>
                    <a:srgbClr val="FFFFFF"/>
                  </a:solidFill>
                  <a:latin typeface="Segoe Print"/>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857722" y="3522073"/>
              <a:ext cx="7528413" cy="110813"/>
            </a:xfrm>
            <a:prstGeom prst="rect">
              <a:avLst/>
            </a:prstGeom>
          </p:spPr>
          <p:txBody>
            <a:bodyPr wrap="square">
              <a:spAutoFit/>
            </a:bodyPr>
            <a:lstStyle/>
            <a:p>
              <a:pPr algn="ctr" defTabSz="361622">
                <a:lnSpc>
                  <a:spcPct val="135000"/>
                </a:lnSpc>
                <a:defRPr/>
              </a:pPr>
              <a:r>
                <a:rPr lang="en-US" sz="3797" b="1" dirty="0" err="1">
                  <a:solidFill>
                    <a:srgbClr val="002060"/>
                  </a:solidFill>
                  <a:latin typeface="Times New Roman" panose="02020603050405020304" pitchFamily="18" charset="0"/>
                  <a:cs typeface="Times New Roman" panose="02020603050405020304" pitchFamily="18" charset="0"/>
                </a:rPr>
                <a:t>Sử</a:t>
              </a:r>
              <a:r>
                <a:rPr lang="en-US" sz="3797" b="1" dirty="0">
                  <a:solidFill>
                    <a:srgbClr val="002060"/>
                  </a:solidFill>
                  <a:latin typeface="Times New Roman" panose="02020603050405020304" pitchFamily="18" charset="0"/>
                  <a:cs typeface="Times New Roman" panose="02020603050405020304" pitchFamily="18" charset="0"/>
                </a:rPr>
                <a:t> </a:t>
              </a:r>
              <a:r>
                <a:rPr lang="en-US" sz="3797" b="1" dirty="0" err="1">
                  <a:solidFill>
                    <a:srgbClr val="002060"/>
                  </a:solidFill>
                  <a:latin typeface="Times New Roman" panose="02020603050405020304" pitchFamily="18" charset="0"/>
                  <a:cs typeface="Times New Roman" panose="02020603050405020304" pitchFamily="18" charset="0"/>
                </a:rPr>
                <a:t>dụng</a:t>
              </a:r>
              <a:r>
                <a:rPr lang="en-US" sz="3797" b="1" dirty="0">
                  <a:solidFill>
                    <a:srgbClr val="002060"/>
                  </a:solidFill>
                  <a:latin typeface="Times New Roman" panose="02020603050405020304" pitchFamily="18" charset="0"/>
                  <a:cs typeface="Times New Roman" panose="02020603050405020304" pitchFamily="18" charset="0"/>
                </a:rPr>
                <a:t> </a:t>
              </a:r>
              <a:r>
                <a:rPr lang="en-US" sz="3797" b="1" dirty="0" err="1">
                  <a:solidFill>
                    <a:srgbClr val="002060"/>
                  </a:solidFill>
                  <a:latin typeface="Times New Roman" panose="02020603050405020304" pitchFamily="18" charset="0"/>
                  <a:cs typeface="Times New Roman" panose="02020603050405020304" pitchFamily="18" charset="0"/>
                </a:rPr>
                <a:t>dịch</a:t>
              </a:r>
              <a:r>
                <a:rPr lang="en-US" sz="3797" b="1" dirty="0">
                  <a:solidFill>
                    <a:srgbClr val="002060"/>
                  </a:solidFill>
                  <a:latin typeface="Times New Roman" panose="02020603050405020304" pitchFamily="18" charset="0"/>
                  <a:cs typeface="Times New Roman" panose="02020603050405020304" pitchFamily="18" charset="0"/>
                </a:rPr>
                <a:t> </a:t>
              </a:r>
              <a:r>
                <a:rPr lang="en-US" sz="3797" b="1" dirty="0" err="1">
                  <a:solidFill>
                    <a:srgbClr val="002060"/>
                  </a:solidFill>
                  <a:latin typeface="Times New Roman" panose="02020603050405020304" pitchFamily="18" charset="0"/>
                  <a:cs typeface="Times New Roman" panose="02020603050405020304" pitchFamily="18" charset="0"/>
                </a:rPr>
                <a:t>vụ</a:t>
              </a:r>
              <a:r>
                <a:rPr lang="en-US" sz="3797" b="1" dirty="0">
                  <a:solidFill>
                    <a:srgbClr val="002060"/>
                  </a:solidFill>
                  <a:latin typeface="Times New Roman" panose="02020603050405020304" pitchFamily="18" charset="0"/>
                  <a:cs typeface="Times New Roman" panose="02020603050405020304" pitchFamily="18" charset="0"/>
                </a:rPr>
                <a:t> Internet </a:t>
              </a:r>
              <a:r>
                <a:rPr lang="en-US" sz="3797" b="1" dirty="0" err="1">
                  <a:solidFill>
                    <a:srgbClr val="002060"/>
                  </a:solidFill>
                  <a:latin typeface="Times New Roman" panose="02020603050405020304" pitchFamily="18" charset="0"/>
                  <a:cs typeface="Times New Roman" panose="02020603050405020304" pitchFamily="18" charset="0"/>
                </a:rPr>
                <a:t>đúng</a:t>
              </a:r>
              <a:r>
                <a:rPr lang="en-US" sz="3797" b="1" dirty="0">
                  <a:solidFill>
                    <a:srgbClr val="002060"/>
                  </a:solidFill>
                  <a:latin typeface="Times New Roman" panose="02020603050405020304" pitchFamily="18" charset="0"/>
                  <a:cs typeface="Times New Roman" panose="02020603050405020304" pitchFamily="18" charset="0"/>
                </a:rPr>
                <a:t> </a:t>
              </a:r>
              <a:r>
                <a:rPr lang="en-US" sz="3797" b="1" dirty="0" err="1">
                  <a:solidFill>
                    <a:srgbClr val="002060"/>
                  </a:solidFill>
                  <a:latin typeface="Times New Roman" panose="02020603050405020304" pitchFamily="18" charset="0"/>
                  <a:cs typeface="Times New Roman" panose="02020603050405020304" pitchFamily="18" charset="0"/>
                </a:rPr>
                <a:t>luật</a:t>
              </a:r>
              <a:endParaRPr lang="vi-VN" sz="3797" b="1" dirty="0">
                <a:solidFill>
                  <a:srgbClr val="002060"/>
                </a:solidFill>
                <a:latin typeface="Times New Roman" panose="02020603050405020304" pitchFamily="18" charset="0"/>
                <a:cs typeface="Times New Roman" panose="02020603050405020304" pitchFamily="18" charset="0"/>
              </a:endParaRPr>
            </a:p>
          </p:txBody>
        </p:sp>
      </p:grpSp>
      <p:sp>
        <p:nvSpPr>
          <p:cNvPr id="11" name="TextBox 10">
            <a:extLst>
              <a:ext uri="{FF2B5EF4-FFF2-40B4-BE49-F238E27FC236}">
                <a16:creationId xmlns:a16="http://schemas.microsoft.com/office/drawing/2014/main" id="{5B036CE8-6186-9230-2089-6F887C7A2071}"/>
              </a:ext>
            </a:extLst>
          </p:cNvPr>
          <p:cNvSpPr txBox="1"/>
          <p:nvPr/>
        </p:nvSpPr>
        <p:spPr>
          <a:xfrm>
            <a:off x="991006" y="1278233"/>
            <a:ext cx="11510873" cy="4765920"/>
          </a:xfrm>
          <a:prstGeom prst="rect">
            <a:avLst/>
          </a:prstGeom>
          <a:noFill/>
        </p:spPr>
        <p:txBody>
          <a:bodyPr wrap="square">
            <a:spAutoFit/>
          </a:bodyPr>
          <a:lstStyle/>
          <a:p>
            <a:pPr>
              <a:lnSpc>
                <a:spcPct val="150000"/>
              </a:lnSpc>
            </a:pPr>
            <a:r>
              <a:rPr lang="vi-VN" sz="2531" b="1" dirty="0">
                <a:solidFill>
                  <a:srgbClr val="231F20"/>
                </a:solidFill>
                <a:latin typeface="Times New Roman" panose="02020603050405020304" pitchFamily="18" charset="0"/>
                <a:cs typeface="Times New Roman" panose="02020603050405020304" pitchFamily="18" charset="0"/>
              </a:rPr>
              <a:t>1. Những hành động nào sau đây vi phạm pháp luật, trái đạo đức, thiếu văn hoá? </a:t>
            </a:r>
            <a:endParaRPr lang="vi-VN" sz="2531" b="1" dirty="0">
              <a:latin typeface="Times New Roman" panose="02020603050405020304" pitchFamily="18" charset="0"/>
              <a:cs typeface="Times New Roman" panose="02020603050405020304" pitchFamily="18" charset="0"/>
            </a:endParaRPr>
          </a:p>
          <a:p>
            <a:pPr>
              <a:lnSpc>
                <a:spcPct val="150000"/>
              </a:lnSpc>
            </a:pPr>
            <a:r>
              <a:rPr lang="vi-VN" sz="2531" dirty="0">
                <a:solidFill>
                  <a:srgbClr val="231F20"/>
                </a:solidFill>
                <a:latin typeface="Times New Roman" panose="02020603050405020304" pitchFamily="18" charset="0"/>
                <a:cs typeface="Times New Roman" panose="02020603050405020304" pitchFamily="18" charset="0"/>
              </a:rPr>
              <a:t>A. Tải về một hình ảnh trên Internet khi chưa có sự cho phép của chủ sở hữu và sử dụng như là của mình. </a:t>
            </a:r>
            <a:endParaRPr lang="vi-VN" sz="2531" dirty="0">
              <a:latin typeface="Times New Roman" panose="02020603050405020304" pitchFamily="18" charset="0"/>
              <a:cs typeface="Times New Roman" panose="02020603050405020304" pitchFamily="18" charset="0"/>
            </a:endParaRPr>
          </a:p>
          <a:p>
            <a:pPr>
              <a:lnSpc>
                <a:spcPct val="150000"/>
              </a:lnSpc>
            </a:pPr>
            <a:r>
              <a:rPr lang="vi-VN" sz="2531" dirty="0">
                <a:solidFill>
                  <a:srgbClr val="231F20"/>
                </a:solidFill>
                <a:latin typeface="Times New Roman" panose="02020603050405020304" pitchFamily="18" charset="0"/>
                <a:cs typeface="Times New Roman" panose="02020603050405020304" pitchFamily="18" charset="0"/>
              </a:rPr>
              <a:t>B. Sử dụng ngôn ngữ phản cảm khi giao tiếp trên mạng xã hội. </a:t>
            </a:r>
            <a:endParaRPr lang="vi-VN" sz="2531" dirty="0">
              <a:latin typeface="Times New Roman" panose="02020603050405020304" pitchFamily="18" charset="0"/>
              <a:cs typeface="Times New Roman" panose="02020603050405020304" pitchFamily="18" charset="0"/>
            </a:endParaRPr>
          </a:p>
          <a:p>
            <a:pPr>
              <a:lnSpc>
                <a:spcPct val="150000"/>
              </a:lnSpc>
            </a:pPr>
            <a:r>
              <a:rPr lang="vi-VN" sz="2531" dirty="0">
                <a:solidFill>
                  <a:srgbClr val="231F20"/>
                </a:solidFill>
                <a:latin typeface="Times New Roman" panose="02020603050405020304" pitchFamily="18" charset="0"/>
                <a:cs typeface="Times New Roman" panose="02020603050405020304" pitchFamily="18" charset="0"/>
              </a:rPr>
              <a:t>C. Chúc mừng sinh nhật bạn trên mạng xã hội. </a:t>
            </a:r>
            <a:endParaRPr lang="vi-VN" sz="2531" dirty="0">
              <a:latin typeface="Times New Roman" panose="02020603050405020304" pitchFamily="18" charset="0"/>
              <a:cs typeface="Times New Roman" panose="02020603050405020304" pitchFamily="18" charset="0"/>
            </a:endParaRPr>
          </a:p>
          <a:p>
            <a:pPr>
              <a:lnSpc>
                <a:spcPct val="150000"/>
              </a:lnSpc>
            </a:pPr>
            <a:r>
              <a:rPr lang="vi-VN" sz="2531" dirty="0">
                <a:solidFill>
                  <a:srgbClr val="231F20"/>
                </a:solidFill>
                <a:latin typeface="Times New Roman" panose="02020603050405020304" pitchFamily="18" charset="0"/>
                <a:cs typeface="Times New Roman" panose="02020603050405020304" pitchFamily="18" charset="0"/>
              </a:rPr>
              <a:t>D. Đăng hình ảnh, video bôi nhọ, xúc phạm tập thể hoặc cá nhân lên mạng. </a:t>
            </a:r>
            <a:endParaRPr lang="vi-VN" sz="2531" dirty="0">
              <a:latin typeface="Times New Roman" panose="02020603050405020304" pitchFamily="18" charset="0"/>
              <a:cs typeface="Times New Roman" panose="02020603050405020304" pitchFamily="18" charset="0"/>
            </a:endParaRPr>
          </a:p>
          <a:p>
            <a:pPr>
              <a:lnSpc>
                <a:spcPct val="150000"/>
              </a:lnSpc>
            </a:pPr>
            <a:r>
              <a:rPr lang="vi-VN" sz="2531" b="1" dirty="0">
                <a:solidFill>
                  <a:srgbClr val="231F20"/>
                </a:solidFill>
                <a:latin typeface="Times New Roman" panose="02020603050405020304" pitchFamily="18" charset="0"/>
                <a:cs typeface="Times New Roman" panose="02020603050405020304" pitchFamily="18" charset="0"/>
              </a:rPr>
              <a:t>2. Em hãy kể thêm một số hành vi vi phạm pháp luật, trái đạo đức, thiếu văn hoá của người sử dụng dịch vụ Internet.</a:t>
            </a:r>
            <a:endParaRPr lang="en-US" sz="2531" b="1" dirty="0">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8EBE1F27-84C3-C05B-0599-3279A12728AF}"/>
              </a:ext>
            </a:extLst>
          </p:cNvPr>
          <p:cNvSpPr/>
          <p:nvPr/>
        </p:nvSpPr>
        <p:spPr>
          <a:xfrm>
            <a:off x="990849" y="2039583"/>
            <a:ext cx="426388" cy="44271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EBE1F27-84C3-C05B-0599-3279A12728AF}"/>
              </a:ext>
            </a:extLst>
          </p:cNvPr>
          <p:cNvSpPr/>
          <p:nvPr/>
        </p:nvSpPr>
        <p:spPr>
          <a:xfrm>
            <a:off x="990848" y="3148051"/>
            <a:ext cx="426388" cy="44271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EBE1F27-84C3-C05B-0599-3279A12728AF}"/>
              </a:ext>
            </a:extLst>
          </p:cNvPr>
          <p:cNvSpPr/>
          <p:nvPr/>
        </p:nvSpPr>
        <p:spPr>
          <a:xfrm>
            <a:off x="990847" y="4354518"/>
            <a:ext cx="426388" cy="44271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97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036CE8-6186-9230-2089-6F887C7A2071}"/>
              </a:ext>
            </a:extLst>
          </p:cNvPr>
          <p:cNvSpPr txBox="1"/>
          <p:nvPr/>
        </p:nvSpPr>
        <p:spPr>
          <a:xfrm>
            <a:off x="452711" y="17226"/>
            <a:ext cx="11905152" cy="1481175"/>
          </a:xfrm>
          <a:prstGeom prst="rect">
            <a:avLst/>
          </a:prstGeom>
          <a:noFill/>
        </p:spPr>
        <p:txBody>
          <a:bodyPr wrap="square">
            <a:spAutoFit/>
          </a:bodyPr>
          <a:lstStyle/>
          <a:p>
            <a:pPr>
              <a:lnSpc>
                <a:spcPct val="150000"/>
              </a:lnSpc>
            </a:pPr>
            <a:r>
              <a:rPr lang="vi-VN" sz="3200" b="1" dirty="0">
                <a:solidFill>
                  <a:srgbClr val="231F20"/>
                </a:solidFill>
                <a:latin typeface="Times New Roman" panose="02020603050405020304" pitchFamily="18" charset="0"/>
                <a:cs typeface="Times New Roman" panose="02020603050405020304" pitchFamily="18" charset="0"/>
              </a:rPr>
              <a:t>2. Em hãy kể thêm một số hành vi vi phạm pháp luật, trái đạo đức, thiếu văn hoá của người sử dụng dịch vụ Internet.</a:t>
            </a:r>
            <a:endParaRPr lang="en-US" sz="32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1604839" y="1672109"/>
            <a:ext cx="2619375" cy="1743075"/>
          </a:xfrm>
          <a:prstGeom prst="rect">
            <a:avLst/>
          </a:prstGeom>
        </p:spPr>
      </p:pic>
      <p:pic>
        <p:nvPicPr>
          <p:cNvPr id="8" name="Picture 7"/>
          <p:cNvPicPr>
            <a:picLocks noChangeAspect="1"/>
          </p:cNvPicPr>
          <p:nvPr/>
        </p:nvPicPr>
        <p:blipFill>
          <a:blip r:embed="rId4"/>
          <a:stretch>
            <a:fillRect/>
          </a:stretch>
        </p:blipFill>
        <p:spPr>
          <a:xfrm>
            <a:off x="455678" y="3685280"/>
            <a:ext cx="4501472" cy="2700883"/>
          </a:xfrm>
          <a:prstGeom prst="rect">
            <a:avLst/>
          </a:prstGeom>
        </p:spPr>
      </p:pic>
      <p:pic>
        <p:nvPicPr>
          <p:cNvPr id="10" name="Picture 9"/>
          <p:cNvPicPr>
            <a:picLocks noChangeAspect="1"/>
          </p:cNvPicPr>
          <p:nvPr/>
        </p:nvPicPr>
        <p:blipFill>
          <a:blip r:embed="rId5"/>
          <a:stretch>
            <a:fillRect/>
          </a:stretch>
        </p:blipFill>
        <p:spPr>
          <a:xfrm>
            <a:off x="6069335" y="1694540"/>
            <a:ext cx="3898801" cy="2787549"/>
          </a:xfrm>
          <a:prstGeom prst="rect">
            <a:avLst/>
          </a:prstGeom>
        </p:spPr>
      </p:pic>
      <p:pic>
        <p:nvPicPr>
          <p:cNvPr id="11" name="Picture 10"/>
          <p:cNvPicPr>
            <a:picLocks noChangeAspect="1"/>
          </p:cNvPicPr>
          <p:nvPr/>
        </p:nvPicPr>
        <p:blipFill rotWithShape="1">
          <a:blip r:embed="rId6"/>
          <a:srcRect b="50954"/>
          <a:stretch/>
        </p:blipFill>
        <p:spPr>
          <a:xfrm>
            <a:off x="6861423" y="5142255"/>
            <a:ext cx="4302646" cy="1258493"/>
          </a:xfrm>
          <a:prstGeom prst="rect">
            <a:avLst/>
          </a:prstGeom>
        </p:spPr>
      </p:pic>
    </p:spTree>
    <p:extLst>
      <p:ext uri="{BB962C8B-B14F-4D97-AF65-F5344CB8AC3E}">
        <p14:creationId xmlns:p14="http://schemas.microsoft.com/office/powerpoint/2010/main" val="373893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heel(1)">
                                      <p:cBhvr>
                                        <p:cTn id="2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2906" y="3636834"/>
            <a:ext cx="12097344" cy="2481449"/>
          </a:xfrm>
          <a:prstGeom prst="rect">
            <a:avLst/>
          </a:prstGeom>
        </p:spPr>
        <p:txBody>
          <a:bodyPr wrap="square">
            <a:spAutoFit/>
          </a:bodyPr>
          <a:lstStyle/>
          <a:p>
            <a:pPr marL="252255" indent="-6698" algn="just">
              <a:lnSpc>
                <a:spcPct val="115000"/>
              </a:lnSpc>
              <a:spcBef>
                <a:spcPts val="844"/>
              </a:spcBef>
              <a:spcAft>
                <a:spcPts val="0"/>
              </a:spcAft>
            </a:pPr>
            <a:r>
              <a:rPr lang="nl-NL" sz="4500" dirty="0">
                <a:latin typeface="Times New Roman" pitchFamily="18" charset="0"/>
                <a:cs typeface="Times New Roman" pitchFamily="18" charset="0"/>
              </a:rPr>
              <a:t>Em hãy tìm hiểu những hành vi phạm pháp luật, trái đạo đức, thiếu văn hóa khi hoạt động trong môi trường số</a:t>
            </a:r>
            <a:endParaRPr lang="en-US" sz="4500" dirty="0">
              <a:solidFill>
                <a:srgbClr val="000000"/>
              </a:solidFill>
              <a:latin typeface="Times New Roman" pitchFamily="18" charset="0"/>
              <a:ea typeface="Calibri"/>
              <a:cs typeface="Times New Roman" pitchFamily="18" charset="0"/>
            </a:endParaRPr>
          </a:p>
        </p:txBody>
      </p:sp>
      <p:sp>
        <p:nvSpPr>
          <p:cNvPr id="6" name="Title 1"/>
          <p:cNvSpPr txBox="1">
            <a:spLocks/>
          </p:cNvSpPr>
          <p:nvPr/>
        </p:nvSpPr>
        <p:spPr>
          <a:xfrm>
            <a:off x="1316807" y="2157579"/>
            <a:ext cx="9619290" cy="966392"/>
          </a:xfrm>
          <a:prstGeom prst="rect">
            <a:avLst/>
          </a:prstGeom>
          <a:solidFill>
            <a:schemeClr val="accent6">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vert="horz" lIns="128580" tIns="64290" rIns="128580" bIns="64290" rtlCol="0" anchor="ctr">
            <a:noAutofit/>
          </a:bodyPr>
          <a:lstStyle>
            <a:lvl1pPr algn="ctr" defTabSz="914400" rtl="0" eaLnBrk="1" latinLnBrk="0" hangingPunct="1">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5062" b="1" dirty="0">
                <a:solidFill>
                  <a:schemeClr val="tx1">
                    <a:lumMod val="95000"/>
                    <a:lumOff val="5000"/>
                  </a:schemeClr>
                </a:solidFill>
                <a:latin typeface="Times New Roman" pitchFamily="18" charset="0"/>
                <a:cs typeface="Times New Roman" pitchFamily="18" charset="0"/>
              </a:rPr>
              <a:t>HOẠT ĐỘNG NHÓM</a:t>
            </a:r>
            <a:endParaRPr lang="vi-VN" sz="5062" b="1" dirty="0">
              <a:solidFill>
                <a:schemeClr val="tx1">
                  <a:lumMod val="95000"/>
                  <a:lumOff val="5000"/>
                </a:schemeClr>
              </a:solidFill>
              <a:latin typeface="Times New Roman" pitchFamily="18" charset="0"/>
              <a:cs typeface="Times New Roman" pitchFamily="18" charset="0"/>
            </a:endParaRPr>
          </a:p>
        </p:txBody>
      </p:sp>
      <p:sp>
        <p:nvSpPr>
          <p:cNvPr id="7" name="Rectangle 6"/>
          <p:cNvSpPr>
            <a:spLocks noChangeArrowheads="1"/>
          </p:cNvSpPr>
          <p:nvPr/>
        </p:nvSpPr>
        <p:spPr bwMode="auto">
          <a:xfrm>
            <a:off x="7789846" y="5843951"/>
            <a:ext cx="1069666" cy="1303488"/>
          </a:xfrm>
          <a:prstGeom prst="rect">
            <a:avLst/>
          </a:prstGeom>
          <a:solidFill>
            <a:srgbClr val="92D050"/>
          </a:solidFill>
          <a:ln w="9525" algn="ctr">
            <a:solidFill>
              <a:schemeClr val="tx1"/>
            </a:solidFill>
            <a:round/>
            <a:headEnd/>
            <a:tailEnd/>
          </a:ln>
        </p:spPr>
        <p:txBody>
          <a:bodyPr/>
          <a:lstStyle/>
          <a:p>
            <a:r>
              <a:rPr lang="en-US" sz="7593" dirty="0"/>
              <a:t>4</a:t>
            </a:r>
          </a:p>
        </p:txBody>
      </p:sp>
      <p:sp>
        <p:nvSpPr>
          <p:cNvPr id="8" name="Rectangle 7"/>
          <p:cNvSpPr>
            <a:spLocks noChangeArrowheads="1"/>
          </p:cNvSpPr>
          <p:nvPr/>
        </p:nvSpPr>
        <p:spPr bwMode="auto">
          <a:xfrm>
            <a:off x="9106170" y="5843951"/>
            <a:ext cx="1069666" cy="1303488"/>
          </a:xfrm>
          <a:prstGeom prst="rect">
            <a:avLst/>
          </a:prstGeom>
          <a:solidFill>
            <a:srgbClr val="00B0F0"/>
          </a:solidFill>
          <a:ln w="9525" algn="ctr">
            <a:solidFill>
              <a:schemeClr val="tx1"/>
            </a:solidFill>
            <a:round/>
            <a:headEnd/>
            <a:tailEnd/>
          </a:ln>
        </p:spPr>
        <p:txBody>
          <a:bodyPr/>
          <a:lstStyle/>
          <a:p>
            <a:r>
              <a:rPr lang="en-US" sz="7593" dirty="0"/>
              <a:t>3</a:t>
            </a:r>
          </a:p>
        </p:txBody>
      </p:sp>
      <p:sp>
        <p:nvSpPr>
          <p:cNvPr id="9" name="Rectangle 8"/>
          <p:cNvSpPr>
            <a:spLocks noChangeArrowheads="1"/>
          </p:cNvSpPr>
          <p:nvPr/>
        </p:nvSpPr>
        <p:spPr bwMode="auto">
          <a:xfrm>
            <a:off x="10321237" y="5843951"/>
            <a:ext cx="1069667" cy="1303488"/>
          </a:xfrm>
          <a:prstGeom prst="rect">
            <a:avLst/>
          </a:prstGeom>
          <a:solidFill>
            <a:srgbClr val="FFFF00"/>
          </a:solidFill>
          <a:ln w="9525" algn="ctr">
            <a:solidFill>
              <a:schemeClr val="tx1"/>
            </a:solidFill>
            <a:round/>
            <a:headEnd/>
            <a:tailEnd/>
          </a:ln>
        </p:spPr>
        <p:txBody>
          <a:bodyPr/>
          <a:lstStyle/>
          <a:p>
            <a:r>
              <a:rPr lang="en-US" sz="7593"/>
              <a:t>2</a:t>
            </a:r>
          </a:p>
        </p:txBody>
      </p:sp>
      <p:sp>
        <p:nvSpPr>
          <p:cNvPr id="10" name="Rectangle 9"/>
          <p:cNvSpPr>
            <a:spLocks noChangeArrowheads="1"/>
          </p:cNvSpPr>
          <p:nvPr/>
        </p:nvSpPr>
        <p:spPr bwMode="auto">
          <a:xfrm>
            <a:off x="11633946" y="5843951"/>
            <a:ext cx="1069667" cy="1303488"/>
          </a:xfrm>
          <a:prstGeom prst="rect">
            <a:avLst/>
          </a:prstGeom>
          <a:solidFill>
            <a:schemeClr val="tx2"/>
          </a:solidFill>
          <a:ln w="9525" algn="ctr">
            <a:solidFill>
              <a:schemeClr val="tx1"/>
            </a:solidFill>
            <a:round/>
            <a:headEnd/>
            <a:tailEnd/>
          </a:ln>
        </p:spPr>
        <p:txBody>
          <a:bodyPr/>
          <a:lstStyle/>
          <a:p>
            <a:r>
              <a:rPr lang="en-US" sz="7593"/>
              <a:t>1</a:t>
            </a:r>
          </a:p>
        </p:txBody>
      </p:sp>
      <p:sp>
        <p:nvSpPr>
          <p:cNvPr id="11" name="TextBox 10"/>
          <p:cNvSpPr txBox="1"/>
          <p:nvPr/>
        </p:nvSpPr>
        <p:spPr>
          <a:xfrm>
            <a:off x="430193" y="159941"/>
            <a:ext cx="12335885" cy="95410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vi-VN" sz="2800" b="1" dirty="0">
                <a:solidFill>
                  <a:srgbClr val="C00000"/>
                </a:solidFill>
                <a:latin typeface="Times New Roman" panose="02020603050405020304" pitchFamily="18" charset="0"/>
                <a:cs typeface="Times New Roman" panose="02020603050405020304" pitchFamily="18" charset="0"/>
              </a:rPr>
              <a:t>a) Những hành vi vi phạm pháp luật, trái đạo đức, thiếu văn hoá khi hoạt động trong môi trường số </a:t>
            </a:r>
          </a:p>
        </p:txBody>
      </p:sp>
    </p:spTree>
    <p:extLst>
      <p:ext uri="{BB962C8B-B14F-4D97-AF65-F5344CB8AC3E}">
        <p14:creationId xmlns:p14="http://schemas.microsoft.com/office/powerpoint/2010/main" val="356837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6" presetClass="exit" presetSubtype="32" fill="hold" grpId="0" nodeType="afterEffect">
                                  <p:stCondLst>
                                    <p:cond delay="59000"/>
                                  </p:stCondLst>
                                  <p:childTnLst>
                                    <p:animEffect transition="out" filter="circle(out)">
                                      <p:cBhvr>
                                        <p:cTn id="17" dur="10"/>
                                        <p:tgtEl>
                                          <p:spTgt spid="7"/>
                                        </p:tgtEl>
                                      </p:cBhvr>
                                    </p:animEffect>
                                    <p:set>
                                      <p:cBhvr>
                                        <p:cTn id="18" dur="1" fill="hold">
                                          <p:stCondLst>
                                            <p:cond delay="9"/>
                                          </p:stCondLst>
                                        </p:cTn>
                                        <p:tgtEl>
                                          <p:spTgt spid="7"/>
                                        </p:tgtEl>
                                        <p:attrNameLst>
                                          <p:attrName>style.visibility</p:attrName>
                                        </p:attrNameLst>
                                      </p:cBhvr>
                                      <p:to>
                                        <p:strVal val="hidden"/>
                                      </p:to>
                                    </p:set>
                                  </p:childTnLst>
                                </p:cTn>
                              </p:par>
                            </p:childTnLst>
                          </p:cTn>
                        </p:par>
                        <p:par>
                          <p:cTn id="19" fill="hold">
                            <p:stCondLst>
                              <p:cond delay="60010"/>
                            </p:stCondLst>
                            <p:childTnLst>
                              <p:par>
                                <p:cTn id="20" presetID="6" presetClass="exit" presetSubtype="32" fill="hold" grpId="0" nodeType="afterEffect">
                                  <p:stCondLst>
                                    <p:cond delay="59000"/>
                                  </p:stCondLst>
                                  <p:childTnLst>
                                    <p:animEffect transition="out" filter="circle(out)">
                                      <p:cBhvr>
                                        <p:cTn id="21" dur="10"/>
                                        <p:tgtEl>
                                          <p:spTgt spid="8"/>
                                        </p:tgtEl>
                                      </p:cBhvr>
                                    </p:animEffect>
                                    <p:set>
                                      <p:cBhvr>
                                        <p:cTn id="22" dur="1" fill="hold">
                                          <p:stCondLst>
                                            <p:cond delay="9"/>
                                          </p:stCondLst>
                                        </p:cTn>
                                        <p:tgtEl>
                                          <p:spTgt spid="8"/>
                                        </p:tgtEl>
                                        <p:attrNameLst>
                                          <p:attrName>style.visibility</p:attrName>
                                        </p:attrNameLst>
                                      </p:cBhvr>
                                      <p:to>
                                        <p:strVal val="hidden"/>
                                      </p:to>
                                    </p:set>
                                  </p:childTnLst>
                                </p:cTn>
                              </p:par>
                            </p:childTnLst>
                          </p:cTn>
                        </p:par>
                        <p:par>
                          <p:cTn id="23" fill="hold">
                            <p:stCondLst>
                              <p:cond delay="119020"/>
                            </p:stCondLst>
                            <p:childTnLst>
                              <p:par>
                                <p:cTn id="24" presetID="6" presetClass="exit" presetSubtype="32" fill="hold" grpId="0" nodeType="afterEffect">
                                  <p:stCondLst>
                                    <p:cond delay="59000"/>
                                  </p:stCondLst>
                                  <p:childTnLst>
                                    <p:animEffect transition="out" filter="circle(out)">
                                      <p:cBhvr>
                                        <p:cTn id="25" dur="10"/>
                                        <p:tgtEl>
                                          <p:spTgt spid="9"/>
                                        </p:tgtEl>
                                      </p:cBhvr>
                                    </p:animEffect>
                                    <p:set>
                                      <p:cBhvr>
                                        <p:cTn id="26" dur="1" fill="hold">
                                          <p:stCondLst>
                                            <p:cond delay="9"/>
                                          </p:stCondLst>
                                        </p:cTn>
                                        <p:tgtEl>
                                          <p:spTgt spid="9"/>
                                        </p:tgtEl>
                                        <p:attrNameLst>
                                          <p:attrName>style.visibility</p:attrName>
                                        </p:attrNameLst>
                                      </p:cBhvr>
                                      <p:to>
                                        <p:strVal val="hidden"/>
                                      </p:to>
                                    </p:set>
                                  </p:childTnLst>
                                </p:cTn>
                              </p:par>
                            </p:childTnLst>
                          </p:cTn>
                        </p:par>
                        <p:par>
                          <p:cTn id="27" fill="hold">
                            <p:stCondLst>
                              <p:cond delay="178030"/>
                            </p:stCondLst>
                            <p:childTnLst>
                              <p:par>
                                <p:cTn id="28" presetID="6" presetClass="exit" presetSubtype="32" fill="hold" grpId="0" nodeType="afterEffect">
                                  <p:stCondLst>
                                    <p:cond delay="59000"/>
                                  </p:stCondLst>
                                  <p:childTnLst>
                                    <p:animEffect transition="out" filter="circle(out)">
                                      <p:cBhvr>
                                        <p:cTn id="29" dur="10"/>
                                        <p:tgtEl>
                                          <p:spTgt spid="10"/>
                                        </p:tgtEl>
                                      </p:cBhvr>
                                    </p:animEffect>
                                    <p:set>
                                      <p:cBhvr>
                                        <p:cTn id="30" dur="1" fill="hold">
                                          <p:stCondLst>
                                            <p:cond delay="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0193" y="159941"/>
            <a:ext cx="12335885" cy="95410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vi-VN" sz="2800" b="1" dirty="0">
                <a:solidFill>
                  <a:srgbClr val="C00000"/>
                </a:solidFill>
                <a:latin typeface="Times New Roman" panose="02020603050405020304" pitchFamily="18" charset="0"/>
                <a:cs typeface="Times New Roman" panose="02020603050405020304" pitchFamily="18" charset="0"/>
              </a:rPr>
              <a:t>a) Những hành vi vi phạm pháp luật, trái đạo đức, thiếu văn hoá khi hoạt động trong môi trường số </a:t>
            </a:r>
          </a:p>
        </p:txBody>
      </p:sp>
      <p:sp>
        <p:nvSpPr>
          <p:cNvPr id="6" name="Rectangle 5"/>
          <p:cNvSpPr/>
          <p:nvPr/>
        </p:nvSpPr>
        <p:spPr>
          <a:xfrm>
            <a:off x="413909" y="1405457"/>
            <a:ext cx="8463738" cy="4667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đăng</a:t>
            </a:r>
            <a:r>
              <a:rPr lang="en-US" sz="2800" dirty="0">
                <a:solidFill>
                  <a:schemeClr val="tx1"/>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chia sẻ, </a:t>
            </a:r>
            <a:r>
              <a:rPr lang="en-US" sz="2800" dirty="0" err="1">
                <a:solidFill>
                  <a:schemeClr val="tx1"/>
                </a:solidFill>
                <a:latin typeface="Times New Roman" panose="02020603050405020304" pitchFamily="18" charset="0"/>
                <a:cs typeface="Times New Roman" panose="02020603050405020304" pitchFamily="18" charset="0"/>
              </a:rPr>
              <a:t>nội</a:t>
            </a:r>
            <a:r>
              <a:rPr lang="en-US" sz="2800" dirty="0">
                <a:solidFill>
                  <a:schemeClr val="tx1"/>
                </a:solidFill>
                <a:latin typeface="Times New Roman" panose="02020603050405020304" pitchFamily="18" charset="0"/>
                <a:cs typeface="Times New Roman" panose="02020603050405020304" pitchFamily="18" charset="0"/>
              </a:rPr>
              <a:t> dung </a:t>
            </a:r>
            <a:r>
              <a:rPr lang="en-US" sz="2800" dirty="0" err="1">
                <a:solidFill>
                  <a:schemeClr val="tx1"/>
                </a:solidFill>
                <a:latin typeface="Times New Roman" panose="02020603050405020304" pitchFamily="18" charset="0"/>
                <a:cs typeface="Times New Roman" panose="02020603050405020304" pitchFamily="18" charset="0"/>
              </a:rPr>
              <a:t>sai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phù</a:t>
            </a:r>
            <a:r>
              <a:rPr lang="en-US" sz="2800">
                <a:solidFill>
                  <a:schemeClr val="tx1"/>
                </a:solidFill>
                <a:latin typeface="Times New Roman" panose="02020603050405020304" pitchFamily="18" charset="0"/>
                <a:cs typeface="Times New Roman" panose="02020603050405020304" pitchFamily="18" charset="0"/>
              </a:rPr>
              <a:t> hợp.</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413909" y="1994616"/>
            <a:ext cx="8103698" cy="50366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xấu</a:t>
            </a:r>
            <a:r>
              <a:rPr lang="en-US" sz="2800" dirty="0">
                <a:latin typeface="Times New Roman" panose="02020603050405020304" pitchFamily="18" charset="0"/>
                <a:cs typeface="Times New Roman" panose="02020603050405020304" pitchFamily="18" charset="0"/>
              </a:rPr>
              <a:t> </a:t>
            </a:r>
          </a:p>
        </p:txBody>
      </p:sp>
      <p:sp>
        <p:nvSpPr>
          <p:cNvPr id="8" name="Rectangle 7"/>
          <p:cNvSpPr/>
          <p:nvPr/>
        </p:nvSpPr>
        <p:spPr>
          <a:xfrm>
            <a:off x="413909" y="2640123"/>
            <a:ext cx="8103698" cy="39623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Gửi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rác</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nhắn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rác</a:t>
            </a:r>
            <a:endParaRPr lang="en-US" sz="2800" dirty="0">
              <a:latin typeface="Times New Roman" panose="02020603050405020304" pitchFamily="18" charset="0"/>
              <a:cs typeface="Times New Roman" panose="02020603050405020304" pitchFamily="18" charset="0"/>
            </a:endParaRPr>
          </a:p>
        </p:txBody>
      </p:sp>
      <p:sp>
        <p:nvSpPr>
          <p:cNvPr id="9" name="Rectangle 8"/>
          <p:cNvSpPr/>
          <p:nvPr/>
        </p:nvSpPr>
        <p:spPr>
          <a:xfrm>
            <a:off x="452711" y="3262103"/>
            <a:ext cx="8103698" cy="50366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phép</a:t>
            </a:r>
            <a:endParaRPr lang="en-US" sz="2800" dirty="0">
              <a:latin typeface="Times New Roman" panose="02020603050405020304" pitchFamily="18" charset="0"/>
              <a:cs typeface="Times New Roman" panose="02020603050405020304" pitchFamily="18" charset="0"/>
            </a:endParaRPr>
          </a:p>
        </p:txBody>
      </p:sp>
      <p:sp>
        <p:nvSpPr>
          <p:cNvPr id="19" name="Rectangle 18"/>
          <p:cNvSpPr/>
          <p:nvPr/>
        </p:nvSpPr>
        <p:spPr>
          <a:xfrm>
            <a:off x="413909" y="3991513"/>
            <a:ext cx="8103698" cy="50366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endParaRPr lang="en-US" sz="2800" dirty="0">
              <a:latin typeface="Times New Roman" panose="02020603050405020304" pitchFamily="18" charset="0"/>
              <a:cs typeface="Times New Roman" panose="02020603050405020304" pitchFamily="18" charset="0"/>
            </a:endParaRPr>
          </a:p>
        </p:txBody>
      </p:sp>
      <p:sp>
        <p:nvSpPr>
          <p:cNvPr id="25" name="Rectangle 24"/>
          <p:cNvSpPr/>
          <p:nvPr/>
        </p:nvSpPr>
        <p:spPr>
          <a:xfrm>
            <a:off x="463170" y="4703362"/>
            <a:ext cx="8175706" cy="55506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nạt</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mạng</a:t>
            </a:r>
            <a:endParaRPr lang="en-US" sz="2800" dirty="0">
              <a:latin typeface="Times New Roman" panose="02020603050405020304" pitchFamily="18" charset="0"/>
              <a:cs typeface="Times New Roman" panose="02020603050405020304" pitchFamily="18" charset="0"/>
            </a:endParaRPr>
          </a:p>
        </p:txBody>
      </p:sp>
      <p:sp>
        <p:nvSpPr>
          <p:cNvPr id="27" name="Rectangle 26"/>
          <p:cNvSpPr/>
          <p:nvPr/>
        </p:nvSpPr>
        <p:spPr>
          <a:xfrm>
            <a:off x="464088" y="5326121"/>
            <a:ext cx="8175706" cy="541422"/>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đảo</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mạng</a:t>
            </a:r>
            <a:endParaRPr lang="en-US" sz="2800" dirty="0">
              <a:latin typeface="Times New Roman" panose="02020603050405020304" pitchFamily="18" charset="0"/>
              <a:cs typeface="Times New Roman" panose="02020603050405020304" pitchFamily="18" charset="0"/>
            </a:endParaRPr>
          </a:p>
        </p:txBody>
      </p:sp>
      <p:sp>
        <p:nvSpPr>
          <p:cNvPr id="29" name="Rectangle 28"/>
          <p:cNvSpPr/>
          <p:nvPr/>
        </p:nvSpPr>
        <p:spPr>
          <a:xfrm>
            <a:off x="445661" y="5867543"/>
            <a:ext cx="8103698" cy="52085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endParaRPr lang="en-US" sz="2800" dirty="0">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a:blip r:embed="rId2"/>
          <a:stretch>
            <a:fillRect/>
          </a:stretch>
        </p:blipFill>
        <p:spPr>
          <a:xfrm>
            <a:off x="7581503" y="2149929"/>
            <a:ext cx="4824536" cy="4046580"/>
          </a:xfrm>
          <a:prstGeom prst="rect">
            <a:avLst/>
          </a:prstGeom>
        </p:spPr>
      </p:pic>
      <p:pic>
        <p:nvPicPr>
          <p:cNvPr id="22" name="Picture 21"/>
          <p:cNvPicPr>
            <a:picLocks noChangeAspect="1"/>
          </p:cNvPicPr>
          <p:nvPr/>
        </p:nvPicPr>
        <p:blipFill>
          <a:blip r:embed="rId3"/>
          <a:stretch>
            <a:fillRect/>
          </a:stretch>
        </p:blipFill>
        <p:spPr>
          <a:xfrm>
            <a:off x="7549152" y="2163589"/>
            <a:ext cx="4856887" cy="4032920"/>
          </a:xfrm>
          <a:prstGeom prst="rect">
            <a:avLst/>
          </a:prstGeom>
        </p:spPr>
      </p:pic>
      <p:pic>
        <p:nvPicPr>
          <p:cNvPr id="2" name="Picture 1"/>
          <p:cNvPicPr>
            <a:picLocks noChangeAspect="1"/>
          </p:cNvPicPr>
          <p:nvPr/>
        </p:nvPicPr>
        <p:blipFill>
          <a:blip r:embed="rId4"/>
          <a:stretch>
            <a:fillRect/>
          </a:stretch>
        </p:blipFill>
        <p:spPr>
          <a:xfrm>
            <a:off x="3615933" y="2646775"/>
            <a:ext cx="4261473" cy="3023878"/>
          </a:xfrm>
          <a:prstGeom prst="rect">
            <a:avLst/>
          </a:prstGeom>
        </p:spPr>
      </p:pic>
      <p:pic>
        <p:nvPicPr>
          <p:cNvPr id="3" name="Picture 2"/>
          <p:cNvPicPr>
            <a:picLocks noChangeAspect="1"/>
          </p:cNvPicPr>
          <p:nvPr/>
        </p:nvPicPr>
        <p:blipFill>
          <a:blip r:embed="rId5"/>
          <a:stretch>
            <a:fillRect/>
          </a:stretch>
        </p:blipFill>
        <p:spPr>
          <a:xfrm>
            <a:off x="2378016" y="3151907"/>
            <a:ext cx="6474296" cy="3657977"/>
          </a:xfrm>
          <a:prstGeom prst="rect">
            <a:avLst/>
          </a:prstGeom>
        </p:spPr>
      </p:pic>
      <p:pic>
        <p:nvPicPr>
          <p:cNvPr id="4" name="Picture 3"/>
          <p:cNvPicPr>
            <a:picLocks noChangeAspect="1"/>
          </p:cNvPicPr>
          <p:nvPr/>
        </p:nvPicPr>
        <p:blipFill>
          <a:blip r:embed="rId6"/>
          <a:stretch>
            <a:fillRect/>
          </a:stretch>
        </p:blipFill>
        <p:spPr>
          <a:xfrm>
            <a:off x="6125994" y="2960515"/>
            <a:ext cx="6281755" cy="3926097"/>
          </a:xfrm>
          <a:prstGeom prst="rect">
            <a:avLst/>
          </a:prstGeom>
        </p:spPr>
      </p:pic>
      <p:pic>
        <p:nvPicPr>
          <p:cNvPr id="14" name="Picture 13"/>
          <p:cNvPicPr>
            <a:picLocks noChangeAspect="1"/>
          </p:cNvPicPr>
          <p:nvPr/>
        </p:nvPicPr>
        <p:blipFill>
          <a:blip r:embed="rId7"/>
          <a:stretch>
            <a:fillRect/>
          </a:stretch>
        </p:blipFill>
        <p:spPr>
          <a:xfrm>
            <a:off x="2765804" y="4636966"/>
            <a:ext cx="2901782" cy="2143125"/>
          </a:xfrm>
          <a:prstGeom prst="rect">
            <a:avLst/>
          </a:prstGeom>
        </p:spPr>
      </p:pic>
      <p:pic>
        <p:nvPicPr>
          <p:cNvPr id="15" name="Picture 14"/>
          <p:cNvPicPr>
            <a:picLocks noChangeAspect="1"/>
          </p:cNvPicPr>
          <p:nvPr/>
        </p:nvPicPr>
        <p:blipFill rotWithShape="1">
          <a:blip r:embed="rId8"/>
          <a:srcRect l="7160" t="21999" r="5901" b="1"/>
          <a:stretch/>
        </p:blipFill>
        <p:spPr>
          <a:xfrm>
            <a:off x="6517715" y="4628580"/>
            <a:ext cx="4564432" cy="2303499"/>
          </a:xfrm>
          <a:prstGeom prst="rect">
            <a:avLst/>
          </a:prstGeom>
        </p:spPr>
      </p:pic>
      <p:pic>
        <p:nvPicPr>
          <p:cNvPr id="16" name="Picture 15"/>
          <p:cNvPicPr>
            <a:picLocks noChangeAspect="1"/>
          </p:cNvPicPr>
          <p:nvPr/>
        </p:nvPicPr>
        <p:blipFill>
          <a:blip r:embed="rId9"/>
          <a:stretch>
            <a:fillRect/>
          </a:stretch>
        </p:blipFill>
        <p:spPr>
          <a:xfrm>
            <a:off x="5769735" y="2140825"/>
            <a:ext cx="6291065" cy="4224657"/>
          </a:xfrm>
          <a:prstGeom prst="rect">
            <a:avLst/>
          </a:prstGeom>
        </p:spPr>
      </p:pic>
      <p:pic>
        <p:nvPicPr>
          <p:cNvPr id="17" name="Picture 16"/>
          <p:cNvPicPr>
            <a:picLocks noChangeAspect="1"/>
          </p:cNvPicPr>
          <p:nvPr/>
        </p:nvPicPr>
        <p:blipFill>
          <a:blip r:embed="rId10"/>
          <a:stretch>
            <a:fillRect/>
          </a:stretch>
        </p:blipFill>
        <p:spPr>
          <a:xfrm>
            <a:off x="6339331" y="2113153"/>
            <a:ext cx="6096000" cy="4543425"/>
          </a:xfrm>
          <a:prstGeom prst="rect">
            <a:avLst/>
          </a:prstGeom>
        </p:spPr>
      </p:pic>
    </p:spTree>
    <p:extLst>
      <p:ext uri="{BB962C8B-B14F-4D97-AF65-F5344CB8AC3E}">
        <p14:creationId xmlns:p14="http://schemas.microsoft.com/office/powerpoint/2010/main" val="179138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par>
                                <p:cTn id="15" presetID="22" presetClass="entr" presetSubtype="4"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nodeType="clickEffect">
                                  <p:stCondLst>
                                    <p:cond delay="0"/>
                                  </p:stCondLst>
                                  <p:childTnLst>
                                    <p:animEffect transition="out" filter="circle(out)">
                                      <p:cBhvr>
                                        <p:cTn id="21" dur="2000"/>
                                        <p:tgtEl>
                                          <p:spTgt spid="21"/>
                                        </p:tgtEl>
                                      </p:cBhvr>
                                    </p:animEffect>
                                    <p:set>
                                      <p:cBhvr>
                                        <p:cTn id="22" dur="1" fill="hold">
                                          <p:stCondLst>
                                            <p:cond delay="1999"/>
                                          </p:stCondLst>
                                        </p:cTn>
                                        <p:tgtEl>
                                          <p:spTgt spid="21"/>
                                        </p:tgtEl>
                                        <p:attrNameLst>
                                          <p:attrName>style.visibility</p:attrName>
                                        </p:attrNameLst>
                                      </p:cBhvr>
                                      <p:to>
                                        <p:strVal val="hidden"/>
                                      </p:to>
                                    </p:set>
                                  </p:childTnLst>
                                </p:cTn>
                              </p:par>
                              <p:par>
                                <p:cTn id="23" presetID="6" presetClass="exit" presetSubtype="32" fill="hold" nodeType="withEffect">
                                  <p:stCondLst>
                                    <p:cond delay="0"/>
                                  </p:stCondLst>
                                  <p:childTnLst>
                                    <p:animEffect transition="out" filter="circle(out)">
                                      <p:cBhvr>
                                        <p:cTn id="24" dur="2000"/>
                                        <p:tgtEl>
                                          <p:spTgt spid="22"/>
                                        </p:tgtEl>
                                      </p:cBhvr>
                                    </p:animEffect>
                                    <p:set>
                                      <p:cBhvr>
                                        <p:cTn id="25" dur="1" fill="hold">
                                          <p:stCondLst>
                                            <p:cond delay="1999"/>
                                          </p:stCondLst>
                                        </p:cTn>
                                        <p:tgtEl>
                                          <p:spTgt spid="2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heel(1)">
                                      <p:cBhvr>
                                        <p:cTn id="37" dur="20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nodeType="clickEffect">
                                  <p:stCondLst>
                                    <p:cond delay="0"/>
                                  </p:stCondLst>
                                  <p:childTnLst>
                                    <p:animEffect transition="out" filter="wipe(down)">
                                      <p:cBhvr>
                                        <p:cTn id="41" dur="500"/>
                                        <p:tgtEl>
                                          <p:spTgt spid="2"/>
                                        </p:tgtEl>
                                      </p:cBhvr>
                                    </p:animEffect>
                                    <p:set>
                                      <p:cBhvr>
                                        <p:cTn id="42" dur="1" fill="hold">
                                          <p:stCondLst>
                                            <p:cond delay="499"/>
                                          </p:stCondLst>
                                        </p:cTn>
                                        <p:tgtEl>
                                          <p:spTgt spid="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circle(in)">
                                      <p:cBhvr>
                                        <p:cTn id="54" dur="2000"/>
                                        <p:tgtEl>
                                          <p:spTgt spid="3"/>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xit" presetSubtype="1" fill="hold" nodeType="clickEffect">
                                  <p:stCondLst>
                                    <p:cond delay="0"/>
                                  </p:stCondLst>
                                  <p:childTnLst>
                                    <p:animEffect transition="out" filter="wheel(1)">
                                      <p:cBhvr>
                                        <p:cTn id="58" dur="2000"/>
                                        <p:tgtEl>
                                          <p:spTgt spid="3"/>
                                        </p:tgtEl>
                                      </p:cBhvr>
                                    </p:animEffect>
                                    <p:set>
                                      <p:cBhvr>
                                        <p:cTn id="59" dur="1" fill="hold">
                                          <p:stCondLst>
                                            <p:cond delay="1999"/>
                                          </p:stCondLst>
                                        </p:cTn>
                                        <p:tgtEl>
                                          <p:spTgt spid="3"/>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ppt_w</p:attrName>
                                        </p:attrNameLst>
                                      </p:cBhvr>
                                      <p:tavLst>
                                        <p:tav tm="0">
                                          <p:val>
                                            <p:fltVal val="0"/>
                                          </p:val>
                                        </p:tav>
                                        <p:tav tm="100000">
                                          <p:val>
                                            <p:strVal val="#ppt_w"/>
                                          </p:val>
                                        </p:tav>
                                      </p:tavLst>
                                    </p:anim>
                                    <p:anim calcmode="lin" valueType="num">
                                      <p:cBhvr>
                                        <p:cTn id="65" dur="500" fill="hold"/>
                                        <p:tgtEl>
                                          <p:spTgt spid="9"/>
                                        </p:tgtEl>
                                        <p:attrNameLst>
                                          <p:attrName>ppt_h</p:attrName>
                                        </p:attrNameLst>
                                      </p:cBhvr>
                                      <p:tavLst>
                                        <p:tav tm="0">
                                          <p:val>
                                            <p:fltVal val="0"/>
                                          </p:val>
                                        </p:tav>
                                        <p:tav tm="100000">
                                          <p:val>
                                            <p:strVal val="#ppt_h"/>
                                          </p:val>
                                        </p:tav>
                                      </p:tavLst>
                                    </p:anim>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wipe(down)">
                                      <p:cBhvr>
                                        <p:cTn id="71" dur="500"/>
                                        <p:tgtEl>
                                          <p:spTgt spid="4"/>
                                        </p:tgtEl>
                                      </p:cBhvr>
                                    </p:animEffect>
                                  </p:childTnLst>
                                </p:cTn>
                              </p:par>
                            </p:childTnLst>
                          </p:cTn>
                        </p:par>
                      </p:childTnLst>
                    </p:cTn>
                  </p:par>
                  <p:par>
                    <p:cTn id="72" fill="hold">
                      <p:stCondLst>
                        <p:cond delay="indefinite"/>
                      </p:stCondLst>
                      <p:childTnLst>
                        <p:par>
                          <p:cTn id="73" fill="hold">
                            <p:stCondLst>
                              <p:cond delay="0"/>
                            </p:stCondLst>
                            <p:childTnLst>
                              <p:par>
                                <p:cTn id="74" presetID="21" presetClass="exit" presetSubtype="1" fill="hold" nodeType="clickEffect">
                                  <p:stCondLst>
                                    <p:cond delay="0"/>
                                  </p:stCondLst>
                                  <p:childTnLst>
                                    <p:animEffect transition="out" filter="wheel(1)">
                                      <p:cBhvr>
                                        <p:cTn id="75" dur="2000"/>
                                        <p:tgtEl>
                                          <p:spTgt spid="4"/>
                                        </p:tgtEl>
                                      </p:cBhvr>
                                    </p:animEffect>
                                    <p:set>
                                      <p:cBhvr>
                                        <p:cTn id="76" dur="1" fill="hold">
                                          <p:stCondLst>
                                            <p:cond delay="1999"/>
                                          </p:stCondLst>
                                        </p:cTn>
                                        <p:tgtEl>
                                          <p:spTgt spid="4"/>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p:cTn id="81" dur="500" fill="hold"/>
                                        <p:tgtEl>
                                          <p:spTgt spid="19"/>
                                        </p:tgtEl>
                                        <p:attrNameLst>
                                          <p:attrName>ppt_w</p:attrName>
                                        </p:attrNameLst>
                                      </p:cBhvr>
                                      <p:tavLst>
                                        <p:tav tm="0">
                                          <p:val>
                                            <p:fltVal val="0"/>
                                          </p:val>
                                        </p:tav>
                                        <p:tav tm="100000">
                                          <p:val>
                                            <p:strVal val="#ppt_w"/>
                                          </p:val>
                                        </p:tav>
                                      </p:tavLst>
                                    </p:anim>
                                    <p:anim calcmode="lin" valueType="num">
                                      <p:cBhvr>
                                        <p:cTn id="82" dur="500" fill="hold"/>
                                        <p:tgtEl>
                                          <p:spTgt spid="19"/>
                                        </p:tgtEl>
                                        <p:attrNameLst>
                                          <p:attrName>ppt_h</p:attrName>
                                        </p:attrNameLst>
                                      </p:cBhvr>
                                      <p:tavLst>
                                        <p:tav tm="0">
                                          <p:val>
                                            <p:fltVal val="0"/>
                                          </p:val>
                                        </p:tav>
                                        <p:tav tm="100000">
                                          <p:val>
                                            <p:strVal val="#ppt_h"/>
                                          </p:val>
                                        </p:tav>
                                      </p:tavLst>
                                    </p:anim>
                                    <p:animEffect transition="in" filter="fade">
                                      <p:cBhvr>
                                        <p:cTn id="83" dur="500"/>
                                        <p:tgtEl>
                                          <p:spTgt spid="19"/>
                                        </p:tgtEl>
                                      </p:cBhvr>
                                    </p:animEffect>
                                  </p:childTnLst>
                                </p:cTn>
                              </p:par>
                            </p:childTnLst>
                          </p:cTn>
                        </p:par>
                      </p:childTnLst>
                    </p:cTn>
                  </p:par>
                  <p:par>
                    <p:cTn id="84" fill="hold">
                      <p:stCondLst>
                        <p:cond delay="indefinite"/>
                      </p:stCondLst>
                      <p:childTnLst>
                        <p:par>
                          <p:cTn id="85" fill="hold">
                            <p:stCondLst>
                              <p:cond delay="0"/>
                            </p:stCondLst>
                            <p:childTnLst>
                              <p:par>
                                <p:cTn id="86" presetID="6" presetClass="entr" presetSubtype="16" fill="hold" nodeType="click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circle(in)">
                                      <p:cBhvr>
                                        <p:cTn id="88" dur="2000"/>
                                        <p:tgtEl>
                                          <p:spTgt spid="15"/>
                                        </p:tgtEl>
                                      </p:cBhvr>
                                    </p:animEffect>
                                  </p:childTnLst>
                                </p:cTn>
                              </p:par>
                              <p:par>
                                <p:cTn id="89" presetID="6" presetClass="entr" presetSubtype="16" fill="hold" nodeType="with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circle(in)">
                                      <p:cBhvr>
                                        <p:cTn id="91" dur="2000"/>
                                        <p:tgtEl>
                                          <p:spTgt spid="14"/>
                                        </p:tgtEl>
                                      </p:cBhvr>
                                    </p:animEffect>
                                  </p:childTnLst>
                                </p:cTn>
                              </p:par>
                            </p:childTnLst>
                          </p:cTn>
                        </p:par>
                      </p:childTnLst>
                    </p:cTn>
                  </p:par>
                  <p:par>
                    <p:cTn id="92" fill="hold">
                      <p:stCondLst>
                        <p:cond delay="indefinite"/>
                      </p:stCondLst>
                      <p:childTnLst>
                        <p:par>
                          <p:cTn id="93" fill="hold">
                            <p:stCondLst>
                              <p:cond delay="0"/>
                            </p:stCondLst>
                            <p:childTnLst>
                              <p:par>
                                <p:cTn id="94" presetID="14" presetClass="exit" presetSubtype="10" fill="hold" nodeType="clickEffect">
                                  <p:stCondLst>
                                    <p:cond delay="0"/>
                                  </p:stCondLst>
                                  <p:childTnLst>
                                    <p:animEffect transition="out" filter="randombar(horizontal)">
                                      <p:cBhvr>
                                        <p:cTn id="95" dur="500"/>
                                        <p:tgtEl>
                                          <p:spTgt spid="15"/>
                                        </p:tgtEl>
                                      </p:cBhvr>
                                    </p:animEffect>
                                    <p:set>
                                      <p:cBhvr>
                                        <p:cTn id="96" dur="1" fill="hold">
                                          <p:stCondLst>
                                            <p:cond delay="499"/>
                                          </p:stCondLst>
                                        </p:cTn>
                                        <p:tgtEl>
                                          <p:spTgt spid="15"/>
                                        </p:tgtEl>
                                        <p:attrNameLst>
                                          <p:attrName>style.visibility</p:attrName>
                                        </p:attrNameLst>
                                      </p:cBhvr>
                                      <p:to>
                                        <p:strVal val="hidden"/>
                                      </p:to>
                                    </p:set>
                                  </p:childTnLst>
                                </p:cTn>
                              </p:par>
                              <p:par>
                                <p:cTn id="97" presetID="14" presetClass="exit" presetSubtype="10" fill="hold" nodeType="withEffect">
                                  <p:stCondLst>
                                    <p:cond delay="0"/>
                                  </p:stCondLst>
                                  <p:childTnLst>
                                    <p:animEffect transition="out" filter="randombar(horizontal)">
                                      <p:cBhvr>
                                        <p:cTn id="98" dur="500"/>
                                        <p:tgtEl>
                                          <p:spTgt spid="14"/>
                                        </p:tgtEl>
                                      </p:cBhvr>
                                    </p:animEffect>
                                    <p:set>
                                      <p:cBhvr>
                                        <p:cTn id="99" dur="1" fill="hold">
                                          <p:stCondLst>
                                            <p:cond delay="499"/>
                                          </p:stCondLst>
                                        </p:cTn>
                                        <p:tgtEl>
                                          <p:spTgt spid="14"/>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grpId="0" nodeType="clickEffect">
                                  <p:stCondLst>
                                    <p:cond delay="0"/>
                                  </p:stCondLst>
                                  <p:childTnLst>
                                    <p:set>
                                      <p:cBhvr>
                                        <p:cTn id="103" dur="1" fill="hold">
                                          <p:stCondLst>
                                            <p:cond delay="0"/>
                                          </p:stCondLst>
                                        </p:cTn>
                                        <p:tgtEl>
                                          <p:spTgt spid="25"/>
                                        </p:tgtEl>
                                        <p:attrNameLst>
                                          <p:attrName>style.visibility</p:attrName>
                                        </p:attrNameLst>
                                      </p:cBhvr>
                                      <p:to>
                                        <p:strVal val="visible"/>
                                      </p:to>
                                    </p:set>
                                    <p:anim calcmode="lin" valueType="num">
                                      <p:cBhvr>
                                        <p:cTn id="104" dur="500" fill="hold"/>
                                        <p:tgtEl>
                                          <p:spTgt spid="25"/>
                                        </p:tgtEl>
                                        <p:attrNameLst>
                                          <p:attrName>ppt_w</p:attrName>
                                        </p:attrNameLst>
                                      </p:cBhvr>
                                      <p:tavLst>
                                        <p:tav tm="0">
                                          <p:val>
                                            <p:fltVal val="0"/>
                                          </p:val>
                                        </p:tav>
                                        <p:tav tm="100000">
                                          <p:val>
                                            <p:strVal val="#ppt_w"/>
                                          </p:val>
                                        </p:tav>
                                      </p:tavLst>
                                    </p:anim>
                                    <p:anim calcmode="lin" valueType="num">
                                      <p:cBhvr>
                                        <p:cTn id="105" dur="500" fill="hold"/>
                                        <p:tgtEl>
                                          <p:spTgt spid="25"/>
                                        </p:tgtEl>
                                        <p:attrNameLst>
                                          <p:attrName>ppt_h</p:attrName>
                                        </p:attrNameLst>
                                      </p:cBhvr>
                                      <p:tavLst>
                                        <p:tav tm="0">
                                          <p:val>
                                            <p:fltVal val="0"/>
                                          </p:val>
                                        </p:tav>
                                        <p:tav tm="100000">
                                          <p:val>
                                            <p:strVal val="#ppt_h"/>
                                          </p:val>
                                        </p:tav>
                                      </p:tavLst>
                                    </p:anim>
                                    <p:animEffect transition="in" filter="fade">
                                      <p:cBhvr>
                                        <p:cTn id="106" dur="500"/>
                                        <p:tgtEl>
                                          <p:spTgt spid="25"/>
                                        </p:tgtEl>
                                      </p:cBhvr>
                                    </p:animEffec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grpId="0" nodeType="clickEffect">
                                  <p:stCondLst>
                                    <p:cond delay="0"/>
                                  </p:stCondLst>
                                  <p:childTnLst>
                                    <p:set>
                                      <p:cBhvr>
                                        <p:cTn id="110" dur="1" fill="hold">
                                          <p:stCondLst>
                                            <p:cond delay="0"/>
                                          </p:stCondLst>
                                        </p:cTn>
                                        <p:tgtEl>
                                          <p:spTgt spid="27"/>
                                        </p:tgtEl>
                                        <p:attrNameLst>
                                          <p:attrName>style.visibility</p:attrName>
                                        </p:attrNameLst>
                                      </p:cBhvr>
                                      <p:to>
                                        <p:strVal val="visible"/>
                                      </p:to>
                                    </p:set>
                                    <p:anim calcmode="lin" valueType="num">
                                      <p:cBhvr>
                                        <p:cTn id="111" dur="500" fill="hold"/>
                                        <p:tgtEl>
                                          <p:spTgt spid="27"/>
                                        </p:tgtEl>
                                        <p:attrNameLst>
                                          <p:attrName>ppt_w</p:attrName>
                                        </p:attrNameLst>
                                      </p:cBhvr>
                                      <p:tavLst>
                                        <p:tav tm="0">
                                          <p:val>
                                            <p:fltVal val="0"/>
                                          </p:val>
                                        </p:tav>
                                        <p:tav tm="100000">
                                          <p:val>
                                            <p:strVal val="#ppt_w"/>
                                          </p:val>
                                        </p:tav>
                                      </p:tavLst>
                                    </p:anim>
                                    <p:anim calcmode="lin" valueType="num">
                                      <p:cBhvr>
                                        <p:cTn id="112" dur="500" fill="hold"/>
                                        <p:tgtEl>
                                          <p:spTgt spid="27"/>
                                        </p:tgtEl>
                                        <p:attrNameLst>
                                          <p:attrName>ppt_h</p:attrName>
                                        </p:attrNameLst>
                                      </p:cBhvr>
                                      <p:tavLst>
                                        <p:tav tm="0">
                                          <p:val>
                                            <p:fltVal val="0"/>
                                          </p:val>
                                        </p:tav>
                                        <p:tav tm="100000">
                                          <p:val>
                                            <p:strVal val="#ppt_h"/>
                                          </p:val>
                                        </p:tav>
                                      </p:tavLst>
                                    </p:anim>
                                    <p:animEffect transition="in" filter="fade">
                                      <p:cBhvr>
                                        <p:cTn id="113" dur="500"/>
                                        <p:tgtEl>
                                          <p:spTgt spid="27"/>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nodeType="clickEffect">
                                  <p:stCondLst>
                                    <p:cond delay="0"/>
                                  </p:stCondLst>
                                  <p:childTnLst>
                                    <p:set>
                                      <p:cBhvr>
                                        <p:cTn id="117" dur="1" fill="hold">
                                          <p:stCondLst>
                                            <p:cond delay="0"/>
                                          </p:stCondLst>
                                        </p:cTn>
                                        <p:tgtEl>
                                          <p:spTgt spid="16"/>
                                        </p:tgtEl>
                                        <p:attrNameLst>
                                          <p:attrName>style.visibility</p:attrName>
                                        </p:attrNameLst>
                                      </p:cBhvr>
                                      <p:to>
                                        <p:strVal val="visible"/>
                                      </p:to>
                                    </p:set>
                                    <p:animEffect transition="in" filter="barn(inVertical)">
                                      <p:cBhvr>
                                        <p:cTn id="118" dur="500"/>
                                        <p:tgtEl>
                                          <p:spTgt spid="16"/>
                                        </p:tgtEl>
                                      </p:cBhvr>
                                    </p:animEffect>
                                  </p:childTnLst>
                                </p:cTn>
                              </p:par>
                            </p:childTnLst>
                          </p:cTn>
                        </p:par>
                      </p:childTnLst>
                    </p:cTn>
                  </p:par>
                  <p:par>
                    <p:cTn id="119" fill="hold">
                      <p:stCondLst>
                        <p:cond delay="indefinite"/>
                      </p:stCondLst>
                      <p:childTnLst>
                        <p:par>
                          <p:cTn id="120" fill="hold">
                            <p:stCondLst>
                              <p:cond delay="0"/>
                            </p:stCondLst>
                            <p:childTnLst>
                              <p:par>
                                <p:cTn id="121" presetID="14" presetClass="exit" presetSubtype="10" fill="hold" nodeType="clickEffect">
                                  <p:stCondLst>
                                    <p:cond delay="0"/>
                                  </p:stCondLst>
                                  <p:childTnLst>
                                    <p:animEffect transition="out" filter="randombar(horizontal)">
                                      <p:cBhvr>
                                        <p:cTn id="122" dur="500"/>
                                        <p:tgtEl>
                                          <p:spTgt spid="16"/>
                                        </p:tgtEl>
                                      </p:cBhvr>
                                    </p:animEffect>
                                    <p:set>
                                      <p:cBhvr>
                                        <p:cTn id="123" dur="1" fill="hold">
                                          <p:stCondLst>
                                            <p:cond delay="499"/>
                                          </p:stCondLst>
                                        </p:cTn>
                                        <p:tgtEl>
                                          <p:spTgt spid="16"/>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53" presetClass="entr" presetSubtype="16" fill="hold" grpId="0" nodeType="clickEffect">
                                  <p:stCondLst>
                                    <p:cond delay="0"/>
                                  </p:stCondLst>
                                  <p:childTnLst>
                                    <p:set>
                                      <p:cBhvr>
                                        <p:cTn id="127" dur="1" fill="hold">
                                          <p:stCondLst>
                                            <p:cond delay="0"/>
                                          </p:stCondLst>
                                        </p:cTn>
                                        <p:tgtEl>
                                          <p:spTgt spid="29"/>
                                        </p:tgtEl>
                                        <p:attrNameLst>
                                          <p:attrName>style.visibility</p:attrName>
                                        </p:attrNameLst>
                                      </p:cBhvr>
                                      <p:to>
                                        <p:strVal val="visible"/>
                                      </p:to>
                                    </p:set>
                                    <p:anim calcmode="lin" valueType="num">
                                      <p:cBhvr>
                                        <p:cTn id="128" dur="500" fill="hold"/>
                                        <p:tgtEl>
                                          <p:spTgt spid="29"/>
                                        </p:tgtEl>
                                        <p:attrNameLst>
                                          <p:attrName>ppt_w</p:attrName>
                                        </p:attrNameLst>
                                      </p:cBhvr>
                                      <p:tavLst>
                                        <p:tav tm="0">
                                          <p:val>
                                            <p:fltVal val="0"/>
                                          </p:val>
                                        </p:tav>
                                        <p:tav tm="100000">
                                          <p:val>
                                            <p:strVal val="#ppt_w"/>
                                          </p:val>
                                        </p:tav>
                                      </p:tavLst>
                                    </p:anim>
                                    <p:anim calcmode="lin" valueType="num">
                                      <p:cBhvr>
                                        <p:cTn id="129" dur="500" fill="hold"/>
                                        <p:tgtEl>
                                          <p:spTgt spid="29"/>
                                        </p:tgtEl>
                                        <p:attrNameLst>
                                          <p:attrName>ppt_h</p:attrName>
                                        </p:attrNameLst>
                                      </p:cBhvr>
                                      <p:tavLst>
                                        <p:tav tm="0">
                                          <p:val>
                                            <p:fltVal val="0"/>
                                          </p:val>
                                        </p:tav>
                                        <p:tav tm="100000">
                                          <p:val>
                                            <p:strVal val="#ppt_h"/>
                                          </p:val>
                                        </p:tav>
                                      </p:tavLst>
                                    </p:anim>
                                    <p:animEffect transition="in" filter="fade">
                                      <p:cBhvr>
                                        <p:cTn id="130" dur="500"/>
                                        <p:tgtEl>
                                          <p:spTgt spid="29"/>
                                        </p:tgtEl>
                                      </p:cBhvr>
                                    </p:animEffect>
                                  </p:childTnLst>
                                </p:cTn>
                              </p:par>
                            </p:childTnLst>
                          </p:cTn>
                        </p:par>
                      </p:childTnLst>
                    </p:cTn>
                  </p:par>
                  <p:par>
                    <p:cTn id="131" fill="hold">
                      <p:stCondLst>
                        <p:cond delay="indefinite"/>
                      </p:stCondLst>
                      <p:childTnLst>
                        <p:par>
                          <p:cTn id="132" fill="hold">
                            <p:stCondLst>
                              <p:cond delay="0"/>
                            </p:stCondLst>
                            <p:childTnLst>
                              <p:par>
                                <p:cTn id="133" presetID="21" presetClass="entr" presetSubtype="1" fill="hold" nodeType="clickEffect">
                                  <p:stCondLst>
                                    <p:cond delay="0"/>
                                  </p:stCondLst>
                                  <p:childTnLst>
                                    <p:set>
                                      <p:cBhvr>
                                        <p:cTn id="134" dur="1" fill="hold">
                                          <p:stCondLst>
                                            <p:cond delay="0"/>
                                          </p:stCondLst>
                                        </p:cTn>
                                        <p:tgtEl>
                                          <p:spTgt spid="17"/>
                                        </p:tgtEl>
                                        <p:attrNameLst>
                                          <p:attrName>style.visibility</p:attrName>
                                        </p:attrNameLst>
                                      </p:cBhvr>
                                      <p:to>
                                        <p:strVal val="visible"/>
                                      </p:to>
                                    </p:set>
                                    <p:animEffect transition="in" filter="wheel(1)">
                                      <p:cBhvr>
                                        <p:cTn id="135" dur="2000"/>
                                        <p:tgtEl>
                                          <p:spTgt spid="17"/>
                                        </p:tgtEl>
                                      </p:cBhvr>
                                    </p:animEffect>
                                  </p:childTnLst>
                                </p:cTn>
                              </p:par>
                            </p:childTnLst>
                          </p:cTn>
                        </p:par>
                      </p:childTnLst>
                    </p:cTn>
                  </p:par>
                  <p:par>
                    <p:cTn id="136" fill="hold">
                      <p:stCondLst>
                        <p:cond delay="indefinite"/>
                      </p:stCondLst>
                      <p:childTnLst>
                        <p:par>
                          <p:cTn id="137" fill="hold">
                            <p:stCondLst>
                              <p:cond delay="0"/>
                            </p:stCondLst>
                            <p:childTnLst>
                              <p:par>
                                <p:cTn id="138" presetID="14" presetClass="exit" presetSubtype="10" fill="hold" nodeType="clickEffect">
                                  <p:stCondLst>
                                    <p:cond delay="0"/>
                                  </p:stCondLst>
                                  <p:childTnLst>
                                    <p:animEffect transition="out" filter="randombar(horizontal)">
                                      <p:cBhvr>
                                        <p:cTn id="139" dur="500"/>
                                        <p:tgtEl>
                                          <p:spTgt spid="17"/>
                                        </p:tgtEl>
                                      </p:cBhvr>
                                    </p:animEffect>
                                    <p:set>
                                      <p:cBhvr>
                                        <p:cTn id="14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9" grpId="0" animBg="1"/>
      <p:bldP spid="25" grpId="0" animBg="1"/>
      <p:bldP spid="27"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uật Công nghệ Thông ti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678" y="1400793"/>
            <a:ext cx="4651807" cy="56719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9F1DD1F-73B4-6714-A42A-3D1ACB024F2D}"/>
              </a:ext>
            </a:extLst>
          </p:cNvPr>
          <p:cNvSpPr txBox="1"/>
          <p:nvPr/>
        </p:nvSpPr>
        <p:spPr>
          <a:xfrm>
            <a:off x="596727" y="15925"/>
            <a:ext cx="11439879" cy="692434"/>
          </a:xfrm>
          <a:prstGeom prst="rect">
            <a:avLst/>
          </a:prstGeom>
          <a:noFill/>
        </p:spPr>
        <p:txBody>
          <a:bodyPr wrap="square">
            <a:spAutoFit/>
          </a:bodyPr>
          <a:lstStyle/>
          <a:p>
            <a:pPr>
              <a:lnSpc>
                <a:spcPct val="150000"/>
              </a:lnSpc>
            </a:pPr>
            <a:r>
              <a:rPr lang="en-US" sz="2953" b="1" dirty="0">
                <a:solidFill>
                  <a:srgbClr val="C00000"/>
                </a:solidFill>
                <a:latin typeface="Times New Roman" panose="02020603050405020304" pitchFamily="18" charset="0"/>
                <a:cs typeface="Times New Roman" panose="02020603050405020304" pitchFamily="18" charset="0"/>
              </a:rPr>
              <a:t>b</a:t>
            </a:r>
            <a:r>
              <a:rPr lang="vi-VN" sz="2953" b="1" dirty="0">
                <a:solidFill>
                  <a:srgbClr val="C00000"/>
                </a:solidFill>
                <a:latin typeface="Times New Roman" panose="02020603050405020304" pitchFamily="18" charset="0"/>
                <a:cs typeface="Times New Roman" panose="02020603050405020304" pitchFamily="18" charset="0"/>
              </a:rPr>
              <a:t>) SỬ DỤNG DỊCH VỤ INTERNET ĐÚNG LUẬT </a:t>
            </a:r>
          </a:p>
        </p:txBody>
      </p:sp>
      <p:sp>
        <p:nvSpPr>
          <p:cNvPr id="3" name="TextBox 2">
            <a:extLst>
              <a:ext uri="{FF2B5EF4-FFF2-40B4-BE49-F238E27FC236}">
                <a16:creationId xmlns:a16="http://schemas.microsoft.com/office/drawing/2014/main" id="{99F1DD1F-73B4-6714-A42A-3D1ACB024F2D}"/>
              </a:ext>
            </a:extLst>
          </p:cNvPr>
          <p:cNvSpPr txBox="1"/>
          <p:nvPr/>
        </p:nvSpPr>
        <p:spPr>
          <a:xfrm>
            <a:off x="174193" y="5624098"/>
            <a:ext cx="4651806" cy="1569660"/>
          </a:xfrm>
          <a:prstGeom prst="rect">
            <a:avLst/>
          </a:prstGeom>
          <a:noFill/>
        </p:spPr>
        <p:txBody>
          <a:bodyPr wrap="square">
            <a:spAutoFit/>
          </a:bodyPr>
          <a:lstStyle/>
          <a:p>
            <a:pPr algn="just"/>
            <a:r>
              <a:rPr lang="en-US" sz="2400" dirty="0">
                <a:solidFill>
                  <a:srgbClr val="231F20"/>
                </a:solidFill>
                <a:latin typeface="Times New Roman" panose="02020603050405020304" pitchFamily="18" charset="0"/>
                <a:cs typeface="Times New Roman" panose="02020603050405020304" pitchFamily="18" charset="0"/>
              </a:rPr>
              <a:t>Q</a:t>
            </a:r>
            <a:r>
              <a:rPr lang="vi-VN" sz="2400">
                <a:solidFill>
                  <a:srgbClr val="231F20"/>
                </a:solidFill>
                <a:latin typeface="Times New Roman" panose="02020603050405020304" pitchFamily="18" charset="0"/>
                <a:cs typeface="Times New Roman" panose="02020603050405020304" pitchFamily="18" charset="0"/>
              </a:rPr>
              <a:t>uy </a:t>
            </a:r>
            <a:r>
              <a:rPr lang="vi-VN" sz="2400" dirty="0">
                <a:solidFill>
                  <a:srgbClr val="231F20"/>
                </a:solidFill>
                <a:latin typeface="Times New Roman" panose="02020603050405020304" pitchFamily="18" charset="0"/>
                <a:cs typeface="Times New Roman" panose="02020603050405020304" pitchFamily="18" charset="0"/>
              </a:rPr>
              <a:t>định chi tiết về quyền và trách nhiệm của tổ chức, cá nhân tham gia ứng dụng và phát triển </a:t>
            </a:r>
            <a:r>
              <a:rPr lang="en-US" sz="2400" dirty="0">
                <a:solidFill>
                  <a:srgbClr val="231F20"/>
                </a:solidFill>
                <a:latin typeface="Times New Roman" panose="02020603050405020304" pitchFamily="18" charset="0"/>
                <a:cs typeface="Times New Roman" panose="02020603050405020304" pitchFamily="18" charset="0"/>
              </a:rPr>
              <a:t>CNTT </a:t>
            </a:r>
            <a:r>
              <a:rPr lang="en-US" sz="2400" dirty="0" err="1">
                <a:solidFill>
                  <a:srgbClr val="231F20"/>
                </a:solidFill>
                <a:latin typeface="Times New Roman" panose="02020603050405020304" pitchFamily="18" charset="0"/>
                <a:cs typeface="Times New Roman" panose="02020603050405020304" pitchFamily="18" charset="0"/>
              </a:rPr>
              <a:t>và</a:t>
            </a:r>
            <a:r>
              <a:rPr lang="vi-VN" sz="2400" dirty="0">
                <a:solidFill>
                  <a:srgbClr val="231F20"/>
                </a:solidFill>
                <a:latin typeface="Times New Roman" panose="02020603050405020304" pitchFamily="18" charset="0"/>
                <a:cs typeface="Times New Roman" panose="02020603050405020304" pitchFamily="18" charset="0"/>
              </a:rPr>
              <a:t> các hành vi bị nghiêm cấm. </a:t>
            </a:r>
            <a:endParaRPr lang="en-US" sz="2400" dirty="0">
              <a:solidFill>
                <a:srgbClr val="231F2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9F1DD1F-73B4-6714-A42A-3D1ACB024F2D}"/>
              </a:ext>
            </a:extLst>
          </p:cNvPr>
          <p:cNvSpPr txBox="1"/>
          <p:nvPr/>
        </p:nvSpPr>
        <p:spPr>
          <a:xfrm>
            <a:off x="1604839" y="680805"/>
            <a:ext cx="10935823" cy="773994"/>
          </a:xfrm>
          <a:prstGeom prst="rect">
            <a:avLst/>
          </a:prstGeom>
          <a:noFill/>
        </p:spPr>
        <p:txBody>
          <a:bodyPr wrap="square">
            <a:spAutoFit/>
          </a:bodyPr>
          <a:lstStyle/>
          <a:p>
            <a:pPr>
              <a:lnSpc>
                <a:spcPct val="150000"/>
              </a:lnSpc>
            </a:pPr>
            <a:r>
              <a:rPr lang="en-US" sz="2953" b="1" i="1" dirty="0" err="1">
                <a:solidFill>
                  <a:srgbClr val="0C6AC7"/>
                </a:solidFill>
                <a:latin typeface="Times New Roman" panose="02020603050405020304" pitchFamily="18" charset="0"/>
                <a:cs typeface="Times New Roman" panose="02020603050405020304" pitchFamily="18" charset="0"/>
              </a:rPr>
              <a:t>Các</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bộ</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luật</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quy</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định</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về</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việc</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sử</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dụng</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công</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nghệ</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thông</a:t>
            </a:r>
            <a:r>
              <a:rPr lang="en-US" sz="2953" b="1" i="1" dirty="0">
                <a:solidFill>
                  <a:srgbClr val="0C6AC7"/>
                </a:solidFill>
                <a:latin typeface="Times New Roman" panose="02020603050405020304" pitchFamily="18" charset="0"/>
                <a:cs typeface="Times New Roman" panose="02020603050405020304" pitchFamily="18" charset="0"/>
              </a:rPr>
              <a:t> tin </a:t>
            </a:r>
            <a:r>
              <a:rPr lang="en-US" sz="2953" b="1" i="1" dirty="0" err="1">
                <a:solidFill>
                  <a:srgbClr val="0C6AC7"/>
                </a:solidFill>
                <a:latin typeface="Times New Roman" panose="02020603050405020304" pitchFamily="18" charset="0"/>
                <a:cs typeface="Times New Roman" panose="02020603050405020304" pitchFamily="18" charset="0"/>
              </a:rPr>
              <a:t>và</a:t>
            </a:r>
            <a:r>
              <a:rPr lang="en-US" sz="2953" b="1" i="1" dirty="0">
                <a:solidFill>
                  <a:srgbClr val="0C6AC7"/>
                </a:solidFill>
                <a:latin typeface="Times New Roman" panose="02020603050405020304" pitchFamily="18" charset="0"/>
                <a:cs typeface="Times New Roman" panose="02020603050405020304" pitchFamily="18" charset="0"/>
              </a:rPr>
              <a:t> internet</a:t>
            </a:r>
            <a:endParaRPr lang="vi-VN" sz="2953" b="1" dirty="0">
              <a:solidFill>
                <a:srgbClr val="0C6AC7"/>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4889922" y="1440452"/>
            <a:ext cx="4059733" cy="3132349"/>
          </a:xfrm>
          <a:prstGeom prst="rect">
            <a:avLst/>
          </a:prstGeom>
        </p:spPr>
      </p:pic>
      <p:pic>
        <p:nvPicPr>
          <p:cNvPr id="10" name="Picture 9"/>
          <p:cNvPicPr>
            <a:picLocks noChangeAspect="1"/>
          </p:cNvPicPr>
          <p:nvPr/>
        </p:nvPicPr>
        <p:blipFill rotWithShape="1">
          <a:blip r:embed="rId4"/>
          <a:srcRect b="6493"/>
          <a:stretch/>
        </p:blipFill>
        <p:spPr>
          <a:xfrm>
            <a:off x="9093671" y="1528093"/>
            <a:ext cx="3672408" cy="5544616"/>
          </a:xfrm>
          <a:prstGeom prst="rect">
            <a:avLst/>
          </a:prstGeom>
        </p:spPr>
      </p:pic>
      <p:sp>
        <p:nvSpPr>
          <p:cNvPr id="11" name="Rectangle 10"/>
          <p:cNvSpPr/>
          <p:nvPr/>
        </p:nvSpPr>
        <p:spPr>
          <a:xfrm>
            <a:off x="596728" y="1528093"/>
            <a:ext cx="3296724" cy="523220"/>
          </a:xfrm>
          <a:prstGeom prst="rect">
            <a:avLst/>
          </a:prstGeom>
        </p:spPr>
        <p:txBody>
          <a:bodyPr wrap="square">
            <a:spAutoFit/>
          </a:bodyPr>
          <a:lstStyle/>
          <a:p>
            <a:pPr algn="ctr"/>
            <a:r>
              <a:rPr lang="vi-VN" sz="2800" dirty="0">
                <a:solidFill>
                  <a:srgbClr val="231F20"/>
                </a:solidFill>
                <a:latin typeface="Times New Roman" panose="02020603050405020304" pitchFamily="18" charset="0"/>
                <a:cs typeface="Times New Roman" panose="02020603050405020304" pitchFamily="18" charset="0"/>
              </a:rPr>
              <a:t>số 67/2006/</a:t>
            </a:r>
            <a:r>
              <a:rPr lang="en-US" sz="2800" dirty="0">
                <a:solidFill>
                  <a:srgbClr val="231F20"/>
                </a:solidFill>
                <a:latin typeface="Times New Roman" panose="02020603050405020304" pitchFamily="18" charset="0"/>
                <a:cs typeface="Times New Roman" panose="02020603050405020304" pitchFamily="18" charset="0"/>
              </a:rPr>
              <a:t>Q</a:t>
            </a:r>
            <a:r>
              <a:rPr lang="vi-VN" sz="2800" dirty="0">
                <a:solidFill>
                  <a:srgbClr val="231F20"/>
                </a:solidFill>
                <a:latin typeface="Times New Roman" panose="02020603050405020304" pitchFamily="18" charset="0"/>
                <a:cs typeface="Times New Roman" panose="02020603050405020304" pitchFamily="18" charset="0"/>
              </a:rPr>
              <a:t>H11 </a:t>
            </a:r>
            <a:endParaRPr lang="en-US" sz="2800" dirty="0"/>
          </a:p>
        </p:txBody>
      </p:sp>
      <p:sp>
        <p:nvSpPr>
          <p:cNvPr id="12" name="Rectangle 11"/>
          <p:cNvSpPr/>
          <p:nvPr/>
        </p:nvSpPr>
        <p:spPr>
          <a:xfrm>
            <a:off x="9093671" y="4912469"/>
            <a:ext cx="3598973" cy="1938992"/>
          </a:xfrm>
          <a:prstGeom prst="rect">
            <a:avLst/>
          </a:prstGeom>
        </p:spPr>
        <p:txBody>
          <a:bodyPr wrap="square">
            <a:spAutoFit/>
          </a:bodyPr>
          <a:lstStyle/>
          <a:p>
            <a:pPr algn="just"/>
            <a:r>
              <a:rPr lang="en-US" sz="2400" dirty="0">
                <a:solidFill>
                  <a:schemeClr val="bg1"/>
                </a:solidFill>
                <a:latin typeface="+mj-lt"/>
              </a:rPr>
              <a:t>Q</a:t>
            </a:r>
            <a:r>
              <a:rPr lang="vi-VN" sz="2400">
                <a:solidFill>
                  <a:schemeClr val="bg1"/>
                </a:solidFill>
                <a:latin typeface="+mj-lt"/>
              </a:rPr>
              <a:t>uy </a:t>
            </a:r>
            <a:r>
              <a:rPr lang="vi-VN" sz="2400" dirty="0">
                <a:solidFill>
                  <a:schemeClr val="bg1"/>
                </a:solidFill>
                <a:latin typeface="+mj-lt"/>
              </a:rPr>
              <a:t>định về hoạt động bảo vệ an ninh quốc gia và bảo đảm trật tự, an toàn xã hội trên không gian mạng; và các hành vi bị nghiêm cấm. </a:t>
            </a:r>
          </a:p>
        </p:txBody>
      </p:sp>
      <p:cxnSp>
        <p:nvCxnSpPr>
          <p:cNvPr id="14" name="Elbow Connector 13"/>
          <p:cNvCxnSpPr>
            <a:endCxn id="6" idx="1"/>
          </p:cNvCxnSpPr>
          <p:nvPr/>
        </p:nvCxnSpPr>
        <p:spPr>
          <a:xfrm>
            <a:off x="947374" y="661517"/>
            <a:ext cx="657465" cy="406285"/>
          </a:xfrm>
          <a:prstGeom prst="bentConnector3">
            <a:avLst/>
          </a:prstGeom>
          <a:ln>
            <a:tailEnd type="triangle"/>
          </a:ln>
        </p:spPr>
        <p:style>
          <a:lnRef idx="3">
            <a:schemeClr val="accent5"/>
          </a:lnRef>
          <a:fillRef idx="0">
            <a:schemeClr val="accent5"/>
          </a:fillRef>
          <a:effectRef idx="2">
            <a:schemeClr val="accent5"/>
          </a:effectRef>
          <a:fontRef idx="minor">
            <a:schemeClr val="tx1"/>
          </a:fontRef>
        </p:style>
      </p:cxnSp>
      <p:pic>
        <p:nvPicPr>
          <p:cNvPr id="4" name="Picture 2" descr="Nghị định 15/2020/NĐ-CP ngày 03/02/2020 của Chính Phủ - Luật Dương Gia"/>
          <p:cNvPicPr>
            <a:picLocks noChangeAspect="1" noChangeArrowheads="1"/>
          </p:cNvPicPr>
          <p:nvPr/>
        </p:nvPicPr>
        <p:blipFill rotWithShape="1">
          <a:blip r:embed="rId5">
            <a:extLst>
              <a:ext uri="{28A0092B-C50C-407E-A947-70E740481C1C}">
                <a14:useLocalDpi xmlns:a14="http://schemas.microsoft.com/office/drawing/2010/main" val="0"/>
              </a:ext>
            </a:extLst>
          </a:blip>
          <a:srcRect l="5593" t="12409" r="2907" b="8728"/>
          <a:stretch/>
        </p:blipFill>
        <p:spPr bwMode="auto">
          <a:xfrm>
            <a:off x="4889922" y="4727055"/>
            <a:ext cx="4176465" cy="23098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72A3077-A659-DA03-82AF-5AFAE4F98C06}"/>
              </a:ext>
            </a:extLst>
          </p:cNvPr>
          <p:cNvSpPr txBox="1"/>
          <p:nvPr/>
        </p:nvSpPr>
        <p:spPr>
          <a:xfrm>
            <a:off x="9390382" y="1605037"/>
            <a:ext cx="927425" cy="954107"/>
          </a:xfrm>
          <a:prstGeom prst="rect">
            <a:avLst/>
          </a:prstGeom>
          <a:noFill/>
        </p:spPr>
        <p:txBody>
          <a:bodyPr wrap="square" rtlCol="0">
            <a:spAutoFit/>
          </a:bodyPr>
          <a:lstStyle/>
          <a:p>
            <a:pPr algn="just"/>
            <a:r>
              <a:rPr lang="en-US" sz="2800">
                <a:solidFill>
                  <a:srgbClr val="C00000"/>
                </a:solidFill>
                <a:latin typeface="Times New Roman" panose="02020603050405020304" pitchFamily="18" charset="0"/>
                <a:cs typeface="Times New Roman" panose="02020603050405020304" pitchFamily="18" charset="0"/>
              </a:rPr>
              <a:t>Năm 2018</a:t>
            </a:r>
          </a:p>
        </p:txBody>
      </p:sp>
    </p:spTree>
    <p:extLst>
      <p:ext uri="{BB962C8B-B14F-4D97-AF65-F5344CB8AC3E}">
        <p14:creationId xmlns:p14="http://schemas.microsoft.com/office/powerpoint/2010/main" val="243756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randombar(horizontal)">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1" grpId="0"/>
      <p:bldP spid="12"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F1DD1F-73B4-6714-A42A-3D1ACB024F2D}"/>
              </a:ext>
            </a:extLst>
          </p:cNvPr>
          <p:cNvSpPr txBox="1"/>
          <p:nvPr/>
        </p:nvSpPr>
        <p:spPr>
          <a:xfrm>
            <a:off x="596727" y="15925"/>
            <a:ext cx="11439879" cy="692434"/>
          </a:xfrm>
          <a:prstGeom prst="rect">
            <a:avLst/>
          </a:prstGeom>
          <a:noFill/>
        </p:spPr>
        <p:txBody>
          <a:bodyPr wrap="square">
            <a:spAutoFit/>
          </a:bodyPr>
          <a:lstStyle/>
          <a:p>
            <a:pPr>
              <a:lnSpc>
                <a:spcPct val="150000"/>
              </a:lnSpc>
            </a:pPr>
            <a:r>
              <a:rPr lang="en-US" sz="2953" b="1" dirty="0">
                <a:solidFill>
                  <a:srgbClr val="C00000"/>
                </a:solidFill>
                <a:latin typeface="Times New Roman" panose="02020603050405020304" pitchFamily="18" charset="0"/>
                <a:cs typeface="Times New Roman" panose="02020603050405020304" pitchFamily="18" charset="0"/>
              </a:rPr>
              <a:t>b</a:t>
            </a:r>
            <a:r>
              <a:rPr lang="vi-VN" sz="2953" b="1" dirty="0">
                <a:solidFill>
                  <a:srgbClr val="C00000"/>
                </a:solidFill>
                <a:latin typeface="Times New Roman" panose="02020603050405020304" pitchFamily="18" charset="0"/>
                <a:cs typeface="Times New Roman" panose="02020603050405020304" pitchFamily="18" charset="0"/>
              </a:rPr>
              <a:t>) SỬ DỤNG DỊCH VỤ INTERNET ĐÚNG LUẬT </a:t>
            </a:r>
          </a:p>
        </p:txBody>
      </p:sp>
      <p:sp>
        <p:nvSpPr>
          <p:cNvPr id="3" name="TextBox 2">
            <a:extLst>
              <a:ext uri="{FF2B5EF4-FFF2-40B4-BE49-F238E27FC236}">
                <a16:creationId xmlns:a16="http://schemas.microsoft.com/office/drawing/2014/main" id="{99F1DD1F-73B4-6714-A42A-3D1ACB024F2D}"/>
              </a:ext>
            </a:extLst>
          </p:cNvPr>
          <p:cNvSpPr txBox="1"/>
          <p:nvPr/>
        </p:nvSpPr>
        <p:spPr>
          <a:xfrm>
            <a:off x="1614232" y="727647"/>
            <a:ext cx="10935823" cy="773994"/>
          </a:xfrm>
          <a:prstGeom prst="rect">
            <a:avLst/>
          </a:prstGeom>
          <a:noFill/>
        </p:spPr>
        <p:txBody>
          <a:bodyPr wrap="square">
            <a:spAutoFit/>
          </a:bodyPr>
          <a:lstStyle/>
          <a:p>
            <a:pPr>
              <a:lnSpc>
                <a:spcPct val="150000"/>
              </a:lnSpc>
            </a:pPr>
            <a:r>
              <a:rPr lang="en-US" sz="2953" b="1" i="1" dirty="0" err="1">
                <a:solidFill>
                  <a:srgbClr val="0C6AC7"/>
                </a:solidFill>
                <a:latin typeface="Times New Roman" panose="02020603050405020304" pitchFamily="18" charset="0"/>
                <a:cs typeface="Times New Roman" panose="02020603050405020304" pitchFamily="18" charset="0"/>
              </a:rPr>
              <a:t>Các</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bộ</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luật</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quy</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định</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về</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việc</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sử</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dụng</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công</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nghệ</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thông</a:t>
            </a:r>
            <a:r>
              <a:rPr lang="en-US" sz="2953" b="1" i="1" dirty="0">
                <a:solidFill>
                  <a:srgbClr val="0C6AC7"/>
                </a:solidFill>
                <a:latin typeface="Times New Roman" panose="02020603050405020304" pitchFamily="18" charset="0"/>
                <a:cs typeface="Times New Roman" panose="02020603050405020304" pitchFamily="18" charset="0"/>
              </a:rPr>
              <a:t> tin </a:t>
            </a:r>
            <a:r>
              <a:rPr lang="en-US" sz="2953" b="1" i="1" dirty="0" err="1">
                <a:solidFill>
                  <a:srgbClr val="0C6AC7"/>
                </a:solidFill>
                <a:latin typeface="Times New Roman" panose="02020603050405020304" pitchFamily="18" charset="0"/>
                <a:cs typeface="Times New Roman" panose="02020603050405020304" pitchFamily="18" charset="0"/>
              </a:rPr>
              <a:t>và</a:t>
            </a:r>
            <a:r>
              <a:rPr lang="en-US" sz="2953" b="1" i="1" dirty="0">
                <a:solidFill>
                  <a:srgbClr val="0C6AC7"/>
                </a:solidFill>
                <a:latin typeface="Times New Roman" panose="02020603050405020304" pitchFamily="18" charset="0"/>
                <a:cs typeface="Times New Roman" panose="02020603050405020304" pitchFamily="18" charset="0"/>
              </a:rPr>
              <a:t> internet</a:t>
            </a:r>
            <a:endParaRPr lang="vi-VN" sz="2953" b="1" dirty="0">
              <a:solidFill>
                <a:srgbClr val="0C6AC7"/>
              </a:solidFill>
              <a:latin typeface="Times New Roman" panose="02020603050405020304" pitchFamily="18" charset="0"/>
              <a:cs typeface="Times New Roman" panose="02020603050405020304" pitchFamily="18" charset="0"/>
            </a:endParaRPr>
          </a:p>
        </p:txBody>
      </p:sp>
      <p:cxnSp>
        <p:nvCxnSpPr>
          <p:cNvPr id="4" name="Elbow Connector 3"/>
          <p:cNvCxnSpPr>
            <a:endCxn id="3" idx="1"/>
          </p:cNvCxnSpPr>
          <p:nvPr/>
        </p:nvCxnSpPr>
        <p:spPr>
          <a:xfrm>
            <a:off x="956767" y="708359"/>
            <a:ext cx="657465" cy="406285"/>
          </a:xfrm>
          <a:prstGeom prst="bentConnector3">
            <a:avLst/>
          </a:prstGeom>
          <a:ln>
            <a:tailEnd type="triangle"/>
          </a:ln>
        </p:spPr>
        <p:style>
          <a:lnRef idx="3">
            <a:schemeClr val="accent5"/>
          </a:lnRef>
          <a:fillRef idx="0">
            <a:schemeClr val="accent5"/>
          </a:fillRef>
          <a:effectRef idx="2">
            <a:schemeClr val="accent5"/>
          </a:effectRef>
          <a:fontRef idx="minor">
            <a:schemeClr val="tx1"/>
          </a:fontRef>
        </p:style>
      </p:cxnSp>
      <p:sp>
        <p:nvSpPr>
          <p:cNvPr id="5" name="TextBox 4"/>
          <p:cNvSpPr txBox="1"/>
          <p:nvPr/>
        </p:nvSpPr>
        <p:spPr>
          <a:xfrm>
            <a:off x="596727" y="1538356"/>
            <a:ext cx="4824536" cy="107721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dirty="0" err="1">
                <a:latin typeface="Times New Roman" panose="02020603050405020304" pitchFamily="18" charset="0"/>
                <a:cs typeface="Times New Roman" panose="02020603050405020304" pitchFamily="18" charset="0"/>
              </a:rPr>
              <a:t>Đăng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tin </a:t>
            </a:r>
            <a:r>
              <a:rPr lang="en-US" sz="3200" dirty="0" err="1">
                <a:latin typeface="Times New Roman" panose="02020603050405020304" pitchFamily="18" charset="0"/>
                <a:cs typeface="Times New Roman" panose="02020603050405020304" pitchFamily="18" charset="0"/>
              </a:rPr>
              <a:t>sai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vi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nghiêm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cấm</a:t>
            </a:r>
            <a:endParaRPr lang="en-US" sz="32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740743" y="2954121"/>
            <a:ext cx="4824536" cy="4046580"/>
          </a:xfrm>
          <a:prstGeom prst="rect">
            <a:avLst/>
          </a:prstGeom>
        </p:spPr>
      </p:pic>
      <p:pic>
        <p:nvPicPr>
          <p:cNvPr id="7" name="Picture 6"/>
          <p:cNvPicPr>
            <a:picLocks noChangeAspect="1"/>
          </p:cNvPicPr>
          <p:nvPr/>
        </p:nvPicPr>
        <p:blipFill>
          <a:blip r:embed="rId3"/>
          <a:stretch>
            <a:fillRect/>
          </a:stretch>
        </p:blipFill>
        <p:spPr>
          <a:xfrm>
            <a:off x="740743" y="2954121"/>
            <a:ext cx="4824535" cy="4046580"/>
          </a:xfrm>
          <a:prstGeom prst="rect">
            <a:avLst/>
          </a:prstGeom>
        </p:spPr>
      </p:pic>
      <p:sp>
        <p:nvSpPr>
          <p:cNvPr id="8" name="Right Arrow 7"/>
          <p:cNvSpPr/>
          <p:nvPr/>
        </p:nvSpPr>
        <p:spPr>
          <a:xfrm>
            <a:off x="6069335" y="2032149"/>
            <a:ext cx="1080120"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254829" y="1735695"/>
            <a:ext cx="5400600" cy="138499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d, </a:t>
            </a:r>
            <a:r>
              <a:rPr lang="en-US" sz="2800" dirty="0" err="1">
                <a:latin typeface="Times New Roman" panose="02020603050405020304" pitchFamily="18" charset="0"/>
                <a:cs typeface="Times New Roman" panose="02020603050405020304" pitchFamily="18" charset="0"/>
              </a:rPr>
              <a:t>khoản</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8.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vi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cs typeface="Times New Roman" panose="02020603050405020304" pitchFamily="18" charset="0"/>
              </a:rPr>
              <a:t>ninh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cs typeface="Times New Roman" panose="02020603050405020304" pitchFamily="18" charset="0"/>
              </a:rPr>
              <a:t>ninh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 2018</a:t>
            </a:r>
          </a:p>
        </p:txBody>
      </p:sp>
      <p:sp>
        <p:nvSpPr>
          <p:cNvPr id="10" name="Rectangle 9"/>
          <p:cNvSpPr/>
          <p:nvPr/>
        </p:nvSpPr>
        <p:spPr>
          <a:xfrm>
            <a:off x="6518692" y="3680230"/>
            <a:ext cx="6048672" cy="310854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2800" dirty="0">
                <a:latin typeface="+mj-lt"/>
              </a:rPr>
              <a:t>d) Thông tin sai sự thật gây hoang mang trong Nhân dân, gây thiệt hại cho hoạt động kinh tế - xã hội, gây khó khăn cho hoạt động của cơ quan nhà nước hoặc người thi hành công vụ, xâm phạm quyền và lợi ích hợp pháp của cơ quan, tổ chức, cá nhân khác;</a:t>
            </a:r>
            <a:endParaRPr lang="en-US" sz="2800" dirty="0">
              <a:latin typeface="+mj-lt"/>
            </a:endParaRPr>
          </a:p>
        </p:txBody>
      </p:sp>
    </p:spTree>
    <p:extLst>
      <p:ext uri="{BB962C8B-B14F-4D97-AF65-F5344CB8AC3E}">
        <p14:creationId xmlns:p14="http://schemas.microsoft.com/office/powerpoint/2010/main" val="174256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F1DD1F-73B4-6714-A42A-3D1ACB024F2D}"/>
              </a:ext>
            </a:extLst>
          </p:cNvPr>
          <p:cNvSpPr txBox="1"/>
          <p:nvPr/>
        </p:nvSpPr>
        <p:spPr>
          <a:xfrm>
            <a:off x="596727" y="15925"/>
            <a:ext cx="11439879" cy="692434"/>
          </a:xfrm>
          <a:prstGeom prst="rect">
            <a:avLst/>
          </a:prstGeom>
          <a:noFill/>
        </p:spPr>
        <p:txBody>
          <a:bodyPr wrap="square">
            <a:spAutoFit/>
          </a:bodyPr>
          <a:lstStyle/>
          <a:p>
            <a:pPr>
              <a:lnSpc>
                <a:spcPct val="150000"/>
              </a:lnSpc>
            </a:pPr>
            <a:r>
              <a:rPr lang="en-US" sz="2953" b="1" dirty="0">
                <a:solidFill>
                  <a:srgbClr val="C00000"/>
                </a:solidFill>
                <a:latin typeface="Times New Roman" panose="02020603050405020304" pitchFamily="18" charset="0"/>
                <a:cs typeface="Times New Roman" panose="02020603050405020304" pitchFamily="18" charset="0"/>
              </a:rPr>
              <a:t>b</a:t>
            </a:r>
            <a:r>
              <a:rPr lang="vi-VN" sz="2953" b="1" dirty="0">
                <a:solidFill>
                  <a:srgbClr val="C00000"/>
                </a:solidFill>
                <a:latin typeface="Times New Roman" panose="02020603050405020304" pitchFamily="18" charset="0"/>
                <a:cs typeface="Times New Roman" panose="02020603050405020304" pitchFamily="18" charset="0"/>
              </a:rPr>
              <a:t>) SỬ DỤNG DỊCH VỤ INTERNET ĐÚNG LUẬT </a:t>
            </a:r>
          </a:p>
        </p:txBody>
      </p:sp>
      <p:sp>
        <p:nvSpPr>
          <p:cNvPr id="3" name="TextBox 2">
            <a:extLst>
              <a:ext uri="{FF2B5EF4-FFF2-40B4-BE49-F238E27FC236}">
                <a16:creationId xmlns:a16="http://schemas.microsoft.com/office/drawing/2014/main" id="{99F1DD1F-73B4-6714-A42A-3D1ACB024F2D}"/>
              </a:ext>
            </a:extLst>
          </p:cNvPr>
          <p:cNvSpPr txBox="1"/>
          <p:nvPr/>
        </p:nvSpPr>
        <p:spPr>
          <a:xfrm>
            <a:off x="1614232" y="727647"/>
            <a:ext cx="10935823" cy="773994"/>
          </a:xfrm>
          <a:prstGeom prst="rect">
            <a:avLst/>
          </a:prstGeom>
          <a:noFill/>
        </p:spPr>
        <p:txBody>
          <a:bodyPr wrap="square">
            <a:spAutoFit/>
          </a:bodyPr>
          <a:lstStyle/>
          <a:p>
            <a:pPr>
              <a:lnSpc>
                <a:spcPct val="150000"/>
              </a:lnSpc>
            </a:pPr>
            <a:r>
              <a:rPr lang="en-US" sz="2953" b="1" i="1" dirty="0" err="1">
                <a:solidFill>
                  <a:srgbClr val="0C6AC7"/>
                </a:solidFill>
                <a:latin typeface="Times New Roman" panose="02020603050405020304" pitchFamily="18" charset="0"/>
                <a:cs typeface="Times New Roman" panose="02020603050405020304" pitchFamily="18" charset="0"/>
              </a:rPr>
              <a:t>Các</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bộ</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luật</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quy</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định</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về</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việc</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sử</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dụng</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công</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nghệ</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thông</a:t>
            </a:r>
            <a:r>
              <a:rPr lang="en-US" sz="2953" b="1" i="1" dirty="0">
                <a:solidFill>
                  <a:srgbClr val="0C6AC7"/>
                </a:solidFill>
                <a:latin typeface="Times New Roman" panose="02020603050405020304" pitchFamily="18" charset="0"/>
                <a:cs typeface="Times New Roman" panose="02020603050405020304" pitchFamily="18" charset="0"/>
              </a:rPr>
              <a:t> tin </a:t>
            </a:r>
            <a:r>
              <a:rPr lang="en-US" sz="2953" b="1" i="1" dirty="0" err="1">
                <a:solidFill>
                  <a:srgbClr val="0C6AC7"/>
                </a:solidFill>
                <a:latin typeface="Times New Roman" panose="02020603050405020304" pitchFamily="18" charset="0"/>
                <a:cs typeface="Times New Roman" panose="02020603050405020304" pitchFamily="18" charset="0"/>
              </a:rPr>
              <a:t>và</a:t>
            </a:r>
            <a:r>
              <a:rPr lang="en-US" sz="2953" b="1" i="1" dirty="0">
                <a:solidFill>
                  <a:srgbClr val="0C6AC7"/>
                </a:solidFill>
                <a:latin typeface="Times New Roman" panose="02020603050405020304" pitchFamily="18" charset="0"/>
                <a:cs typeface="Times New Roman" panose="02020603050405020304" pitchFamily="18" charset="0"/>
              </a:rPr>
              <a:t> internet</a:t>
            </a:r>
            <a:endParaRPr lang="vi-VN" sz="2953" b="1" dirty="0">
              <a:solidFill>
                <a:srgbClr val="0C6AC7"/>
              </a:solidFill>
              <a:latin typeface="Times New Roman" panose="02020603050405020304" pitchFamily="18" charset="0"/>
              <a:cs typeface="Times New Roman" panose="02020603050405020304" pitchFamily="18" charset="0"/>
            </a:endParaRPr>
          </a:p>
        </p:txBody>
      </p:sp>
      <p:cxnSp>
        <p:nvCxnSpPr>
          <p:cNvPr id="4" name="Elbow Connector 3"/>
          <p:cNvCxnSpPr>
            <a:endCxn id="3" idx="1"/>
          </p:cNvCxnSpPr>
          <p:nvPr/>
        </p:nvCxnSpPr>
        <p:spPr>
          <a:xfrm>
            <a:off x="956767" y="708359"/>
            <a:ext cx="657465" cy="406285"/>
          </a:xfrm>
          <a:prstGeom prst="bentConnector3">
            <a:avLst/>
          </a:prstGeom>
          <a:ln>
            <a:tailEnd type="triangle"/>
          </a:ln>
        </p:spPr>
        <p:style>
          <a:lnRef idx="3">
            <a:schemeClr val="accent5"/>
          </a:lnRef>
          <a:fillRef idx="0">
            <a:schemeClr val="accent5"/>
          </a:fillRef>
          <a:effectRef idx="2">
            <a:schemeClr val="accent5"/>
          </a:effectRef>
          <a:fontRef idx="minor">
            <a:schemeClr val="tx1"/>
          </a:fontRef>
        </p:style>
      </p:cxnSp>
      <p:sp>
        <p:nvSpPr>
          <p:cNvPr id="5" name="TextBox 4"/>
          <p:cNvSpPr txBox="1"/>
          <p:nvPr/>
        </p:nvSpPr>
        <p:spPr>
          <a:xfrm>
            <a:off x="308695" y="1528093"/>
            <a:ext cx="5976664" cy="138499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800" dirty="0" err="1">
                <a:latin typeface="Times New Roman" panose="02020603050405020304" pitchFamily="18" charset="0"/>
                <a:cs typeface="Times New Roman" panose="02020603050405020304" pitchFamily="18" charset="0"/>
              </a:rPr>
              <a:t>Đăng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tải</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xuyên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tạc</a:t>
            </a:r>
            <a:r>
              <a:rPr lang="en-US" sz="2800" dirty="0">
                <a:latin typeface="Times New Roman" panose="02020603050405020304" pitchFamily="18" charset="0"/>
                <a:cs typeface="Times New Roman" panose="02020603050405020304" pitchFamily="18" charset="0"/>
              </a:rPr>
              <a:t>, vu </a:t>
            </a:r>
            <a:r>
              <a:rPr lang="en-US" sz="2800" dirty="0" err="1">
                <a:latin typeface="Times New Roman" panose="02020603050405020304" pitchFamily="18" charset="0"/>
                <a:cs typeface="Times New Roman" panose="02020603050405020304" pitchFamily="18" charset="0"/>
              </a:rPr>
              <a:t>khống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vi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nghiêm</a:t>
            </a:r>
            <a:r>
              <a:rPr lang="en-US" sz="2800">
                <a:latin typeface="Times New Roman" panose="02020603050405020304" pitchFamily="18" charset="0"/>
                <a:cs typeface="Times New Roman" panose="02020603050405020304" pitchFamily="18" charset="0"/>
              </a:rPr>
              <a:t> cấm.</a:t>
            </a:r>
            <a:endParaRPr lang="en-US" sz="2800" dirty="0">
              <a:latin typeface="Times New Roman" panose="02020603050405020304" pitchFamily="18" charset="0"/>
              <a:cs typeface="Times New Roman" panose="02020603050405020304" pitchFamily="18" charset="0"/>
            </a:endParaRPr>
          </a:p>
        </p:txBody>
      </p:sp>
      <p:sp>
        <p:nvSpPr>
          <p:cNvPr id="8" name="Right Arrow 7"/>
          <p:cNvSpPr/>
          <p:nvPr/>
        </p:nvSpPr>
        <p:spPr>
          <a:xfrm>
            <a:off x="6383254" y="2119950"/>
            <a:ext cx="766201"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293471" y="1944716"/>
            <a:ext cx="5400600" cy="138499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d, </a:t>
            </a:r>
            <a:r>
              <a:rPr lang="en-US" sz="2800" dirty="0" err="1">
                <a:latin typeface="Times New Roman" panose="02020603050405020304" pitchFamily="18" charset="0"/>
                <a:cs typeface="Times New Roman" panose="02020603050405020304" pitchFamily="18" charset="0"/>
              </a:rPr>
              <a:t>khoản</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12.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vi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cấm</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thông</a:t>
            </a:r>
            <a:r>
              <a:rPr lang="en-US" sz="2800">
                <a:latin typeface="Times New Roman" panose="02020603050405020304" pitchFamily="18" charset="0"/>
                <a:cs typeface="Times New Roman" panose="02020603050405020304" pitchFamily="18" charset="0"/>
              </a:rPr>
              <a:t> tin.</a:t>
            </a:r>
            <a:endParaRPr lang="en-US" sz="2800" dirty="0">
              <a:latin typeface="Times New Roman" panose="02020603050405020304" pitchFamily="18" charset="0"/>
              <a:cs typeface="Times New Roman" panose="02020603050405020304" pitchFamily="18" charset="0"/>
            </a:endParaRPr>
          </a:p>
        </p:txBody>
      </p:sp>
      <p:sp>
        <p:nvSpPr>
          <p:cNvPr id="10" name="Rectangle 9"/>
          <p:cNvSpPr/>
          <p:nvPr/>
        </p:nvSpPr>
        <p:spPr>
          <a:xfrm>
            <a:off x="6645399" y="4624437"/>
            <a:ext cx="6048672" cy="156966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vi-VN" sz="3200" dirty="0">
                <a:latin typeface="+mj-lt"/>
              </a:rPr>
              <a:t>d) Xuyên tạc, vu khống, xúc phạm uy tín của tổ chức, danh dự, nhân phẩm, uy tín của công dân;</a:t>
            </a:r>
            <a:endParaRPr lang="en-US" sz="3200" dirty="0">
              <a:latin typeface="+mj-lt"/>
            </a:endParaRPr>
          </a:p>
        </p:txBody>
      </p:sp>
      <p:pic>
        <p:nvPicPr>
          <p:cNvPr id="11" name="Picture 10"/>
          <p:cNvPicPr>
            <a:picLocks noChangeAspect="1"/>
          </p:cNvPicPr>
          <p:nvPr/>
        </p:nvPicPr>
        <p:blipFill>
          <a:blip r:embed="rId2"/>
          <a:stretch>
            <a:fillRect/>
          </a:stretch>
        </p:blipFill>
        <p:spPr>
          <a:xfrm>
            <a:off x="596727" y="3530389"/>
            <a:ext cx="5238750" cy="3124200"/>
          </a:xfrm>
          <a:prstGeom prst="rect">
            <a:avLst/>
          </a:prstGeom>
        </p:spPr>
      </p:pic>
    </p:spTree>
    <p:extLst>
      <p:ext uri="{BB962C8B-B14F-4D97-AF65-F5344CB8AC3E}">
        <p14:creationId xmlns:p14="http://schemas.microsoft.com/office/powerpoint/2010/main" val="197037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F1DD1F-73B4-6714-A42A-3D1ACB024F2D}"/>
              </a:ext>
            </a:extLst>
          </p:cNvPr>
          <p:cNvSpPr txBox="1"/>
          <p:nvPr/>
        </p:nvSpPr>
        <p:spPr>
          <a:xfrm>
            <a:off x="596727" y="15925"/>
            <a:ext cx="11439879" cy="692434"/>
          </a:xfrm>
          <a:prstGeom prst="rect">
            <a:avLst/>
          </a:prstGeom>
          <a:noFill/>
        </p:spPr>
        <p:txBody>
          <a:bodyPr wrap="square">
            <a:spAutoFit/>
          </a:bodyPr>
          <a:lstStyle/>
          <a:p>
            <a:pPr>
              <a:lnSpc>
                <a:spcPct val="150000"/>
              </a:lnSpc>
            </a:pPr>
            <a:r>
              <a:rPr lang="en-US" sz="2953" b="1" dirty="0">
                <a:solidFill>
                  <a:srgbClr val="C00000"/>
                </a:solidFill>
                <a:latin typeface="Times New Roman" panose="02020603050405020304" pitchFamily="18" charset="0"/>
                <a:cs typeface="Times New Roman" panose="02020603050405020304" pitchFamily="18" charset="0"/>
              </a:rPr>
              <a:t>b</a:t>
            </a:r>
            <a:r>
              <a:rPr lang="vi-VN" sz="2953" b="1" dirty="0">
                <a:solidFill>
                  <a:srgbClr val="C00000"/>
                </a:solidFill>
                <a:latin typeface="Times New Roman" panose="02020603050405020304" pitchFamily="18" charset="0"/>
                <a:cs typeface="Times New Roman" panose="02020603050405020304" pitchFamily="18" charset="0"/>
              </a:rPr>
              <a:t>) SỬ DỤNG DỊCH VỤ INTERNET ĐÚNG LUẬT </a:t>
            </a:r>
          </a:p>
        </p:txBody>
      </p:sp>
      <p:sp>
        <p:nvSpPr>
          <p:cNvPr id="3" name="TextBox 2">
            <a:extLst>
              <a:ext uri="{FF2B5EF4-FFF2-40B4-BE49-F238E27FC236}">
                <a16:creationId xmlns:a16="http://schemas.microsoft.com/office/drawing/2014/main" id="{99F1DD1F-73B4-6714-A42A-3D1ACB024F2D}"/>
              </a:ext>
            </a:extLst>
          </p:cNvPr>
          <p:cNvSpPr txBox="1"/>
          <p:nvPr/>
        </p:nvSpPr>
        <p:spPr>
          <a:xfrm>
            <a:off x="1614232" y="727647"/>
            <a:ext cx="10935823" cy="773994"/>
          </a:xfrm>
          <a:prstGeom prst="rect">
            <a:avLst/>
          </a:prstGeom>
          <a:noFill/>
        </p:spPr>
        <p:txBody>
          <a:bodyPr wrap="square">
            <a:spAutoFit/>
          </a:bodyPr>
          <a:lstStyle/>
          <a:p>
            <a:pPr>
              <a:lnSpc>
                <a:spcPct val="150000"/>
              </a:lnSpc>
            </a:pPr>
            <a:r>
              <a:rPr lang="en-US" sz="2953" b="1" i="1" dirty="0" err="1">
                <a:solidFill>
                  <a:srgbClr val="0C6AC7"/>
                </a:solidFill>
                <a:latin typeface="Times New Roman" panose="02020603050405020304" pitchFamily="18" charset="0"/>
                <a:cs typeface="Times New Roman" panose="02020603050405020304" pitchFamily="18" charset="0"/>
              </a:rPr>
              <a:t>Các</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bộ</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luật</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quy</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định</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về</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việc</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sử</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dụng</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công</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nghệ</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thông</a:t>
            </a:r>
            <a:r>
              <a:rPr lang="en-US" sz="2953" b="1" i="1" dirty="0">
                <a:solidFill>
                  <a:srgbClr val="0C6AC7"/>
                </a:solidFill>
                <a:latin typeface="Times New Roman" panose="02020603050405020304" pitchFamily="18" charset="0"/>
                <a:cs typeface="Times New Roman" panose="02020603050405020304" pitchFamily="18" charset="0"/>
              </a:rPr>
              <a:t> tin </a:t>
            </a:r>
            <a:r>
              <a:rPr lang="en-US" sz="2953" b="1" i="1" dirty="0" err="1">
                <a:solidFill>
                  <a:srgbClr val="0C6AC7"/>
                </a:solidFill>
                <a:latin typeface="Times New Roman" panose="02020603050405020304" pitchFamily="18" charset="0"/>
                <a:cs typeface="Times New Roman" panose="02020603050405020304" pitchFamily="18" charset="0"/>
              </a:rPr>
              <a:t>và</a:t>
            </a:r>
            <a:r>
              <a:rPr lang="en-US" sz="2953" b="1" i="1" dirty="0">
                <a:solidFill>
                  <a:srgbClr val="0C6AC7"/>
                </a:solidFill>
                <a:latin typeface="Times New Roman" panose="02020603050405020304" pitchFamily="18" charset="0"/>
                <a:cs typeface="Times New Roman" panose="02020603050405020304" pitchFamily="18" charset="0"/>
              </a:rPr>
              <a:t> internet</a:t>
            </a:r>
            <a:endParaRPr lang="vi-VN" sz="2953" b="1" dirty="0">
              <a:solidFill>
                <a:srgbClr val="0C6AC7"/>
              </a:solidFill>
              <a:latin typeface="Times New Roman" panose="02020603050405020304" pitchFamily="18" charset="0"/>
              <a:cs typeface="Times New Roman" panose="02020603050405020304" pitchFamily="18" charset="0"/>
            </a:endParaRPr>
          </a:p>
        </p:txBody>
      </p:sp>
      <p:cxnSp>
        <p:nvCxnSpPr>
          <p:cNvPr id="4" name="Elbow Connector 3"/>
          <p:cNvCxnSpPr>
            <a:endCxn id="3" idx="1"/>
          </p:cNvCxnSpPr>
          <p:nvPr/>
        </p:nvCxnSpPr>
        <p:spPr>
          <a:xfrm>
            <a:off x="956767" y="708359"/>
            <a:ext cx="657465" cy="406285"/>
          </a:xfrm>
          <a:prstGeom prst="bentConnector3">
            <a:avLst/>
          </a:prstGeom>
          <a:ln>
            <a:tailEnd type="triangle"/>
          </a:ln>
        </p:spPr>
        <p:style>
          <a:lnRef idx="3">
            <a:schemeClr val="accent5"/>
          </a:lnRef>
          <a:fillRef idx="0">
            <a:schemeClr val="accent5"/>
          </a:fillRef>
          <a:effectRef idx="2">
            <a:schemeClr val="accent5"/>
          </a:effectRef>
          <a:fontRef idx="minor">
            <a:schemeClr val="tx1"/>
          </a:fontRef>
        </p:style>
      </p:cxnSp>
      <p:sp>
        <p:nvSpPr>
          <p:cNvPr id="5" name="TextBox 4"/>
          <p:cNvSpPr txBox="1"/>
          <p:nvPr/>
        </p:nvSpPr>
        <p:spPr>
          <a:xfrm>
            <a:off x="308695" y="1528093"/>
            <a:ext cx="4608512" cy="156966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3200" dirty="0">
                <a:latin typeface="Times New Roman" panose="02020603050405020304" pitchFamily="18" charset="0"/>
                <a:cs typeface="Times New Roman" panose="02020603050405020304" pitchFamily="18" charset="0"/>
              </a:rPr>
              <a:t>Like, share hay </a:t>
            </a:r>
            <a:r>
              <a:rPr lang="en-US" sz="3200" dirty="0" err="1">
                <a:latin typeface="Times New Roman" panose="02020603050405020304" pitchFamily="18" charset="0"/>
                <a:cs typeface="Times New Roman" panose="02020603050405020304" pitchFamily="18" charset="0"/>
              </a:rPr>
              <a:t>bình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tin </a:t>
            </a:r>
            <a:r>
              <a:rPr lang="en-US" sz="3200" dirty="0" err="1">
                <a:latin typeface="Times New Roman" panose="02020603050405020304" pitchFamily="18" charset="0"/>
                <a:cs typeface="Times New Roman" panose="02020603050405020304" pitchFamily="18" charset="0"/>
              </a:rPr>
              <a:t>sai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xử</a:t>
            </a:r>
            <a:r>
              <a:rPr lang="en-US" sz="3200">
                <a:latin typeface="Times New Roman" panose="02020603050405020304" pitchFamily="18" charset="0"/>
                <a:cs typeface="Times New Roman" panose="02020603050405020304" pitchFamily="18" charset="0"/>
              </a:rPr>
              <a:t> phạt.</a:t>
            </a:r>
            <a:endParaRPr lang="en-US" sz="3200" dirty="0">
              <a:latin typeface="Times New Roman" panose="02020603050405020304" pitchFamily="18" charset="0"/>
              <a:cs typeface="Times New Roman" panose="02020603050405020304" pitchFamily="18" charset="0"/>
            </a:endParaRPr>
          </a:p>
        </p:txBody>
      </p:sp>
      <p:sp>
        <p:nvSpPr>
          <p:cNvPr id="8" name="Right Arrow 7"/>
          <p:cNvSpPr/>
          <p:nvPr/>
        </p:nvSpPr>
        <p:spPr>
          <a:xfrm>
            <a:off x="5166638" y="1928043"/>
            <a:ext cx="900100"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82611" y="1642913"/>
            <a:ext cx="6384332" cy="107721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d, </a:t>
            </a:r>
            <a:r>
              <a:rPr lang="en-US" sz="3200" dirty="0" err="1">
                <a:latin typeface="Times New Roman" panose="02020603050405020304" pitchFamily="18" charset="0"/>
                <a:cs typeface="Times New Roman" panose="02020603050405020304" pitchFamily="18" charset="0"/>
              </a:rPr>
              <a:t>khoản</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101 </a:t>
            </a:r>
            <a:r>
              <a:rPr lang="en-US" sz="3200" dirty="0" err="1">
                <a:latin typeface="Times New Roman" panose="02020603050405020304" pitchFamily="18" charset="0"/>
                <a:cs typeface="Times New Roman" panose="02020603050405020304" pitchFamily="18" charset="0"/>
              </a:rPr>
              <a:t>nghị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15/2020/NĐ-CP</a:t>
            </a:r>
          </a:p>
        </p:txBody>
      </p:sp>
      <p:sp>
        <p:nvSpPr>
          <p:cNvPr id="10" name="Rectangle 9"/>
          <p:cNvSpPr/>
          <p:nvPr/>
        </p:nvSpPr>
        <p:spPr>
          <a:xfrm>
            <a:off x="6172650" y="3320810"/>
            <a:ext cx="6377405" cy="3539430"/>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Phạt tiền từ 10.000.000 đồng đến 20.000.000 đồng đối với hành vi lợi dụng mạng xã hội để thực hiện một trong các hành vi sau:</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Cung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bịa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bạc</a:t>
            </a:r>
            <a:r>
              <a:rPr lang="en-US" sz="2800" dirty="0">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2"/>
          <a:stretch>
            <a:fillRect/>
          </a:stretch>
        </p:blipFill>
        <p:spPr>
          <a:xfrm>
            <a:off x="236687" y="3330270"/>
            <a:ext cx="5271571" cy="3745012"/>
          </a:xfrm>
          <a:prstGeom prst="rect">
            <a:avLst/>
          </a:prstGeom>
        </p:spPr>
      </p:pic>
    </p:spTree>
    <p:extLst>
      <p:ext uri="{BB962C8B-B14F-4D97-AF65-F5344CB8AC3E}">
        <p14:creationId xmlns:p14="http://schemas.microsoft.com/office/powerpoint/2010/main" val="417700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F1DD1F-73B4-6714-A42A-3D1ACB024F2D}"/>
              </a:ext>
            </a:extLst>
          </p:cNvPr>
          <p:cNvSpPr txBox="1"/>
          <p:nvPr/>
        </p:nvSpPr>
        <p:spPr>
          <a:xfrm>
            <a:off x="596727" y="15925"/>
            <a:ext cx="11439879" cy="692434"/>
          </a:xfrm>
          <a:prstGeom prst="rect">
            <a:avLst/>
          </a:prstGeom>
          <a:noFill/>
        </p:spPr>
        <p:txBody>
          <a:bodyPr wrap="square">
            <a:spAutoFit/>
          </a:bodyPr>
          <a:lstStyle/>
          <a:p>
            <a:pPr>
              <a:lnSpc>
                <a:spcPct val="150000"/>
              </a:lnSpc>
            </a:pPr>
            <a:r>
              <a:rPr lang="en-US" sz="2953" b="1" dirty="0">
                <a:solidFill>
                  <a:srgbClr val="C00000"/>
                </a:solidFill>
                <a:latin typeface="Times New Roman" panose="02020603050405020304" pitchFamily="18" charset="0"/>
                <a:cs typeface="Times New Roman" panose="02020603050405020304" pitchFamily="18" charset="0"/>
              </a:rPr>
              <a:t>b</a:t>
            </a:r>
            <a:r>
              <a:rPr lang="vi-VN" sz="2953" b="1" dirty="0">
                <a:solidFill>
                  <a:srgbClr val="C00000"/>
                </a:solidFill>
                <a:latin typeface="Times New Roman" panose="02020603050405020304" pitchFamily="18" charset="0"/>
                <a:cs typeface="Times New Roman" panose="02020603050405020304" pitchFamily="18" charset="0"/>
              </a:rPr>
              <a:t>) SỬ DỤNG DỊCH VỤ INTERNET ĐÚNG LUẬT </a:t>
            </a:r>
          </a:p>
        </p:txBody>
      </p:sp>
      <p:sp>
        <p:nvSpPr>
          <p:cNvPr id="3" name="TextBox 2">
            <a:extLst>
              <a:ext uri="{FF2B5EF4-FFF2-40B4-BE49-F238E27FC236}">
                <a16:creationId xmlns:a16="http://schemas.microsoft.com/office/drawing/2014/main" id="{99F1DD1F-73B4-6714-A42A-3D1ACB024F2D}"/>
              </a:ext>
            </a:extLst>
          </p:cNvPr>
          <p:cNvSpPr txBox="1"/>
          <p:nvPr/>
        </p:nvSpPr>
        <p:spPr>
          <a:xfrm>
            <a:off x="1614232" y="727647"/>
            <a:ext cx="10935823" cy="773994"/>
          </a:xfrm>
          <a:prstGeom prst="rect">
            <a:avLst/>
          </a:prstGeom>
          <a:noFill/>
        </p:spPr>
        <p:txBody>
          <a:bodyPr wrap="square">
            <a:spAutoFit/>
          </a:bodyPr>
          <a:lstStyle/>
          <a:p>
            <a:pPr>
              <a:lnSpc>
                <a:spcPct val="150000"/>
              </a:lnSpc>
            </a:pPr>
            <a:r>
              <a:rPr lang="en-US" sz="2953" b="1" i="1" dirty="0" err="1">
                <a:solidFill>
                  <a:srgbClr val="0C6AC7"/>
                </a:solidFill>
                <a:latin typeface="Times New Roman" panose="02020603050405020304" pitchFamily="18" charset="0"/>
                <a:cs typeface="Times New Roman" panose="02020603050405020304" pitchFamily="18" charset="0"/>
              </a:rPr>
              <a:t>Các</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bộ</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luật</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quy</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định</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về</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việc</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sử</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dụng</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công</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nghệ</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thông</a:t>
            </a:r>
            <a:r>
              <a:rPr lang="en-US" sz="2953" b="1" i="1" dirty="0">
                <a:solidFill>
                  <a:srgbClr val="0C6AC7"/>
                </a:solidFill>
                <a:latin typeface="Times New Roman" panose="02020603050405020304" pitchFamily="18" charset="0"/>
                <a:cs typeface="Times New Roman" panose="02020603050405020304" pitchFamily="18" charset="0"/>
              </a:rPr>
              <a:t> tin </a:t>
            </a:r>
            <a:r>
              <a:rPr lang="en-US" sz="2953" b="1" i="1" dirty="0" err="1">
                <a:solidFill>
                  <a:srgbClr val="0C6AC7"/>
                </a:solidFill>
                <a:latin typeface="Times New Roman" panose="02020603050405020304" pitchFamily="18" charset="0"/>
                <a:cs typeface="Times New Roman" panose="02020603050405020304" pitchFamily="18" charset="0"/>
              </a:rPr>
              <a:t>và</a:t>
            </a:r>
            <a:r>
              <a:rPr lang="en-US" sz="2953" b="1" i="1" dirty="0">
                <a:solidFill>
                  <a:srgbClr val="0C6AC7"/>
                </a:solidFill>
                <a:latin typeface="Times New Roman" panose="02020603050405020304" pitchFamily="18" charset="0"/>
                <a:cs typeface="Times New Roman" panose="02020603050405020304" pitchFamily="18" charset="0"/>
              </a:rPr>
              <a:t> internet</a:t>
            </a:r>
            <a:endParaRPr lang="vi-VN" sz="2953" b="1" dirty="0">
              <a:solidFill>
                <a:srgbClr val="0C6AC7"/>
              </a:solidFill>
              <a:latin typeface="Times New Roman" panose="02020603050405020304" pitchFamily="18" charset="0"/>
              <a:cs typeface="Times New Roman" panose="02020603050405020304" pitchFamily="18" charset="0"/>
            </a:endParaRPr>
          </a:p>
        </p:txBody>
      </p:sp>
      <p:cxnSp>
        <p:nvCxnSpPr>
          <p:cNvPr id="4" name="Elbow Connector 3"/>
          <p:cNvCxnSpPr>
            <a:endCxn id="3" idx="1"/>
          </p:cNvCxnSpPr>
          <p:nvPr/>
        </p:nvCxnSpPr>
        <p:spPr>
          <a:xfrm>
            <a:off x="956767" y="708359"/>
            <a:ext cx="657465" cy="406285"/>
          </a:xfrm>
          <a:prstGeom prst="bentConnector3">
            <a:avLst/>
          </a:prstGeom>
          <a:ln>
            <a:tailEnd type="triangle"/>
          </a:ln>
        </p:spPr>
        <p:style>
          <a:lnRef idx="3">
            <a:schemeClr val="accent5"/>
          </a:lnRef>
          <a:fillRef idx="0">
            <a:schemeClr val="accent5"/>
          </a:fillRef>
          <a:effectRef idx="2">
            <a:schemeClr val="accent5"/>
          </a:effectRef>
          <a:fontRef idx="minor">
            <a:schemeClr val="tx1"/>
          </a:fontRef>
        </p:style>
      </p:cxnSp>
      <p:sp>
        <p:nvSpPr>
          <p:cNvPr id="5" name="TextBox 4"/>
          <p:cNvSpPr txBox="1"/>
          <p:nvPr/>
        </p:nvSpPr>
        <p:spPr>
          <a:xfrm>
            <a:off x="308694" y="1528093"/>
            <a:ext cx="12025337" cy="107721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Tội làm, tàng trữ, phát tán hoặc tuyên truyền thông tin, tài liệu, vật phẩm nhằm chống Nhà nước Cộng hòa xã hội chủ nghĩa Việt Nam </a:t>
            </a:r>
            <a:endParaRPr lang="en-US" sz="3200" dirty="0">
              <a:latin typeface="Times New Roman" panose="02020603050405020304" pitchFamily="18" charset="0"/>
              <a:cs typeface="Times New Roman" panose="02020603050405020304" pitchFamily="18" charset="0"/>
            </a:endParaRPr>
          </a:p>
        </p:txBody>
      </p:sp>
      <p:sp>
        <p:nvSpPr>
          <p:cNvPr id="8" name="Right Arrow 7"/>
          <p:cNvSpPr/>
          <p:nvPr/>
        </p:nvSpPr>
        <p:spPr>
          <a:xfrm rot="5168419">
            <a:off x="8862102" y="2905888"/>
            <a:ext cx="1080120"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005440" y="4121666"/>
            <a:ext cx="5853310" cy="1077218"/>
          </a:xfrm>
          <a:prstGeom prst="rect">
            <a:avLst/>
          </a:prstGeom>
        </p:spPr>
        <p:txBody>
          <a:bodyPr wrap="square">
            <a:spAutoFit/>
          </a:bodyPr>
          <a:lstStyle/>
          <a:p>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117, </a:t>
            </a:r>
            <a:r>
              <a:rPr lang="en-US" sz="3200" dirty="0" err="1">
                <a:latin typeface="Times New Roman" panose="02020603050405020304" pitchFamily="18" charset="0"/>
                <a:cs typeface="Times New Roman" panose="02020603050405020304" pitchFamily="18" charset="0"/>
              </a:rPr>
              <a:t>Bộ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2015 </a:t>
            </a:r>
            <a:r>
              <a:rPr lang="vi-VN" sz="3200" dirty="0">
                <a:solidFill>
                  <a:srgbClr val="333333"/>
                </a:solidFill>
                <a:latin typeface="Times New Roman" panose="02020603050405020304" pitchFamily="18" charset="0"/>
                <a:cs typeface="Times New Roman" panose="02020603050405020304" pitchFamily="18" charset="0"/>
              </a:rPr>
              <a:t>mức phạt cao nhất đến </a:t>
            </a:r>
            <a:r>
              <a:rPr lang="vi-VN" sz="3200" b="1" dirty="0">
                <a:solidFill>
                  <a:srgbClr val="0C6AC7"/>
                </a:solidFill>
                <a:latin typeface="Times New Roman" panose="02020603050405020304" pitchFamily="18" charset="0"/>
                <a:cs typeface="Times New Roman" panose="02020603050405020304" pitchFamily="18" charset="0"/>
              </a:rPr>
              <a:t>20 năm tù</a:t>
            </a:r>
            <a:r>
              <a:rPr lang="vi-VN" sz="3200" b="1" dirty="0">
                <a:solidFill>
                  <a:srgbClr val="333333"/>
                </a:solidFill>
                <a:latin typeface="Times New Roman" panose="02020603050405020304" pitchFamily="18" charset="0"/>
                <a:cs typeface="Times New Roman" panose="02020603050405020304" pitchFamily="18" charset="0"/>
              </a:rPr>
              <a:t>.</a:t>
            </a:r>
          </a:p>
        </p:txBody>
      </p:sp>
      <p:pic>
        <p:nvPicPr>
          <p:cNvPr id="7" name="Picture 6"/>
          <p:cNvPicPr>
            <a:picLocks noChangeAspect="1"/>
          </p:cNvPicPr>
          <p:nvPr/>
        </p:nvPicPr>
        <p:blipFill>
          <a:blip r:embed="rId2"/>
          <a:stretch>
            <a:fillRect/>
          </a:stretch>
        </p:blipFill>
        <p:spPr>
          <a:xfrm>
            <a:off x="452711" y="2712367"/>
            <a:ext cx="6382158" cy="4254772"/>
          </a:xfrm>
          <a:prstGeom prst="rect">
            <a:avLst/>
          </a:prstGeom>
        </p:spPr>
      </p:pic>
    </p:spTree>
    <p:extLst>
      <p:ext uri="{BB962C8B-B14F-4D97-AF65-F5344CB8AC3E}">
        <p14:creationId xmlns:p14="http://schemas.microsoft.com/office/powerpoint/2010/main" val="70928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994" y="2896245"/>
            <a:ext cx="12097344" cy="1685077"/>
          </a:xfrm>
          <a:prstGeom prst="rect">
            <a:avLst/>
          </a:prstGeom>
        </p:spPr>
        <p:txBody>
          <a:bodyPr wrap="square">
            <a:spAutoFit/>
          </a:bodyPr>
          <a:lstStyle/>
          <a:p>
            <a:pPr marL="252255" indent="-6698" algn="just">
              <a:lnSpc>
                <a:spcPct val="115000"/>
              </a:lnSpc>
              <a:spcBef>
                <a:spcPts val="844"/>
              </a:spcBef>
              <a:spcAft>
                <a:spcPts val="0"/>
              </a:spcAft>
            </a:pPr>
            <a:r>
              <a:rPr lang="nl-NL" sz="4500" dirty="0">
                <a:latin typeface="Times New Roman" pitchFamily="18" charset="0"/>
                <a:cs typeface="Times New Roman" pitchFamily="18" charset="0"/>
              </a:rPr>
              <a:t>Hãy nêu một số hành vi cần tránh khi sử dụng không gian mạng?</a:t>
            </a:r>
            <a:endParaRPr lang="en-US" sz="4500" dirty="0">
              <a:solidFill>
                <a:srgbClr val="000000"/>
              </a:solidFill>
              <a:latin typeface="Times New Roman" pitchFamily="18" charset="0"/>
              <a:ea typeface="Calibri"/>
              <a:cs typeface="Times New Roman" pitchFamily="18" charset="0"/>
            </a:endParaRPr>
          </a:p>
        </p:txBody>
      </p:sp>
      <p:sp>
        <p:nvSpPr>
          <p:cNvPr id="6" name="Title 1"/>
          <p:cNvSpPr txBox="1">
            <a:spLocks/>
          </p:cNvSpPr>
          <p:nvPr/>
        </p:nvSpPr>
        <p:spPr>
          <a:xfrm>
            <a:off x="1256325" y="1312069"/>
            <a:ext cx="9619290" cy="966392"/>
          </a:xfrm>
          <a:prstGeom prst="rect">
            <a:avLst/>
          </a:prstGeom>
          <a:solidFill>
            <a:schemeClr val="accent6">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vert="horz" lIns="128580" tIns="64290" rIns="128580" bIns="64290" rtlCol="0" anchor="ctr">
            <a:noAutofit/>
          </a:bodyPr>
          <a:lstStyle>
            <a:lvl1pPr algn="ctr" defTabSz="914400" rtl="0" eaLnBrk="1" latinLnBrk="0" hangingPunct="1">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5062" b="1" dirty="0">
                <a:solidFill>
                  <a:schemeClr val="tx1">
                    <a:lumMod val="95000"/>
                    <a:lumOff val="5000"/>
                  </a:schemeClr>
                </a:solidFill>
                <a:latin typeface="Times New Roman" pitchFamily="18" charset="0"/>
                <a:cs typeface="Times New Roman" pitchFamily="18" charset="0"/>
              </a:rPr>
              <a:t>HOẠT ĐỘNG CẶP ĐÔI (5’)</a:t>
            </a:r>
            <a:endParaRPr lang="vi-VN" sz="5062" b="1" dirty="0">
              <a:solidFill>
                <a:schemeClr val="tx1">
                  <a:lumMod val="95000"/>
                  <a:lumOff val="5000"/>
                </a:schemeClr>
              </a:solidFill>
              <a:latin typeface="Times New Roman" pitchFamily="18" charset="0"/>
              <a:cs typeface="Times New Roman" pitchFamily="18" charset="0"/>
            </a:endParaRPr>
          </a:p>
        </p:txBody>
      </p:sp>
      <p:sp>
        <p:nvSpPr>
          <p:cNvPr id="4" name="Rectangle 3"/>
          <p:cNvSpPr>
            <a:spLocks noChangeArrowheads="1"/>
          </p:cNvSpPr>
          <p:nvPr/>
        </p:nvSpPr>
        <p:spPr bwMode="auto">
          <a:xfrm>
            <a:off x="7789846" y="5843951"/>
            <a:ext cx="1069666" cy="1303488"/>
          </a:xfrm>
          <a:prstGeom prst="rect">
            <a:avLst/>
          </a:prstGeom>
          <a:solidFill>
            <a:srgbClr val="92D050"/>
          </a:solidFill>
          <a:ln w="9525" algn="ctr">
            <a:solidFill>
              <a:schemeClr val="tx1"/>
            </a:solidFill>
            <a:round/>
            <a:headEnd/>
            <a:tailEnd/>
          </a:ln>
        </p:spPr>
        <p:txBody>
          <a:bodyPr/>
          <a:lstStyle/>
          <a:p>
            <a:r>
              <a:rPr lang="en-US" sz="7593" dirty="0"/>
              <a:t>4</a:t>
            </a:r>
          </a:p>
        </p:txBody>
      </p:sp>
      <p:sp>
        <p:nvSpPr>
          <p:cNvPr id="7" name="Rectangle 6"/>
          <p:cNvSpPr>
            <a:spLocks noChangeArrowheads="1"/>
          </p:cNvSpPr>
          <p:nvPr/>
        </p:nvSpPr>
        <p:spPr bwMode="auto">
          <a:xfrm>
            <a:off x="9106170" y="5843951"/>
            <a:ext cx="1069666" cy="1303488"/>
          </a:xfrm>
          <a:prstGeom prst="rect">
            <a:avLst/>
          </a:prstGeom>
          <a:solidFill>
            <a:srgbClr val="00B0F0"/>
          </a:solidFill>
          <a:ln w="9525" algn="ctr">
            <a:solidFill>
              <a:schemeClr val="tx1"/>
            </a:solidFill>
            <a:round/>
            <a:headEnd/>
            <a:tailEnd/>
          </a:ln>
        </p:spPr>
        <p:txBody>
          <a:bodyPr/>
          <a:lstStyle/>
          <a:p>
            <a:r>
              <a:rPr lang="en-US" sz="7593" dirty="0"/>
              <a:t>3</a:t>
            </a:r>
          </a:p>
        </p:txBody>
      </p:sp>
      <p:sp>
        <p:nvSpPr>
          <p:cNvPr id="8" name="Rectangle 7"/>
          <p:cNvSpPr>
            <a:spLocks noChangeArrowheads="1"/>
          </p:cNvSpPr>
          <p:nvPr/>
        </p:nvSpPr>
        <p:spPr bwMode="auto">
          <a:xfrm>
            <a:off x="10321237" y="5843951"/>
            <a:ext cx="1069667" cy="1303488"/>
          </a:xfrm>
          <a:prstGeom prst="rect">
            <a:avLst/>
          </a:prstGeom>
          <a:solidFill>
            <a:srgbClr val="FFFF00"/>
          </a:solidFill>
          <a:ln w="9525" algn="ctr">
            <a:solidFill>
              <a:schemeClr val="tx1"/>
            </a:solidFill>
            <a:round/>
            <a:headEnd/>
            <a:tailEnd/>
          </a:ln>
        </p:spPr>
        <p:txBody>
          <a:bodyPr/>
          <a:lstStyle/>
          <a:p>
            <a:r>
              <a:rPr lang="en-US" sz="7593"/>
              <a:t>2</a:t>
            </a:r>
          </a:p>
        </p:txBody>
      </p:sp>
      <p:sp>
        <p:nvSpPr>
          <p:cNvPr id="9" name="Rectangle 8"/>
          <p:cNvSpPr>
            <a:spLocks noChangeArrowheads="1"/>
          </p:cNvSpPr>
          <p:nvPr/>
        </p:nvSpPr>
        <p:spPr bwMode="auto">
          <a:xfrm>
            <a:off x="11633946" y="5843951"/>
            <a:ext cx="1069667" cy="1303488"/>
          </a:xfrm>
          <a:prstGeom prst="rect">
            <a:avLst/>
          </a:prstGeom>
          <a:solidFill>
            <a:schemeClr val="tx2"/>
          </a:solidFill>
          <a:ln w="9525" algn="ctr">
            <a:solidFill>
              <a:schemeClr val="tx1"/>
            </a:solidFill>
            <a:round/>
            <a:headEnd/>
            <a:tailEnd/>
          </a:ln>
        </p:spPr>
        <p:txBody>
          <a:bodyPr/>
          <a:lstStyle/>
          <a:p>
            <a:r>
              <a:rPr lang="en-US" sz="7593"/>
              <a:t>1</a:t>
            </a:r>
          </a:p>
        </p:txBody>
      </p:sp>
      <p:sp>
        <p:nvSpPr>
          <p:cNvPr id="10" name="TextBox 9">
            <a:extLst>
              <a:ext uri="{FF2B5EF4-FFF2-40B4-BE49-F238E27FC236}">
                <a16:creationId xmlns:a16="http://schemas.microsoft.com/office/drawing/2014/main" id="{99F1DD1F-73B4-6714-A42A-3D1ACB024F2D}"/>
              </a:ext>
            </a:extLst>
          </p:cNvPr>
          <p:cNvSpPr txBox="1"/>
          <p:nvPr/>
        </p:nvSpPr>
        <p:spPr>
          <a:xfrm>
            <a:off x="596727" y="159941"/>
            <a:ext cx="11439879" cy="692434"/>
          </a:xfrm>
          <a:prstGeom prst="rect">
            <a:avLst/>
          </a:prstGeom>
          <a:noFill/>
        </p:spPr>
        <p:txBody>
          <a:bodyPr wrap="square">
            <a:spAutoFit/>
          </a:bodyPr>
          <a:lstStyle/>
          <a:p>
            <a:pPr>
              <a:lnSpc>
                <a:spcPct val="150000"/>
              </a:lnSpc>
            </a:pPr>
            <a:r>
              <a:rPr lang="vi-VN" sz="2953" b="1" i="1" dirty="0">
                <a:solidFill>
                  <a:srgbClr val="C00000"/>
                </a:solidFill>
                <a:latin typeface="Times New Roman" panose="02020603050405020304" pitchFamily="18" charset="0"/>
                <a:cs typeface="Times New Roman" panose="02020603050405020304" pitchFamily="18" charset="0"/>
              </a:rPr>
              <a:t>b) Sử dụng dịch vụ Internet đúng luật </a:t>
            </a:r>
            <a:endParaRPr lang="vi-VN" sz="2953"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600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xit" presetSubtype="32" fill="hold" grpId="0" nodeType="afterEffect">
                                  <p:stCondLst>
                                    <p:cond delay="59000"/>
                                  </p:stCondLst>
                                  <p:childTnLst>
                                    <p:animEffect transition="out" filter="circle(out)">
                                      <p:cBhvr>
                                        <p:cTn id="6" dur="10"/>
                                        <p:tgtEl>
                                          <p:spTgt spid="4"/>
                                        </p:tgtEl>
                                      </p:cBhvr>
                                    </p:animEffect>
                                    <p:set>
                                      <p:cBhvr>
                                        <p:cTn id="7" dur="1" fill="hold">
                                          <p:stCondLst>
                                            <p:cond delay="9"/>
                                          </p:stCondLst>
                                        </p:cTn>
                                        <p:tgtEl>
                                          <p:spTgt spid="4"/>
                                        </p:tgtEl>
                                        <p:attrNameLst>
                                          <p:attrName>style.visibility</p:attrName>
                                        </p:attrNameLst>
                                      </p:cBhvr>
                                      <p:to>
                                        <p:strVal val="hidden"/>
                                      </p:to>
                                    </p:set>
                                  </p:childTnLst>
                                </p:cTn>
                              </p:par>
                            </p:childTnLst>
                          </p:cTn>
                        </p:par>
                        <p:par>
                          <p:cTn id="8" fill="hold">
                            <p:stCondLst>
                              <p:cond delay="59010"/>
                            </p:stCondLst>
                            <p:childTnLst>
                              <p:par>
                                <p:cTn id="9" presetID="6" presetClass="exit" presetSubtype="32" fill="hold" grpId="0" nodeType="afterEffect">
                                  <p:stCondLst>
                                    <p:cond delay="59000"/>
                                  </p:stCondLst>
                                  <p:childTnLst>
                                    <p:animEffect transition="out" filter="circle(out)">
                                      <p:cBhvr>
                                        <p:cTn id="10" dur="10"/>
                                        <p:tgtEl>
                                          <p:spTgt spid="7"/>
                                        </p:tgtEl>
                                      </p:cBhvr>
                                    </p:animEffect>
                                    <p:set>
                                      <p:cBhvr>
                                        <p:cTn id="11" dur="1" fill="hold">
                                          <p:stCondLst>
                                            <p:cond delay="9"/>
                                          </p:stCondLst>
                                        </p:cTn>
                                        <p:tgtEl>
                                          <p:spTgt spid="7"/>
                                        </p:tgtEl>
                                        <p:attrNameLst>
                                          <p:attrName>style.visibility</p:attrName>
                                        </p:attrNameLst>
                                      </p:cBhvr>
                                      <p:to>
                                        <p:strVal val="hidden"/>
                                      </p:to>
                                    </p:set>
                                  </p:childTnLst>
                                </p:cTn>
                              </p:par>
                            </p:childTnLst>
                          </p:cTn>
                        </p:par>
                        <p:par>
                          <p:cTn id="12" fill="hold">
                            <p:stCondLst>
                              <p:cond delay="118020"/>
                            </p:stCondLst>
                            <p:childTnLst>
                              <p:par>
                                <p:cTn id="13" presetID="6" presetClass="exit" presetSubtype="32" fill="hold" grpId="0" nodeType="afterEffect">
                                  <p:stCondLst>
                                    <p:cond delay="59000"/>
                                  </p:stCondLst>
                                  <p:childTnLst>
                                    <p:animEffect transition="out" filter="circle(out)">
                                      <p:cBhvr>
                                        <p:cTn id="14" dur="10"/>
                                        <p:tgtEl>
                                          <p:spTgt spid="8"/>
                                        </p:tgtEl>
                                      </p:cBhvr>
                                    </p:animEffect>
                                    <p:set>
                                      <p:cBhvr>
                                        <p:cTn id="15" dur="1" fill="hold">
                                          <p:stCondLst>
                                            <p:cond delay="9"/>
                                          </p:stCondLst>
                                        </p:cTn>
                                        <p:tgtEl>
                                          <p:spTgt spid="8"/>
                                        </p:tgtEl>
                                        <p:attrNameLst>
                                          <p:attrName>style.visibility</p:attrName>
                                        </p:attrNameLst>
                                      </p:cBhvr>
                                      <p:to>
                                        <p:strVal val="hidden"/>
                                      </p:to>
                                    </p:set>
                                  </p:childTnLst>
                                </p:cTn>
                              </p:par>
                            </p:childTnLst>
                          </p:cTn>
                        </p:par>
                        <p:par>
                          <p:cTn id="16" fill="hold">
                            <p:stCondLst>
                              <p:cond delay="177030"/>
                            </p:stCondLst>
                            <p:childTnLst>
                              <p:par>
                                <p:cTn id="17" presetID="6" presetClass="exit" presetSubtype="32" fill="hold" grpId="0" nodeType="afterEffect">
                                  <p:stCondLst>
                                    <p:cond delay="59000"/>
                                  </p:stCondLst>
                                  <p:childTnLst>
                                    <p:animEffect transition="out" filter="circle(out)">
                                      <p:cBhvr>
                                        <p:cTn id="18" dur="10"/>
                                        <p:tgtEl>
                                          <p:spTgt spid="9"/>
                                        </p:tgtEl>
                                      </p:cBhvr>
                                    </p:animEffect>
                                    <p:set>
                                      <p:cBhvr>
                                        <p:cTn id="19" dur="1" fill="hold">
                                          <p:stCondLst>
                                            <p:cond delay="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250281" y="3148766"/>
            <a:ext cx="9001125" cy="2578055"/>
          </a:xfrm>
          <a:prstGeom prst="rect">
            <a:avLst/>
          </a:prstGeom>
        </p:spPr>
        <p:style>
          <a:lnRef idx="3">
            <a:schemeClr val="lt1"/>
          </a:lnRef>
          <a:fillRef idx="1">
            <a:schemeClr val="accent3"/>
          </a:fillRef>
          <a:effectRef idx="1">
            <a:schemeClr val="accent3"/>
          </a:effectRef>
          <a:fontRef idx="minor">
            <a:schemeClr val="lt1"/>
          </a:fontRef>
        </p:style>
        <p:txBody>
          <a:bodyPr wrap="square" lIns="114720" tIns="57361" rIns="114720" bIns="57361" rtlCol="0">
            <a:spAutoFit/>
          </a:bodyPr>
          <a:lstStyle/>
          <a:p>
            <a:pPr algn="just" defTabSz="1147203" fontAlgn="auto">
              <a:spcBef>
                <a:spcPts val="0"/>
              </a:spcBef>
              <a:spcAft>
                <a:spcPts val="0"/>
              </a:spcAft>
            </a:pPr>
            <a:r>
              <a:rPr lang="en-US" sz="4000" dirty="0">
                <a:solidFill>
                  <a:prstClr val="white"/>
                </a:solidFill>
                <a:latin typeface="Times New Roman" pitchFamily="18" charset="0"/>
                <a:cs typeface="Times New Roman" pitchFamily="18" charset="0"/>
              </a:rPr>
              <a:t>Chú </a:t>
            </a:r>
            <a:r>
              <a:rPr lang="en-US" sz="4000" dirty="0" err="1">
                <a:solidFill>
                  <a:prstClr val="white"/>
                </a:solidFill>
                <a:latin typeface="Times New Roman" pitchFamily="18" charset="0"/>
                <a:cs typeface="Times New Roman" pitchFamily="18" charset="0"/>
              </a:rPr>
              <a:t>Sóc</a:t>
            </a:r>
            <a:r>
              <a:rPr lang="en-US" sz="4000" dirty="0">
                <a:solidFill>
                  <a:prstClr val="white"/>
                </a:solidFill>
                <a:latin typeface="Times New Roman" pitchFamily="18" charset="0"/>
                <a:cs typeface="Times New Roman" pitchFamily="18" charset="0"/>
              </a:rPr>
              <a:t> </a:t>
            </a:r>
            <a:r>
              <a:rPr lang="en-US" sz="4000" dirty="0" err="1">
                <a:solidFill>
                  <a:prstClr val="white"/>
                </a:solidFill>
                <a:latin typeface="Times New Roman" pitchFamily="18" charset="0"/>
                <a:cs typeface="Times New Roman" pitchFamily="18" charset="0"/>
              </a:rPr>
              <a:t>nâu</a:t>
            </a:r>
            <a:r>
              <a:rPr lang="en-US" sz="4000" dirty="0">
                <a:solidFill>
                  <a:prstClr val="white"/>
                </a:solidFill>
                <a:latin typeface="Times New Roman" pitchFamily="18" charset="0"/>
                <a:cs typeface="Times New Roman" pitchFamily="18" charset="0"/>
              </a:rPr>
              <a:t> </a:t>
            </a:r>
            <a:r>
              <a:rPr lang="en-US" sz="4000" dirty="0" err="1">
                <a:solidFill>
                  <a:prstClr val="white"/>
                </a:solidFill>
                <a:latin typeface="Times New Roman" pitchFamily="18" charset="0"/>
                <a:cs typeface="Times New Roman" pitchFamily="18" charset="0"/>
              </a:rPr>
              <a:t>đang</a:t>
            </a:r>
            <a:r>
              <a:rPr lang="en-US" sz="4000" dirty="0">
                <a:solidFill>
                  <a:prstClr val="white"/>
                </a:solidFill>
                <a:latin typeface="Times New Roman" pitchFamily="18" charset="0"/>
                <a:cs typeface="Times New Roman" pitchFamily="18" charset="0"/>
              </a:rPr>
              <a:t> </a:t>
            </a:r>
            <a:r>
              <a:rPr lang="en-US" sz="4000" dirty="0" err="1">
                <a:solidFill>
                  <a:prstClr val="white"/>
                </a:solidFill>
                <a:latin typeface="Times New Roman" pitchFamily="18" charset="0"/>
                <a:cs typeface="Times New Roman" pitchFamily="18" charset="0"/>
              </a:rPr>
              <a:t>cô</a:t>
            </a:r>
            <a:r>
              <a:rPr lang="en-US" sz="4000" dirty="0">
                <a:solidFill>
                  <a:prstClr val="white"/>
                </a:solidFill>
                <a:latin typeface="Times New Roman" pitchFamily="18" charset="0"/>
                <a:cs typeface="Times New Roman" pitchFamily="18" charset="0"/>
              </a:rPr>
              <a:t>́ </a:t>
            </a:r>
            <a:r>
              <a:rPr lang="en-US" sz="4000" dirty="0" err="1">
                <a:solidFill>
                  <a:prstClr val="white"/>
                </a:solidFill>
                <a:latin typeface="Times New Roman" pitchFamily="18" charset="0"/>
                <a:cs typeface="Times New Roman" pitchFamily="18" charset="0"/>
              </a:rPr>
              <a:t>gắng</a:t>
            </a:r>
            <a:r>
              <a:rPr lang="en-US" sz="4000" dirty="0">
                <a:solidFill>
                  <a:prstClr val="white"/>
                </a:solidFill>
                <a:latin typeface="Times New Roman" pitchFamily="18" charset="0"/>
                <a:cs typeface="Times New Roman" pitchFamily="18" charset="0"/>
              </a:rPr>
              <a:t> </a:t>
            </a:r>
            <a:r>
              <a:rPr lang="en-US" sz="4000" dirty="0" err="1">
                <a:solidFill>
                  <a:prstClr val="white"/>
                </a:solidFill>
                <a:latin typeface="Times New Roman" pitchFamily="18" charset="0"/>
                <a:cs typeface="Times New Roman" pitchFamily="18" charset="0"/>
              </a:rPr>
              <a:t>nhặt</a:t>
            </a:r>
            <a:r>
              <a:rPr lang="en-US" sz="4000" dirty="0">
                <a:solidFill>
                  <a:prstClr val="white"/>
                </a:solidFill>
                <a:latin typeface="Times New Roman" pitchFamily="18" charset="0"/>
                <a:cs typeface="Times New Roman" pitchFamily="18" charset="0"/>
              </a:rPr>
              <a:t> </a:t>
            </a:r>
            <a:r>
              <a:rPr lang="en-US" sz="4000" dirty="0" err="1">
                <a:solidFill>
                  <a:prstClr val="white"/>
                </a:solidFill>
                <a:latin typeface="Times New Roman" pitchFamily="18" charset="0"/>
                <a:cs typeface="Times New Roman" pitchFamily="18" charset="0"/>
              </a:rPr>
              <a:t>những</a:t>
            </a:r>
            <a:r>
              <a:rPr lang="en-US" sz="4000" dirty="0">
                <a:solidFill>
                  <a:prstClr val="white"/>
                </a:solidFill>
                <a:latin typeface="Times New Roman" pitchFamily="18" charset="0"/>
                <a:cs typeface="Times New Roman" pitchFamily="18" charset="0"/>
              </a:rPr>
              <a:t> </a:t>
            </a:r>
            <a:r>
              <a:rPr lang="en-US" sz="4000" dirty="0" err="1">
                <a:solidFill>
                  <a:prstClr val="white"/>
                </a:solidFill>
                <a:latin typeface="Times New Roman" pitchFamily="18" charset="0"/>
                <a:cs typeface="Times New Roman" pitchFamily="18" charset="0"/>
              </a:rPr>
              <a:t>hạt</a:t>
            </a:r>
            <a:r>
              <a:rPr lang="en-US" sz="4000" dirty="0">
                <a:solidFill>
                  <a:prstClr val="white"/>
                </a:solidFill>
                <a:latin typeface="Times New Roman" pitchFamily="18" charset="0"/>
                <a:cs typeface="Times New Roman" pitchFamily="18" charset="0"/>
              </a:rPr>
              <a:t> dẻ </a:t>
            </a:r>
            <a:r>
              <a:rPr lang="en-US" sz="4000" dirty="0" err="1">
                <a:solidFill>
                  <a:prstClr val="white"/>
                </a:solidFill>
                <a:latin typeface="Times New Roman" pitchFamily="18" charset="0"/>
                <a:cs typeface="Times New Roman" pitchFamily="18" charset="0"/>
              </a:rPr>
              <a:t>đê</a:t>
            </a:r>
            <a:r>
              <a:rPr lang="en-US" sz="4000" dirty="0">
                <a:solidFill>
                  <a:prstClr val="white"/>
                </a:solidFill>
                <a:latin typeface="Times New Roman" pitchFamily="18" charset="0"/>
                <a:cs typeface="Times New Roman" pitchFamily="18" charset="0"/>
              </a:rPr>
              <a:t>̉ </a:t>
            </a:r>
            <a:r>
              <a:rPr lang="en-US" sz="4000" dirty="0" err="1">
                <a:solidFill>
                  <a:prstClr val="white"/>
                </a:solidFill>
                <a:latin typeface="Times New Roman" pitchFamily="18" charset="0"/>
                <a:cs typeface="Times New Roman" pitchFamily="18" charset="0"/>
              </a:rPr>
              <a:t>mang</a:t>
            </a:r>
            <a:r>
              <a:rPr lang="en-US" sz="4000" dirty="0">
                <a:solidFill>
                  <a:prstClr val="white"/>
                </a:solidFill>
                <a:latin typeface="Times New Roman" pitchFamily="18" charset="0"/>
                <a:cs typeface="Times New Roman" pitchFamily="18" charset="0"/>
              </a:rPr>
              <a:t> </a:t>
            </a:r>
            <a:r>
              <a:rPr lang="en-US" sz="4000" dirty="0" err="1">
                <a:solidFill>
                  <a:prstClr val="white"/>
                </a:solidFill>
                <a:latin typeface="Times New Roman" pitchFamily="18" charset="0"/>
                <a:cs typeface="Times New Roman" pitchFamily="18" charset="0"/>
              </a:rPr>
              <a:t>vê</a:t>
            </a:r>
            <a:r>
              <a:rPr lang="en-US" sz="4000" dirty="0">
                <a:solidFill>
                  <a:prstClr val="white"/>
                </a:solidFill>
                <a:latin typeface="Times New Roman" pitchFamily="18" charset="0"/>
                <a:cs typeface="Times New Roman" pitchFamily="18" charset="0"/>
              </a:rPr>
              <a:t>̀ </a:t>
            </a:r>
            <a:r>
              <a:rPr lang="en-US" sz="4000" dirty="0" err="1">
                <a:solidFill>
                  <a:prstClr val="white"/>
                </a:solidFill>
                <a:latin typeface="Times New Roman" pitchFamily="18" charset="0"/>
                <a:cs typeface="Times New Roman" pitchFamily="18" charset="0"/>
              </a:rPr>
              <a:t>tô</a:t>
            </a:r>
            <a:r>
              <a:rPr lang="en-US" sz="4000" dirty="0">
                <a:solidFill>
                  <a:prstClr val="white"/>
                </a:solidFill>
                <a:latin typeface="Times New Roman" pitchFamily="18" charset="0"/>
                <a:cs typeface="Times New Roman" pitchFamily="18" charset="0"/>
              </a:rPr>
              <a:t>̉. </a:t>
            </a:r>
            <a:r>
              <a:rPr lang="en-US" sz="4000" dirty="0" err="1">
                <a:solidFill>
                  <a:prstClr val="white"/>
                </a:solidFill>
                <a:latin typeface="Times New Roman" pitchFamily="18" charset="0"/>
                <a:cs typeface="Times New Roman" pitchFamily="18" charset="0"/>
              </a:rPr>
              <a:t>Các</a:t>
            </a:r>
            <a:r>
              <a:rPr lang="en-US" sz="4000" dirty="0">
                <a:solidFill>
                  <a:prstClr val="white"/>
                </a:solidFill>
                <a:latin typeface="Times New Roman" pitchFamily="18" charset="0"/>
                <a:cs typeface="Times New Roman" pitchFamily="18" charset="0"/>
              </a:rPr>
              <a:t> </a:t>
            </a:r>
            <a:r>
              <a:rPr lang="en-US" sz="4000" dirty="0" err="1">
                <a:solidFill>
                  <a:prstClr val="white"/>
                </a:solidFill>
                <a:latin typeface="Times New Roman" pitchFamily="18" charset="0"/>
                <a:cs typeface="Times New Roman" pitchFamily="18" charset="0"/>
              </a:rPr>
              <a:t>em</a:t>
            </a:r>
            <a:r>
              <a:rPr lang="en-US" sz="4000" dirty="0">
                <a:solidFill>
                  <a:prstClr val="white"/>
                </a:solidFill>
                <a:latin typeface="Times New Roman" pitchFamily="18" charset="0"/>
                <a:cs typeface="Times New Roman" pitchFamily="18" charset="0"/>
              </a:rPr>
              <a:t> </a:t>
            </a:r>
            <a:r>
              <a:rPr lang="en-US" sz="4000" dirty="0" err="1">
                <a:solidFill>
                  <a:prstClr val="white"/>
                </a:solidFill>
                <a:latin typeface="Times New Roman" pitchFamily="18" charset="0"/>
                <a:cs typeface="Times New Roman" pitchFamily="18" charset="0"/>
              </a:rPr>
              <a:t>hãy</a:t>
            </a:r>
            <a:r>
              <a:rPr lang="en-US" sz="4000" dirty="0">
                <a:solidFill>
                  <a:prstClr val="white"/>
                </a:solidFill>
                <a:latin typeface="Times New Roman" pitchFamily="18" charset="0"/>
                <a:cs typeface="Times New Roman" pitchFamily="18" charset="0"/>
              </a:rPr>
              <a:t> </a:t>
            </a:r>
            <a:r>
              <a:rPr lang="en-US" sz="4000" dirty="0" err="1">
                <a:solidFill>
                  <a:prstClr val="white"/>
                </a:solidFill>
                <a:latin typeface="Times New Roman" pitchFamily="18" charset="0"/>
                <a:cs typeface="Times New Roman" pitchFamily="18" charset="0"/>
              </a:rPr>
              <a:t>giúp</a:t>
            </a:r>
            <a:r>
              <a:rPr lang="en-US" sz="4000" dirty="0">
                <a:solidFill>
                  <a:prstClr val="white"/>
                </a:solidFill>
                <a:latin typeface="Times New Roman" pitchFamily="18" charset="0"/>
                <a:cs typeface="Times New Roman" pitchFamily="18" charset="0"/>
              </a:rPr>
              <a:t> </a:t>
            </a:r>
            <a:r>
              <a:rPr lang="en-US" sz="4000" dirty="0" err="1">
                <a:solidFill>
                  <a:prstClr val="white"/>
                </a:solidFill>
                <a:latin typeface="Times New Roman" pitchFamily="18" charset="0"/>
                <a:cs typeface="Times New Roman" pitchFamily="18" charset="0"/>
              </a:rPr>
              <a:t>đỡ</a:t>
            </a:r>
            <a:r>
              <a:rPr lang="en-US" sz="4000" dirty="0">
                <a:solidFill>
                  <a:prstClr val="white"/>
                </a:solidFill>
                <a:latin typeface="Times New Roman" pitchFamily="18" charset="0"/>
                <a:cs typeface="Times New Roman" pitchFamily="18" charset="0"/>
              </a:rPr>
              <a:t> </a:t>
            </a:r>
            <a:r>
              <a:rPr lang="en-US" sz="4000" dirty="0" err="1">
                <a:solidFill>
                  <a:prstClr val="white"/>
                </a:solidFill>
                <a:latin typeface="Times New Roman" pitchFamily="18" charset="0"/>
                <a:cs typeface="Times New Roman" pitchFamily="18" charset="0"/>
              </a:rPr>
              <a:t>chu</a:t>
            </a:r>
            <a:r>
              <a:rPr lang="en-US" sz="4000" dirty="0">
                <a:solidFill>
                  <a:prstClr val="white"/>
                </a:solidFill>
                <a:latin typeface="Times New Roman" pitchFamily="18" charset="0"/>
                <a:cs typeface="Times New Roman" pitchFamily="18" charset="0"/>
              </a:rPr>
              <a:t>́ </a:t>
            </a:r>
            <a:r>
              <a:rPr lang="en-US" sz="4000" dirty="0" err="1">
                <a:solidFill>
                  <a:prstClr val="white"/>
                </a:solidFill>
                <a:latin typeface="Times New Roman" pitchFamily="18" charset="0"/>
                <a:cs typeface="Times New Roman" pitchFamily="18" charset="0"/>
              </a:rPr>
              <a:t>Sóc</a:t>
            </a:r>
            <a:r>
              <a:rPr lang="en-US" sz="4000" dirty="0">
                <a:solidFill>
                  <a:prstClr val="white"/>
                </a:solidFill>
                <a:latin typeface="Times New Roman" pitchFamily="18" charset="0"/>
                <a:cs typeface="Times New Roman" pitchFamily="18" charset="0"/>
              </a:rPr>
              <a:t> </a:t>
            </a:r>
            <a:r>
              <a:rPr lang="en-US" sz="4000" dirty="0" err="1">
                <a:solidFill>
                  <a:prstClr val="white"/>
                </a:solidFill>
                <a:latin typeface="Times New Roman" pitchFamily="18" charset="0"/>
                <a:cs typeface="Times New Roman" pitchFamily="18" charset="0"/>
              </a:rPr>
              <a:t>bằng</a:t>
            </a:r>
            <a:r>
              <a:rPr lang="en-US" sz="4000" dirty="0">
                <a:solidFill>
                  <a:prstClr val="white"/>
                </a:solidFill>
                <a:latin typeface="Times New Roman" pitchFamily="18" charset="0"/>
                <a:cs typeface="Times New Roman" pitchFamily="18" charset="0"/>
              </a:rPr>
              <a:t> </a:t>
            </a:r>
            <a:r>
              <a:rPr lang="en-US" sz="4000" dirty="0" err="1">
                <a:solidFill>
                  <a:prstClr val="white"/>
                </a:solidFill>
                <a:latin typeface="Times New Roman" pitchFamily="18" charset="0"/>
                <a:cs typeface="Times New Roman" pitchFamily="18" charset="0"/>
              </a:rPr>
              <a:t>cách</a:t>
            </a:r>
            <a:r>
              <a:rPr lang="en-US" sz="4000" dirty="0">
                <a:solidFill>
                  <a:prstClr val="white"/>
                </a:solidFill>
                <a:latin typeface="Times New Roman" pitchFamily="18" charset="0"/>
                <a:cs typeface="Times New Roman" pitchFamily="18" charset="0"/>
              </a:rPr>
              <a:t> </a:t>
            </a:r>
            <a:r>
              <a:rPr lang="en-US" sz="4000" dirty="0" err="1">
                <a:solidFill>
                  <a:prstClr val="white"/>
                </a:solidFill>
                <a:latin typeface="Times New Roman" pitchFamily="18" charset="0"/>
                <a:cs typeface="Times New Roman" pitchFamily="18" charset="0"/>
              </a:rPr>
              <a:t>tra</a:t>
            </a:r>
            <a:r>
              <a:rPr lang="en-US" sz="4000" dirty="0">
                <a:solidFill>
                  <a:prstClr val="white"/>
                </a:solidFill>
                <a:latin typeface="Times New Roman" pitchFamily="18" charset="0"/>
                <a:cs typeface="Times New Roman" pitchFamily="18" charset="0"/>
              </a:rPr>
              <a:t>̉ </a:t>
            </a:r>
            <a:r>
              <a:rPr lang="en-US" sz="4000" dirty="0" err="1">
                <a:solidFill>
                  <a:prstClr val="white"/>
                </a:solidFill>
                <a:latin typeface="Times New Roman" pitchFamily="18" charset="0"/>
                <a:cs typeface="Times New Roman" pitchFamily="18" charset="0"/>
              </a:rPr>
              <a:t>lời</a:t>
            </a:r>
            <a:r>
              <a:rPr lang="en-US" sz="4000" dirty="0">
                <a:solidFill>
                  <a:prstClr val="white"/>
                </a:solidFill>
                <a:latin typeface="Times New Roman" pitchFamily="18" charset="0"/>
                <a:cs typeface="Times New Roman" pitchFamily="18" charset="0"/>
              </a:rPr>
              <a:t> </a:t>
            </a:r>
            <a:r>
              <a:rPr lang="en-US" sz="4000" dirty="0" err="1">
                <a:solidFill>
                  <a:prstClr val="white"/>
                </a:solidFill>
                <a:latin typeface="Times New Roman" pitchFamily="18" charset="0"/>
                <a:cs typeface="Times New Roman" pitchFamily="18" charset="0"/>
              </a:rPr>
              <a:t>đúng</a:t>
            </a:r>
            <a:r>
              <a:rPr lang="en-US" sz="4000" dirty="0">
                <a:solidFill>
                  <a:prstClr val="white"/>
                </a:solidFill>
                <a:latin typeface="Times New Roman" pitchFamily="18" charset="0"/>
                <a:cs typeface="Times New Roman" pitchFamily="18" charset="0"/>
              </a:rPr>
              <a:t> </a:t>
            </a:r>
            <a:r>
              <a:rPr lang="en-US" sz="4000" dirty="0" err="1">
                <a:solidFill>
                  <a:prstClr val="white"/>
                </a:solidFill>
                <a:latin typeface="Times New Roman" pitchFamily="18" charset="0"/>
                <a:cs typeface="Times New Roman" pitchFamily="18" charset="0"/>
              </a:rPr>
              <a:t>các</a:t>
            </a:r>
            <a:r>
              <a:rPr lang="en-US" sz="4000" dirty="0">
                <a:solidFill>
                  <a:prstClr val="white"/>
                </a:solidFill>
                <a:latin typeface="Times New Roman" pitchFamily="18" charset="0"/>
                <a:cs typeface="Times New Roman" pitchFamily="18" charset="0"/>
              </a:rPr>
              <a:t> </a:t>
            </a:r>
            <a:r>
              <a:rPr lang="en-US" sz="4000" dirty="0" err="1">
                <a:solidFill>
                  <a:prstClr val="white"/>
                </a:solidFill>
                <a:latin typeface="Times New Roman" pitchFamily="18" charset="0"/>
                <a:cs typeface="Times New Roman" pitchFamily="18" charset="0"/>
              </a:rPr>
              <a:t>câu</a:t>
            </a:r>
            <a:r>
              <a:rPr lang="en-US" sz="4000" dirty="0">
                <a:solidFill>
                  <a:prstClr val="white"/>
                </a:solidFill>
                <a:latin typeface="Times New Roman" pitchFamily="18" charset="0"/>
                <a:cs typeface="Times New Roman" pitchFamily="18" charset="0"/>
              </a:rPr>
              <a:t> </a:t>
            </a:r>
            <a:r>
              <a:rPr lang="en-US" sz="4000" dirty="0" err="1">
                <a:solidFill>
                  <a:prstClr val="white"/>
                </a:solidFill>
                <a:latin typeface="Times New Roman" pitchFamily="18" charset="0"/>
                <a:cs typeface="Times New Roman" pitchFamily="18" charset="0"/>
              </a:rPr>
              <a:t>hỏi</a:t>
            </a:r>
            <a:r>
              <a:rPr lang="en-US" sz="4000" dirty="0">
                <a:solidFill>
                  <a:prstClr val="white"/>
                </a:solidFill>
                <a:latin typeface="Times New Roman" pitchFamily="18" charset="0"/>
                <a:cs typeface="Times New Roman" pitchFamily="18" charset="0"/>
              </a:rPr>
              <a:t> </a:t>
            </a:r>
            <a:r>
              <a:rPr lang="en-US" sz="4000" dirty="0" err="1">
                <a:solidFill>
                  <a:prstClr val="white"/>
                </a:solidFill>
                <a:latin typeface="Times New Roman" pitchFamily="18" charset="0"/>
                <a:cs typeface="Times New Roman" pitchFamily="18" charset="0"/>
              </a:rPr>
              <a:t>nhe</a:t>
            </a:r>
            <a:r>
              <a:rPr lang="en-US" sz="4000" dirty="0">
                <a:solidFill>
                  <a:prstClr val="white"/>
                </a:solidFill>
                <a:latin typeface="Times New Roman" pitchFamily="18" charset="0"/>
                <a:cs typeface="Times New Roman" pitchFamily="18" charset="0"/>
              </a:rPr>
              <a:t>́.</a:t>
            </a:r>
          </a:p>
        </p:txBody>
      </p:sp>
      <p:pic>
        <p:nvPicPr>
          <p:cNvPr id="5" name="Picture 5" descr="C:\Users\ADMIN\Desktop\Tai nguyen thiet ke tro choi\Bảng gỗ\choi.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5193" y1="73818" x2="14065"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10179845" y="40531"/>
            <a:ext cx="2458069" cy="705183"/>
          </a:xfrm>
          <a:prstGeom prst="rect">
            <a:avLst/>
          </a:prstGeom>
          <a:noFill/>
          <a:extLst>
            <a:ext uri="{909E8E84-426E-40DD-AFC4-6F175D3DCCD1}">
              <a14:hiddenFill xmlns:a14="http://schemas.microsoft.com/office/drawing/2010/main">
                <a:solidFill>
                  <a:srgbClr val="FFFFFF"/>
                </a:solidFill>
              </a14:hiddenFill>
            </a:ext>
          </a:extLst>
        </p:spPr>
      </p:pic>
      <p:pic>
        <p:nvPicPr>
          <p:cNvPr id="6" name="PartOfYourWorld-V.A-356548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08879" y="1168053"/>
            <a:ext cx="857250" cy="642902"/>
          </a:xfrm>
          <a:prstGeom prst="rect">
            <a:avLst/>
          </a:prstGeom>
        </p:spPr>
      </p:pic>
    </p:spTree>
    <p:extLst>
      <p:ext uri="{BB962C8B-B14F-4D97-AF65-F5344CB8AC3E}">
        <p14:creationId xmlns:p14="http://schemas.microsoft.com/office/powerpoint/2010/main" val="45167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1" fill="hold" display="0">
                  <p:stCondLst>
                    <p:cond delay="indefinite"/>
                  </p:stCondLst>
                  <p:endCondLst>
                    <p:cond evt="onStopAudio" delay="0">
                      <p:tgtEl>
                        <p:sldTgt/>
                      </p:tgtEl>
                    </p:cond>
                  </p:endCondLst>
                </p:cTn>
                <p:tgtEl>
                  <p:spTgt spid="6"/>
                </p:tgtEl>
              </p:cMediaNode>
            </p:audio>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F1DD1F-73B4-6714-A42A-3D1ACB024F2D}"/>
              </a:ext>
            </a:extLst>
          </p:cNvPr>
          <p:cNvSpPr txBox="1"/>
          <p:nvPr/>
        </p:nvSpPr>
        <p:spPr>
          <a:xfrm>
            <a:off x="596727" y="15925"/>
            <a:ext cx="11439879" cy="692434"/>
          </a:xfrm>
          <a:prstGeom prst="rect">
            <a:avLst/>
          </a:prstGeom>
          <a:noFill/>
        </p:spPr>
        <p:txBody>
          <a:bodyPr wrap="square">
            <a:spAutoFit/>
          </a:bodyPr>
          <a:lstStyle/>
          <a:p>
            <a:pPr>
              <a:lnSpc>
                <a:spcPct val="150000"/>
              </a:lnSpc>
            </a:pPr>
            <a:r>
              <a:rPr lang="en-US" sz="2953" b="1" dirty="0">
                <a:solidFill>
                  <a:srgbClr val="C00000"/>
                </a:solidFill>
                <a:latin typeface="Times New Roman" panose="02020603050405020304" pitchFamily="18" charset="0"/>
                <a:cs typeface="Times New Roman" panose="02020603050405020304" pitchFamily="18" charset="0"/>
              </a:rPr>
              <a:t>b</a:t>
            </a:r>
            <a:r>
              <a:rPr lang="vi-VN" sz="2953" b="1" dirty="0">
                <a:solidFill>
                  <a:srgbClr val="C00000"/>
                </a:solidFill>
                <a:latin typeface="Times New Roman" panose="02020603050405020304" pitchFamily="18" charset="0"/>
                <a:cs typeface="Times New Roman" panose="02020603050405020304" pitchFamily="18" charset="0"/>
              </a:rPr>
              <a:t>) SỬ DỤNG DỊCH VỤ INTERNET ĐÚNG LUẬT </a:t>
            </a:r>
          </a:p>
        </p:txBody>
      </p:sp>
      <p:sp>
        <p:nvSpPr>
          <p:cNvPr id="3" name="TextBox 2">
            <a:extLst>
              <a:ext uri="{FF2B5EF4-FFF2-40B4-BE49-F238E27FC236}">
                <a16:creationId xmlns:a16="http://schemas.microsoft.com/office/drawing/2014/main" id="{99F1DD1F-73B4-6714-A42A-3D1ACB024F2D}"/>
              </a:ext>
            </a:extLst>
          </p:cNvPr>
          <p:cNvSpPr txBox="1"/>
          <p:nvPr/>
        </p:nvSpPr>
        <p:spPr>
          <a:xfrm>
            <a:off x="1614232" y="727647"/>
            <a:ext cx="10935823" cy="692434"/>
          </a:xfrm>
          <a:prstGeom prst="rect">
            <a:avLst/>
          </a:prstGeom>
          <a:noFill/>
        </p:spPr>
        <p:txBody>
          <a:bodyPr wrap="square">
            <a:spAutoFit/>
          </a:bodyPr>
          <a:lstStyle/>
          <a:p>
            <a:pPr>
              <a:lnSpc>
                <a:spcPct val="150000"/>
              </a:lnSpc>
            </a:pPr>
            <a:r>
              <a:rPr lang="en-US" sz="2953" b="1" i="1" dirty="0" err="1">
                <a:solidFill>
                  <a:srgbClr val="0C6AC7"/>
                </a:solidFill>
                <a:latin typeface="Times New Roman" panose="02020603050405020304" pitchFamily="18" charset="0"/>
                <a:cs typeface="Times New Roman" panose="02020603050405020304" pitchFamily="18" charset="0"/>
              </a:rPr>
              <a:t>Các</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hành</a:t>
            </a:r>
            <a:r>
              <a:rPr lang="en-US" sz="2953" b="1" i="1" dirty="0">
                <a:solidFill>
                  <a:srgbClr val="0C6AC7"/>
                </a:solidFill>
                <a:latin typeface="Times New Roman" panose="02020603050405020304" pitchFamily="18" charset="0"/>
                <a:cs typeface="Times New Roman" panose="02020603050405020304" pitchFamily="18" charset="0"/>
              </a:rPr>
              <a:t> vi </a:t>
            </a:r>
            <a:r>
              <a:rPr lang="en-US" sz="2953" b="1" i="1" dirty="0" err="1">
                <a:solidFill>
                  <a:srgbClr val="0C6AC7"/>
                </a:solidFill>
                <a:latin typeface="Times New Roman" panose="02020603050405020304" pitchFamily="18" charset="0"/>
                <a:cs typeface="Times New Roman" panose="02020603050405020304" pitchFamily="18" charset="0"/>
              </a:rPr>
              <a:t>phạm</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pháp</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luật</a:t>
            </a:r>
            <a:endParaRPr lang="vi-VN" sz="2953" b="1" dirty="0">
              <a:solidFill>
                <a:srgbClr val="0C6AC7"/>
              </a:solidFill>
              <a:latin typeface="Times New Roman" panose="02020603050405020304" pitchFamily="18" charset="0"/>
              <a:cs typeface="Times New Roman" panose="02020603050405020304" pitchFamily="18" charset="0"/>
            </a:endParaRPr>
          </a:p>
        </p:txBody>
      </p:sp>
      <p:cxnSp>
        <p:nvCxnSpPr>
          <p:cNvPr id="4" name="Elbow Connector 3"/>
          <p:cNvCxnSpPr>
            <a:endCxn id="3" idx="1"/>
          </p:cNvCxnSpPr>
          <p:nvPr/>
        </p:nvCxnSpPr>
        <p:spPr>
          <a:xfrm>
            <a:off x="956767" y="708359"/>
            <a:ext cx="657465" cy="406285"/>
          </a:xfrm>
          <a:prstGeom prst="bentConnector3">
            <a:avLst/>
          </a:prstGeom>
          <a:ln>
            <a:tailEnd type="triangle"/>
          </a:ln>
        </p:spPr>
        <p:style>
          <a:lnRef idx="3">
            <a:schemeClr val="accent5"/>
          </a:lnRef>
          <a:fillRef idx="0">
            <a:schemeClr val="accent5"/>
          </a:fillRef>
          <a:effectRef idx="2">
            <a:schemeClr val="accent5"/>
          </a:effectRef>
          <a:fontRef idx="minor">
            <a:schemeClr val="tx1"/>
          </a:fontRef>
        </p:style>
      </p:cxnSp>
      <p:sp>
        <p:nvSpPr>
          <p:cNvPr id="5" name="TextBox 4"/>
          <p:cNvSpPr txBox="1"/>
          <p:nvPr/>
        </p:nvSpPr>
        <p:spPr>
          <a:xfrm>
            <a:off x="236687" y="1809638"/>
            <a:ext cx="4032449" cy="138499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n-US" sz="2800" dirty="0">
                <a:latin typeface="Times New Roman" panose="02020603050405020304" pitchFamily="18" charset="0"/>
                <a:cs typeface="Times New Roman" panose="02020603050405020304" pitchFamily="18" charset="0"/>
              </a:rPr>
              <a:t>Vi </a:t>
            </a:r>
            <a:r>
              <a:rPr lang="en-US" sz="2800" dirty="0" err="1">
                <a:latin typeface="Times New Roman" panose="02020603050405020304" pitchFamily="18" charset="0"/>
                <a:cs typeface="Times New Roman" panose="02020603050405020304" pitchFamily="18" charset="0"/>
              </a:rPr>
              <a:t>phạm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cs typeface="Times New Roman" panose="02020603050405020304" pitchFamily="18" charset="0"/>
              </a:rPr>
              <a:t>ninh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endParaRPr lang="en-US" sz="28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4485160" y="1827015"/>
            <a:ext cx="4032449" cy="138499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n-US" sz="2800" dirty="0">
                <a:latin typeface="Times New Roman" panose="02020603050405020304" pitchFamily="18" charset="0"/>
                <a:cs typeface="Times New Roman" panose="02020603050405020304" pitchFamily="18" charset="0"/>
              </a:rPr>
              <a:t>Vi </a:t>
            </a:r>
            <a:r>
              <a:rPr lang="en-US" sz="2800" dirty="0" err="1">
                <a:latin typeface="Times New Roman" panose="02020603050405020304" pitchFamily="18" charset="0"/>
                <a:cs typeface="Times New Roman" panose="02020603050405020304" pitchFamily="18" charset="0"/>
              </a:rPr>
              <a:t>phạm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endParaRPr lang="en-US" sz="28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8689445" y="1827015"/>
            <a:ext cx="4032449"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n-US" sz="2800" dirty="0">
                <a:latin typeface="Times New Roman" panose="02020603050405020304" pitchFamily="18" charset="0"/>
                <a:cs typeface="Times New Roman" panose="02020603050405020304" pitchFamily="18" charset="0"/>
              </a:rPr>
              <a:t>Vi </a:t>
            </a:r>
            <a:r>
              <a:rPr lang="en-US" sz="2800" dirty="0" err="1">
                <a:latin typeface="Times New Roman" panose="02020603050405020304" pitchFamily="18" charset="0"/>
                <a:cs typeface="Times New Roman" panose="02020603050405020304" pitchFamily="18" charset="0"/>
              </a:rPr>
              <a:t>phạm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hữu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tuệ</a:t>
            </a:r>
            <a:endParaRPr lang="en-US" sz="28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308696" y="3666497"/>
            <a:ext cx="4032449" cy="2862340"/>
          </a:xfrm>
          <a:prstGeom prst="rect">
            <a:avLst/>
          </a:prstGeom>
        </p:spPr>
      </p:pic>
      <p:sp>
        <p:nvSpPr>
          <p:cNvPr id="13" name="TextBox 12"/>
          <p:cNvSpPr txBox="1"/>
          <p:nvPr/>
        </p:nvSpPr>
        <p:spPr>
          <a:xfrm>
            <a:off x="1687274" y="5184819"/>
            <a:ext cx="2448275" cy="181588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n-US" sz="2800" dirty="0">
                <a:latin typeface="Times New Roman" panose="02020603050405020304" pitchFamily="18" charset="0"/>
                <a:cs typeface="Times New Roman" panose="02020603050405020304" pitchFamily="18" charset="0"/>
              </a:rPr>
              <a:t>Chia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cs typeface="Times New Roman" panose="02020603050405020304" pitchFamily="18" charset="0"/>
              </a:rPr>
              <a:t>.</a:t>
            </a:r>
          </a:p>
        </p:txBody>
      </p:sp>
      <p:pic>
        <p:nvPicPr>
          <p:cNvPr id="14" name="Picture 13"/>
          <p:cNvPicPr>
            <a:picLocks noChangeAspect="1"/>
          </p:cNvPicPr>
          <p:nvPr/>
        </p:nvPicPr>
        <p:blipFill>
          <a:blip r:embed="rId4"/>
          <a:stretch>
            <a:fillRect/>
          </a:stretch>
        </p:blipFill>
        <p:spPr>
          <a:xfrm>
            <a:off x="4682919" y="3666497"/>
            <a:ext cx="3988261" cy="2913112"/>
          </a:xfrm>
          <a:prstGeom prst="rect">
            <a:avLst/>
          </a:prstGeom>
        </p:spPr>
      </p:pic>
      <p:sp>
        <p:nvSpPr>
          <p:cNvPr id="15" name="TextBox 14"/>
          <p:cNvSpPr txBox="1"/>
          <p:nvPr/>
        </p:nvSpPr>
        <p:spPr>
          <a:xfrm>
            <a:off x="5965606" y="5143842"/>
            <a:ext cx="2784772" cy="138499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Đăng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ý</a:t>
            </a:r>
          </a:p>
        </p:txBody>
      </p:sp>
      <p:pic>
        <p:nvPicPr>
          <p:cNvPr id="16" name="Picture 15"/>
          <p:cNvPicPr>
            <a:picLocks noChangeAspect="1"/>
          </p:cNvPicPr>
          <p:nvPr/>
        </p:nvPicPr>
        <p:blipFill>
          <a:blip r:embed="rId5"/>
          <a:stretch>
            <a:fillRect/>
          </a:stretch>
        </p:blipFill>
        <p:spPr>
          <a:xfrm>
            <a:off x="8904179" y="3537749"/>
            <a:ext cx="3838575" cy="2781300"/>
          </a:xfrm>
          <a:prstGeom prst="rect">
            <a:avLst/>
          </a:prstGeom>
        </p:spPr>
      </p:pic>
      <p:sp>
        <p:nvSpPr>
          <p:cNvPr id="17" name="TextBox 16"/>
          <p:cNvSpPr txBox="1"/>
          <p:nvPr/>
        </p:nvSpPr>
        <p:spPr>
          <a:xfrm>
            <a:off x="9845117" y="4928399"/>
            <a:ext cx="2891560" cy="181588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n-US" sz="2800" dirty="0">
                <a:latin typeface="Times New Roman" panose="02020603050405020304" pitchFamily="18" charset="0"/>
                <a:cs typeface="Times New Roman" panose="02020603050405020304" pitchFamily="18" charset="0"/>
              </a:rPr>
              <a:t>Chia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phép</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474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80">
                                          <p:stCondLst>
                                            <p:cond delay="0"/>
                                          </p:stCondLst>
                                        </p:cTn>
                                        <p:tgtEl>
                                          <p:spTgt spid="16"/>
                                        </p:tgtEl>
                                      </p:cBhvr>
                                    </p:animEffect>
                                    <p:anim calcmode="lin" valueType="num">
                                      <p:cBhvr>
                                        <p:cTn id="4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8" dur="26">
                                          <p:stCondLst>
                                            <p:cond delay="650"/>
                                          </p:stCondLst>
                                        </p:cTn>
                                        <p:tgtEl>
                                          <p:spTgt spid="16"/>
                                        </p:tgtEl>
                                      </p:cBhvr>
                                      <p:to x="100000" y="60000"/>
                                    </p:animScale>
                                    <p:animScale>
                                      <p:cBhvr>
                                        <p:cTn id="49" dur="166" decel="50000">
                                          <p:stCondLst>
                                            <p:cond delay="676"/>
                                          </p:stCondLst>
                                        </p:cTn>
                                        <p:tgtEl>
                                          <p:spTgt spid="16"/>
                                        </p:tgtEl>
                                      </p:cBhvr>
                                      <p:to x="100000" y="100000"/>
                                    </p:animScale>
                                    <p:animScale>
                                      <p:cBhvr>
                                        <p:cTn id="50" dur="26">
                                          <p:stCondLst>
                                            <p:cond delay="1312"/>
                                          </p:stCondLst>
                                        </p:cTn>
                                        <p:tgtEl>
                                          <p:spTgt spid="16"/>
                                        </p:tgtEl>
                                      </p:cBhvr>
                                      <p:to x="100000" y="80000"/>
                                    </p:animScale>
                                    <p:animScale>
                                      <p:cBhvr>
                                        <p:cTn id="51" dur="166" decel="50000">
                                          <p:stCondLst>
                                            <p:cond delay="1338"/>
                                          </p:stCondLst>
                                        </p:cTn>
                                        <p:tgtEl>
                                          <p:spTgt spid="16"/>
                                        </p:tgtEl>
                                      </p:cBhvr>
                                      <p:to x="100000" y="100000"/>
                                    </p:animScale>
                                    <p:animScale>
                                      <p:cBhvr>
                                        <p:cTn id="52" dur="26">
                                          <p:stCondLst>
                                            <p:cond delay="1642"/>
                                          </p:stCondLst>
                                        </p:cTn>
                                        <p:tgtEl>
                                          <p:spTgt spid="16"/>
                                        </p:tgtEl>
                                      </p:cBhvr>
                                      <p:to x="100000" y="90000"/>
                                    </p:animScale>
                                    <p:animScale>
                                      <p:cBhvr>
                                        <p:cTn id="53" dur="166" decel="50000">
                                          <p:stCondLst>
                                            <p:cond delay="1668"/>
                                          </p:stCondLst>
                                        </p:cTn>
                                        <p:tgtEl>
                                          <p:spTgt spid="16"/>
                                        </p:tgtEl>
                                      </p:cBhvr>
                                      <p:to x="100000" y="100000"/>
                                    </p:animScale>
                                    <p:animScale>
                                      <p:cBhvr>
                                        <p:cTn id="54" dur="26">
                                          <p:stCondLst>
                                            <p:cond delay="1808"/>
                                          </p:stCondLst>
                                        </p:cTn>
                                        <p:tgtEl>
                                          <p:spTgt spid="16"/>
                                        </p:tgtEl>
                                      </p:cBhvr>
                                      <p:to x="100000" y="95000"/>
                                    </p:animScale>
                                    <p:animScale>
                                      <p:cBhvr>
                                        <p:cTn id="55" dur="166" decel="50000">
                                          <p:stCondLst>
                                            <p:cond delay="1834"/>
                                          </p:stCondLst>
                                        </p:cTn>
                                        <p:tgtEl>
                                          <p:spTgt spid="16"/>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randombar(horizontal)">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3" grpId="0" animBg="1"/>
      <p:bldP spid="15"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648747" y="3325476"/>
            <a:ext cx="3917124" cy="3440792"/>
          </a:xfrm>
          <a:prstGeom prst="rect">
            <a:avLst/>
          </a:prstGeom>
        </p:spPr>
      </p:pic>
      <p:sp>
        <p:nvSpPr>
          <p:cNvPr id="2" name="TextBox 1">
            <a:extLst>
              <a:ext uri="{FF2B5EF4-FFF2-40B4-BE49-F238E27FC236}">
                <a16:creationId xmlns:a16="http://schemas.microsoft.com/office/drawing/2014/main" id="{99F1DD1F-73B4-6714-A42A-3D1ACB024F2D}"/>
              </a:ext>
            </a:extLst>
          </p:cNvPr>
          <p:cNvSpPr txBox="1"/>
          <p:nvPr/>
        </p:nvSpPr>
        <p:spPr>
          <a:xfrm>
            <a:off x="596727" y="15925"/>
            <a:ext cx="11439879" cy="692434"/>
          </a:xfrm>
          <a:prstGeom prst="rect">
            <a:avLst/>
          </a:prstGeom>
          <a:noFill/>
        </p:spPr>
        <p:txBody>
          <a:bodyPr wrap="square">
            <a:spAutoFit/>
          </a:bodyPr>
          <a:lstStyle/>
          <a:p>
            <a:pPr>
              <a:lnSpc>
                <a:spcPct val="150000"/>
              </a:lnSpc>
            </a:pPr>
            <a:r>
              <a:rPr lang="en-US" sz="2953" b="1" dirty="0">
                <a:solidFill>
                  <a:srgbClr val="C00000"/>
                </a:solidFill>
                <a:latin typeface="Times New Roman" panose="02020603050405020304" pitchFamily="18" charset="0"/>
                <a:cs typeface="Times New Roman" panose="02020603050405020304" pitchFamily="18" charset="0"/>
              </a:rPr>
              <a:t>b</a:t>
            </a:r>
            <a:r>
              <a:rPr lang="vi-VN" sz="2953" b="1" dirty="0">
                <a:solidFill>
                  <a:srgbClr val="C00000"/>
                </a:solidFill>
                <a:latin typeface="Times New Roman" panose="02020603050405020304" pitchFamily="18" charset="0"/>
                <a:cs typeface="Times New Roman" panose="02020603050405020304" pitchFamily="18" charset="0"/>
              </a:rPr>
              <a:t>) SỬ DỤNG DỊCH VỤ INTERNET ĐÚNG LUẬT </a:t>
            </a:r>
          </a:p>
        </p:txBody>
      </p:sp>
      <p:sp>
        <p:nvSpPr>
          <p:cNvPr id="3" name="TextBox 2">
            <a:extLst>
              <a:ext uri="{FF2B5EF4-FFF2-40B4-BE49-F238E27FC236}">
                <a16:creationId xmlns:a16="http://schemas.microsoft.com/office/drawing/2014/main" id="{99F1DD1F-73B4-6714-A42A-3D1ACB024F2D}"/>
              </a:ext>
            </a:extLst>
          </p:cNvPr>
          <p:cNvSpPr txBox="1"/>
          <p:nvPr/>
        </p:nvSpPr>
        <p:spPr>
          <a:xfrm>
            <a:off x="1614232" y="727647"/>
            <a:ext cx="10935823" cy="692434"/>
          </a:xfrm>
          <a:prstGeom prst="rect">
            <a:avLst/>
          </a:prstGeom>
          <a:noFill/>
        </p:spPr>
        <p:txBody>
          <a:bodyPr wrap="square">
            <a:spAutoFit/>
          </a:bodyPr>
          <a:lstStyle/>
          <a:p>
            <a:pPr>
              <a:lnSpc>
                <a:spcPct val="150000"/>
              </a:lnSpc>
            </a:pPr>
            <a:r>
              <a:rPr lang="en-US" sz="2953" b="1" i="1" dirty="0" err="1">
                <a:solidFill>
                  <a:srgbClr val="0C6AC7"/>
                </a:solidFill>
                <a:latin typeface="Times New Roman" panose="02020603050405020304" pitchFamily="18" charset="0"/>
                <a:cs typeface="Times New Roman" panose="02020603050405020304" pitchFamily="18" charset="0"/>
              </a:rPr>
              <a:t>Các</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hành</a:t>
            </a:r>
            <a:r>
              <a:rPr lang="en-US" sz="2953" b="1" i="1" dirty="0">
                <a:solidFill>
                  <a:srgbClr val="0C6AC7"/>
                </a:solidFill>
                <a:latin typeface="Times New Roman" panose="02020603050405020304" pitchFamily="18" charset="0"/>
                <a:cs typeface="Times New Roman" panose="02020603050405020304" pitchFamily="18" charset="0"/>
              </a:rPr>
              <a:t> vi </a:t>
            </a:r>
            <a:r>
              <a:rPr lang="en-US" sz="2953" b="1" i="1" dirty="0" err="1">
                <a:solidFill>
                  <a:srgbClr val="0C6AC7"/>
                </a:solidFill>
                <a:latin typeface="Times New Roman" panose="02020603050405020304" pitchFamily="18" charset="0"/>
                <a:cs typeface="Times New Roman" panose="02020603050405020304" pitchFamily="18" charset="0"/>
              </a:rPr>
              <a:t>phạm</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pháp</a:t>
            </a:r>
            <a:r>
              <a:rPr lang="en-US" sz="2953" b="1" i="1" dirty="0">
                <a:solidFill>
                  <a:srgbClr val="0C6AC7"/>
                </a:solidFill>
                <a:latin typeface="Times New Roman" panose="02020603050405020304" pitchFamily="18" charset="0"/>
                <a:cs typeface="Times New Roman" panose="02020603050405020304" pitchFamily="18" charset="0"/>
              </a:rPr>
              <a:t> </a:t>
            </a:r>
            <a:r>
              <a:rPr lang="en-US" sz="2953" b="1" i="1" dirty="0" err="1">
                <a:solidFill>
                  <a:srgbClr val="0C6AC7"/>
                </a:solidFill>
                <a:latin typeface="Times New Roman" panose="02020603050405020304" pitchFamily="18" charset="0"/>
                <a:cs typeface="Times New Roman" panose="02020603050405020304" pitchFamily="18" charset="0"/>
              </a:rPr>
              <a:t>luật</a:t>
            </a:r>
            <a:endParaRPr lang="vi-VN" sz="2953" b="1" dirty="0">
              <a:solidFill>
                <a:srgbClr val="0C6AC7"/>
              </a:solidFill>
              <a:latin typeface="Times New Roman" panose="02020603050405020304" pitchFamily="18" charset="0"/>
              <a:cs typeface="Times New Roman" panose="02020603050405020304" pitchFamily="18" charset="0"/>
            </a:endParaRPr>
          </a:p>
        </p:txBody>
      </p:sp>
      <p:cxnSp>
        <p:nvCxnSpPr>
          <p:cNvPr id="4" name="Elbow Connector 3"/>
          <p:cNvCxnSpPr>
            <a:endCxn id="3" idx="1"/>
          </p:cNvCxnSpPr>
          <p:nvPr/>
        </p:nvCxnSpPr>
        <p:spPr>
          <a:xfrm>
            <a:off x="956767" y="708359"/>
            <a:ext cx="657465" cy="406285"/>
          </a:xfrm>
          <a:prstGeom prst="bentConnector3">
            <a:avLst/>
          </a:prstGeom>
          <a:ln>
            <a:tailEnd type="triangle"/>
          </a:ln>
        </p:spPr>
        <p:style>
          <a:lnRef idx="3">
            <a:schemeClr val="accent5"/>
          </a:lnRef>
          <a:fillRef idx="0">
            <a:schemeClr val="accent5"/>
          </a:fillRef>
          <a:effectRef idx="2">
            <a:schemeClr val="accent5"/>
          </a:effectRef>
          <a:fontRef idx="minor">
            <a:schemeClr val="tx1"/>
          </a:fontRef>
        </p:style>
      </p:cxnSp>
      <p:sp>
        <p:nvSpPr>
          <p:cNvPr id="5" name="TextBox 4"/>
          <p:cNvSpPr txBox="1"/>
          <p:nvPr/>
        </p:nvSpPr>
        <p:spPr>
          <a:xfrm>
            <a:off x="308694" y="1797716"/>
            <a:ext cx="4032449" cy="138499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en-US" sz="2800" dirty="0">
                <a:latin typeface="Times New Roman" panose="02020603050405020304" pitchFamily="18" charset="0"/>
                <a:cs typeface="Times New Roman" panose="02020603050405020304" pitchFamily="18" charset="0"/>
              </a:rPr>
              <a:t>Vi </a:t>
            </a:r>
            <a:r>
              <a:rPr lang="en-US" sz="2800" dirty="0" err="1">
                <a:latin typeface="Times New Roman" panose="02020603050405020304" pitchFamily="18" charset="0"/>
                <a:cs typeface="Times New Roman" panose="02020603050405020304" pitchFamily="18" charset="0"/>
              </a:rPr>
              <a:t>phạm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endParaRPr lang="en-US" sz="28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4557167" y="1815093"/>
            <a:ext cx="4032449" cy="138499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vi </a:t>
            </a:r>
            <a:r>
              <a:rPr lang="en-US" sz="2800" dirty="0" err="1">
                <a:latin typeface="Times New Roman" panose="02020603050405020304" pitchFamily="18" charset="0"/>
                <a:cs typeface="Times New Roman" panose="02020603050405020304" pitchFamily="18" charset="0"/>
              </a:rPr>
              <a:t>tuyên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p>
        </p:txBody>
      </p:sp>
      <p:sp>
        <p:nvSpPr>
          <p:cNvPr id="11" name="TextBox 10"/>
          <p:cNvSpPr txBox="1"/>
          <p:nvPr/>
        </p:nvSpPr>
        <p:spPr>
          <a:xfrm>
            <a:off x="8761452" y="1815093"/>
            <a:ext cx="4032449" cy="138499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Xuyên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p>
        </p:txBody>
      </p:sp>
      <p:pic>
        <p:nvPicPr>
          <p:cNvPr id="8" name="Picture 7"/>
          <p:cNvPicPr>
            <a:picLocks noChangeAspect="1"/>
          </p:cNvPicPr>
          <p:nvPr/>
        </p:nvPicPr>
        <p:blipFill>
          <a:blip r:embed="rId4"/>
          <a:stretch>
            <a:fillRect/>
          </a:stretch>
        </p:blipFill>
        <p:spPr>
          <a:xfrm>
            <a:off x="4629175" y="5686148"/>
            <a:ext cx="3936696" cy="1080120"/>
          </a:xfrm>
          <a:prstGeom prst="rect">
            <a:avLst/>
          </a:prstGeom>
        </p:spPr>
      </p:pic>
      <p:pic>
        <p:nvPicPr>
          <p:cNvPr id="9" name="Picture 8"/>
          <p:cNvPicPr>
            <a:picLocks noChangeAspect="1"/>
          </p:cNvPicPr>
          <p:nvPr/>
        </p:nvPicPr>
        <p:blipFill>
          <a:blip r:embed="rId5"/>
          <a:stretch>
            <a:fillRect/>
          </a:stretch>
        </p:blipFill>
        <p:spPr>
          <a:xfrm>
            <a:off x="8949655" y="3309884"/>
            <a:ext cx="3682568" cy="3552130"/>
          </a:xfrm>
          <a:prstGeom prst="rect">
            <a:avLst/>
          </a:prstGeom>
        </p:spPr>
      </p:pic>
      <p:pic>
        <p:nvPicPr>
          <p:cNvPr id="12" name="Picture 11"/>
          <p:cNvPicPr>
            <a:picLocks noChangeAspect="1"/>
          </p:cNvPicPr>
          <p:nvPr/>
        </p:nvPicPr>
        <p:blipFill>
          <a:blip r:embed="rId6"/>
          <a:stretch>
            <a:fillRect/>
          </a:stretch>
        </p:blipFill>
        <p:spPr>
          <a:xfrm>
            <a:off x="315675" y="3541500"/>
            <a:ext cx="3939127" cy="3224768"/>
          </a:xfrm>
          <a:prstGeom prst="rect">
            <a:avLst/>
          </a:prstGeom>
        </p:spPr>
      </p:pic>
      <p:sp>
        <p:nvSpPr>
          <p:cNvPr id="13" name="TextBox 12"/>
          <p:cNvSpPr txBox="1"/>
          <p:nvPr/>
        </p:nvSpPr>
        <p:spPr>
          <a:xfrm>
            <a:off x="1388815" y="5615706"/>
            <a:ext cx="2736307" cy="138499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tán</a:t>
            </a:r>
            <a:r>
              <a:rPr lang="en-US" sz="2800" dirty="0">
                <a:latin typeface="Times New Roman" panose="02020603050405020304" pitchFamily="18" charset="0"/>
                <a:cs typeface="Times New Roman" panose="02020603050405020304" pitchFamily="18" charset="0"/>
              </a:rPr>
              <a:t> virus hay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đảo</a:t>
            </a:r>
            <a:endParaRPr lang="en-US" sz="28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5924448" y="4353374"/>
            <a:ext cx="2931485"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Quảng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rượu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hiếm</a:t>
            </a:r>
            <a:r>
              <a:rPr lang="en-US" sz="2800" dirty="0">
                <a:latin typeface="Times New Roman" panose="02020603050405020304" pitchFamily="18" charset="0"/>
                <a:cs typeface="Times New Roman" panose="02020603050405020304" pitchFamily="18" charset="0"/>
              </a:rPr>
              <a:t> …</a:t>
            </a:r>
          </a:p>
        </p:txBody>
      </p:sp>
      <p:sp>
        <p:nvSpPr>
          <p:cNvPr id="17" name="TextBox 16"/>
          <p:cNvSpPr txBox="1"/>
          <p:nvPr/>
        </p:nvSpPr>
        <p:spPr>
          <a:xfrm>
            <a:off x="9639011" y="5046132"/>
            <a:ext cx="3086934" cy="95410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Bôi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142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heel(1)">
                                      <p:cBhvr>
                                        <p:cTn id="49" dur="20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randombar(horizontal)">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3" grpId="0" animBg="1"/>
      <p:bldP spid="15"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77247" y="1888133"/>
            <a:ext cx="7344816" cy="2677656"/>
          </a:xfrm>
          <a:prstGeom prst="rect">
            <a:avLst/>
          </a:prstGeom>
        </p:spPr>
        <p:txBody>
          <a:bodyPr wrap="square">
            <a:spAutoFit/>
          </a:bodyPr>
          <a:lstStyle/>
          <a:p>
            <a:pPr>
              <a:lnSpc>
                <a:spcPct val="150000"/>
              </a:lnSpc>
            </a:pPr>
            <a:r>
              <a:rPr lang="en-US" sz="2800" b="1" i="1" dirty="0">
                <a:solidFill>
                  <a:srgbClr val="FF0000"/>
                </a:solidFill>
                <a:latin typeface="Times New Roman" panose="02020603050405020304" pitchFamily="18" charset="0"/>
                <a:cs typeface="Times New Roman" panose="02020603050405020304" pitchFamily="18" charset="0"/>
              </a:rPr>
              <a:t>	</a:t>
            </a:r>
            <a:r>
              <a:rPr lang="vi-VN" sz="2800" b="1" i="1" dirty="0">
                <a:solidFill>
                  <a:srgbClr val="FF0000"/>
                </a:solidFill>
                <a:latin typeface="Times New Roman" panose="02020603050405020304" pitchFamily="18" charset="0"/>
                <a:cs typeface="Times New Roman" panose="02020603050405020304" pitchFamily="18" charset="0"/>
              </a:rPr>
              <a:t>Tóm lại, người sử dụng Internet, mạng xã hội phải trang bị cho mình những kiến thức cần thiết để bảo đảm sử dụng không gian mạng có trách nhiệm, không vi phạm pháp luật. </a:t>
            </a: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0" b="87111" l="2667" r="82667">
                        <a14:backgroundMark x1="67111" y1="72000" x2="67111" y2="72000"/>
                        <a14:backgroundMark x1="47111" y1="46222" x2="47111" y2="46222"/>
                      </a14:backgroundRemoval>
                    </a14:imgEffect>
                  </a14:imgLayer>
                </a14:imgProps>
              </a:ext>
            </a:extLst>
          </a:blip>
          <a:srcRect l="7812" t="1562" r="17187" b="29687"/>
          <a:stretch/>
        </p:blipFill>
        <p:spPr>
          <a:xfrm>
            <a:off x="884759" y="1456085"/>
            <a:ext cx="4392488" cy="4026447"/>
          </a:xfrm>
          <a:prstGeom prst="rect">
            <a:avLst/>
          </a:prstGeom>
        </p:spPr>
      </p:pic>
    </p:spTree>
    <p:extLst>
      <p:ext uri="{BB962C8B-B14F-4D97-AF65-F5344CB8AC3E}">
        <p14:creationId xmlns:p14="http://schemas.microsoft.com/office/powerpoint/2010/main" val="2727853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807" y="1168053"/>
            <a:ext cx="10440566" cy="3908851"/>
          </a:xfrm>
          <a:prstGeom prst="rect">
            <a:avLst/>
          </a:prstGeom>
        </p:spPr>
      </p:pic>
      <p:sp>
        <p:nvSpPr>
          <p:cNvPr id="4" name="Rectangle 3"/>
          <p:cNvSpPr/>
          <p:nvPr/>
        </p:nvSpPr>
        <p:spPr>
          <a:xfrm>
            <a:off x="2684959" y="2476897"/>
            <a:ext cx="7304948" cy="1200236"/>
          </a:xfrm>
          <a:prstGeom prst="rect">
            <a:avLst/>
          </a:prstGeom>
        </p:spPr>
        <p:txBody>
          <a:bodyPr wrap="square" lIns="91345" tIns="45674" rIns="91345" bIns="45674">
            <a:spAutoFit/>
          </a:bodyPr>
          <a:lstStyle/>
          <a:p>
            <a:pPr algn="ctr"/>
            <a:r>
              <a:rPr lang="en-US" sz="72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latin typeface="Times New Roman" panose="02020603050405020304" pitchFamily="18" charset="0"/>
              </a:rPr>
              <a:t>LUYỆN TẬP</a:t>
            </a:r>
            <a:endParaRPr lang="en-US" sz="72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965650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hlinkClick r:id="" action="ppaction://hlinkshowjump?jump=nextslide"/>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9712251" y="5130127"/>
            <a:ext cx="3097792" cy="2033188"/>
          </a:xfrm>
          <a:prstGeom prst="rect">
            <a:avLst/>
          </a:prstGeom>
        </p:spPr>
      </p:pic>
      <p:sp>
        <p:nvSpPr>
          <p:cNvPr id="2" name="Rounded Rectangle 1"/>
          <p:cNvSpPr/>
          <p:nvPr/>
        </p:nvSpPr>
        <p:spPr>
          <a:xfrm>
            <a:off x="380704" y="159941"/>
            <a:ext cx="11881320" cy="1571478"/>
          </a:xfrm>
          <a:prstGeom prst="roundRect">
            <a:avLst/>
          </a:prstGeom>
        </p:spPr>
        <p:style>
          <a:lnRef idx="3">
            <a:schemeClr val="lt1"/>
          </a:lnRef>
          <a:fillRef idx="1">
            <a:schemeClr val="accent3"/>
          </a:fillRef>
          <a:effectRef idx="1">
            <a:schemeClr val="accent3"/>
          </a:effectRef>
          <a:fontRef idx="minor">
            <a:schemeClr val="lt1"/>
          </a:fontRef>
        </p:style>
        <p:txBody>
          <a:bodyPr lIns="114720" tIns="57361" rIns="114720" bIns="57361" rtlCol="0" anchor="ctr"/>
          <a:lstStyle/>
          <a:p>
            <a:pPr algn="ctr" defTabSz="1147203" fontAlgn="auto">
              <a:spcBef>
                <a:spcPts val="0"/>
              </a:spcBef>
              <a:spcAft>
                <a:spcPts val="0"/>
              </a:spcAft>
            </a:pPr>
            <a:endParaRPr lang="en-US">
              <a:solidFill>
                <a:prstClr val="white"/>
              </a:solidFill>
            </a:endParaRPr>
          </a:p>
        </p:txBody>
      </p:sp>
      <p:sp>
        <p:nvSpPr>
          <p:cNvPr id="3" name="TextBox 2"/>
          <p:cNvSpPr txBox="1"/>
          <p:nvPr/>
        </p:nvSpPr>
        <p:spPr>
          <a:xfrm>
            <a:off x="380704" y="427366"/>
            <a:ext cx="11809311" cy="1100727"/>
          </a:xfrm>
          <a:prstGeom prst="rect">
            <a:avLst/>
          </a:prstGeom>
          <a:noFill/>
        </p:spPr>
        <p:txBody>
          <a:bodyPr wrap="square" lIns="114720" tIns="57361" rIns="114720" bIns="57361" rtlCol="0">
            <a:spAutoFit/>
          </a:bodyPr>
          <a:lstStyle/>
          <a:p>
            <a:pPr algn="ctr" defTabSz="1147203" fontAlgn="auto">
              <a:spcBef>
                <a:spcPts val="0"/>
              </a:spcBef>
              <a:spcAft>
                <a:spcPts val="0"/>
              </a:spcAft>
            </a:pPr>
            <a:r>
              <a:rPr lang="en-US" sz="3200" b="1" dirty="0" err="1">
                <a:solidFill>
                  <a:prstClr val="black"/>
                </a:solidFill>
                <a:latin typeface="Times New Roman" pitchFamily="18" charset="0"/>
                <a:ea typeface="+mn-ea"/>
                <a:cs typeface="Times New Roman" pitchFamily="18" charset="0"/>
              </a:rPr>
              <a:t>Câu</a:t>
            </a:r>
            <a:r>
              <a:rPr lang="en-US" sz="3200" b="1" dirty="0">
                <a:solidFill>
                  <a:prstClr val="black"/>
                </a:solidFill>
                <a:latin typeface="Times New Roman" pitchFamily="18" charset="0"/>
                <a:ea typeface="+mn-ea"/>
                <a:cs typeface="Times New Roman" pitchFamily="18" charset="0"/>
              </a:rPr>
              <a:t> 1: </a:t>
            </a:r>
            <a:r>
              <a:rPr lang="vi-VN" sz="3200" b="1" dirty="0">
                <a:solidFill>
                  <a:prstClr val="black"/>
                </a:solidFill>
                <a:latin typeface="Times New Roman" pitchFamily="18" charset="0"/>
                <a:ea typeface="+mn-ea"/>
                <a:cs typeface="Times New Roman" pitchFamily="18" charset="0"/>
              </a:rPr>
              <a:t>Hành vi nào sau đây khi hoạt động trong môi trường số không vi phạm pháp luật, trái đạo đức, thiếu văn hoá? </a:t>
            </a:r>
          </a:p>
        </p:txBody>
      </p:sp>
      <p:sp>
        <p:nvSpPr>
          <p:cNvPr id="7" name="TextBox 6"/>
          <p:cNvSpPr txBox="1"/>
          <p:nvPr/>
        </p:nvSpPr>
        <p:spPr>
          <a:xfrm>
            <a:off x="1051879" y="2500077"/>
            <a:ext cx="10850104" cy="608285"/>
          </a:xfrm>
          <a:prstGeom prst="rect">
            <a:avLst/>
          </a:prstGeom>
        </p:spPr>
        <p:style>
          <a:lnRef idx="1">
            <a:schemeClr val="accent3"/>
          </a:lnRef>
          <a:fillRef idx="2">
            <a:schemeClr val="accent3"/>
          </a:fillRef>
          <a:effectRef idx="1">
            <a:schemeClr val="accent3"/>
          </a:effectRef>
          <a:fontRef idx="minor">
            <a:schemeClr val="dk1"/>
          </a:fontRef>
        </p:style>
        <p:txBody>
          <a:bodyPr wrap="square" lIns="114720" tIns="57361" rIns="114720" bIns="57361" rtlCol="0">
            <a:spAutoFit/>
          </a:bodyPr>
          <a:lstStyle/>
          <a:p>
            <a:pPr defTabSz="1147203" fontAlgn="auto">
              <a:spcBef>
                <a:spcPts val="0"/>
              </a:spcBef>
              <a:spcAft>
                <a:spcPts val="0"/>
              </a:spcAft>
            </a:pPr>
            <a:r>
              <a:rPr lang="en-US" sz="3200" dirty="0">
                <a:solidFill>
                  <a:prstClr val="black"/>
                </a:solidFill>
                <a:latin typeface="Times New Roman" pitchFamily="18" charset="0"/>
                <a:cs typeface="Times New Roman" pitchFamily="18" charset="0"/>
              </a:rPr>
              <a:t>A: Chia </a:t>
            </a:r>
            <a:r>
              <a:rPr lang="en-US" sz="3200" dirty="0" err="1">
                <a:solidFill>
                  <a:prstClr val="black"/>
                </a:solidFill>
                <a:latin typeface="Times New Roman" pitchFamily="18" charset="0"/>
                <a:cs typeface="Times New Roman" pitchFamily="18" charset="0"/>
              </a:rPr>
              <a:t>sẻ</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thông</a:t>
            </a:r>
            <a:r>
              <a:rPr lang="en-US" sz="3200" dirty="0">
                <a:solidFill>
                  <a:prstClr val="black"/>
                </a:solidFill>
                <a:latin typeface="Times New Roman" pitchFamily="18" charset="0"/>
                <a:cs typeface="Times New Roman" pitchFamily="18" charset="0"/>
              </a:rPr>
              <a:t> tin </a:t>
            </a:r>
            <a:r>
              <a:rPr lang="en-US" sz="3200" dirty="0" err="1">
                <a:solidFill>
                  <a:prstClr val="black"/>
                </a:solidFill>
                <a:latin typeface="Times New Roman" pitchFamily="18" charset="0"/>
                <a:cs typeface="Times New Roman" pitchFamily="18" charset="0"/>
              </a:rPr>
              <a:t>về</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lớp</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học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ngôn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ngữ</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lập</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trình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trực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tuyến</a:t>
            </a:r>
            <a:endParaRPr lang="en-US" sz="3200" dirty="0">
              <a:solidFill>
                <a:prstClr val="black"/>
              </a:solidFill>
              <a:latin typeface="Times New Roman" pitchFamily="18" charset="0"/>
              <a:cs typeface="Times New Roman" pitchFamily="18" charset="0"/>
            </a:endParaRPr>
          </a:p>
        </p:txBody>
      </p:sp>
      <p:sp>
        <p:nvSpPr>
          <p:cNvPr id="8" name="TextBox 7"/>
          <p:cNvSpPr txBox="1"/>
          <p:nvPr/>
        </p:nvSpPr>
        <p:spPr>
          <a:xfrm>
            <a:off x="1033268" y="4825035"/>
            <a:ext cx="10868714" cy="608285"/>
          </a:xfrm>
          <a:prstGeom prst="rect">
            <a:avLst/>
          </a:prstGeom>
        </p:spPr>
        <p:style>
          <a:lnRef idx="1">
            <a:schemeClr val="accent3"/>
          </a:lnRef>
          <a:fillRef idx="2">
            <a:schemeClr val="accent3"/>
          </a:fillRef>
          <a:effectRef idx="1">
            <a:schemeClr val="accent3"/>
          </a:effectRef>
          <a:fontRef idx="minor">
            <a:schemeClr val="dk1"/>
          </a:fontRef>
        </p:style>
        <p:txBody>
          <a:bodyPr wrap="square" lIns="114720" tIns="57361" rIns="114720" bIns="57361" rtlCol="0">
            <a:spAutoFit/>
          </a:bodyPr>
          <a:lstStyle/>
          <a:p>
            <a:pPr defTabSz="1147203" fontAlgn="auto">
              <a:spcBef>
                <a:spcPts val="0"/>
              </a:spcBef>
              <a:spcAft>
                <a:spcPts val="0"/>
              </a:spcAft>
            </a:pPr>
            <a:r>
              <a:rPr lang="en-US" sz="3200" dirty="0">
                <a:solidFill>
                  <a:prstClr val="black"/>
                </a:solidFill>
                <a:latin typeface="Times New Roman" pitchFamily="18" charset="0"/>
                <a:cs typeface="Times New Roman" pitchFamily="18" charset="0"/>
              </a:rPr>
              <a:t>C: </a:t>
            </a:r>
            <a:r>
              <a:rPr lang="en-US" sz="3200" dirty="0" err="1">
                <a:solidFill>
                  <a:prstClr val="black"/>
                </a:solidFill>
                <a:latin typeface="Times New Roman" pitchFamily="18" charset="0"/>
                <a:cs typeface="Times New Roman" pitchFamily="18" charset="0"/>
              </a:rPr>
              <a:t>Quảng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cáo</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bán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hàng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hoá</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dịch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vụ</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bị</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cấm</a:t>
            </a:r>
            <a:r>
              <a:rPr lang="en-US" sz="3200" dirty="0">
                <a:solidFill>
                  <a:prstClr val="black"/>
                </a:solidFill>
                <a:latin typeface="Times New Roman" pitchFamily="18" charset="0"/>
                <a:cs typeface="Times New Roman" pitchFamily="18" charset="0"/>
              </a:rPr>
              <a:t>. </a:t>
            </a:r>
          </a:p>
        </p:txBody>
      </p:sp>
      <p:sp>
        <p:nvSpPr>
          <p:cNvPr id="9" name="TextBox 8"/>
          <p:cNvSpPr txBox="1"/>
          <p:nvPr/>
        </p:nvSpPr>
        <p:spPr>
          <a:xfrm>
            <a:off x="1046449" y="5836530"/>
            <a:ext cx="10927541" cy="608285"/>
          </a:xfrm>
          <a:prstGeom prst="rect">
            <a:avLst/>
          </a:prstGeom>
        </p:spPr>
        <p:style>
          <a:lnRef idx="1">
            <a:schemeClr val="accent3"/>
          </a:lnRef>
          <a:fillRef idx="2">
            <a:schemeClr val="accent3"/>
          </a:fillRef>
          <a:effectRef idx="1">
            <a:schemeClr val="accent3"/>
          </a:effectRef>
          <a:fontRef idx="minor">
            <a:schemeClr val="dk1"/>
          </a:fontRef>
        </p:style>
        <p:txBody>
          <a:bodyPr wrap="square" lIns="114720" tIns="57361" rIns="114720" bIns="57361" rtlCol="0">
            <a:spAutoFit/>
          </a:bodyPr>
          <a:lstStyle/>
          <a:p>
            <a:pPr defTabSz="1147203" fontAlgn="auto">
              <a:spcBef>
                <a:spcPts val="0"/>
              </a:spcBef>
              <a:spcAft>
                <a:spcPts val="0"/>
              </a:spcAft>
            </a:pPr>
            <a:r>
              <a:rPr lang="en-US" sz="3200" dirty="0">
                <a:solidFill>
                  <a:prstClr val="black"/>
                </a:solidFill>
                <a:latin typeface="Times New Roman" pitchFamily="18" charset="0"/>
                <a:cs typeface="Times New Roman" pitchFamily="18" charset="0"/>
              </a:rPr>
              <a:t>D: </a:t>
            </a:r>
            <a:r>
              <a:rPr lang="en-US" sz="3200" dirty="0" err="1">
                <a:solidFill>
                  <a:prstClr val="black"/>
                </a:solidFill>
                <a:latin typeface="Times New Roman" pitchFamily="18" charset="0"/>
                <a:cs typeface="Times New Roman" pitchFamily="18" charset="0"/>
              </a:rPr>
              <a:t>Đăng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bài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hoặc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bình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luận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gây</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mâu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thuẫn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vùng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miền</a:t>
            </a:r>
            <a:r>
              <a:rPr lang="en-US" sz="3200" dirty="0">
                <a:solidFill>
                  <a:prstClr val="black"/>
                </a:solidFill>
                <a:latin typeface="Times New Roman" pitchFamily="18" charset="0"/>
                <a:cs typeface="Times New Roman" pitchFamily="18" charset="0"/>
              </a:rPr>
              <a:t>. </a:t>
            </a:r>
          </a:p>
        </p:txBody>
      </p:sp>
      <p:sp>
        <p:nvSpPr>
          <p:cNvPr id="10" name="TextBox 9"/>
          <p:cNvSpPr txBox="1"/>
          <p:nvPr/>
        </p:nvSpPr>
        <p:spPr>
          <a:xfrm>
            <a:off x="1046449" y="3764177"/>
            <a:ext cx="10855533" cy="608285"/>
          </a:xfrm>
          <a:prstGeom prst="rect">
            <a:avLst/>
          </a:prstGeom>
        </p:spPr>
        <p:style>
          <a:lnRef idx="1">
            <a:schemeClr val="accent3"/>
          </a:lnRef>
          <a:fillRef idx="2">
            <a:schemeClr val="accent3"/>
          </a:fillRef>
          <a:effectRef idx="1">
            <a:schemeClr val="accent3"/>
          </a:effectRef>
          <a:fontRef idx="minor">
            <a:schemeClr val="dk1"/>
          </a:fontRef>
        </p:style>
        <p:txBody>
          <a:bodyPr wrap="square" lIns="114720" tIns="57361" rIns="114720" bIns="57361" rtlCol="0">
            <a:spAutoFit/>
          </a:bodyPr>
          <a:lstStyle/>
          <a:p>
            <a:pPr defTabSz="1147203" fontAlgn="auto">
              <a:spcBef>
                <a:spcPts val="0"/>
              </a:spcBef>
              <a:spcAft>
                <a:spcPts val="0"/>
              </a:spcAft>
            </a:pPr>
            <a:r>
              <a:rPr lang="en-US" sz="3200" dirty="0">
                <a:solidFill>
                  <a:prstClr val="black"/>
                </a:solidFill>
                <a:latin typeface="Times New Roman" pitchFamily="18" charset="0"/>
                <a:cs typeface="Times New Roman" pitchFamily="18" charset="0"/>
              </a:rPr>
              <a:t>B: </a:t>
            </a:r>
            <a:r>
              <a:rPr lang="vi-VN" sz="3200" dirty="0">
                <a:solidFill>
                  <a:prstClr val="black"/>
                </a:solidFill>
                <a:latin typeface="Times New Roman" pitchFamily="18" charset="0"/>
                <a:cs typeface="Times New Roman" pitchFamily="18" charset="0"/>
              </a:rPr>
              <a:t>Sử dụng trái phép tài khoản mạng của tổ chức, cá nhân khác. </a:t>
            </a:r>
            <a:endParaRPr lang="en-US" sz="3200" dirty="0">
              <a:solidFill>
                <a:prstClr val="black"/>
              </a:solidFill>
              <a:latin typeface="Times New Roman" pitchFamily="18" charset="0"/>
              <a:cs typeface="Times New Roman" pitchFamily="18" charset="0"/>
            </a:endParaRPr>
          </a:p>
        </p:txBody>
      </p:sp>
      <p:pic>
        <p:nvPicPr>
          <p:cNvPr id="12" name="Đ"/>
          <p:cNvPicPr>
            <a:picLocks noChangeAspect="1"/>
          </p:cNvPicPr>
          <p:nvPr/>
        </p:nvPicPr>
        <p:blipFill rotWithShape="1">
          <a:blip r:embed="rId7">
            <a:extLst>
              <a:ext uri="{BEBA8EAE-BF5A-486C-A8C5-ECC9F3942E4B}">
                <a14:imgProps xmlns:a14="http://schemas.microsoft.com/office/drawing/2010/main">
                  <a14:imgLayer r:embed="rId8">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3506933" y="1445032"/>
            <a:ext cx="6283252" cy="5787618"/>
          </a:xfrm>
          <a:prstGeom prst="rect">
            <a:avLst/>
          </a:prstGeom>
        </p:spPr>
      </p:pic>
      <p:pic>
        <p:nvPicPr>
          <p:cNvPr id="13" name="B"/>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717881" y="2247412"/>
            <a:ext cx="6750845" cy="5090375"/>
          </a:xfrm>
          <a:prstGeom prst="rect">
            <a:avLst/>
          </a:prstGeom>
        </p:spPr>
      </p:pic>
      <p:pic>
        <p:nvPicPr>
          <p:cNvPr id="16" name="C"/>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932194" y="2408140"/>
            <a:ext cx="6750845" cy="5090375"/>
          </a:xfrm>
          <a:prstGeom prst="rect">
            <a:avLst/>
          </a:prstGeom>
        </p:spPr>
      </p:pic>
      <p:pic>
        <p:nvPicPr>
          <p:cNvPr id="17" name="D"/>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666630" y="2170836"/>
            <a:ext cx="6750845" cy="5090375"/>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180219" y="228609"/>
            <a:ext cx="857250" cy="642902"/>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236348" y="1232532"/>
            <a:ext cx="857250" cy="642902"/>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231245" y="2408138"/>
            <a:ext cx="857250" cy="642902"/>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180219" y="3695939"/>
            <a:ext cx="857250" cy="642902"/>
          </a:xfrm>
          <a:prstGeom prst="rect">
            <a:avLst/>
          </a:prstGeom>
        </p:spPr>
      </p:pic>
    </p:spTree>
    <p:extLst>
      <p:ext uri="{BB962C8B-B14F-4D97-AF65-F5344CB8AC3E}">
        <p14:creationId xmlns:p14="http://schemas.microsoft.com/office/powerpoint/2010/main" val="133409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24"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24"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0"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80704" y="159941"/>
            <a:ext cx="11881320" cy="1571478"/>
          </a:xfrm>
          <a:prstGeom prst="roundRect">
            <a:avLst/>
          </a:prstGeom>
        </p:spPr>
        <p:style>
          <a:lnRef idx="3">
            <a:schemeClr val="lt1"/>
          </a:lnRef>
          <a:fillRef idx="1">
            <a:schemeClr val="accent3"/>
          </a:fillRef>
          <a:effectRef idx="1">
            <a:schemeClr val="accent3"/>
          </a:effectRef>
          <a:fontRef idx="minor">
            <a:schemeClr val="lt1"/>
          </a:fontRef>
        </p:style>
        <p:txBody>
          <a:bodyPr lIns="114720" tIns="57361" rIns="114720" bIns="57361" rtlCol="0" anchor="ctr"/>
          <a:lstStyle/>
          <a:p>
            <a:pPr algn="ctr" defTabSz="1147203" fontAlgn="auto">
              <a:spcBef>
                <a:spcPts val="0"/>
              </a:spcBef>
              <a:spcAft>
                <a:spcPts val="0"/>
              </a:spcAft>
            </a:pPr>
            <a:endParaRPr lang="en-US">
              <a:solidFill>
                <a:prstClr val="white"/>
              </a:solidFill>
            </a:endParaRPr>
          </a:p>
        </p:txBody>
      </p:sp>
      <p:sp>
        <p:nvSpPr>
          <p:cNvPr id="3" name="TextBox 2"/>
          <p:cNvSpPr txBox="1"/>
          <p:nvPr/>
        </p:nvSpPr>
        <p:spPr>
          <a:xfrm>
            <a:off x="380704" y="303957"/>
            <a:ext cx="11809311" cy="1223838"/>
          </a:xfrm>
          <a:prstGeom prst="rect">
            <a:avLst/>
          </a:prstGeom>
          <a:noFill/>
        </p:spPr>
        <p:txBody>
          <a:bodyPr wrap="square" lIns="114720" tIns="57361" rIns="114720" bIns="57361" rtlCol="0">
            <a:spAutoFit/>
          </a:bodyPr>
          <a:lstStyle/>
          <a:p>
            <a:pPr algn="ctr" defTabSz="1147203" fontAlgn="auto">
              <a:spcBef>
                <a:spcPts val="0"/>
              </a:spcBef>
              <a:spcAft>
                <a:spcPts val="0"/>
              </a:spcAft>
            </a:pPr>
            <a:r>
              <a:rPr lang="en-US" sz="3600" b="1" dirty="0" err="1">
                <a:solidFill>
                  <a:prstClr val="black"/>
                </a:solidFill>
                <a:latin typeface="Times New Roman" pitchFamily="18" charset="0"/>
                <a:ea typeface="+mn-ea"/>
                <a:cs typeface="Times New Roman" pitchFamily="18" charset="0"/>
              </a:rPr>
              <a:t>Câu</a:t>
            </a:r>
            <a:r>
              <a:rPr lang="en-US" sz="3600" b="1" dirty="0">
                <a:solidFill>
                  <a:prstClr val="black"/>
                </a:solidFill>
                <a:latin typeface="Times New Roman" pitchFamily="18" charset="0"/>
                <a:ea typeface="+mn-ea"/>
                <a:cs typeface="Times New Roman" pitchFamily="18" charset="0"/>
              </a:rPr>
              <a:t> 2: </a:t>
            </a:r>
            <a:r>
              <a:rPr lang="vi-VN" sz="3600" b="1" dirty="0">
                <a:solidFill>
                  <a:prstClr val="black"/>
                </a:solidFill>
                <a:latin typeface="Times New Roman" pitchFamily="18" charset="0"/>
                <a:ea typeface="+mn-ea"/>
                <a:cs typeface="Times New Roman" pitchFamily="18" charset="0"/>
              </a:rPr>
              <a:t>Phương án nào sau đây là ứng dụng hỗ trợ và phổ biến tệ nạn trên mạng?</a:t>
            </a:r>
          </a:p>
        </p:txBody>
      </p:sp>
      <p:sp>
        <p:nvSpPr>
          <p:cNvPr id="7" name="TextBox 6"/>
          <p:cNvSpPr txBox="1"/>
          <p:nvPr/>
        </p:nvSpPr>
        <p:spPr>
          <a:xfrm>
            <a:off x="1051878" y="4875442"/>
            <a:ext cx="10850104" cy="731395"/>
          </a:xfrm>
          <a:prstGeom prst="rect">
            <a:avLst/>
          </a:prstGeom>
        </p:spPr>
        <p:style>
          <a:lnRef idx="1">
            <a:schemeClr val="accent3"/>
          </a:lnRef>
          <a:fillRef idx="2">
            <a:schemeClr val="accent3"/>
          </a:fillRef>
          <a:effectRef idx="1">
            <a:schemeClr val="accent3"/>
          </a:effectRef>
          <a:fontRef idx="minor">
            <a:schemeClr val="dk1"/>
          </a:fontRef>
        </p:style>
        <p:txBody>
          <a:bodyPr wrap="square" lIns="114720" tIns="57361" rIns="114720" bIns="57361" rtlCol="0">
            <a:spAutoFit/>
          </a:bodyPr>
          <a:lstStyle/>
          <a:p>
            <a:pPr defTabSz="1147203" fontAlgn="auto">
              <a:spcBef>
                <a:spcPts val="0"/>
              </a:spcBef>
              <a:spcAft>
                <a:spcPts val="0"/>
              </a:spcAft>
            </a:pPr>
            <a:r>
              <a:rPr lang="en-US" sz="4000" dirty="0">
                <a:solidFill>
                  <a:prstClr val="black"/>
                </a:solidFill>
                <a:latin typeface="Times New Roman" pitchFamily="18" charset="0"/>
                <a:cs typeface="Times New Roman" pitchFamily="18" charset="0"/>
              </a:rPr>
              <a:t>C: </a:t>
            </a:r>
            <a:r>
              <a:rPr lang="en-US" sz="4000" dirty="0" err="1">
                <a:solidFill>
                  <a:prstClr val="black"/>
                </a:solidFill>
                <a:latin typeface="Times New Roman" pitchFamily="18" charset="0"/>
                <a:cs typeface="Times New Roman" pitchFamily="18" charset="0"/>
              </a:rPr>
              <a:t>Tổ</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chức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đánh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bạc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trực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tuyến</a:t>
            </a:r>
            <a:r>
              <a:rPr lang="en-US" sz="4000" dirty="0">
                <a:solidFill>
                  <a:prstClr val="black"/>
                </a:solidFill>
                <a:latin typeface="Times New Roman" pitchFamily="18" charset="0"/>
                <a:cs typeface="Times New Roman" pitchFamily="18" charset="0"/>
              </a:rPr>
              <a:t>.</a:t>
            </a:r>
          </a:p>
        </p:txBody>
      </p:sp>
      <p:sp>
        <p:nvSpPr>
          <p:cNvPr id="8" name="TextBox 7"/>
          <p:cNvSpPr txBox="1"/>
          <p:nvPr/>
        </p:nvSpPr>
        <p:spPr>
          <a:xfrm>
            <a:off x="1075862" y="2799032"/>
            <a:ext cx="10868714" cy="731395"/>
          </a:xfrm>
          <a:prstGeom prst="rect">
            <a:avLst/>
          </a:prstGeom>
        </p:spPr>
        <p:style>
          <a:lnRef idx="1">
            <a:schemeClr val="accent3"/>
          </a:lnRef>
          <a:fillRef idx="2">
            <a:schemeClr val="accent3"/>
          </a:fillRef>
          <a:effectRef idx="1">
            <a:schemeClr val="accent3"/>
          </a:effectRef>
          <a:fontRef idx="minor">
            <a:schemeClr val="dk1"/>
          </a:fontRef>
        </p:style>
        <p:txBody>
          <a:bodyPr wrap="square" lIns="114720" tIns="57361" rIns="114720" bIns="57361" rtlCol="0">
            <a:spAutoFit/>
          </a:bodyPr>
          <a:lstStyle/>
          <a:p>
            <a:pPr defTabSz="1147203" fontAlgn="auto">
              <a:spcBef>
                <a:spcPts val="0"/>
              </a:spcBef>
              <a:spcAft>
                <a:spcPts val="0"/>
              </a:spcAft>
            </a:pPr>
            <a:r>
              <a:rPr lang="en-US" sz="4000" dirty="0">
                <a:solidFill>
                  <a:prstClr val="black"/>
                </a:solidFill>
                <a:latin typeface="Times New Roman" pitchFamily="18" charset="0"/>
                <a:cs typeface="Times New Roman" pitchFamily="18" charset="0"/>
              </a:rPr>
              <a:t>A: </a:t>
            </a:r>
            <a:r>
              <a:rPr lang="en-US" sz="4000" dirty="0" err="1">
                <a:solidFill>
                  <a:prstClr val="black"/>
                </a:solidFill>
                <a:latin typeface="Times New Roman" pitchFamily="18" charset="0"/>
                <a:cs typeface="Times New Roman" pitchFamily="18" charset="0"/>
              </a:rPr>
              <a:t>Học</a:t>
            </a:r>
            <a:r>
              <a:rPr lang="en-US" sz="4000" dirty="0">
                <a:solidFill>
                  <a:prstClr val="black"/>
                </a:solidFill>
                <a:latin typeface="Times New Roman" pitchFamily="18" charset="0"/>
                <a:cs typeface="Times New Roman" pitchFamily="18" charset="0"/>
              </a:rPr>
              <a:t> online.</a:t>
            </a:r>
          </a:p>
        </p:txBody>
      </p:sp>
      <p:sp>
        <p:nvSpPr>
          <p:cNvPr id="9" name="TextBox 8"/>
          <p:cNvSpPr txBox="1"/>
          <p:nvPr/>
        </p:nvSpPr>
        <p:spPr>
          <a:xfrm>
            <a:off x="1046449" y="5836530"/>
            <a:ext cx="10927541" cy="731395"/>
          </a:xfrm>
          <a:prstGeom prst="rect">
            <a:avLst/>
          </a:prstGeom>
        </p:spPr>
        <p:style>
          <a:lnRef idx="1">
            <a:schemeClr val="accent3"/>
          </a:lnRef>
          <a:fillRef idx="2">
            <a:schemeClr val="accent3"/>
          </a:fillRef>
          <a:effectRef idx="1">
            <a:schemeClr val="accent3"/>
          </a:effectRef>
          <a:fontRef idx="minor">
            <a:schemeClr val="dk1"/>
          </a:fontRef>
        </p:style>
        <p:txBody>
          <a:bodyPr wrap="square" lIns="114720" tIns="57361" rIns="114720" bIns="57361" rtlCol="0">
            <a:spAutoFit/>
          </a:bodyPr>
          <a:lstStyle/>
          <a:p>
            <a:pPr defTabSz="1147203" fontAlgn="auto">
              <a:spcBef>
                <a:spcPts val="0"/>
              </a:spcBef>
              <a:spcAft>
                <a:spcPts val="0"/>
              </a:spcAft>
            </a:pPr>
            <a:r>
              <a:rPr lang="en-US" sz="4000" dirty="0">
                <a:solidFill>
                  <a:prstClr val="black"/>
                </a:solidFill>
                <a:latin typeface="Times New Roman" pitchFamily="18" charset="0"/>
                <a:cs typeface="Times New Roman" pitchFamily="18" charset="0"/>
              </a:rPr>
              <a:t>D: </a:t>
            </a:r>
            <a:r>
              <a:rPr lang="en-US" sz="4000" dirty="0" err="1">
                <a:solidFill>
                  <a:prstClr val="black"/>
                </a:solidFill>
                <a:latin typeface="Times New Roman" pitchFamily="18" charset="0"/>
                <a:cs typeface="Times New Roman" pitchFamily="18" charset="0"/>
              </a:rPr>
              <a:t>Mua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sắm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trực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tuyến</a:t>
            </a:r>
            <a:r>
              <a:rPr lang="en-US" sz="4000" dirty="0">
                <a:solidFill>
                  <a:prstClr val="black"/>
                </a:solidFill>
                <a:latin typeface="Times New Roman" pitchFamily="18" charset="0"/>
                <a:cs typeface="Times New Roman" pitchFamily="18" charset="0"/>
              </a:rPr>
              <a:t>.</a:t>
            </a:r>
          </a:p>
        </p:txBody>
      </p:sp>
      <p:sp>
        <p:nvSpPr>
          <p:cNvPr id="10" name="TextBox 9"/>
          <p:cNvSpPr txBox="1"/>
          <p:nvPr/>
        </p:nvSpPr>
        <p:spPr>
          <a:xfrm>
            <a:off x="1046449" y="3764177"/>
            <a:ext cx="10855533" cy="731395"/>
          </a:xfrm>
          <a:prstGeom prst="rect">
            <a:avLst/>
          </a:prstGeom>
        </p:spPr>
        <p:style>
          <a:lnRef idx="1">
            <a:schemeClr val="accent3"/>
          </a:lnRef>
          <a:fillRef idx="2">
            <a:schemeClr val="accent3"/>
          </a:fillRef>
          <a:effectRef idx="1">
            <a:schemeClr val="accent3"/>
          </a:effectRef>
          <a:fontRef idx="minor">
            <a:schemeClr val="dk1"/>
          </a:fontRef>
        </p:style>
        <p:txBody>
          <a:bodyPr wrap="square" lIns="114720" tIns="57361" rIns="114720" bIns="57361" rtlCol="0">
            <a:spAutoFit/>
          </a:bodyPr>
          <a:lstStyle/>
          <a:p>
            <a:pPr defTabSz="1147203" fontAlgn="auto">
              <a:spcBef>
                <a:spcPts val="0"/>
              </a:spcBef>
              <a:spcAft>
                <a:spcPts val="0"/>
              </a:spcAft>
            </a:pPr>
            <a:r>
              <a:rPr lang="en-US" sz="4000" dirty="0">
                <a:solidFill>
                  <a:prstClr val="black"/>
                </a:solidFill>
                <a:latin typeface="Times New Roman" pitchFamily="18" charset="0"/>
                <a:cs typeface="Times New Roman" pitchFamily="18" charset="0"/>
              </a:rPr>
              <a:t>B: </a:t>
            </a:r>
            <a:r>
              <a:rPr lang="vi-VN" sz="4000" dirty="0">
                <a:solidFill>
                  <a:prstClr val="black"/>
                </a:solidFill>
                <a:latin typeface="Times New Roman" pitchFamily="18" charset="0"/>
                <a:cs typeface="Times New Roman" pitchFamily="18" charset="0"/>
              </a:rPr>
              <a:t>Internet Banking.</a:t>
            </a:r>
            <a:endParaRPr lang="en-US" sz="4000" dirty="0">
              <a:solidFill>
                <a:prstClr val="black"/>
              </a:solidFill>
              <a:latin typeface="Times New Roman" pitchFamily="18" charset="0"/>
              <a:cs typeface="Times New Roman" pitchFamily="18" charset="0"/>
            </a:endParaRPr>
          </a:p>
        </p:txBody>
      </p:sp>
      <p:pic>
        <p:nvPicPr>
          <p:cNvPr id="11" name="Picture 10">
            <a:hlinkClick r:id="" action="ppaction://hlinkshowjump?jump=nextslide"/>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9712251" y="5130127"/>
            <a:ext cx="3097792" cy="2033188"/>
          </a:xfrm>
          <a:prstGeom prst="rect">
            <a:avLst/>
          </a:prstGeom>
        </p:spPr>
      </p:pic>
      <p:pic>
        <p:nvPicPr>
          <p:cNvPr id="12" name="Đ"/>
          <p:cNvPicPr>
            <a:picLocks noChangeAspect="1"/>
          </p:cNvPicPr>
          <p:nvPr/>
        </p:nvPicPr>
        <p:blipFill rotWithShape="1">
          <a:blip r:embed="rId7">
            <a:extLst>
              <a:ext uri="{BEBA8EAE-BF5A-486C-A8C5-ECC9F3942E4B}">
                <a14:imgProps xmlns:a14="http://schemas.microsoft.com/office/drawing/2010/main">
                  <a14:imgLayer r:embed="rId8">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3506933" y="1445032"/>
            <a:ext cx="6283252" cy="5787618"/>
          </a:xfrm>
          <a:prstGeom prst="rect">
            <a:avLst/>
          </a:prstGeom>
        </p:spPr>
      </p:pic>
      <p:pic>
        <p:nvPicPr>
          <p:cNvPr id="13" name="B"/>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717881" y="2247412"/>
            <a:ext cx="6750845" cy="5090375"/>
          </a:xfrm>
          <a:prstGeom prst="rect">
            <a:avLst/>
          </a:prstGeom>
        </p:spPr>
      </p:pic>
      <p:pic>
        <p:nvPicPr>
          <p:cNvPr id="16" name="C"/>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932194" y="2408140"/>
            <a:ext cx="6750845" cy="5090375"/>
          </a:xfrm>
          <a:prstGeom prst="rect">
            <a:avLst/>
          </a:prstGeom>
        </p:spPr>
      </p:pic>
      <p:pic>
        <p:nvPicPr>
          <p:cNvPr id="17" name="D"/>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666630" y="2170836"/>
            <a:ext cx="6750845" cy="5090375"/>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180219" y="228609"/>
            <a:ext cx="857250" cy="642902"/>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236348" y="1232532"/>
            <a:ext cx="857250" cy="642902"/>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231245" y="2408138"/>
            <a:ext cx="857250" cy="642902"/>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180219" y="3695939"/>
            <a:ext cx="857250" cy="642902"/>
          </a:xfrm>
          <a:prstGeom prst="rect">
            <a:avLst/>
          </a:prstGeom>
        </p:spPr>
      </p:pic>
    </p:spTree>
    <p:extLst>
      <p:ext uri="{BB962C8B-B14F-4D97-AF65-F5344CB8AC3E}">
        <p14:creationId xmlns:p14="http://schemas.microsoft.com/office/powerpoint/2010/main" val="337544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24"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24"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24"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80704" y="159941"/>
            <a:ext cx="11881320" cy="1571478"/>
          </a:xfrm>
          <a:prstGeom prst="roundRect">
            <a:avLst/>
          </a:prstGeom>
        </p:spPr>
        <p:style>
          <a:lnRef idx="3">
            <a:schemeClr val="lt1"/>
          </a:lnRef>
          <a:fillRef idx="1">
            <a:schemeClr val="accent3"/>
          </a:fillRef>
          <a:effectRef idx="1">
            <a:schemeClr val="accent3"/>
          </a:effectRef>
          <a:fontRef idx="minor">
            <a:schemeClr val="lt1"/>
          </a:fontRef>
        </p:style>
        <p:txBody>
          <a:bodyPr lIns="114720" tIns="57361" rIns="114720" bIns="57361" rtlCol="0" anchor="ctr"/>
          <a:lstStyle/>
          <a:p>
            <a:pPr algn="ctr" defTabSz="1147203" fontAlgn="auto">
              <a:spcBef>
                <a:spcPts val="0"/>
              </a:spcBef>
              <a:spcAft>
                <a:spcPts val="0"/>
              </a:spcAft>
            </a:pPr>
            <a:endParaRPr lang="en-US">
              <a:solidFill>
                <a:prstClr val="white"/>
              </a:solidFill>
            </a:endParaRPr>
          </a:p>
        </p:txBody>
      </p:sp>
      <p:sp>
        <p:nvSpPr>
          <p:cNvPr id="3" name="TextBox 2"/>
          <p:cNvSpPr txBox="1"/>
          <p:nvPr/>
        </p:nvSpPr>
        <p:spPr>
          <a:xfrm>
            <a:off x="380704" y="303957"/>
            <a:ext cx="11809311" cy="1223838"/>
          </a:xfrm>
          <a:prstGeom prst="rect">
            <a:avLst/>
          </a:prstGeom>
          <a:noFill/>
        </p:spPr>
        <p:txBody>
          <a:bodyPr wrap="square" lIns="114720" tIns="57361" rIns="114720" bIns="57361" rtlCol="0">
            <a:spAutoFit/>
          </a:bodyPr>
          <a:lstStyle/>
          <a:p>
            <a:pPr algn="ctr" defTabSz="1147203" fontAlgn="auto">
              <a:spcBef>
                <a:spcPts val="0"/>
              </a:spcBef>
              <a:spcAft>
                <a:spcPts val="0"/>
              </a:spcAft>
            </a:pPr>
            <a:r>
              <a:rPr lang="en-US" sz="3600" b="1" dirty="0" err="1">
                <a:solidFill>
                  <a:prstClr val="black"/>
                </a:solidFill>
                <a:latin typeface="Times New Roman" pitchFamily="18" charset="0"/>
                <a:ea typeface="+mn-ea"/>
                <a:cs typeface="Times New Roman" pitchFamily="18" charset="0"/>
              </a:rPr>
              <a:t>Câu</a:t>
            </a:r>
            <a:r>
              <a:rPr lang="en-US" sz="3600" b="1" dirty="0">
                <a:solidFill>
                  <a:prstClr val="black"/>
                </a:solidFill>
                <a:latin typeface="Times New Roman" pitchFamily="18" charset="0"/>
                <a:ea typeface="+mn-ea"/>
                <a:cs typeface="Times New Roman" pitchFamily="18" charset="0"/>
              </a:rPr>
              <a:t> 3: </a:t>
            </a:r>
            <a:r>
              <a:rPr lang="vi-VN" sz="3600" b="1" dirty="0">
                <a:solidFill>
                  <a:prstClr val="black"/>
                </a:solidFill>
                <a:latin typeface="Times New Roman" pitchFamily="18" charset="0"/>
                <a:ea typeface="+mn-ea"/>
                <a:cs typeface="Times New Roman" pitchFamily="18" charset="0"/>
              </a:rPr>
              <a:t>Văn bản nào quy định chi tiết việc bảo đảm an toàn thông tin và an ninh thông tin?</a:t>
            </a:r>
          </a:p>
        </p:txBody>
      </p:sp>
      <p:sp>
        <p:nvSpPr>
          <p:cNvPr id="7" name="TextBox 6"/>
          <p:cNvSpPr txBox="1"/>
          <p:nvPr/>
        </p:nvSpPr>
        <p:spPr>
          <a:xfrm>
            <a:off x="1051878" y="4875442"/>
            <a:ext cx="10850104" cy="731395"/>
          </a:xfrm>
          <a:prstGeom prst="rect">
            <a:avLst/>
          </a:prstGeom>
        </p:spPr>
        <p:style>
          <a:lnRef idx="1">
            <a:schemeClr val="accent3"/>
          </a:lnRef>
          <a:fillRef idx="2">
            <a:schemeClr val="accent3"/>
          </a:fillRef>
          <a:effectRef idx="1">
            <a:schemeClr val="accent3"/>
          </a:effectRef>
          <a:fontRef idx="minor">
            <a:schemeClr val="dk1"/>
          </a:fontRef>
        </p:style>
        <p:txBody>
          <a:bodyPr wrap="square" lIns="114720" tIns="57361" rIns="114720" bIns="57361" rtlCol="0">
            <a:spAutoFit/>
          </a:bodyPr>
          <a:lstStyle/>
          <a:p>
            <a:pPr defTabSz="1147203" fontAlgn="auto">
              <a:spcBef>
                <a:spcPts val="0"/>
              </a:spcBef>
              <a:spcAft>
                <a:spcPts val="0"/>
              </a:spcAft>
            </a:pPr>
            <a:r>
              <a:rPr lang="en-US" sz="4000" dirty="0">
                <a:solidFill>
                  <a:prstClr val="black"/>
                </a:solidFill>
                <a:latin typeface="Times New Roman" pitchFamily="18" charset="0"/>
                <a:cs typeface="Times New Roman" pitchFamily="18" charset="0"/>
              </a:rPr>
              <a:t>C: </a:t>
            </a:r>
            <a:r>
              <a:rPr lang="en-US" sz="4000" dirty="0" err="1">
                <a:solidFill>
                  <a:prstClr val="black"/>
                </a:solidFill>
                <a:latin typeface="Times New Roman" pitchFamily="18" charset="0"/>
                <a:cs typeface="Times New Roman" pitchFamily="18" charset="0"/>
              </a:rPr>
              <a:t>Nghị</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định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số</a:t>
            </a:r>
            <a:r>
              <a:rPr lang="en-US" sz="4000" dirty="0">
                <a:solidFill>
                  <a:prstClr val="black"/>
                </a:solidFill>
                <a:latin typeface="Times New Roman" pitchFamily="18" charset="0"/>
                <a:cs typeface="Times New Roman" pitchFamily="18" charset="0"/>
              </a:rPr>
              <a:t> 72/2013/NĐ-CP.</a:t>
            </a:r>
          </a:p>
        </p:txBody>
      </p:sp>
      <p:sp>
        <p:nvSpPr>
          <p:cNvPr id="8" name="TextBox 7"/>
          <p:cNvSpPr txBox="1"/>
          <p:nvPr/>
        </p:nvSpPr>
        <p:spPr>
          <a:xfrm>
            <a:off x="1075862" y="2799032"/>
            <a:ext cx="10868714" cy="731395"/>
          </a:xfrm>
          <a:prstGeom prst="rect">
            <a:avLst/>
          </a:prstGeom>
        </p:spPr>
        <p:style>
          <a:lnRef idx="1">
            <a:schemeClr val="accent3"/>
          </a:lnRef>
          <a:fillRef idx="2">
            <a:schemeClr val="accent3"/>
          </a:fillRef>
          <a:effectRef idx="1">
            <a:schemeClr val="accent3"/>
          </a:effectRef>
          <a:fontRef idx="minor">
            <a:schemeClr val="dk1"/>
          </a:fontRef>
        </p:style>
        <p:txBody>
          <a:bodyPr wrap="square" lIns="114720" tIns="57361" rIns="114720" bIns="57361" rtlCol="0">
            <a:spAutoFit/>
          </a:bodyPr>
          <a:lstStyle/>
          <a:p>
            <a:pPr defTabSz="1147203" fontAlgn="auto">
              <a:spcBef>
                <a:spcPts val="0"/>
              </a:spcBef>
              <a:spcAft>
                <a:spcPts val="0"/>
              </a:spcAft>
            </a:pPr>
            <a:r>
              <a:rPr lang="en-US" sz="4000" dirty="0">
                <a:solidFill>
                  <a:prstClr val="black"/>
                </a:solidFill>
                <a:latin typeface="Times New Roman" pitchFamily="18" charset="0"/>
                <a:cs typeface="Times New Roman" pitchFamily="18" charset="0"/>
              </a:rPr>
              <a:t>A: </a:t>
            </a:r>
            <a:r>
              <a:rPr lang="en-US" sz="4000" dirty="0" err="1">
                <a:solidFill>
                  <a:prstClr val="black"/>
                </a:solidFill>
                <a:latin typeface="Times New Roman" pitchFamily="18" charset="0"/>
                <a:cs typeface="Times New Roman" pitchFamily="18" charset="0"/>
              </a:rPr>
              <a:t>Luật</a:t>
            </a:r>
            <a:r>
              <a:rPr lang="en-US" sz="4000" dirty="0">
                <a:solidFill>
                  <a:prstClr val="black"/>
                </a:solidFill>
                <a:latin typeface="Times New Roman" pitchFamily="18" charset="0"/>
                <a:cs typeface="Times New Roman" pitchFamily="18" charset="0"/>
              </a:rPr>
              <a:t> An </a:t>
            </a:r>
            <a:r>
              <a:rPr lang="en-US" sz="4000" dirty="0" err="1">
                <a:solidFill>
                  <a:prstClr val="black"/>
                </a:solidFill>
                <a:latin typeface="Times New Roman" pitchFamily="18" charset="0"/>
                <a:cs typeface="Times New Roman" pitchFamily="18" charset="0"/>
              </a:rPr>
              <a:t>ninh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mạng</a:t>
            </a:r>
            <a:r>
              <a:rPr lang="en-US" sz="4000" dirty="0">
                <a:solidFill>
                  <a:prstClr val="black"/>
                </a:solidFill>
                <a:latin typeface="Times New Roman" pitchFamily="18" charset="0"/>
                <a:cs typeface="Times New Roman" pitchFamily="18" charset="0"/>
              </a:rPr>
              <a:t> 2018</a:t>
            </a:r>
          </a:p>
        </p:txBody>
      </p:sp>
      <p:sp>
        <p:nvSpPr>
          <p:cNvPr id="9" name="TextBox 8"/>
          <p:cNvSpPr txBox="1"/>
          <p:nvPr/>
        </p:nvSpPr>
        <p:spPr>
          <a:xfrm>
            <a:off x="1046449" y="5836530"/>
            <a:ext cx="10927541" cy="731395"/>
          </a:xfrm>
          <a:prstGeom prst="rect">
            <a:avLst/>
          </a:prstGeom>
        </p:spPr>
        <p:style>
          <a:lnRef idx="1">
            <a:schemeClr val="accent3"/>
          </a:lnRef>
          <a:fillRef idx="2">
            <a:schemeClr val="accent3"/>
          </a:fillRef>
          <a:effectRef idx="1">
            <a:schemeClr val="accent3"/>
          </a:effectRef>
          <a:fontRef idx="minor">
            <a:schemeClr val="dk1"/>
          </a:fontRef>
        </p:style>
        <p:txBody>
          <a:bodyPr wrap="square" lIns="114720" tIns="57361" rIns="114720" bIns="57361" rtlCol="0">
            <a:spAutoFit/>
          </a:bodyPr>
          <a:lstStyle/>
          <a:p>
            <a:pPr defTabSz="1147203" fontAlgn="auto">
              <a:spcBef>
                <a:spcPts val="0"/>
              </a:spcBef>
              <a:spcAft>
                <a:spcPts val="0"/>
              </a:spcAft>
            </a:pPr>
            <a:r>
              <a:rPr lang="en-US" sz="4000" dirty="0">
                <a:solidFill>
                  <a:prstClr val="black"/>
                </a:solidFill>
                <a:latin typeface="Times New Roman" pitchFamily="18" charset="0"/>
                <a:cs typeface="Times New Roman" pitchFamily="18" charset="0"/>
              </a:rPr>
              <a:t>D: </a:t>
            </a:r>
            <a:r>
              <a:rPr lang="en-US" sz="4000" dirty="0" err="1">
                <a:solidFill>
                  <a:prstClr val="black"/>
                </a:solidFill>
                <a:latin typeface="Times New Roman" pitchFamily="18" charset="0"/>
                <a:cs typeface="Times New Roman" pitchFamily="18" charset="0"/>
              </a:rPr>
              <a:t>Luật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Công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nghệ</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thông</a:t>
            </a:r>
            <a:r>
              <a:rPr lang="en-US" sz="4000" dirty="0">
                <a:solidFill>
                  <a:prstClr val="black"/>
                </a:solidFill>
                <a:latin typeface="Times New Roman" pitchFamily="18" charset="0"/>
                <a:cs typeface="Times New Roman" pitchFamily="18" charset="0"/>
              </a:rPr>
              <a:t> tin </a:t>
            </a:r>
            <a:r>
              <a:rPr lang="en-US" sz="4000" dirty="0" err="1">
                <a:solidFill>
                  <a:prstClr val="black"/>
                </a:solidFill>
                <a:latin typeface="Times New Roman" pitchFamily="18" charset="0"/>
                <a:cs typeface="Times New Roman" pitchFamily="18" charset="0"/>
              </a:rPr>
              <a:t>số</a:t>
            </a:r>
            <a:r>
              <a:rPr lang="en-US" sz="4000" dirty="0">
                <a:solidFill>
                  <a:prstClr val="black"/>
                </a:solidFill>
                <a:latin typeface="Times New Roman" pitchFamily="18" charset="0"/>
                <a:cs typeface="Times New Roman" pitchFamily="18" charset="0"/>
              </a:rPr>
              <a:t> 67/2006/QH11.</a:t>
            </a:r>
          </a:p>
        </p:txBody>
      </p:sp>
      <p:sp>
        <p:nvSpPr>
          <p:cNvPr id="10" name="TextBox 9"/>
          <p:cNvSpPr txBox="1"/>
          <p:nvPr/>
        </p:nvSpPr>
        <p:spPr>
          <a:xfrm>
            <a:off x="1046449" y="3764177"/>
            <a:ext cx="10855533" cy="731395"/>
          </a:xfrm>
          <a:prstGeom prst="rect">
            <a:avLst/>
          </a:prstGeom>
        </p:spPr>
        <p:style>
          <a:lnRef idx="1">
            <a:schemeClr val="accent3"/>
          </a:lnRef>
          <a:fillRef idx="2">
            <a:schemeClr val="accent3"/>
          </a:fillRef>
          <a:effectRef idx="1">
            <a:schemeClr val="accent3"/>
          </a:effectRef>
          <a:fontRef idx="minor">
            <a:schemeClr val="dk1"/>
          </a:fontRef>
        </p:style>
        <p:txBody>
          <a:bodyPr wrap="square" lIns="114720" tIns="57361" rIns="114720" bIns="57361" rtlCol="0">
            <a:spAutoFit/>
          </a:bodyPr>
          <a:lstStyle/>
          <a:p>
            <a:pPr defTabSz="1147203" fontAlgn="auto">
              <a:spcBef>
                <a:spcPts val="0"/>
              </a:spcBef>
              <a:spcAft>
                <a:spcPts val="0"/>
              </a:spcAft>
            </a:pPr>
            <a:r>
              <a:rPr lang="en-US" sz="4000" dirty="0">
                <a:solidFill>
                  <a:prstClr val="black"/>
                </a:solidFill>
                <a:latin typeface="Times New Roman" pitchFamily="18" charset="0"/>
                <a:cs typeface="Times New Roman" pitchFamily="18" charset="0"/>
              </a:rPr>
              <a:t>B: </a:t>
            </a:r>
            <a:r>
              <a:rPr lang="en-US" sz="4000" dirty="0" err="1">
                <a:solidFill>
                  <a:prstClr val="black"/>
                </a:solidFill>
                <a:latin typeface="Times New Roman" pitchFamily="18" charset="0"/>
                <a:cs typeface="Times New Roman" pitchFamily="18" charset="0"/>
              </a:rPr>
              <a:t>Luật</a:t>
            </a:r>
            <a:r>
              <a:rPr lang="en-US" sz="4000" dirty="0">
                <a:solidFill>
                  <a:prstClr val="black"/>
                </a:solidFill>
                <a:latin typeface="Times New Roman" pitchFamily="18" charset="0"/>
                <a:cs typeface="Times New Roman" pitchFamily="18" charset="0"/>
              </a:rPr>
              <a:t> An </a:t>
            </a:r>
            <a:r>
              <a:rPr lang="en-US" sz="4000" dirty="0" err="1">
                <a:solidFill>
                  <a:prstClr val="black"/>
                </a:solidFill>
                <a:latin typeface="Times New Roman" pitchFamily="18" charset="0"/>
                <a:cs typeface="Times New Roman" pitchFamily="18" charset="0"/>
              </a:rPr>
              <a:t>toàn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thông</a:t>
            </a:r>
            <a:r>
              <a:rPr lang="en-US" sz="4000" dirty="0">
                <a:solidFill>
                  <a:prstClr val="black"/>
                </a:solidFill>
                <a:latin typeface="Times New Roman" pitchFamily="18" charset="0"/>
                <a:cs typeface="Times New Roman" pitchFamily="18" charset="0"/>
              </a:rPr>
              <a:t> tin 2015</a:t>
            </a:r>
          </a:p>
        </p:txBody>
      </p:sp>
      <p:pic>
        <p:nvPicPr>
          <p:cNvPr id="11" name="Picture 10">
            <a:hlinkClick r:id="" action="ppaction://hlinkshowjump?jump=nextslide"/>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9712251" y="5130127"/>
            <a:ext cx="3097792" cy="2033188"/>
          </a:xfrm>
          <a:prstGeom prst="rect">
            <a:avLst/>
          </a:prstGeom>
        </p:spPr>
      </p:pic>
      <p:pic>
        <p:nvPicPr>
          <p:cNvPr id="12" name="Đ"/>
          <p:cNvPicPr>
            <a:picLocks noChangeAspect="1"/>
          </p:cNvPicPr>
          <p:nvPr/>
        </p:nvPicPr>
        <p:blipFill rotWithShape="1">
          <a:blip r:embed="rId7">
            <a:extLst>
              <a:ext uri="{BEBA8EAE-BF5A-486C-A8C5-ECC9F3942E4B}">
                <a14:imgProps xmlns:a14="http://schemas.microsoft.com/office/drawing/2010/main">
                  <a14:imgLayer r:embed="rId8">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3506933" y="1445032"/>
            <a:ext cx="6283252" cy="5787618"/>
          </a:xfrm>
          <a:prstGeom prst="rect">
            <a:avLst/>
          </a:prstGeom>
        </p:spPr>
      </p:pic>
      <p:pic>
        <p:nvPicPr>
          <p:cNvPr id="13" name="B"/>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717881" y="2247412"/>
            <a:ext cx="6750845" cy="5090375"/>
          </a:xfrm>
          <a:prstGeom prst="rect">
            <a:avLst/>
          </a:prstGeom>
        </p:spPr>
      </p:pic>
      <p:pic>
        <p:nvPicPr>
          <p:cNvPr id="16" name="C"/>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932194" y="2408140"/>
            <a:ext cx="6750845" cy="5090375"/>
          </a:xfrm>
          <a:prstGeom prst="rect">
            <a:avLst/>
          </a:prstGeom>
        </p:spPr>
      </p:pic>
      <p:pic>
        <p:nvPicPr>
          <p:cNvPr id="17" name="D"/>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666630" y="2170836"/>
            <a:ext cx="6750845" cy="5090375"/>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180219" y="228609"/>
            <a:ext cx="857250" cy="642902"/>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236348" y="1232532"/>
            <a:ext cx="857250" cy="642902"/>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231245" y="2408138"/>
            <a:ext cx="857250" cy="642902"/>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180219" y="3695939"/>
            <a:ext cx="857250" cy="642902"/>
          </a:xfrm>
          <a:prstGeom prst="rect">
            <a:avLst/>
          </a:prstGeom>
        </p:spPr>
      </p:pic>
    </p:spTree>
    <p:extLst>
      <p:ext uri="{BB962C8B-B14F-4D97-AF65-F5344CB8AC3E}">
        <p14:creationId xmlns:p14="http://schemas.microsoft.com/office/powerpoint/2010/main" val="171912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24"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24"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24"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hlinkClick r:id="" action="ppaction://hlinkshowjump?jump=nextslide"/>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9712251" y="5130127"/>
            <a:ext cx="3097792" cy="2033188"/>
          </a:xfrm>
          <a:prstGeom prst="rect">
            <a:avLst/>
          </a:prstGeom>
        </p:spPr>
      </p:pic>
      <p:sp>
        <p:nvSpPr>
          <p:cNvPr id="2" name="Rounded Rectangle 1"/>
          <p:cNvSpPr/>
          <p:nvPr/>
        </p:nvSpPr>
        <p:spPr>
          <a:xfrm>
            <a:off x="380704" y="159941"/>
            <a:ext cx="11881320" cy="1571478"/>
          </a:xfrm>
          <a:prstGeom prst="roundRect">
            <a:avLst/>
          </a:prstGeom>
        </p:spPr>
        <p:style>
          <a:lnRef idx="3">
            <a:schemeClr val="lt1"/>
          </a:lnRef>
          <a:fillRef idx="1">
            <a:schemeClr val="accent3"/>
          </a:fillRef>
          <a:effectRef idx="1">
            <a:schemeClr val="accent3"/>
          </a:effectRef>
          <a:fontRef idx="minor">
            <a:schemeClr val="lt1"/>
          </a:fontRef>
        </p:style>
        <p:txBody>
          <a:bodyPr lIns="114720" tIns="57361" rIns="114720" bIns="57361" rtlCol="0" anchor="ctr"/>
          <a:lstStyle/>
          <a:p>
            <a:pPr algn="ctr" defTabSz="1147203" fontAlgn="auto">
              <a:spcBef>
                <a:spcPts val="0"/>
              </a:spcBef>
              <a:spcAft>
                <a:spcPts val="0"/>
              </a:spcAft>
            </a:pPr>
            <a:endParaRPr lang="en-US">
              <a:solidFill>
                <a:prstClr val="white"/>
              </a:solidFill>
            </a:endParaRPr>
          </a:p>
        </p:txBody>
      </p:sp>
      <p:sp>
        <p:nvSpPr>
          <p:cNvPr id="3" name="TextBox 2"/>
          <p:cNvSpPr txBox="1"/>
          <p:nvPr/>
        </p:nvSpPr>
        <p:spPr>
          <a:xfrm>
            <a:off x="380704" y="303957"/>
            <a:ext cx="11809311" cy="1223838"/>
          </a:xfrm>
          <a:prstGeom prst="rect">
            <a:avLst/>
          </a:prstGeom>
          <a:noFill/>
        </p:spPr>
        <p:txBody>
          <a:bodyPr wrap="square" lIns="114720" tIns="57361" rIns="114720" bIns="57361" rtlCol="0">
            <a:spAutoFit/>
          </a:bodyPr>
          <a:lstStyle/>
          <a:p>
            <a:pPr algn="ctr" defTabSz="1147203" fontAlgn="auto">
              <a:spcBef>
                <a:spcPts val="0"/>
              </a:spcBef>
              <a:spcAft>
                <a:spcPts val="0"/>
              </a:spcAft>
            </a:pPr>
            <a:r>
              <a:rPr lang="en-US" sz="3600" b="1" dirty="0" err="1">
                <a:solidFill>
                  <a:prstClr val="black"/>
                </a:solidFill>
                <a:latin typeface="Times New Roman" pitchFamily="18" charset="0"/>
                <a:ea typeface="+mn-ea"/>
                <a:cs typeface="Times New Roman" pitchFamily="18" charset="0"/>
              </a:rPr>
              <a:t>Câu</a:t>
            </a:r>
            <a:r>
              <a:rPr lang="en-US" sz="3600" b="1" dirty="0">
                <a:solidFill>
                  <a:prstClr val="black"/>
                </a:solidFill>
                <a:latin typeface="Times New Roman" pitchFamily="18" charset="0"/>
                <a:ea typeface="+mn-ea"/>
                <a:cs typeface="Times New Roman" pitchFamily="18" charset="0"/>
              </a:rPr>
              <a:t> 4: </a:t>
            </a:r>
            <a:r>
              <a:rPr lang="vi-VN" sz="3600" b="1" dirty="0">
                <a:solidFill>
                  <a:prstClr val="black"/>
                </a:solidFill>
                <a:latin typeface="Times New Roman" pitchFamily="18" charset="0"/>
                <a:ea typeface="+mn-ea"/>
                <a:cs typeface="Times New Roman" pitchFamily="18" charset="0"/>
              </a:rPr>
              <a:t>Hành vi nào sau đây là thiếu văn hoá khi hoạt động trong môi trường số?</a:t>
            </a:r>
          </a:p>
        </p:txBody>
      </p:sp>
      <p:sp>
        <p:nvSpPr>
          <p:cNvPr id="7" name="TextBox 6"/>
          <p:cNvSpPr txBox="1"/>
          <p:nvPr/>
        </p:nvSpPr>
        <p:spPr>
          <a:xfrm>
            <a:off x="1051879" y="2500077"/>
            <a:ext cx="10850104" cy="1100727"/>
          </a:xfrm>
          <a:prstGeom prst="rect">
            <a:avLst/>
          </a:prstGeom>
        </p:spPr>
        <p:style>
          <a:lnRef idx="1">
            <a:schemeClr val="accent3"/>
          </a:lnRef>
          <a:fillRef idx="2">
            <a:schemeClr val="accent3"/>
          </a:fillRef>
          <a:effectRef idx="1">
            <a:schemeClr val="accent3"/>
          </a:effectRef>
          <a:fontRef idx="minor">
            <a:schemeClr val="dk1"/>
          </a:fontRef>
        </p:style>
        <p:txBody>
          <a:bodyPr wrap="square" lIns="114720" tIns="57361" rIns="114720" bIns="57361" rtlCol="0">
            <a:spAutoFit/>
          </a:bodyPr>
          <a:lstStyle/>
          <a:p>
            <a:pPr defTabSz="1147203" fontAlgn="auto">
              <a:spcBef>
                <a:spcPts val="0"/>
              </a:spcBef>
              <a:spcAft>
                <a:spcPts val="0"/>
              </a:spcAft>
            </a:pPr>
            <a:r>
              <a:rPr lang="en-US" sz="3200" dirty="0">
                <a:solidFill>
                  <a:prstClr val="black"/>
                </a:solidFill>
                <a:latin typeface="Times New Roman" pitchFamily="18" charset="0"/>
                <a:cs typeface="Times New Roman" pitchFamily="18" charset="0"/>
              </a:rPr>
              <a:t>A: </a:t>
            </a:r>
            <a:r>
              <a:rPr lang="en-US" sz="3200" dirty="0" err="1">
                <a:solidFill>
                  <a:prstClr val="black"/>
                </a:solidFill>
                <a:latin typeface="Times New Roman" pitchFamily="18" charset="0"/>
                <a:cs typeface="Times New Roman" pitchFamily="18" charset="0"/>
              </a:rPr>
              <a:t>Dùng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từ</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ngữ</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phản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cảm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khi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bình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luận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trên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các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diễn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đàn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mạng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xã</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hội</a:t>
            </a:r>
            <a:r>
              <a:rPr lang="en-US" sz="3200" dirty="0">
                <a:solidFill>
                  <a:prstClr val="black"/>
                </a:solidFill>
                <a:latin typeface="Times New Roman" pitchFamily="18" charset="0"/>
                <a:cs typeface="Times New Roman" pitchFamily="18" charset="0"/>
              </a:rPr>
              <a:t>.</a:t>
            </a:r>
          </a:p>
        </p:txBody>
      </p:sp>
      <p:sp>
        <p:nvSpPr>
          <p:cNvPr id="8" name="TextBox 7"/>
          <p:cNvSpPr txBox="1"/>
          <p:nvPr/>
        </p:nvSpPr>
        <p:spPr>
          <a:xfrm>
            <a:off x="1033268" y="4825035"/>
            <a:ext cx="10868714" cy="608285"/>
          </a:xfrm>
          <a:prstGeom prst="rect">
            <a:avLst/>
          </a:prstGeom>
        </p:spPr>
        <p:style>
          <a:lnRef idx="1">
            <a:schemeClr val="accent3"/>
          </a:lnRef>
          <a:fillRef idx="2">
            <a:schemeClr val="accent3"/>
          </a:fillRef>
          <a:effectRef idx="1">
            <a:schemeClr val="accent3"/>
          </a:effectRef>
          <a:fontRef idx="minor">
            <a:schemeClr val="dk1"/>
          </a:fontRef>
        </p:style>
        <p:txBody>
          <a:bodyPr wrap="square" lIns="114720" tIns="57361" rIns="114720" bIns="57361" rtlCol="0">
            <a:spAutoFit/>
          </a:bodyPr>
          <a:lstStyle/>
          <a:p>
            <a:pPr defTabSz="1147203" fontAlgn="auto">
              <a:spcBef>
                <a:spcPts val="0"/>
              </a:spcBef>
              <a:spcAft>
                <a:spcPts val="0"/>
              </a:spcAft>
            </a:pPr>
            <a:r>
              <a:rPr lang="en-US" sz="3200" dirty="0">
                <a:solidFill>
                  <a:prstClr val="black"/>
                </a:solidFill>
                <a:latin typeface="Times New Roman" pitchFamily="18" charset="0"/>
                <a:cs typeface="Times New Roman" pitchFamily="18" charset="0"/>
              </a:rPr>
              <a:t>C: </a:t>
            </a:r>
            <a:r>
              <a:rPr lang="vi-VN" sz="3200" dirty="0">
                <a:solidFill>
                  <a:prstClr val="black"/>
                </a:solidFill>
                <a:latin typeface="Times New Roman" pitchFamily="18" charset="0"/>
                <a:cs typeface="Times New Roman" pitchFamily="18" charset="0"/>
              </a:rPr>
              <a:t>Làm lộ thông tin cá nhân, tổ chức gây ảnh hưởng xấu.</a:t>
            </a:r>
            <a:endParaRPr lang="en-US" sz="3200" dirty="0">
              <a:solidFill>
                <a:prstClr val="black"/>
              </a:solidFill>
              <a:latin typeface="Times New Roman" pitchFamily="18" charset="0"/>
              <a:cs typeface="Times New Roman" pitchFamily="18" charset="0"/>
            </a:endParaRPr>
          </a:p>
        </p:txBody>
      </p:sp>
      <p:sp>
        <p:nvSpPr>
          <p:cNvPr id="9" name="TextBox 8"/>
          <p:cNvSpPr txBox="1"/>
          <p:nvPr/>
        </p:nvSpPr>
        <p:spPr>
          <a:xfrm>
            <a:off x="1046449" y="5836530"/>
            <a:ext cx="10927541" cy="608285"/>
          </a:xfrm>
          <a:prstGeom prst="rect">
            <a:avLst/>
          </a:prstGeom>
        </p:spPr>
        <p:style>
          <a:lnRef idx="1">
            <a:schemeClr val="accent3"/>
          </a:lnRef>
          <a:fillRef idx="2">
            <a:schemeClr val="accent3"/>
          </a:fillRef>
          <a:effectRef idx="1">
            <a:schemeClr val="accent3"/>
          </a:effectRef>
          <a:fontRef idx="minor">
            <a:schemeClr val="dk1"/>
          </a:fontRef>
        </p:style>
        <p:txBody>
          <a:bodyPr wrap="square" lIns="114720" tIns="57361" rIns="114720" bIns="57361" rtlCol="0">
            <a:spAutoFit/>
          </a:bodyPr>
          <a:lstStyle/>
          <a:p>
            <a:pPr defTabSz="1147203" fontAlgn="auto">
              <a:spcBef>
                <a:spcPts val="0"/>
              </a:spcBef>
              <a:spcAft>
                <a:spcPts val="0"/>
              </a:spcAft>
            </a:pPr>
            <a:r>
              <a:rPr lang="en-US" sz="3200" dirty="0">
                <a:solidFill>
                  <a:prstClr val="black"/>
                </a:solidFill>
                <a:latin typeface="Times New Roman" pitchFamily="18" charset="0"/>
                <a:cs typeface="Times New Roman" pitchFamily="18" charset="0"/>
              </a:rPr>
              <a:t>D: </a:t>
            </a:r>
            <a:r>
              <a:rPr lang="vi-VN" sz="3200" dirty="0">
                <a:solidFill>
                  <a:prstClr val="black"/>
                </a:solidFill>
                <a:latin typeface="Times New Roman" pitchFamily="18" charset="0"/>
                <a:cs typeface="Times New Roman" pitchFamily="18" charset="0"/>
              </a:rPr>
              <a:t>Sử dụng dữ liệu của người khác mà không xin phép.</a:t>
            </a:r>
            <a:endParaRPr lang="en-US" sz="3200" dirty="0">
              <a:solidFill>
                <a:prstClr val="black"/>
              </a:solidFill>
              <a:latin typeface="Times New Roman" pitchFamily="18" charset="0"/>
              <a:cs typeface="Times New Roman" pitchFamily="18" charset="0"/>
            </a:endParaRPr>
          </a:p>
        </p:txBody>
      </p:sp>
      <p:sp>
        <p:nvSpPr>
          <p:cNvPr id="10" name="TextBox 9"/>
          <p:cNvSpPr txBox="1"/>
          <p:nvPr/>
        </p:nvSpPr>
        <p:spPr>
          <a:xfrm>
            <a:off x="1046449" y="3944144"/>
            <a:ext cx="10855533" cy="608285"/>
          </a:xfrm>
          <a:prstGeom prst="rect">
            <a:avLst/>
          </a:prstGeom>
        </p:spPr>
        <p:style>
          <a:lnRef idx="1">
            <a:schemeClr val="accent3"/>
          </a:lnRef>
          <a:fillRef idx="2">
            <a:schemeClr val="accent3"/>
          </a:fillRef>
          <a:effectRef idx="1">
            <a:schemeClr val="accent3"/>
          </a:effectRef>
          <a:fontRef idx="minor">
            <a:schemeClr val="dk1"/>
          </a:fontRef>
        </p:style>
        <p:txBody>
          <a:bodyPr wrap="square" lIns="114720" tIns="57361" rIns="114720" bIns="57361" rtlCol="0">
            <a:spAutoFit/>
          </a:bodyPr>
          <a:lstStyle/>
          <a:p>
            <a:pPr defTabSz="1147203" fontAlgn="auto">
              <a:spcBef>
                <a:spcPts val="0"/>
              </a:spcBef>
              <a:spcAft>
                <a:spcPts val="0"/>
              </a:spcAft>
            </a:pPr>
            <a:r>
              <a:rPr lang="en-US" sz="3200" dirty="0">
                <a:solidFill>
                  <a:prstClr val="black"/>
                </a:solidFill>
                <a:latin typeface="Times New Roman" pitchFamily="18" charset="0"/>
                <a:cs typeface="Times New Roman" pitchFamily="18" charset="0"/>
              </a:rPr>
              <a:t>B: </a:t>
            </a:r>
            <a:r>
              <a:rPr lang="vi-VN" sz="3200" dirty="0">
                <a:solidFill>
                  <a:prstClr val="black"/>
                </a:solidFill>
                <a:latin typeface="Times New Roman" pitchFamily="18" charset="0"/>
                <a:cs typeface="Times New Roman" pitchFamily="18" charset="0"/>
              </a:rPr>
              <a:t>Không sử dụng thiết bị số trong thời gian dài và liên tục. </a:t>
            </a:r>
          </a:p>
        </p:txBody>
      </p:sp>
      <p:pic>
        <p:nvPicPr>
          <p:cNvPr id="12" name="Đ"/>
          <p:cNvPicPr>
            <a:picLocks noChangeAspect="1"/>
          </p:cNvPicPr>
          <p:nvPr/>
        </p:nvPicPr>
        <p:blipFill rotWithShape="1">
          <a:blip r:embed="rId7">
            <a:extLst>
              <a:ext uri="{BEBA8EAE-BF5A-486C-A8C5-ECC9F3942E4B}">
                <a14:imgProps xmlns:a14="http://schemas.microsoft.com/office/drawing/2010/main">
                  <a14:imgLayer r:embed="rId8">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3506933" y="1445032"/>
            <a:ext cx="6283252" cy="5787618"/>
          </a:xfrm>
          <a:prstGeom prst="rect">
            <a:avLst/>
          </a:prstGeom>
        </p:spPr>
      </p:pic>
      <p:pic>
        <p:nvPicPr>
          <p:cNvPr id="13" name="B"/>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717881" y="2247412"/>
            <a:ext cx="6750845" cy="5090375"/>
          </a:xfrm>
          <a:prstGeom prst="rect">
            <a:avLst/>
          </a:prstGeom>
        </p:spPr>
      </p:pic>
      <p:pic>
        <p:nvPicPr>
          <p:cNvPr id="16" name="C"/>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932194" y="2408140"/>
            <a:ext cx="6750845" cy="5090375"/>
          </a:xfrm>
          <a:prstGeom prst="rect">
            <a:avLst/>
          </a:prstGeom>
        </p:spPr>
      </p:pic>
      <p:pic>
        <p:nvPicPr>
          <p:cNvPr id="17" name="D"/>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666630" y="2170836"/>
            <a:ext cx="6750845" cy="5090375"/>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180219" y="228609"/>
            <a:ext cx="857250" cy="642902"/>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236348" y="1232532"/>
            <a:ext cx="857250" cy="642902"/>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231245" y="2408138"/>
            <a:ext cx="857250" cy="642902"/>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180219" y="3695939"/>
            <a:ext cx="857250" cy="642902"/>
          </a:xfrm>
          <a:prstGeom prst="rect">
            <a:avLst/>
          </a:prstGeom>
        </p:spPr>
      </p:pic>
    </p:spTree>
    <p:extLst>
      <p:ext uri="{BB962C8B-B14F-4D97-AF65-F5344CB8AC3E}">
        <p14:creationId xmlns:p14="http://schemas.microsoft.com/office/powerpoint/2010/main" val="85706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24"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24"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24"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0703" y="447973"/>
            <a:ext cx="12241359" cy="2308324"/>
          </a:xfrm>
          <a:prstGeom prst="rect">
            <a:avLst/>
          </a:prstGeom>
        </p:spPr>
        <p:txBody>
          <a:bodyPr wrap="square">
            <a:spAutoFit/>
          </a:bodyPr>
          <a:lstStyle/>
          <a:p>
            <a:pPr algn="just"/>
            <a:r>
              <a:rPr lang="en-US" sz="3600" b="1" dirty="0" err="1">
                <a:solidFill>
                  <a:srgbClr val="231F20"/>
                </a:solidFill>
                <a:latin typeface="Times New Roman" panose="02020603050405020304" pitchFamily="18" charset="0"/>
                <a:cs typeface="Times New Roman" panose="02020603050405020304" pitchFamily="18" charset="0"/>
              </a:rPr>
              <a:t>Câu</a:t>
            </a:r>
            <a:r>
              <a:rPr lang="en-US" sz="3600" b="1" dirty="0">
                <a:solidFill>
                  <a:srgbClr val="231F20"/>
                </a:solidFill>
                <a:latin typeface="Times New Roman" panose="02020603050405020304" pitchFamily="18" charset="0"/>
                <a:cs typeface="Times New Roman" panose="02020603050405020304" pitchFamily="18" charset="0"/>
              </a:rPr>
              <a:t> 5: </a:t>
            </a:r>
            <a:r>
              <a:rPr lang="vi-VN" sz="3600" dirty="0">
                <a:solidFill>
                  <a:srgbClr val="231F20"/>
                </a:solidFill>
                <a:latin typeface="Times New Roman" panose="02020603050405020304" pitchFamily="18" charset="0"/>
                <a:cs typeface="Times New Roman" panose="02020603050405020304" pitchFamily="18" charset="0"/>
              </a:rPr>
              <a:t>Minh nhận được một liên kết lạ từ một bạn mới quen trên mạng yêu cầu chia sẻ liên kết này cho 5 bạn và truy cập liên kết để nhận được một phần quà là chiếc ba lô rất đẹp. Theo em, Minh có nên làm theo yêu cầu đó không? Tại sao? </a:t>
            </a:r>
            <a:endParaRPr lang="en-US" sz="3600" dirty="0">
              <a:latin typeface="Times New Roman" panose="02020603050405020304" pitchFamily="18" charset="0"/>
              <a:cs typeface="Times New Roman" panose="02020603050405020304" pitchFamily="18" charset="0"/>
            </a:endParaRPr>
          </a:p>
        </p:txBody>
      </p:sp>
      <p:sp>
        <p:nvSpPr>
          <p:cNvPr id="3" name="Rectangle 2"/>
          <p:cNvSpPr/>
          <p:nvPr/>
        </p:nvSpPr>
        <p:spPr>
          <a:xfrm>
            <a:off x="737321" y="2896245"/>
            <a:ext cx="12097344" cy="584775"/>
          </a:xfrm>
          <a:prstGeom prst="rect">
            <a:avLst/>
          </a:prstGeom>
        </p:spPr>
        <p:txBody>
          <a:bodyPr wrap="square">
            <a:spAutoFit/>
          </a:bodyPr>
          <a:lstStyle/>
          <a:p>
            <a:r>
              <a:rPr lang="vi-VN" sz="3200" dirty="0">
                <a:solidFill>
                  <a:srgbClr val="FF0000"/>
                </a:solidFill>
                <a:latin typeface="Times New Roman" panose="02020603050405020304" pitchFamily="18" charset="0"/>
                <a:cs typeface="Times New Roman" panose="02020603050405020304" pitchFamily="18" charset="0"/>
              </a:rPr>
              <a:t>Bạn Minh không nên làm theo yêu cầu đó</a:t>
            </a:r>
            <a:r>
              <a:rPr lang="vi-VN" sz="3200">
                <a:solidFill>
                  <a:srgbClr val="FF0000"/>
                </a:solidFill>
                <a:latin typeface="Times New Roman" panose="02020603050405020304" pitchFamily="18" charset="0"/>
                <a:cs typeface="Times New Roman" panose="02020603050405020304" pitchFamily="18" charset="0"/>
              </a:rPr>
              <a:t>. </a:t>
            </a:r>
            <a:r>
              <a:rPr lang="en-US" sz="3200">
                <a:solidFill>
                  <a:srgbClr val="FF0000"/>
                </a:solidFill>
                <a:latin typeface="Times New Roman" panose="02020603050405020304" pitchFamily="18" charset="0"/>
                <a:cs typeface="Times New Roman" panose="02020603050405020304" pitchFamily="18" charset="0"/>
              </a:rPr>
              <a:t>Vì:</a:t>
            </a:r>
            <a:r>
              <a:rPr lang="vi-VN" sz="3200" dirty="0">
                <a:solidFill>
                  <a:srgbClr val="FF0000"/>
                </a:solidFill>
                <a:latin typeface="Times New Roman" panose="02020603050405020304" pitchFamily="18" charset="0"/>
                <a:cs typeface="Times New Roman" panose="02020603050405020304" pitchFamily="18" charset="0"/>
              </a:rPr>
              <a:t>				</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92671" y="3832349"/>
            <a:ext cx="12529391" cy="2554545"/>
          </a:xfrm>
          <a:prstGeom prst="rect">
            <a:avLst/>
          </a:prstGeom>
        </p:spPr>
        <p:txBody>
          <a:bodyPr wrap="square">
            <a:spAutoFit/>
          </a:bodyPr>
          <a:lstStyle/>
          <a:p>
            <a:pPr algn="just"/>
            <a:r>
              <a:rPr lang="en-US" sz="3200" dirty="0">
                <a:solidFill>
                  <a:srgbClr val="FF0000"/>
                </a:solidFill>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Liên kết có thể là một mối đe dọa hoặc một hình thức lừa đảo hoặc lấy </a:t>
            </a:r>
            <a:r>
              <a:rPr lang="vi-VN" sz="3200">
                <a:solidFill>
                  <a:srgbClr val="FF0000"/>
                </a:solidFill>
                <a:latin typeface="Times New Roman" panose="02020603050405020304" pitchFamily="18" charset="0"/>
                <a:cs typeface="Times New Roman" panose="02020603050405020304" pitchFamily="18" charset="0"/>
              </a:rPr>
              <a:t>thông tin</a:t>
            </a:r>
            <a:r>
              <a:rPr lang="en-US" sz="3200">
                <a:solidFill>
                  <a:srgbClr val="FF0000"/>
                </a:solidFill>
                <a:latin typeface="Times New Roman" panose="02020603050405020304" pitchFamily="18" charset="0"/>
                <a:cs typeface="Times New Roman" panose="02020603050405020304" pitchFamily="18" charset="0"/>
              </a:rPr>
              <a:t>.</a:t>
            </a:r>
            <a:endParaRPr lang="vi-VN" sz="3200" dirty="0">
              <a:solidFill>
                <a:srgbClr val="FF0000"/>
              </a:solidFill>
              <a:latin typeface="Times New Roman" panose="02020603050405020304" pitchFamily="18" charset="0"/>
              <a:cs typeface="Times New Roman" panose="02020603050405020304" pitchFamily="18" charset="0"/>
            </a:endParaRPr>
          </a:p>
          <a:p>
            <a:pPr algn="just"/>
            <a:r>
              <a:rPr lang="en-US" sz="3200" dirty="0">
                <a:solidFill>
                  <a:srgbClr val="FF0000"/>
                </a:solidFill>
                <a:latin typeface="Times New Roman" panose="02020603050405020304" pitchFamily="18" charset="0"/>
                <a:cs typeface="Times New Roman" panose="02020603050405020304" pitchFamily="18" charset="0"/>
              </a:rPr>
              <a:t>- </a:t>
            </a:r>
            <a:r>
              <a:rPr lang="vi-VN" sz="3200">
                <a:solidFill>
                  <a:srgbClr val="FF0000"/>
                </a:solidFill>
                <a:latin typeface="Times New Roman" panose="02020603050405020304" pitchFamily="18" charset="0"/>
                <a:cs typeface="Times New Roman" panose="02020603050405020304" pitchFamily="18" charset="0"/>
              </a:rPr>
              <a:t>Chia s</a:t>
            </a:r>
            <a:r>
              <a:rPr lang="en-US" sz="3200">
                <a:solidFill>
                  <a:srgbClr val="FF0000"/>
                </a:solidFill>
                <a:latin typeface="Times New Roman" panose="02020603050405020304" pitchFamily="18" charset="0"/>
                <a:cs typeface="Times New Roman" panose="02020603050405020304" pitchFamily="18" charset="0"/>
              </a:rPr>
              <a:t>ẻ</a:t>
            </a:r>
            <a:r>
              <a:rPr lang="vi-VN" sz="3200">
                <a:solidFill>
                  <a:srgbClr val="FF0000"/>
                </a:solidFill>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liên kết cho người khác là hành động lây lan mối đe dọa </a:t>
            </a:r>
            <a:r>
              <a:rPr lang="vi-VN" sz="3200">
                <a:solidFill>
                  <a:srgbClr val="FF0000"/>
                </a:solidFill>
                <a:latin typeface="Times New Roman" panose="02020603050405020304" pitchFamily="18" charset="0"/>
                <a:cs typeface="Times New Roman" panose="02020603050405020304" pitchFamily="18" charset="0"/>
              </a:rPr>
              <a:t>lừa đảo</a:t>
            </a:r>
            <a:r>
              <a:rPr lang="en-US" sz="3200">
                <a:solidFill>
                  <a:srgbClr val="FF0000"/>
                </a:solidFill>
                <a:latin typeface="Times New Roman" panose="02020603050405020304" pitchFamily="18" charset="0"/>
                <a:cs typeface="Times New Roman" panose="02020603050405020304" pitchFamily="18" charset="0"/>
              </a:rPr>
              <a:t>.</a:t>
            </a:r>
            <a:endParaRPr lang="vi-VN" sz="3200" dirty="0">
              <a:solidFill>
                <a:srgbClr val="FF0000"/>
              </a:solidFill>
              <a:latin typeface="Times New Roman" panose="02020603050405020304" pitchFamily="18" charset="0"/>
              <a:cs typeface="Times New Roman" panose="02020603050405020304" pitchFamily="18" charset="0"/>
            </a:endParaRPr>
          </a:p>
          <a:p>
            <a:pPr algn="just"/>
            <a:r>
              <a:rPr lang="en-US" sz="3200" dirty="0">
                <a:solidFill>
                  <a:srgbClr val="FF0000"/>
                </a:solidFill>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Việc </a:t>
            </a:r>
            <a:r>
              <a:rPr lang="vi-VN" sz="3200">
                <a:solidFill>
                  <a:srgbClr val="FF0000"/>
                </a:solidFill>
                <a:latin typeface="Times New Roman" panose="02020603050405020304" pitchFamily="18" charset="0"/>
                <a:cs typeface="Times New Roman" panose="02020603050405020304" pitchFamily="18" charset="0"/>
              </a:rPr>
              <a:t>chia s</a:t>
            </a:r>
            <a:r>
              <a:rPr lang="en-US" sz="3200">
                <a:solidFill>
                  <a:srgbClr val="FF0000"/>
                </a:solidFill>
                <a:latin typeface="Times New Roman" panose="02020603050405020304" pitchFamily="18" charset="0"/>
                <a:cs typeface="Times New Roman" panose="02020603050405020304" pitchFamily="18" charset="0"/>
              </a:rPr>
              <a:t>ẻ</a:t>
            </a:r>
            <a:r>
              <a:rPr lang="vi-VN" sz="3200">
                <a:solidFill>
                  <a:srgbClr val="FF0000"/>
                </a:solidFill>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liên </a:t>
            </a:r>
            <a:r>
              <a:rPr lang="en-US" sz="3200" dirty="0">
                <a:solidFill>
                  <a:srgbClr val="FF0000"/>
                </a:solidFill>
                <a:latin typeface="Times New Roman" panose="02020603050405020304" pitchFamily="18" charset="0"/>
                <a:cs typeface="Times New Roman" panose="02020603050405020304" pitchFamily="18" charset="0"/>
              </a:rPr>
              <a:t>k</a:t>
            </a:r>
            <a:r>
              <a:rPr lang="vi-VN" sz="3200" dirty="0">
                <a:solidFill>
                  <a:srgbClr val="FF0000"/>
                </a:solidFill>
                <a:latin typeface="Times New Roman" panose="02020603050405020304" pitchFamily="18" charset="0"/>
                <a:cs typeface="Times New Roman" panose="02020603050405020304" pitchFamily="18" charset="0"/>
              </a:rPr>
              <a:t>ết lạ mà chưa rõ nguồn gốc có thể khiến bản thân vi phạm các </a:t>
            </a:r>
            <a:r>
              <a:rPr lang="vi-VN" sz="3200">
                <a:solidFill>
                  <a:srgbClr val="FF0000"/>
                </a:solidFill>
                <a:latin typeface="Times New Roman" panose="02020603050405020304" pitchFamily="18" charset="0"/>
                <a:cs typeface="Times New Roman" panose="02020603050405020304" pitchFamily="18" charset="0"/>
              </a:rPr>
              <a:t>quy định</a:t>
            </a:r>
            <a:r>
              <a:rPr lang="en-US" sz="3200">
                <a:solidFill>
                  <a:srgbClr val="FF0000"/>
                </a:solidFill>
                <a:latin typeface="Times New Roman" panose="02020603050405020304" pitchFamily="18" charset="0"/>
                <a:cs typeface="Times New Roman" panose="02020603050405020304" pitchFamily="18" charset="0"/>
              </a:rPr>
              <a:t>.</a:t>
            </a:r>
            <a:endParaRPr lang="vi-VN"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777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down)">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0703" y="447973"/>
            <a:ext cx="12241359" cy="1200329"/>
          </a:xfrm>
          <a:prstGeom prst="rect">
            <a:avLst/>
          </a:prstGeom>
        </p:spPr>
        <p:txBody>
          <a:bodyPr wrap="square">
            <a:spAutoFit/>
          </a:bodyPr>
          <a:lstStyle/>
          <a:p>
            <a:pPr algn="just"/>
            <a:r>
              <a:rPr lang="en-US" sz="3600" b="1" dirty="0" err="1">
                <a:solidFill>
                  <a:srgbClr val="231F20"/>
                </a:solidFill>
                <a:latin typeface="Times New Roman" panose="02020603050405020304" pitchFamily="18" charset="0"/>
                <a:cs typeface="Times New Roman" panose="02020603050405020304" pitchFamily="18" charset="0"/>
              </a:rPr>
              <a:t>Câu</a:t>
            </a:r>
            <a:r>
              <a:rPr lang="en-US" sz="3600" b="1" dirty="0">
                <a:solidFill>
                  <a:srgbClr val="231F20"/>
                </a:solidFill>
                <a:latin typeface="Times New Roman" panose="02020603050405020304" pitchFamily="18" charset="0"/>
                <a:cs typeface="Times New Roman" panose="02020603050405020304" pitchFamily="18" charset="0"/>
              </a:rPr>
              <a:t> 6: </a:t>
            </a:r>
            <a:r>
              <a:rPr lang="en-US" sz="3600" dirty="0" err="1">
                <a:solidFill>
                  <a:srgbClr val="231F20"/>
                </a:solidFill>
                <a:latin typeface="Times New Roman" panose="02020603050405020304" pitchFamily="18" charset="0"/>
                <a:cs typeface="Times New Roman" panose="02020603050405020304" pitchFamily="18" charset="0"/>
              </a:rPr>
              <a:t>Em</a:t>
            </a:r>
            <a:r>
              <a:rPr lang="en-US" sz="3600" dirty="0">
                <a:solidFill>
                  <a:srgbClr val="231F20"/>
                </a:solidFill>
                <a:latin typeface="Times New Roman" panose="02020603050405020304" pitchFamily="18" charset="0"/>
                <a:cs typeface="Times New Roman" panose="02020603050405020304" pitchFamily="18" charset="0"/>
              </a:rPr>
              <a:t> </a:t>
            </a:r>
            <a:r>
              <a:rPr lang="en-US" sz="3600" dirty="0" err="1">
                <a:solidFill>
                  <a:srgbClr val="231F20"/>
                </a:solidFill>
                <a:latin typeface="Times New Roman" panose="02020603050405020304" pitchFamily="18" charset="0"/>
                <a:cs typeface="Times New Roman" panose="02020603050405020304" pitchFamily="18" charset="0"/>
              </a:rPr>
              <a:t>hãy</a:t>
            </a:r>
            <a:r>
              <a:rPr lang="en-US" sz="3600" dirty="0">
                <a:solidFill>
                  <a:srgbClr val="231F20"/>
                </a:solidFill>
                <a:latin typeface="Times New Roman" panose="02020603050405020304" pitchFamily="18" charset="0"/>
                <a:cs typeface="Times New Roman" panose="02020603050405020304" pitchFamily="18" charset="0"/>
              </a:rPr>
              <a:t> </a:t>
            </a:r>
            <a:r>
              <a:rPr lang="en-US" sz="3600" dirty="0" err="1">
                <a:solidFill>
                  <a:srgbClr val="231F20"/>
                </a:solidFill>
                <a:latin typeface="Times New Roman" panose="02020603050405020304" pitchFamily="18" charset="0"/>
                <a:cs typeface="Times New Roman" panose="02020603050405020304" pitchFamily="18" charset="0"/>
              </a:rPr>
              <a:t>lấy</a:t>
            </a:r>
            <a:r>
              <a:rPr lang="en-US" sz="3600" dirty="0">
                <a:solidFill>
                  <a:srgbClr val="231F20"/>
                </a:solidFill>
                <a:latin typeface="Times New Roman" panose="02020603050405020304" pitchFamily="18" charset="0"/>
                <a:cs typeface="Times New Roman" panose="02020603050405020304" pitchFamily="18" charset="0"/>
              </a:rPr>
              <a:t> </a:t>
            </a:r>
            <a:r>
              <a:rPr lang="en-US" sz="3600" dirty="0" err="1">
                <a:solidFill>
                  <a:srgbClr val="231F20"/>
                </a:solidFill>
                <a:latin typeface="Times New Roman" panose="02020603050405020304" pitchFamily="18" charset="0"/>
                <a:cs typeface="Times New Roman" panose="02020603050405020304" pitchFamily="18" charset="0"/>
              </a:rPr>
              <a:t>ví</a:t>
            </a:r>
            <a:r>
              <a:rPr lang="en-US" sz="3600" dirty="0">
                <a:solidFill>
                  <a:srgbClr val="231F20"/>
                </a:solidFill>
                <a:latin typeface="Times New Roman" panose="02020603050405020304" pitchFamily="18" charset="0"/>
                <a:cs typeface="Times New Roman" panose="02020603050405020304" pitchFamily="18" charset="0"/>
              </a:rPr>
              <a:t> </a:t>
            </a:r>
            <a:r>
              <a:rPr lang="en-US" sz="3600" dirty="0" err="1">
                <a:solidFill>
                  <a:srgbClr val="231F20"/>
                </a:solidFill>
                <a:latin typeface="Times New Roman" panose="02020603050405020304" pitchFamily="18" charset="0"/>
                <a:cs typeface="Times New Roman" panose="02020603050405020304" pitchFamily="18" charset="0"/>
              </a:rPr>
              <a:t>dụ</a:t>
            </a:r>
            <a:r>
              <a:rPr lang="en-US" sz="3600" dirty="0">
                <a:solidFill>
                  <a:srgbClr val="231F20"/>
                </a:solidFill>
                <a:latin typeface="Times New Roman" panose="02020603050405020304" pitchFamily="18" charset="0"/>
                <a:cs typeface="Times New Roman" panose="02020603050405020304" pitchFamily="18" charset="0"/>
              </a:rPr>
              <a:t> </a:t>
            </a:r>
            <a:r>
              <a:rPr lang="en-US" sz="3600" dirty="0" err="1">
                <a:solidFill>
                  <a:srgbClr val="231F20"/>
                </a:solidFill>
                <a:latin typeface="Times New Roman" panose="02020603050405020304" pitchFamily="18" charset="0"/>
                <a:cs typeface="Times New Roman" panose="02020603050405020304" pitchFamily="18" charset="0"/>
              </a:rPr>
              <a:t>về</a:t>
            </a:r>
            <a:r>
              <a:rPr lang="en-US" sz="3600" dirty="0">
                <a:solidFill>
                  <a:srgbClr val="231F20"/>
                </a:solidFill>
                <a:latin typeface="Times New Roman" panose="02020603050405020304" pitchFamily="18" charset="0"/>
                <a:cs typeface="Times New Roman" panose="02020603050405020304" pitchFamily="18" charset="0"/>
              </a:rPr>
              <a:t> </a:t>
            </a:r>
            <a:r>
              <a:rPr lang="en-US" sz="3600" dirty="0" err="1">
                <a:solidFill>
                  <a:srgbClr val="231F20"/>
                </a:solidFill>
                <a:latin typeface="Times New Roman" panose="02020603050405020304" pitchFamily="18" charset="0"/>
                <a:cs typeface="Times New Roman" panose="02020603050405020304" pitchFamily="18" charset="0"/>
              </a:rPr>
              <a:t>một</a:t>
            </a:r>
            <a:r>
              <a:rPr lang="en-US" sz="3600" dirty="0">
                <a:solidFill>
                  <a:srgbClr val="231F20"/>
                </a:solidFill>
                <a:latin typeface="Times New Roman" panose="02020603050405020304" pitchFamily="18" charset="0"/>
                <a:cs typeface="Times New Roman" panose="02020603050405020304" pitchFamily="18" charset="0"/>
              </a:rPr>
              <a:t> </a:t>
            </a:r>
            <a:r>
              <a:rPr lang="en-US" sz="3600" dirty="0" err="1">
                <a:solidFill>
                  <a:srgbClr val="231F20"/>
                </a:solidFill>
                <a:latin typeface="Times New Roman" panose="02020603050405020304" pitchFamily="18" charset="0"/>
                <a:cs typeface="Times New Roman" panose="02020603050405020304" pitchFamily="18" charset="0"/>
              </a:rPr>
              <a:t>hành</a:t>
            </a:r>
            <a:r>
              <a:rPr lang="en-US" sz="3600" dirty="0">
                <a:solidFill>
                  <a:srgbClr val="231F20"/>
                </a:solidFill>
                <a:latin typeface="Times New Roman" panose="02020603050405020304" pitchFamily="18" charset="0"/>
                <a:cs typeface="Times New Roman" panose="02020603050405020304" pitchFamily="18" charset="0"/>
              </a:rPr>
              <a:t> vi vi </a:t>
            </a:r>
            <a:r>
              <a:rPr lang="en-US" sz="3600" dirty="0" err="1">
                <a:solidFill>
                  <a:srgbClr val="231F20"/>
                </a:solidFill>
                <a:latin typeface="Times New Roman" panose="02020603050405020304" pitchFamily="18" charset="0"/>
                <a:cs typeface="Times New Roman" panose="02020603050405020304" pitchFamily="18" charset="0"/>
              </a:rPr>
              <a:t>phạm</a:t>
            </a:r>
            <a:r>
              <a:rPr lang="en-US" sz="3600" dirty="0">
                <a:solidFill>
                  <a:srgbClr val="231F20"/>
                </a:solidFill>
                <a:latin typeface="Times New Roman" panose="02020603050405020304" pitchFamily="18" charset="0"/>
                <a:cs typeface="Times New Roman" panose="02020603050405020304" pitchFamily="18" charset="0"/>
              </a:rPr>
              <a:t> </a:t>
            </a:r>
            <a:r>
              <a:rPr lang="en-US" sz="3600" dirty="0" err="1">
                <a:solidFill>
                  <a:srgbClr val="231F20"/>
                </a:solidFill>
                <a:latin typeface="Times New Roman" panose="02020603050405020304" pitchFamily="18" charset="0"/>
                <a:cs typeface="Times New Roman" panose="02020603050405020304" pitchFamily="18" charset="0"/>
              </a:rPr>
              <a:t>pháp</a:t>
            </a:r>
            <a:r>
              <a:rPr lang="en-US" sz="3600" dirty="0">
                <a:solidFill>
                  <a:srgbClr val="231F20"/>
                </a:solidFill>
                <a:latin typeface="Times New Roman" panose="02020603050405020304" pitchFamily="18" charset="0"/>
                <a:cs typeface="Times New Roman" panose="02020603050405020304" pitchFamily="18" charset="0"/>
              </a:rPr>
              <a:t> </a:t>
            </a:r>
            <a:r>
              <a:rPr lang="en-US" sz="3600" dirty="0" err="1">
                <a:solidFill>
                  <a:srgbClr val="231F20"/>
                </a:solidFill>
                <a:latin typeface="Times New Roman" panose="02020603050405020304" pitchFamily="18" charset="0"/>
                <a:cs typeface="Times New Roman" panose="02020603050405020304" pitchFamily="18" charset="0"/>
              </a:rPr>
              <a:t>luật</a:t>
            </a:r>
            <a:r>
              <a:rPr lang="en-US" sz="3600" dirty="0">
                <a:solidFill>
                  <a:srgbClr val="231F20"/>
                </a:solidFill>
                <a:latin typeface="Times New Roman" panose="02020603050405020304" pitchFamily="18" charset="0"/>
                <a:cs typeface="Times New Roman" panose="02020603050405020304" pitchFamily="18" charset="0"/>
              </a:rPr>
              <a:t>, </a:t>
            </a:r>
            <a:r>
              <a:rPr lang="en-US" sz="3600" dirty="0" err="1">
                <a:solidFill>
                  <a:srgbClr val="231F20"/>
                </a:solidFill>
                <a:latin typeface="Times New Roman" panose="02020603050405020304" pitchFamily="18" charset="0"/>
                <a:cs typeface="Times New Roman" panose="02020603050405020304" pitchFamily="18" charset="0"/>
              </a:rPr>
              <a:t>một</a:t>
            </a:r>
            <a:r>
              <a:rPr lang="en-US" sz="3600" dirty="0">
                <a:solidFill>
                  <a:srgbClr val="231F20"/>
                </a:solidFill>
                <a:latin typeface="Times New Roman" panose="02020603050405020304" pitchFamily="18" charset="0"/>
                <a:cs typeface="Times New Roman" panose="02020603050405020304" pitchFamily="18" charset="0"/>
              </a:rPr>
              <a:t> </a:t>
            </a:r>
            <a:r>
              <a:rPr lang="en-US" sz="3600" dirty="0" err="1">
                <a:solidFill>
                  <a:srgbClr val="231F20"/>
                </a:solidFill>
                <a:latin typeface="Times New Roman" panose="02020603050405020304" pitchFamily="18" charset="0"/>
                <a:cs typeface="Times New Roman" panose="02020603050405020304" pitchFamily="18" charset="0"/>
              </a:rPr>
              <a:t>hành</a:t>
            </a:r>
            <a:r>
              <a:rPr lang="en-US" sz="3600" dirty="0">
                <a:solidFill>
                  <a:srgbClr val="231F20"/>
                </a:solidFill>
                <a:latin typeface="Times New Roman" panose="02020603050405020304" pitchFamily="18" charset="0"/>
                <a:cs typeface="Times New Roman" panose="02020603050405020304" pitchFamily="18" charset="0"/>
              </a:rPr>
              <a:t> vi </a:t>
            </a:r>
            <a:r>
              <a:rPr lang="en-US" sz="3600" dirty="0" err="1">
                <a:solidFill>
                  <a:srgbClr val="231F20"/>
                </a:solidFill>
                <a:latin typeface="Times New Roman" panose="02020603050405020304" pitchFamily="18" charset="0"/>
                <a:cs typeface="Times New Roman" panose="02020603050405020304" pitchFamily="18" charset="0"/>
              </a:rPr>
              <a:t>đạo</a:t>
            </a:r>
            <a:r>
              <a:rPr lang="en-US" sz="3600" dirty="0">
                <a:solidFill>
                  <a:srgbClr val="231F20"/>
                </a:solidFill>
                <a:latin typeface="Times New Roman" panose="02020603050405020304" pitchFamily="18" charset="0"/>
                <a:cs typeface="Times New Roman" panose="02020603050405020304" pitchFamily="18" charset="0"/>
              </a:rPr>
              <a:t> </a:t>
            </a:r>
            <a:r>
              <a:rPr lang="en-US" sz="3600" dirty="0" err="1">
                <a:solidFill>
                  <a:srgbClr val="231F20"/>
                </a:solidFill>
                <a:latin typeface="Times New Roman" panose="02020603050405020304" pitchFamily="18" charset="0"/>
                <a:cs typeface="Times New Roman" panose="02020603050405020304" pitchFamily="18" charset="0"/>
              </a:rPr>
              <a:t>đức</a:t>
            </a:r>
            <a:r>
              <a:rPr lang="en-US" sz="3600" dirty="0">
                <a:solidFill>
                  <a:srgbClr val="231F20"/>
                </a:solidFill>
                <a:latin typeface="Times New Roman" panose="02020603050405020304" pitchFamily="18" charset="0"/>
                <a:cs typeface="Times New Roman" panose="02020603050405020304" pitchFamily="18" charset="0"/>
              </a:rPr>
              <a:t> </a:t>
            </a:r>
            <a:r>
              <a:rPr lang="en-US" sz="3600" dirty="0" err="1">
                <a:solidFill>
                  <a:srgbClr val="231F20"/>
                </a:solidFill>
                <a:latin typeface="Times New Roman" panose="02020603050405020304" pitchFamily="18" charset="0"/>
                <a:cs typeface="Times New Roman" panose="02020603050405020304" pitchFamily="18" charset="0"/>
              </a:rPr>
              <a:t>khi</a:t>
            </a:r>
            <a:r>
              <a:rPr lang="en-US" sz="3600" dirty="0">
                <a:solidFill>
                  <a:srgbClr val="231F20"/>
                </a:solidFill>
                <a:latin typeface="Times New Roman" panose="02020603050405020304" pitchFamily="18" charset="0"/>
                <a:cs typeface="Times New Roman" panose="02020603050405020304" pitchFamily="18" charset="0"/>
              </a:rPr>
              <a:t> </a:t>
            </a:r>
            <a:r>
              <a:rPr lang="en-US" sz="3600" dirty="0" err="1">
                <a:solidFill>
                  <a:srgbClr val="231F20"/>
                </a:solidFill>
                <a:latin typeface="Times New Roman" panose="02020603050405020304" pitchFamily="18" charset="0"/>
                <a:cs typeface="Times New Roman" panose="02020603050405020304" pitchFamily="18" charset="0"/>
              </a:rPr>
              <a:t>hoạt</a:t>
            </a:r>
            <a:r>
              <a:rPr lang="en-US" sz="3600" dirty="0">
                <a:solidFill>
                  <a:srgbClr val="231F20"/>
                </a:solidFill>
                <a:latin typeface="Times New Roman" panose="02020603050405020304" pitchFamily="18" charset="0"/>
                <a:cs typeface="Times New Roman" panose="02020603050405020304" pitchFamily="18" charset="0"/>
              </a:rPr>
              <a:t> </a:t>
            </a:r>
            <a:r>
              <a:rPr lang="en-US" sz="3600" dirty="0" err="1">
                <a:solidFill>
                  <a:srgbClr val="231F20"/>
                </a:solidFill>
                <a:latin typeface="Times New Roman" panose="02020603050405020304" pitchFamily="18" charset="0"/>
                <a:cs typeface="Times New Roman" panose="02020603050405020304" pitchFamily="18" charset="0"/>
              </a:rPr>
              <a:t>động</a:t>
            </a:r>
            <a:r>
              <a:rPr lang="en-US" sz="3600" dirty="0">
                <a:solidFill>
                  <a:srgbClr val="231F20"/>
                </a:solidFill>
                <a:latin typeface="Times New Roman" panose="02020603050405020304" pitchFamily="18" charset="0"/>
                <a:cs typeface="Times New Roman" panose="02020603050405020304" pitchFamily="18" charset="0"/>
              </a:rPr>
              <a:t> </a:t>
            </a:r>
            <a:r>
              <a:rPr lang="en-US" sz="3600" dirty="0" err="1">
                <a:solidFill>
                  <a:srgbClr val="231F20"/>
                </a:solidFill>
                <a:latin typeface="Times New Roman" panose="02020603050405020304" pitchFamily="18" charset="0"/>
                <a:cs typeface="Times New Roman" panose="02020603050405020304" pitchFamily="18" charset="0"/>
              </a:rPr>
              <a:t>trong</a:t>
            </a:r>
            <a:r>
              <a:rPr lang="en-US" sz="3600" dirty="0">
                <a:solidFill>
                  <a:srgbClr val="231F20"/>
                </a:solidFill>
                <a:latin typeface="Times New Roman" panose="02020603050405020304" pitchFamily="18" charset="0"/>
                <a:cs typeface="Times New Roman" panose="02020603050405020304" pitchFamily="18" charset="0"/>
              </a:rPr>
              <a:t> </a:t>
            </a:r>
            <a:r>
              <a:rPr lang="en-US" sz="3600" dirty="0" err="1">
                <a:solidFill>
                  <a:srgbClr val="231F20"/>
                </a:solidFill>
                <a:latin typeface="Times New Roman" panose="02020603050405020304" pitchFamily="18" charset="0"/>
                <a:cs typeface="Times New Roman" panose="02020603050405020304" pitchFamily="18" charset="0"/>
              </a:rPr>
              <a:t>môi</a:t>
            </a:r>
            <a:r>
              <a:rPr lang="en-US" sz="3600" dirty="0">
                <a:solidFill>
                  <a:srgbClr val="231F20"/>
                </a:solidFill>
                <a:latin typeface="Times New Roman" panose="02020603050405020304" pitchFamily="18" charset="0"/>
                <a:cs typeface="Times New Roman" panose="02020603050405020304" pitchFamily="18" charset="0"/>
              </a:rPr>
              <a:t> </a:t>
            </a:r>
            <a:r>
              <a:rPr lang="en-US" sz="3600" dirty="0" err="1">
                <a:solidFill>
                  <a:srgbClr val="231F20"/>
                </a:solidFill>
                <a:latin typeface="Times New Roman" panose="02020603050405020304" pitchFamily="18" charset="0"/>
                <a:cs typeface="Times New Roman" panose="02020603050405020304" pitchFamily="18" charset="0"/>
              </a:rPr>
              <a:t>trường</a:t>
            </a:r>
            <a:r>
              <a:rPr lang="en-US" sz="3600" dirty="0">
                <a:solidFill>
                  <a:srgbClr val="231F20"/>
                </a:solidFill>
                <a:latin typeface="Times New Roman" panose="02020603050405020304" pitchFamily="18" charset="0"/>
                <a:cs typeface="Times New Roman" panose="02020603050405020304" pitchFamily="18" charset="0"/>
              </a:rPr>
              <a:t> </a:t>
            </a:r>
            <a:r>
              <a:rPr lang="en-US" sz="3600" dirty="0" err="1">
                <a:solidFill>
                  <a:srgbClr val="231F20"/>
                </a:solidFill>
                <a:latin typeface="Times New Roman" panose="02020603050405020304" pitchFamily="18" charset="0"/>
                <a:cs typeface="Times New Roman" panose="02020603050405020304" pitchFamily="18" charset="0"/>
              </a:rPr>
              <a:t>số</a:t>
            </a:r>
            <a:endParaRPr lang="en-US" sz="3600" dirty="0">
              <a:latin typeface="Times New Roman" panose="02020603050405020304" pitchFamily="18" charset="0"/>
              <a:cs typeface="Times New Roman" panose="02020603050405020304" pitchFamily="18" charset="0"/>
            </a:endParaRPr>
          </a:p>
        </p:txBody>
      </p:sp>
      <p:sp>
        <p:nvSpPr>
          <p:cNvPr id="3" name="Rectangle 2"/>
          <p:cNvSpPr/>
          <p:nvPr/>
        </p:nvSpPr>
        <p:spPr>
          <a:xfrm>
            <a:off x="452710" y="2464197"/>
            <a:ext cx="12097344" cy="1569660"/>
          </a:xfrm>
          <a:prstGeom prst="rect">
            <a:avLst/>
          </a:prstGeom>
        </p:spPr>
        <p:txBody>
          <a:bodyPr wrap="square">
            <a:spAutoFit/>
          </a:bodyPr>
          <a:lstStyle/>
          <a:p>
            <a:r>
              <a:rPr lang="en-US" sz="3200" dirty="0" err="1">
                <a:solidFill>
                  <a:srgbClr val="FF0000"/>
                </a:solidFill>
                <a:latin typeface="Times New Roman" panose="02020603050405020304" pitchFamily="18" charset="0"/>
                <a:cs typeface="Times New Roman" panose="02020603050405020304" pitchFamily="18" charset="0"/>
              </a:rPr>
              <a:t>Hành</a:t>
            </a:r>
            <a:r>
              <a:rPr lang="en-US" sz="3200" dirty="0">
                <a:solidFill>
                  <a:srgbClr val="FF0000"/>
                </a:solidFill>
                <a:latin typeface="Times New Roman" panose="02020603050405020304" pitchFamily="18" charset="0"/>
                <a:cs typeface="Times New Roman" panose="02020603050405020304" pitchFamily="18" charset="0"/>
              </a:rPr>
              <a:t> vi </a:t>
            </a:r>
            <a:r>
              <a:rPr lang="en-US" sz="3200" dirty="0" err="1">
                <a:solidFill>
                  <a:srgbClr val="FF0000"/>
                </a:solidFill>
                <a:latin typeface="Times New Roman" panose="02020603050405020304" pitchFamily="18" charset="0"/>
                <a:cs typeface="Times New Roman" panose="02020603050405020304" pitchFamily="18" charset="0"/>
              </a:rPr>
              <a:t>vi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phạm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pháp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luật</a:t>
            </a:r>
            <a:r>
              <a:rPr lang="en-US" sz="3200" dirty="0">
                <a:solidFill>
                  <a:srgbClr val="FF0000"/>
                </a:solidFill>
                <a:latin typeface="Times New Roman" panose="02020603050405020304" pitchFamily="18" charset="0"/>
                <a:cs typeface="Times New Roman" panose="02020603050405020304" pitchFamily="18" charset="0"/>
              </a:rPr>
              <a:t>:</a:t>
            </a:r>
          </a:p>
          <a:p>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Đăng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tải</a:t>
            </a:r>
            <a:r>
              <a:rPr lang="en-US" sz="3200" dirty="0">
                <a:solidFill>
                  <a:srgbClr val="FF0000"/>
                </a:solidFill>
                <a:latin typeface="Times New Roman" panose="02020603050405020304" pitchFamily="18" charset="0"/>
                <a:cs typeface="Times New Roman" panose="02020603050405020304" pitchFamily="18" charset="0"/>
              </a:rPr>
              <a:t>, </a:t>
            </a:r>
            <a:r>
              <a:rPr lang="en-US" sz="3200">
                <a:solidFill>
                  <a:srgbClr val="FF0000"/>
                </a:solidFill>
                <a:latin typeface="Times New Roman" panose="02020603050405020304" pitchFamily="18" charset="0"/>
                <a:cs typeface="Times New Roman" panose="02020603050405020304" pitchFamily="18" charset="0"/>
              </a:rPr>
              <a:t>chia sẻ, </a:t>
            </a:r>
            <a:r>
              <a:rPr lang="en-US" sz="3200" dirty="0" err="1">
                <a:solidFill>
                  <a:srgbClr val="FF0000"/>
                </a:solidFill>
                <a:latin typeface="Times New Roman" panose="02020603050405020304" pitchFamily="18" charset="0"/>
                <a:cs typeface="Times New Roman" panose="02020603050405020304" pitchFamily="18" charset="0"/>
              </a:rPr>
              <a:t>bình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luận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nội</a:t>
            </a:r>
            <a:r>
              <a:rPr lang="en-US" sz="3200" dirty="0">
                <a:solidFill>
                  <a:srgbClr val="FF0000"/>
                </a:solidFill>
                <a:latin typeface="Times New Roman" panose="02020603050405020304" pitchFamily="18" charset="0"/>
                <a:cs typeface="Times New Roman" panose="02020603050405020304" pitchFamily="18" charset="0"/>
              </a:rPr>
              <a:t> dung </a:t>
            </a:r>
            <a:r>
              <a:rPr lang="en-US" sz="3200" dirty="0" err="1">
                <a:solidFill>
                  <a:srgbClr val="FF0000"/>
                </a:solidFill>
                <a:latin typeface="Times New Roman" panose="02020603050405020304" pitchFamily="18" charset="0"/>
                <a:cs typeface="Times New Roman" panose="02020603050405020304" pitchFamily="18" charset="0"/>
              </a:rPr>
              <a:t>xuyên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tạc</a:t>
            </a:r>
            <a:r>
              <a:rPr lang="en-US" sz="3200" dirty="0">
                <a:solidFill>
                  <a:srgbClr val="FF0000"/>
                </a:solidFill>
                <a:latin typeface="Times New Roman" panose="02020603050405020304" pitchFamily="18" charset="0"/>
                <a:cs typeface="Times New Roman" panose="02020603050405020304" pitchFamily="18" charset="0"/>
              </a:rPr>
              <a:t>, vu </a:t>
            </a:r>
            <a:r>
              <a:rPr lang="en-US" sz="3200" dirty="0" err="1">
                <a:solidFill>
                  <a:srgbClr val="FF0000"/>
                </a:solidFill>
                <a:latin typeface="Times New Roman" panose="02020603050405020304" pitchFamily="18" charset="0"/>
                <a:cs typeface="Times New Roman" panose="02020603050405020304" pitchFamily="18" charset="0"/>
              </a:rPr>
              <a:t>khống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xúc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phạm</a:t>
            </a:r>
            <a:r>
              <a:rPr lang="en-US" sz="3200" dirty="0">
                <a:solidFill>
                  <a:srgbClr val="FF0000"/>
                </a:solidFill>
                <a:latin typeface="Times New Roman" panose="02020603050405020304" pitchFamily="18" charset="0"/>
                <a:cs typeface="Times New Roman" panose="02020603050405020304" pitchFamily="18" charset="0"/>
              </a:rPr>
              <a:t> </a:t>
            </a:r>
            <a:r>
              <a:rPr lang="en-US" sz="3200" err="1">
                <a:solidFill>
                  <a:srgbClr val="FF0000"/>
                </a:solidFill>
                <a:latin typeface="Times New Roman" panose="02020603050405020304" pitchFamily="18" charset="0"/>
                <a:cs typeface="Times New Roman" panose="02020603050405020304" pitchFamily="18" charset="0"/>
              </a:rPr>
              <a:t>người</a:t>
            </a:r>
            <a:r>
              <a:rPr lang="en-US" sz="3200">
                <a:solidFill>
                  <a:srgbClr val="FF0000"/>
                </a:solidFill>
                <a:latin typeface="Times New Roman" panose="02020603050405020304" pitchFamily="18" charset="0"/>
                <a:cs typeface="Times New Roman" panose="02020603050405020304" pitchFamily="18" charset="0"/>
              </a:rPr>
              <a:t> khác.</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524719" y="4552429"/>
            <a:ext cx="12241359" cy="1077218"/>
          </a:xfrm>
          <a:prstGeom prst="rect">
            <a:avLst/>
          </a:prstGeom>
        </p:spPr>
        <p:txBody>
          <a:bodyPr wrap="square">
            <a:spAutoFit/>
          </a:bodyPr>
          <a:lstStyle/>
          <a:p>
            <a:r>
              <a:rPr lang="en-US" sz="3200" dirty="0" err="1">
                <a:solidFill>
                  <a:srgbClr val="FF0000"/>
                </a:solidFill>
                <a:latin typeface="Times New Roman" panose="02020603050405020304" pitchFamily="18" charset="0"/>
                <a:cs typeface="Times New Roman" panose="02020603050405020304" pitchFamily="18" charset="0"/>
              </a:rPr>
              <a:t>Hành</a:t>
            </a:r>
            <a:r>
              <a:rPr lang="en-US" sz="3200" dirty="0">
                <a:solidFill>
                  <a:srgbClr val="FF0000"/>
                </a:solidFill>
                <a:latin typeface="Times New Roman" panose="02020603050405020304" pitchFamily="18" charset="0"/>
                <a:cs typeface="Times New Roman" panose="02020603050405020304" pitchFamily="18" charset="0"/>
              </a:rPr>
              <a:t> vi </a:t>
            </a:r>
            <a:r>
              <a:rPr lang="en-US" sz="3200" dirty="0" err="1">
                <a:solidFill>
                  <a:srgbClr val="FF0000"/>
                </a:solidFill>
                <a:latin typeface="Times New Roman" panose="02020603050405020304" pitchFamily="18" charset="0"/>
                <a:cs typeface="Times New Roman" panose="02020603050405020304" pitchFamily="18" charset="0"/>
              </a:rPr>
              <a:t>trái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đạo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đức</a:t>
            </a:r>
            <a:r>
              <a:rPr lang="en-US" sz="3200" dirty="0">
                <a:solidFill>
                  <a:srgbClr val="FF0000"/>
                </a:solidFill>
                <a:latin typeface="Times New Roman" panose="02020603050405020304" pitchFamily="18" charset="0"/>
                <a:cs typeface="Times New Roman" panose="02020603050405020304" pitchFamily="18" charset="0"/>
              </a:rPr>
              <a:t>:</a:t>
            </a:r>
          </a:p>
          <a:p>
            <a:r>
              <a:rPr lang="en-US" sz="3200" dirty="0" err="1">
                <a:solidFill>
                  <a:srgbClr val="FF0000"/>
                </a:solidFill>
                <a:latin typeface="Times New Roman" panose="02020603050405020304" pitchFamily="18" charset="0"/>
                <a:cs typeface="Times New Roman" panose="02020603050405020304" pitchFamily="18" charset="0"/>
              </a:rPr>
              <a:t>Chỉ</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tập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trung</a:t>
            </a:r>
            <a:r>
              <a:rPr lang="en-US" sz="3200" dirty="0">
                <a:solidFill>
                  <a:srgbClr val="FF0000"/>
                </a:solidFill>
                <a:latin typeface="Times New Roman" panose="02020603050405020304" pitchFamily="18" charset="0"/>
                <a:cs typeface="Times New Roman" panose="02020603050405020304" pitchFamily="18" charset="0"/>
              </a:rPr>
              <a:t> livestream tai </a:t>
            </a:r>
            <a:r>
              <a:rPr lang="en-US" sz="3200" dirty="0" err="1">
                <a:solidFill>
                  <a:srgbClr val="FF0000"/>
                </a:solidFill>
                <a:latin typeface="Times New Roman" panose="02020603050405020304" pitchFamily="18" charset="0"/>
                <a:cs typeface="Times New Roman" panose="02020603050405020304" pitchFamily="18" charset="0"/>
              </a:rPr>
              <a:t>nạn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giao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thông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không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giúp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đỡ</a:t>
            </a:r>
            <a:r>
              <a:rPr lang="en-US" sz="3200" dirty="0">
                <a:solidFill>
                  <a:srgbClr val="FF0000"/>
                </a:solidFill>
                <a:latin typeface="Times New Roman" panose="02020603050405020304" pitchFamily="18" charset="0"/>
                <a:cs typeface="Times New Roman" panose="02020603050405020304" pitchFamily="18" charset="0"/>
              </a:rPr>
              <a:t> </a:t>
            </a:r>
            <a:r>
              <a:rPr lang="en-US" sz="3200" err="1">
                <a:solidFill>
                  <a:srgbClr val="FF0000"/>
                </a:solidFill>
                <a:latin typeface="Times New Roman" panose="02020603050405020304" pitchFamily="18" charset="0"/>
                <a:cs typeface="Times New Roman" panose="02020603050405020304" pitchFamily="18" charset="0"/>
              </a:rPr>
              <a:t>nạn</a:t>
            </a:r>
            <a:r>
              <a:rPr lang="en-US" sz="3200">
                <a:solidFill>
                  <a:srgbClr val="FF0000"/>
                </a:solidFill>
                <a:latin typeface="Times New Roman" panose="02020603050405020304" pitchFamily="18" charset="0"/>
                <a:cs typeface="Times New Roman" panose="02020603050405020304" pitchFamily="18" charset="0"/>
              </a:rPr>
              <a:t> nhân.</a:t>
            </a:r>
            <a:endParaRPr lang="vi-VN"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420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4000" r="-4000"/>
          </a:stretch>
        </a:blipFill>
        <a:effectLst/>
      </p:bgPr>
    </p:bg>
    <p:spTree>
      <p:nvGrpSpPr>
        <p:cNvPr id="1" name=""/>
        <p:cNvGrpSpPr/>
        <p:nvPr/>
      </p:nvGrpSpPr>
      <p:grpSpPr>
        <a:xfrm>
          <a:off x="0" y="0"/>
          <a:ext cx="0" cy="0"/>
          <a:chOff x="0" y="0"/>
          <a:chExt cx="0" cy="0"/>
        </a:xfrm>
      </p:grpSpPr>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9712251" y="5130127"/>
            <a:ext cx="3097792" cy="2033188"/>
          </a:xfrm>
          <a:prstGeom prst="rect">
            <a:avLst/>
          </a:prstGeom>
        </p:spPr>
      </p:pic>
      <p:sp>
        <p:nvSpPr>
          <p:cNvPr id="2" name="Rounded Rectangle 1"/>
          <p:cNvSpPr/>
          <p:nvPr/>
        </p:nvSpPr>
        <p:spPr>
          <a:xfrm>
            <a:off x="1244798" y="160733"/>
            <a:ext cx="10297143" cy="1714702"/>
          </a:xfrm>
          <a:prstGeom prst="roundRect">
            <a:avLst/>
          </a:prstGeom>
        </p:spPr>
        <p:style>
          <a:lnRef idx="3">
            <a:schemeClr val="lt1"/>
          </a:lnRef>
          <a:fillRef idx="1">
            <a:schemeClr val="accent3"/>
          </a:fillRef>
          <a:effectRef idx="1">
            <a:schemeClr val="accent3"/>
          </a:effectRef>
          <a:fontRef idx="minor">
            <a:schemeClr val="lt1"/>
          </a:fontRef>
        </p:style>
        <p:txBody>
          <a:bodyPr lIns="114720" tIns="57361" rIns="114720" bIns="57361" rtlCol="0" anchor="ctr"/>
          <a:lstStyle/>
          <a:p>
            <a:pPr algn="ctr" defTabSz="1147203" fontAlgn="auto">
              <a:spcBef>
                <a:spcPts val="0"/>
              </a:spcBef>
              <a:spcAft>
                <a:spcPts val="0"/>
              </a:spcAft>
            </a:pPr>
            <a:endParaRPr lang="en-US">
              <a:solidFill>
                <a:prstClr val="white"/>
              </a:solidFill>
            </a:endParaRPr>
          </a:p>
        </p:txBody>
      </p:sp>
      <p:sp>
        <p:nvSpPr>
          <p:cNvPr id="3" name="TextBox 2"/>
          <p:cNvSpPr txBox="1"/>
          <p:nvPr/>
        </p:nvSpPr>
        <p:spPr>
          <a:xfrm>
            <a:off x="1159044" y="291182"/>
            <a:ext cx="10297143" cy="1346949"/>
          </a:xfrm>
          <a:prstGeom prst="rect">
            <a:avLst/>
          </a:prstGeom>
          <a:noFill/>
        </p:spPr>
        <p:txBody>
          <a:bodyPr wrap="square" lIns="114720" tIns="57361" rIns="114720" bIns="57361" rtlCol="0">
            <a:spAutoFit/>
          </a:bodyPr>
          <a:lstStyle/>
          <a:p>
            <a:pPr algn="ctr" defTabSz="1147203" fontAlgn="auto">
              <a:spcBef>
                <a:spcPts val="0"/>
              </a:spcBef>
              <a:spcAft>
                <a:spcPts val="0"/>
              </a:spcAft>
            </a:pPr>
            <a:r>
              <a:rPr lang="vi-VN" sz="4000" b="1" dirty="0">
                <a:solidFill>
                  <a:prstClr val="black"/>
                </a:solidFill>
                <a:latin typeface="Times New Roman" pitchFamily="18" charset="0"/>
                <a:ea typeface="+mn-ea"/>
                <a:cs typeface="Times New Roman" pitchFamily="18" charset="0"/>
              </a:rPr>
              <a:t>Công nghệ thông tin tác động tiêu cực đến môi trường xã hội như thế nào?</a:t>
            </a:r>
            <a:endParaRPr lang="en-US" sz="4000" b="1" dirty="0">
              <a:solidFill>
                <a:prstClr val="black"/>
              </a:solidFill>
              <a:latin typeface="Times New Roman" pitchFamily="18" charset="0"/>
              <a:ea typeface="+mn-ea"/>
              <a:cs typeface="Times New Roman" pitchFamily="18" charset="0"/>
            </a:endParaRPr>
          </a:p>
        </p:txBody>
      </p:sp>
      <p:sp>
        <p:nvSpPr>
          <p:cNvPr id="7" name="TextBox 6"/>
          <p:cNvSpPr txBox="1"/>
          <p:nvPr/>
        </p:nvSpPr>
        <p:spPr>
          <a:xfrm>
            <a:off x="1051879" y="2500077"/>
            <a:ext cx="10850104" cy="731395"/>
          </a:xfrm>
          <a:prstGeom prst="rect">
            <a:avLst/>
          </a:prstGeom>
        </p:spPr>
        <p:style>
          <a:lnRef idx="1">
            <a:schemeClr val="accent3"/>
          </a:lnRef>
          <a:fillRef idx="2">
            <a:schemeClr val="accent3"/>
          </a:fillRef>
          <a:effectRef idx="1">
            <a:schemeClr val="accent3"/>
          </a:effectRef>
          <a:fontRef idx="minor">
            <a:schemeClr val="dk1"/>
          </a:fontRef>
        </p:style>
        <p:txBody>
          <a:bodyPr wrap="square" lIns="114720" tIns="57361" rIns="114720" bIns="57361" rtlCol="0">
            <a:spAutoFit/>
          </a:bodyPr>
          <a:lstStyle/>
          <a:p>
            <a:pPr defTabSz="1147203" fontAlgn="auto">
              <a:spcBef>
                <a:spcPts val="0"/>
              </a:spcBef>
              <a:spcAft>
                <a:spcPts val="0"/>
              </a:spcAft>
            </a:pPr>
            <a:r>
              <a:rPr lang="en-US" sz="4000" dirty="0">
                <a:solidFill>
                  <a:prstClr val="black"/>
                </a:solidFill>
                <a:latin typeface="Times New Roman" pitchFamily="18" charset="0"/>
                <a:cs typeface="Times New Roman" pitchFamily="18" charset="0"/>
              </a:rPr>
              <a:t>A: </a:t>
            </a:r>
            <a:r>
              <a:rPr lang="en-US" sz="4000" dirty="0" err="1">
                <a:solidFill>
                  <a:prstClr val="black"/>
                </a:solidFill>
                <a:latin typeface="Times New Roman" pitchFamily="18" charset="0"/>
                <a:cs typeface="Times New Roman" pitchFamily="18" charset="0"/>
              </a:rPr>
              <a:t>Rác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thải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từ</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những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sản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phẩm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công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nghệ</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lỗi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thời</a:t>
            </a:r>
            <a:r>
              <a:rPr lang="en-US" sz="4000" dirty="0">
                <a:solidFill>
                  <a:prstClr val="black"/>
                </a:solidFill>
                <a:latin typeface="Times New Roman" pitchFamily="18" charset="0"/>
                <a:cs typeface="Times New Roman" pitchFamily="18" charset="0"/>
              </a:rPr>
              <a:t>.	</a:t>
            </a:r>
          </a:p>
        </p:txBody>
      </p:sp>
      <p:sp>
        <p:nvSpPr>
          <p:cNvPr id="8" name="TextBox 7"/>
          <p:cNvSpPr txBox="1"/>
          <p:nvPr/>
        </p:nvSpPr>
        <p:spPr>
          <a:xfrm>
            <a:off x="1033268" y="4825035"/>
            <a:ext cx="10868714" cy="731395"/>
          </a:xfrm>
          <a:prstGeom prst="rect">
            <a:avLst/>
          </a:prstGeom>
        </p:spPr>
        <p:style>
          <a:lnRef idx="1">
            <a:schemeClr val="accent3"/>
          </a:lnRef>
          <a:fillRef idx="2">
            <a:schemeClr val="accent3"/>
          </a:fillRef>
          <a:effectRef idx="1">
            <a:schemeClr val="accent3"/>
          </a:effectRef>
          <a:fontRef idx="minor">
            <a:schemeClr val="dk1"/>
          </a:fontRef>
        </p:style>
        <p:txBody>
          <a:bodyPr wrap="square" lIns="114720" tIns="57361" rIns="114720" bIns="57361" rtlCol="0">
            <a:spAutoFit/>
          </a:bodyPr>
          <a:lstStyle/>
          <a:p>
            <a:pPr defTabSz="1147203" fontAlgn="auto">
              <a:spcBef>
                <a:spcPts val="0"/>
              </a:spcBef>
              <a:spcAft>
                <a:spcPts val="0"/>
              </a:spcAft>
            </a:pPr>
            <a:r>
              <a:rPr lang="en-US" sz="4000" dirty="0">
                <a:solidFill>
                  <a:prstClr val="black"/>
                </a:solidFill>
                <a:latin typeface="Times New Roman" pitchFamily="18" charset="0"/>
                <a:cs typeface="Times New Roman" pitchFamily="18" charset="0"/>
              </a:rPr>
              <a:t>C: </a:t>
            </a:r>
            <a:r>
              <a:rPr lang="en-US" sz="4000" dirty="0" err="1">
                <a:solidFill>
                  <a:prstClr val="black"/>
                </a:solidFill>
                <a:latin typeface="Times New Roman" pitchFamily="18" charset="0"/>
                <a:cs typeface="Times New Roman" pitchFamily="18" charset="0"/>
              </a:rPr>
              <a:t>Bạo</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lực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mạng</a:t>
            </a:r>
            <a:r>
              <a:rPr lang="en-US" sz="4000" dirty="0">
                <a:solidFill>
                  <a:prstClr val="black"/>
                </a:solidFill>
                <a:latin typeface="Times New Roman" pitchFamily="18" charset="0"/>
                <a:cs typeface="Times New Roman" pitchFamily="18" charset="0"/>
              </a:rPr>
              <a:t>.</a:t>
            </a:r>
          </a:p>
        </p:txBody>
      </p:sp>
      <p:sp>
        <p:nvSpPr>
          <p:cNvPr id="9" name="TextBox 8"/>
          <p:cNvSpPr txBox="1"/>
          <p:nvPr/>
        </p:nvSpPr>
        <p:spPr>
          <a:xfrm>
            <a:off x="1046449" y="5836530"/>
            <a:ext cx="10927541" cy="731395"/>
          </a:xfrm>
          <a:prstGeom prst="rect">
            <a:avLst/>
          </a:prstGeom>
        </p:spPr>
        <p:style>
          <a:lnRef idx="1">
            <a:schemeClr val="accent3"/>
          </a:lnRef>
          <a:fillRef idx="2">
            <a:schemeClr val="accent3"/>
          </a:fillRef>
          <a:effectRef idx="1">
            <a:schemeClr val="accent3"/>
          </a:effectRef>
          <a:fontRef idx="minor">
            <a:schemeClr val="dk1"/>
          </a:fontRef>
        </p:style>
        <p:txBody>
          <a:bodyPr wrap="square" lIns="114720" tIns="57361" rIns="114720" bIns="57361" rtlCol="0">
            <a:spAutoFit/>
          </a:bodyPr>
          <a:lstStyle/>
          <a:p>
            <a:pPr defTabSz="1147203" fontAlgn="auto">
              <a:spcBef>
                <a:spcPts val="0"/>
              </a:spcBef>
              <a:spcAft>
                <a:spcPts val="0"/>
              </a:spcAft>
            </a:pPr>
            <a:r>
              <a:rPr lang="en-US" sz="4000" dirty="0">
                <a:solidFill>
                  <a:prstClr val="black"/>
                </a:solidFill>
                <a:latin typeface="Times New Roman" pitchFamily="18" charset="0"/>
                <a:cs typeface="Times New Roman" pitchFamily="18" charset="0"/>
              </a:rPr>
              <a:t>D: </a:t>
            </a:r>
            <a:r>
              <a:rPr lang="en-US" sz="4000" dirty="0" err="1">
                <a:solidFill>
                  <a:prstClr val="black"/>
                </a:solidFill>
                <a:latin typeface="Times New Roman" pitchFamily="18" charset="0"/>
                <a:cs typeface="Times New Roman" pitchFamily="18" charset="0"/>
              </a:rPr>
              <a:t>Tạo</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ra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thông</a:t>
            </a:r>
            <a:r>
              <a:rPr lang="en-US" sz="4000" dirty="0">
                <a:solidFill>
                  <a:prstClr val="black"/>
                </a:solidFill>
                <a:latin typeface="Times New Roman" pitchFamily="18" charset="0"/>
                <a:cs typeface="Times New Roman" pitchFamily="18" charset="0"/>
              </a:rPr>
              <a:t> tin </a:t>
            </a:r>
            <a:r>
              <a:rPr lang="en-US" sz="4000" dirty="0" err="1">
                <a:solidFill>
                  <a:prstClr val="black"/>
                </a:solidFill>
                <a:latin typeface="Times New Roman" pitchFamily="18" charset="0"/>
                <a:cs typeface="Times New Roman" pitchFamily="18" charset="0"/>
              </a:rPr>
              <a:t>sai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lệch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và</a:t>
            </a:r>
            <a:r>
              <a:rPr lang="en-US" sz="4000" dirty="0">
                <a:solidFill>
                  <a:prstClr val="black"/>
                </a:solidFill>
                <a:latin typeface="Times New Roman" pitchFamily="18" charset="0"/>
                <a:cs typeface="Times New Roman" pitchFamily="18" charset="0"/>
              </a:rPr>
              <a:t> tin </a:t>
            </a:r>
            <a:r>
              <a:rPr lang="en-US" sz="4000" dirty="0" err="1">
                <a:solidFill>
                  <a:prstClr val="black"/>
                </a:solidFill>
                <a:latin typeface="Times New Roman" pitchFamily="18" charset="0"/>
                <a:cs typeface="Times New Roman" pitchFamily="18" charset="0"/>
              </a:rPr>
              <a:t>tức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giả</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mạo</a:t>
            </a:r>
            <a:r>
              <a:rPr lang="en-US" sz="4000" dirty="0">
                <a:solidFill>
                  <a:prstClr val="black"/>
                </a:solidFill>
                <a:latin typeface="Times New Roman" pitchFamily="18" charset="0"/>
                <a:cs typeface="Times New Roman" pitchFamily="18" charset="0"/>
              </a:rPr>
              <a:t>.	</a:t>
            </a:r>
          </a:p>
        </p:txBody>
      </p:sp>
      <p:sp>
        <p:nvSpPr>
          <p:cNvPr id="10" name="TextBox 9"/>
          <p:cNvSpPr txBox="1"/>
          <p:nvPr/>
        </p:nvSpPr>
        <p:spPr>
          <a:xfrm>
            <a:off x="1046449" y="3764177"/>
            <a:ext cx="10855533" cy="731395"/>
          </a:xfrm>
          <a:prstGeom prst="rect">
            <a:avLst/>
          </a:prstGeom>
        </p:spPr>
        <p:style>
          <a:lnRef idx="1">
            <a:schemeClr val="accent3"/>
          </a:lnRef>
          <a:fillRef idx="2">
            <a:schemeClr val="accent3"/>
          </a:fillRef>
          <a:effectRef idx="1">
            <a:schemeClr val="accent3"/>
          </a:effectRef>
          <a:fontRef idx="minor">
            <a:schemeClr val="dk1"/>
          </a:fontRef>
        </p:style>
        <p:txBody>
          <a:bodyPr wrap="square" lIns="114720" tIns="57361" rIns="114720" bIns="57361" rtlCol="0">
            <a:spAutoFit/>
          </a:bodyPr>
          <a:lstStyle/>
          <a:p>
            <a:pPr defTabSz="1147203" fontAlgn="auto">
              <a:spcBef>
                <a:spcPts val="0"/>
              </a:spcBef>
              <a:spcAft>
                <a:spcPts val="0"/>
              </a:spcAft>
            </a:pPr>
            <a:r>
              <a:rPr lang="en-US" sz="4000" dirty="0">
                <a:solidFill>
                  <a:prstClr val="black"/>
                </a:solidFill>
                <a:latin typeface="Times New Roman" pitchFamily="18" charset="0"/>
                <a:cs typeface="Times New Roman" pitchFamily="18" charset="0"/>
              </a:rPr>
              <a:t>B: </a:t>
            </a:r>
            <a:r>
              <a:rPr lang="vi-VN" sz="4000" dirty="0">
                <a:solidFill>
                  <a:prstClr val="black"/>
                </a:solidFill>
                <a:latin typeface="Times New Roman" pitchFamily="18" charset="0"/>
                <a:cs typeface="Times New Roman" pitchFamily="18" charset="0"/>
              </a:rPr>
              <a:t>Tăng nguy cơ thất nghiệp.	</a:t>
            </a:r>
            <a:endParaRPr lang="en-US" sz="4000" dirty="0">
              <a:solidFill>
                <a:prstClr val="black"/>
              </a:solidFill>
              <a:latin typeface="Times New Roman" pitchFamily="18" charset="0"/>
              <a:cs typeface="Times New Roman" pitchFamily="18" charset="0"/>
            </a:endParaRPr>
          </a:p>
        </p:txBody>
      </p:sp>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3506933" y="1445032"/>
            <a:ext cx="6283252" cy="5787618"/>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717881" y="2247412"/>
            <a:ext cx="6750845" cy="5090375"/>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932194" y="2408140"/>
            <a:ext cx="6750845" cy="5090375"/>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666630" y="2170836"/>
            <a:ext cx="6750845" cy="5090375"/>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180219" y="228609"/>
            <a:ext cx="857250" cy="642902"/>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3236348" y="1232532"/>
            <a:ext cx="857250" cy="642902"/>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3231245" y="2408138"/>
            <a:ext cx="857250" cy="642902"/>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3180219" y="3695939"/>
            <a:ext cx="857250" cy="642902"/>
          </a:xfrm>
          <a:prstGeom prst="rect">
            <a:avLst/>
          </a:prstGeom>
        </p:spPr>
      </p:pic>
    </p:spTree>
    <p:extLst>
      <p:ext uri="{BB962C8B-B14F-4D97-AF65-F5344CB8AC3E}">
        <p14:creationId xmlns:p14="http://schemas.microsoft.com/office/powerpoint/2010/main" val="340196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24"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24"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24"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807" y="1168053"/>
            <a:ext cx="10440566" cy="3908851"/>
          </a:xfrm>
          <a:prstGeom prst="rect">
            <a:avLst/>
          </a:prstGeom>
        </p:spPr>
      </p:pic>
      <p:sp>
        <p:nvSpPr>
          <p:cNvPr id="4" name="Rectangle 3"/>
          <p:cNvSpPr/>
          <p:nvPr/>
        </p:nvSpPr>
        <p:spPr>
          <a:xfrm>
            <a:off x="2684959" y="2476897"/>
            <a:ext cx="7304948" cy="1200236"/>
          </a:xfrm>
          <a:prstGeom prst="rect">
            <a:avLst/>
          </a:prstGeom>
        </p:spPr>
        <p:txBody>
          <a:bodyPr wrap="square" lIns="91345" tIns="45674" rIns="91345" bIns="45674">
            <a:spAutoFit/>
          </a:bodyPr>
          <a:lstStyle/>
          <a:p>
            <a:pPr algn="ctr"/>
            <a:r>
              <a:rPr lang="en-US" sz="72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latin typeface="Times New Roman" panose="02020603050405020304" pitchFamily="18" charset="0"/>
              </a:rPr>
              <a:t>VẬN DỤNG</a:t>
            </a:r>
            <a:endParaRPr lang="en-US" sz="72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384705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EE4394-6668-855B-2055-20A6E5641B13}"/>
              </a:ext>
            </a:extLst>
          </p:cNvPr>
          <p:cNvSpPr txBox="1"/>
          <p:nvPr/>
        </p:nvSpPr>
        <p:spPr>
          <a:xfrm>
            <a:off x="736769" y="1365326"/>
            <a:ext cx="11098830" cy="3208571"/>
          </a:xfrm>
          <a:prstGeom prst="rect">
            <a:avLst/>
          </a:prstGeom>
          <a:noFill/>
        </p:spPr>
        <p:txBody>
          <a:bodyPr wrap="square">
            <a:spAutoFit/>
          </a:bodyPr>
          <a:lstStyle/>
          <a:p>
            <a:pPr>
              <a:lnSpc>
                <a:spcPct val="150000"/>
              </a:lnSpc>
            </a:pPr>
            <a:r>
              <a:rPr lang="vi-VN" sz="3375" dirty="0">
                <a:solidFill>
                  <a:srgbClr val="231F20"/>
                </a:solidFill>
                <a:latin typeface="Times New Roman" panose="02020603050405020304" pitchFamily="18" charset="0"/>
                <a:cs typeface="Times New Roman" panose="02020603050405020304" pitchFamily="18" charset="0"/>
              </a:rPr>
              <a:t>Em hãy tìm hiểu các hành vi bị cấm trong </a:t>
            </a:r>
            <a:r>
              <a:rPr lang="vi-VN" sz="3375" i="1" dirty="0">
                <a:solidFill>
                  <a:srgbClr val="231F20"/>
                </a:solidFill>
                <a:latin typeface="Times New Roman" panose="02020603050405020304" pitchFamily="18" charset="0"/>
                <a:cs typeface="Times New Roman" panose="02020603050405020304" pitchFamily="18" charset="0"/>
              </a:rPr>
              <a:t>Luật Công nghệ thông tin số 67/2006/QH11 </a:t>
            </a:r>
            <a:r>
              <a:rPr lang="vi-VN" sz="3375" dirty="0">
                <a:solidFill>
                  <a:srgbClr val="231F20"/>
                </a:solidFill>
                <a:latin typeface="Times New Roman" panose="02020603050405020304" pitchFamily="18" charset="0"/>
                <a:cs typeface="Times New Roman" panose="02020603050405020304" pitchFamily="18" charset="0"/>
              </a:rPr>
              <a:t>và </a:t>
            </a:r>
            <a:r>
              <a:rPr lang="vi-VN" sz="3375" i="1" dirty="0">
                <a:solidFill>
                  <a:srgbClr val="231F20"/>
                </a:solidFill>
                <a:latin typeface="Times New Roman" panose="02020603050405020304" pitchFamily="18" charset="0"/>
                <a:cs typeface="Times New Roman" panose="02020603050405020304" pitchFamily="18" charset="0"/>
              </a:rPr>
              <a:t>Nghị định số 72/2013/NĐ-CP</a:t>
            </a:r>
            <a:r>
              <a:rPr lang="vi-VN" sz="3375" dirty="0">
                <a:solidFill>
                  <a:srgbClr val="231F20"/>
                </a:solidFill>
                <a:latin typeface="Times New Roman" panose="02020603050405020304" pitchFamily="18" charset="0"/>
                <a:cs typeface="Times New Roman" panose="02020603050405020304" pitchFamily="18" charset="0"/>
              </a:rPr>
              <a:t>. Các hành vi bị cấm trong hai văn bản này giống và khác nhau như thế nào?</a:t>
            </a:r>
            <a:endParaRPr lang="en-US" sz="3375"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7798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9809669" y="5133170"/>
            <a:ext cx="3097792" cy="2033188"/>
          </a:xfrm>
          <a:prstGeom prst="rect">
            <a:avLst/>
          </a:prstGeom>
        </p:spPr>
      </p:pic>
      <p:sp>
        <p:nvSpPr>
          <p:cNvPr id="2" name="Rounded Rectangle 1"/>
          <p:cNvSpPr/>
          <p:nvPr/>
        </p:nvSpPr>
        <p:spPr>
          <a:xfrm>
            <a:off x="1532831" y="160728"/>
            <a:ext cx="10225136" cy="2169795"/>
          </a:xfrm>
          <a:prstGeom prst="roundRect">
            <a:avLst/>
          </a:prstGeom>
        </p:spPr>
        <p:style>
          <a:lnRef idx="3">
            <a:schemeClr val="lt1"/>
          </a:lnRef>
          <a:fillRef idx="1">
            <a:schemeClr val="accent3"/>
          </a:fillRef>
          <a:effectRef idx="1">
            <a:schemeClr val="accent3"/>
          </a:effectRef>
          <a:fontRef idx="minor">
            <a:schemeClr val="lt1"/>
          </a:fontRef>
        </p:style>
        <p:txBody>
          <a:bodyPr lIns="114775" tIns="57388" rIns="114775" bIns="57388" rtlCol="0" anchor="ctr"/>
          <a:lstStyle/>
          <a:p>
            <a:pPr algn="ctr" defTabSz="1147753" fontAlgn="auto">
              <a:spcBef>
                <a:spcPts val="0"/>
              </a:spcBef>
              <a:spcAft>
                <a:spcPts val="0"/>
              </a:spcAft>
            </a:pPr>
            <a:endParaRPr lang="en-US">
              <a:solidFill>
                <a:prstClr val="white"/>
              </a:solidFill>
            </a:endParaRPr>
          </a:p>
        </p:txBody>
      </p:sp>
      <p:sp>
        <p:nvSpPr>
          <p:cNvPr id="3" name="TextBox 2"/>
          <p:cNvSpPr txBox="1"/>
          <p:nvPr/>
        </p:nvSpPr>
        <p:spPr>
          <a:xfrm>
            <a:off x="1676847" y="469122"/>
            <a:ext cx="9865096" cy="1347003"/>
          </a:xfrm>
          <a:prstGeom prst="rect">
            <a:avLst/>
          </a:prstGeom>
          <a:noFill/>
        </p:spPr>
        <p:txBody>
          <a:bodyPr wrap="square" lIns="114775" tIns="57388" rIns="114775" bIns="57388" rtlCol="0">
            <a:spAutoFit/>
          </a:bodyPr>
          <a:lstStyle/>
          <a:p>
            <a:pPr algn="ctr" defTabSz="1147753" fontAlgn="auto">
              <a:spcBef>
                <a:spcPts val="0"/>
              </a:spcBef>
              <a:spcAft>
                <a:spcPts val="0"/>
              </a:spcAft>
            </a:pPr>
            <a:r>
              <a:rPr lang="vi-VN" sz="4000" b="1" dirty="0">
                <a:solidFill>
                  <a:prstClr val="black"/>
                </a:solidFill>
                <a:latin typeface="Times New Roman" pitchFamily="18" charset="0"/>
                <a:ea typeface="+mn-ea"/>
                <a:cs typeface="Times New Roman" pitchFamily="18" charset="0"/>
              </a:rPr>
              <a:t>Công nghệ kĩ thuật số có tác động tiêu cực đến quyền riêng tư như thế nào?</a:t>
            </a:r>
            <a:endParaRPr lang="en-US" sz="4000" b="1" dirty="0">
              <a:solidFill>
                <a:prstClr val="black"/>
              </a:solidFill>
              <a:latin typeface="Times New Roman" pitchFamily="18" charset="0"/>
              <a:ea typeface="+mn-ea"/>
              <a:cs typeface="Times New Roman" pitchFamily="18" charset="0"/>
            </a:endParaRPr>
          </a:p>
        </p:txBody>
      </p:sp>
      <p:sp>
        <p:nvSpPr>
          <p:cNvPr id="7" name="TextBox 6"/>
          <p:cNvSpPr txBox="1"/>
          <p:nvPr/>
        </p:nvSpPr>
        <p:spPr>
          <a:xfrm>
            <a:off x="984453" y="5610929"/>
            <a:ext cx="10341466" cy="1347003"/>
          </a:xfrm>
          <a:prstGeom prst="rect">
            <a:avLst/>
          </a:prstGeom>
        </p:spPr>
        <p:style>
          <a:lnRef idx="1">
            <a:schemeClr val="accent3"/>
          </a:lnRef>
          <a:fillRef idx="2">
            <a:schemeClr val="accent3"/>
          </a:fillRef>
          <a:effectRef idx="1">
            <a:schemeClr val="accent3"/>
          </a:effectRef>
          <a:fontRef idx="minor">
            <a:schemeClr val="dk1"/>
          </a:fontRef>
        </p:style>
        <p:txBody>
          <a:bodyPr wrap="square" lIns="114775" tIns="57388" rIns="114775" bIns="57388" rtlCol="0">
            <a:spAutoFit/>
          </a:bodyPr>
          <a:lstStyle/>
          <a:p>
            <a:pPr defTabSz="1147753" fontAlgn="auto">
              <a:spcBef>
                <a:spcPts val="0"/>
              </a:spcBef>
              <a:spcAft>
                <a:spcPts val="0"/>
              </a:spcAft>
            </a:pPr>
            <a:r>
              <a:rPr lang="en-US" sz="4000" dirty="0">
                <a:solidFill>
                  <a:prstClr val="black"/>
                </a:solidFill>
                <a:latin typeface="Times New Roman" pitchFamily="18" charset="0"/>
                <a:cs typeface="Times New Roman" pitchFamily="18" charset="0"/>
              </a:rPr>
              <a:t>D: </a:t>
            </a:r>
            <a:r>
              <a:rPr lang="en-US" sz="4000" dirty="0" err="1">
                <a:solidFill>
                  <a:prstClr val="black"/>
                </a:solidFill>
                <a:latin typeface="Times New Roman" pitchFamily="18" charset="0"/>
                <a:cs typeface="Times New Roman" pitchFamily="18" charset="0"/>
              </a:rPr>
              <a:t>Thông</a:t>
            </a:r>
            <a:r>
              <a:rPr lang="en-US" sz="4000" dirty="0">
                <a:solidFill>
                  <a:prstClr val="black"/>
                </a:solidFill>
                <a:latin typeface="Times New Roman" pitchFamily="18" charset="0"/>
                <a:cs typeface="Times New Roman" pitchFamily="18" charset="0"/>
              </a:rPr>
              <a:t> tin </a:t>
            </a:r>
            <a:r>
              <a:rPr lang="en-US" sz="4000" dirty="0" err="1">
                <a:solidFill>
                  <a:prstClr val="black"/>
                </a:solidFill>
                <a:latin typeface="Times New Roman" pitchFamily="18" charset="0"/>
                <a:cs typeface="Times New Roman" pitchFamily="18" charset="0"/>
              </a:rPr>
              <a:t>cá</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có</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thể</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bị</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rò</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rỉ</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sử</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dụng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bất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hợp</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pháp</a:t>
            </a:r>
            <a:r>
              <a:rPr lang="en-US" sz="4000" dirty="0">
                <a:solidFill>
                  <a:prstClr val="black"/>
                </a:solidFill>
                <a:latin typeface="Times New Roman" pitchFamily="18" charset="0"/>
                <a:cs typeface="Times New Roman" pitchFamily="18" charset="0"/>
              </a:rPr>
              <a:t>.</a:t>
            </a:r>
          </a:p>
        </p:txBody>
      </p:sp>
      <p:sp>
        <p:nvSpPr>
          <p:cNvPr id="8" name="TextBox 7"/>
          <p:cNvSpPr txBox="1"/>
          <p:nvPr/>
        </p:nvSpPr>
        <p:spPr>
          <a:xfrm>
            <a:off x="984453" y="4663836"/>
            <a:ext cx="10341466" cy="731450"/>
          </a:xfrm>
          <a:prstGeom prst="rect">
            <a:avLst/>
          </a:prstGeom>
        </p:spPr>
        <p:style>
          <a:lnRef idx="1">
            <a:schemeClr val="accent3"/>
          </a:lnRef>
          <a:fillRef idx="2">
            <a:schemeClr val="accent3"/>
          </a:fillRef>
          <a:effectRef idx="1">
            <a:schemeClr val="accent3"/>
          </a:effectRef>
          <a:fontRef idx="minor">
            <a:schemeClr val="dk1"/>
          </a:fontRef>
        </p:style>
        <p:txBody>
          <a:bodyPr wrap="square" lIns="114775" tIns="57388" rIns="114775" bIns="57388" rtlCol="0">
            <a:spAutoFit/>
          </a:bodyPr>
          <a:lstStyle/>
          <a:p>
            <a:pPr defTabSz="1147753" fontAlgn="auto">
              <a:spcBef>
                <a:spcPts val="0"/>
              </a:spcBef>
              <a:spcAft>
                <a:spcPts val="0"/>
              </a:spcAft>
            </a:pPr>
            <a:r>
              <a:rPr lang="en-US" sz="4000" dirty="0">
                <a:solidFill>
                  <a:prstClr val="black"/>
                </a:solidFill>
                <a:latin typeface="Times New Roman" pitchFamily="18" charset="0"/>
                <a:cs typeface="Times New Roman" pitchFamily="18" charset="0"/>
              </a:rPr>
              <a:t>C: </a:t>
            </a:r>
            <a:r>
              <a:rPr lang="en-US" sz="4000" dirty="0" err="1">
                <a:solidFill>
                  <a:prstClr val="black"/>
                </a:solidFill>
                <a:latin typeface="Times New Roman" pitchFamily="18" charset="0"/>
                <a:cs typeface="Times New Roman" pitchFamily="18" charset="0"/>
              </a:rPr>
              <a:t>Gây</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nghiện</a:t>
            </a:r>
            <a:r>
              <a:rPr lang="en-US" sz="4000" dirty="0">
                <a:solidFill>
                  <a:prstClr val="black"/>
                </a:solidFill>
                <a:latin typeface="Times New Roman" pitchFamily="18" charset="0"/>
                <a:cs typeface="Times New Roman" pitchFamily="18" charset="0"/>
              </a:rPr>
              <a:t> Internet.</a:t>
            </a:r>
          </a:p>
        </p:txBody>
      </p:sp>
      <p:sp>
        <p:nvSpPr>
          <p:cNvPr id="9" name="TextBox 8"/>
          <p:cNvSpPr txBox="1"/>
          <p:nvPr/>
        </p:nvSpPr>
        <p:spPr>
          <a:xfrm>
            <a:off x="966118" y="2608213"/>
            <a:ext cx="10359801" cy="731450"/>
          </a:xfrm>
          <a:prstGeom prst="rect">
            <a:avLst/>
          </a:prstGeom>
        </p:spPr>
        <p:style>
          <a:lnRef idx="1">
            <a:schemeClr val="accent3"/>
          </a:lnRef>
          <a:fillRef idx="2">
            <a:schemeClr val="accent3"/>
          </a:fillRef>
          <a:effectRef idx="1">
            <a:schemeClr val="accent3"/>
          </a:effectRef>
          <a:fontRef idx="minor">
            <a:schemeClr val="dk1"/>
          </a:fontRef>
        </p:style>
        <p:txBody>
          <a:bodyPr wrap="square" lIns="114775" tIns="57388" rIns="114775" bIns="57388" rtlCol="0">
            <a:spAutoFit/>
          </a:bodyPr>
          <a:lstStyle/>
          <a:p>
            <a:pPr defTabSz="1147753" fontAlgn="auto">
              <a:spcBef>
                <a:spcPts val="0"/>
              </a:spcBef>
              <a:spcAft>
                <a:spcPts val="0"/>
              </a:spcAft>
            </a:pPr>
            <a:r>
              <a:rPr lang="en-US" sz="4000" dirty="0">
                <a:solidFill>
                  <a:prstClr val="black"/>
                </a:solidFill>
                <a:latin typeface="Times New Roman" pitchFamily="18" charset="0"/>
                <a:cs typeface="Times New Roman" pitchFamily="18" charset="0"/>
              </a:rPr>
              <a:t>A: </a:t>
            </a:r>
            <a:r>
              <a:rPr lang="en-US" sz="4000" dirty="0" err="1">
                <a:solidFill>
                  <a:prstClr val="black"/>
                </a:solidFill>
                <a:latin typeface="Times New Roman" pitchFamily="18" charset="0"/>
                <a:cs typeface="Times New Roman" pitchFamily="18" charset="0"/>
              </a:rPr>
              <a:t>Gây</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mất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ngủ</a:t>
            </a:r>
            <a:r>
              <a:rPr lang="en-US" sz="4000" dirty="0">
                <a:solidFill>
                  <a:prstClr val="black"/>
                </a:solidFill>
                <a:latin typeface="Times New Roman" pitchFamily="18" charset="0"/>
                <a:cs typeface="Times New Roman" pitchFamily="18" charset="0"/>
              </a:rPr>
              <a:t>.</a:t>
            </a:r>
          </a:p>
        </p:txBody>
      </p:sp>
      <p:sp>
        <p:nvSpPr>
          <p:cNvPr id="10" name="TextBox 9"/>
          <p:cNvSpPr txBox="1"/>
          <p:nvPr/>
        </p:nvSpPr>
        <p:spPr>
          <a:xfrm>
            <a:off x="984452" y="3584123"/>
            <a:ext cx="10341467" cy="731450"/>
          </a:xfrm>
          <a:prstGeom prst="rect">
            <a:avLst/>
          </a:prstGeom>
        </p:spPr>
        <p:style>
          <a:lnRef idx="1">
            <a:schemeClr val="accent3"/>
          </a:lnRef>
          <a:fillRef idx="2">
            <a:schemeClr val="accent3"/>
          </a:fillRef>
          <a:effectRef idx="1">
            <a:schemeClr val="accent3"/>
          </a:effectRef>
          <a:fontRef idx="minor">
            <a:schemeClr val="dk1"/>
          </a:fontRef>
        </p:style>
        <p:txBody>
          <a:bodyPr wrap="square" lIns="114775" tIns="57388" rIns="114775" bIns="57388" rtlCol="0">
            <a:spAutoFit/>
          </a:bodyPr>
          <a:lstStyle/>
          <a:p>
            <a:pPr defTabSz="1147753" fontAlgn="auto">
              <a:spcBef>
                <a:spcPts val="0"/>
              </a:spcBef>
              <a:spcAft>
                <a:spcPts val="0"/>
              </a:spcAft>
            </a:pPr>
            <a:r>
              <a:rPr lang="en-US" sz="4000" dirty="0">
                <a:solidFill>
                  <a:prstClr val="black"/>
                </a:solidFill>
                <a:latin typeface="Times New Roman" pitchFamily="18" charset="0"/>
                <a:cs typeface="Times New Roman" pitchFamily="18" charset="0"/>
              </a:rPr>
              <a:t>B: </a:t>
            </a:r>
            <a:r>
              <a:rPr lang="en-US" sz="4000" dirty="0" err="1">
                <a:solidFill>
                  <a:prstClr val="black"/>
                </a:solidFill>
                <a:latin typeface="Times New Roman" pitchFamily="18" charset="0"/>
                <a:cs typeface="Times New Roman" pitchFamily="18" charset="0"/>
              </a:rPr>
              <a:t>Ít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giao</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tiếp</a:t>
            </a:r>
            <a:r>
              <a:rPr lang="en-US" sz="4000" dirty="0">
                <a:solidFill>
                  <a:prstClr val="black"/>
                </a:solidFill>
                <a:latin typeface="Times New Roman" pitchFamily="18" charset="0"/>
                <a:cs typeface="Times New Roman" pitchFamily="18" charset="0"/>
              </a:rPr>
              <a:t>.</a:t>
            </a:r>
          </a:p>
        </p:txBody>
      </p:sp>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3506933" y="1445032"/>
            <a:ext cx="6283252" cy="5787618"/>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717876" y="2247412"/>
            <a:ext cx="6750845" cy="5090375"/>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698949" y="2777375"/>
            <a:ext cx="6750845" cy="5090375"/>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143129" y="2219895"/>
            <a:ext cx="6750845" cy="5090375"/>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180219" y="228609"/>
            <a:ext cx="857250" cy="642902"/>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3236348" y="1232532"/>
            <a:ext cx="857250" cy="642902"/>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3231245" y="2408138"/>
            <a:ext cx="857250" cy="642902"/>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3180219" y="3695939"/>
            <a:ext cx="857250" cy="642902"/>
          </a:xfrm>
          <a:prstGeom prst="rect">
            <a:avLst/>
          </a:prstGeom>
        </p:spPr>
      </p:pic>
    </p:spTree>
    <p:extLst>
      <p:ext uri="{BB962C8B-B14F-4D97-AF65-F5344CB8AC3E}">
        <p14:creationId xmlns:p14="http://schemas.microsoft.com/office/powerpoint/2010/main" val="424953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85"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24"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24"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24"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9712251" y="5130127"/>
            <a:ext cx="3097792" cy="2033188"/>
          </a:xfrm>
          <a:prstGeom prst="rect">
            <a:avLst/>
          </a:prstGeom>
        </p:spPr>
      </p:pic>
      <p:sp>
        <p:nvSpPr>
          <p:cNvPr id="2" name="Rounded Rectangle 1"/>
          <p:cNvSpPr/>
          <p:nvPr/>
        </p:nvSpPr>
        <p:spPr>
          <a:xfrm>
            <a:off x="884759" y="160728"/>
            <a:ext cx="11521280" cy="2169795"/>
          </a:xfrm>
          <a:prstGeom prst="roundRect">
            <a:avLst/>
          </a:prstGeom>
        </p:spPr>
        <p:style>
          <a:lnRef idx="3">
            <a:schemeClr val="lt1"/>
          </a:lnRef>
          <a:fillRef idx="1">
            <a:schemeClr val="accent3"/>
          </a:fillRef>
          <a:effectRef idx="1">
            <a:schemeClr val="accent3"/>
          </a:effectRef>
          <a:fontRef idx="minor">
            <a:schemeClr val="lt1"/>
          </a:fontRef>
        </p:style>
        <p:txBody>
          <a:bodyPr lIns="114775" tIns="57388" rIns="114775" bIns="57388" rtlCol="0" anchor="ctr"/>
          <a:lstStyle/>
          <a:p>
            <a:pPr algn="ctr" defTabSz="1147753" fontAlgn="auto">
              <a:spcBef>
                <a:spcPts val="0"/>
              </a:spcBef>
              <a:spcAft>
                <a:spcPts val="0"/>
              </a:spcAft>
            </a:pPr>
            <a:endParaRPr lang="en-US">
              <a:solidFill>
                <a:prstClr val="white"/>
              </a:solidFill>
            </a:endParaRPr>
          </a:p>
        </p:txBody>
      </p:sp>
      <p:sp>
        <p:nvSpPr>
          <p:cNvPr id="3" name="TextBox 2"/>
          <p:cNvSpPr txBox="1"/>
          <p:nvPr/>
        </p:nvSpPr>
        <p:spPr>
          <a:xfrm>
            <a:off x="1008241" y="542445"/>
            <a:ext cx="11397798" cy="1347003"/>
          </a:xfrm>
          <a:prstGeom prst="rect">
            <a:avLst/>
          </a:prstGeom>
          <a:noFill/>
        </p:spPr>
        <p:txBody>
          <a:bodyPr wrap="square" lIns="114775" tIns="57388" rIns="114775" bIns="57388" rtlCol="0">
            <a:spAutoFit/>
          </a:bodyPr>
          <a:lstStyle/>
          <a:p>
            <a:pPr algn="ctr" defTabSz="1147753" fontAlgn="auto">
              <a:spcBef>
                <a:spcPts val="0"/>
              </a:spcBef>
              <a:spcAft>
                <a:spcPts val="0"/>
              </a:spcAft>
            </a:pPr>
            <a:r>
              <a:rPr lang="vi-VN" sz="4000" b="1" dirty="0">
                <a:solidFill>
                  <a:prstClr val="black"/>
                </a:solidFill>
                <a:latin typeface="Times New Roman" pitchFamily="18" charset="0"/>
                <a:ea typeface="+mn-ea"/>
                <a:cs typeface="Times New Roman" pitchFamily="18" charset="0"/>
              </a:rPr>
              <a:t>Phương án nào sau đây không phải là tác động tiêu cực của công nghệ số đến đời sống con người?</a:t>
            </a:r>
            <a:endParaRPr lang="en-US" sz="4000" b="1" dirty="0">
              <a:solidFill>
                <a:prstClr val="black"/>
              </a:solidFill>
              <a:latin typeface="Times New Roman" pitchFamily="18" charset="0"/>
              <a:ea typeface="+mn-ea"/>
              <a:cs typeface="Times New Roman" pitchFamily="18" charset="0"/>
            </a:endParaRPr>
          </a:p>
        </p:txBody>
      </p:sp>
      <p:sp>
        <p:nvSpPr>
          <p:cNvPr id="7" name="TextBox 6"/>
          <p:cNvSpPr txBox="1"/>
          <p:nvPr/>
        </p:nvSpPr>
        <p:spPr>
          <a:xfrm>
            <a:off x="1011687" y="3976132"/>
            <a:ext cx="11394352" cy="731450"/>
          </a:xfrm>
          <a:prstGeom prst="rect">
            <a:avLst/>
          </a:prstGeom>
        </p:spPr>
        <p:style>
          <a:lnRef idx="1">
            <a:schemeClr val="accent3"/>
          </a:lnRef>
          <a:fillRef idx="2">
            <a:schemeClr val="accent3"/>
          </a:fillRef>
          <a:effectRef idx="1">
            <a:schemeClr val="accent3"/>
          </a:effectRef>
          <a:fontRef idx="minor">
            <a:schemeClr val="dk1"/>
          </a:fontRef>
        </p:style>
        <p:txBody>
          <a:bodyPr wrap="square" lIns="114775" tIns="57388" rIns="114775" bIns="57388" rtlCol="0">
            <a:spAutoFit/>
          </a:bodyPr>
          <a:lstStyle/>
          <a:p>
            <a:pPr defTabSz="1147753" fontAlgn="auto">
              <a:spcBef>
                <a:spcPts val="0"/>
              </a:spcBef>
              <a:spcAft>
                <a:spcPts val="0"/>
              </a:spcAft>
            </a:pPr>
            <a:r>
              <a:rPr lang="en-US" sz="4000" dirty="0">
                <a:solidFill>
                  <a:prstClr val="black"/>
                </a:solidFill>
                <a:latin typeface="Times New Roman" pitchFamily="18" charset="0"/>
                <a:cs typeface="Times New Roman" pitchFamily="18" charset="0"/>
              </a:rPr>
              <a:t>B: </a:t>
            </a:r>
            <a:r>
              <a:rPr lang="en-US" sz="4000" dirty="0" err="1">
                <a:solidFill>
                  <a:prstClr val="black"/>
                </a:solidFill>
                <a:latin typeface="Times New Roman" pitchFamily="18" charset="0"/>
                <a:cs typeface="Times New Roman" pitchFamily="18" charset="0"/>
              </a:rPr>
              <a:t>Cung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cấp</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các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công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cụ</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giáo</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dục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tiên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tiến</a:t>
            </a:r>
            <a:r>
              <a:rPr lang="en-US" sz="4000" dirty="0">
                <a:solidFill>
                  <a:prstClr val="black"/>
                </a:solidFill>
                <a:latin typeface="Times New Roman" pitchFamily="18" charset="0"/>
                <a:cs typeface="Times New Roman" pitchFamily="18" charset="0"/>
              </a:rPr>
              <a:t>.</a:t>
            </a:r>
          </a:p>
        </p:txBody>
      </p:sp>
      <p:sp>
        <p:nvSpPr>
          <p:cNvPr id="8" name="TextBox 7"/>
          <p:cNvSpPr txBox="1"/>
          <p:nvPr/>
        </p:nvSpPr>
        <p:spPr>
          <a:xfrm>
            <a:off x="1008241" y="4957873"/>
            <a:ext cx="11397798" cy="731450"/>
          </a:xfrm>
          <a:prstGeom prst="rect">
            <a:avLst/>
          </a:prstGeom>
        </p:spPr>
        <p:style>
          <a:lnRef idx="1">
            <a:schemeClr val="accent3"/>
          </a:lnRef>
          <a:fillRef idx="2">
            <a:schemeClr val="accent3"/>
          </a:fillRef>
          <a:effectRef idx="1">
            <a:schemeClr val="accent3"/>
          </a:effectRef>
          <a:fontRef idx="minor">
            <a:schemeClr val="dk1"/>
          </a:fontRef>
        </p:style>
        <p:txBody>
          <a:bodyPr wrap="square" lIns="114775" tIns="57388" rIns="114775" bIns="57388" rtlCol="0">
            <a:spAutoFit/>
          </a:bodyPr>
          <a:lstStyle/>
          <a:p>
            <a:pPr defTabSz="1147753" fontAlgn="auto">
              <a:spcBef>
                <a:spcPts val="0"/>
              </a:spcBef>
              <a:spcAft>
                <a:spcPts val="0"/>
              </a:spcAft>
            </a:pPr>
            <a:r>
              <a:rPr lang="en-US" sz="4000" dirty="0">
                <a:solidFill>
                  <a:prstClr val="black"/>
                </a:solidFill>
                <a:latin typeface="Times New Roman" pitchFamily="18" charset="0"/>
                <a:cs typeface="Times New Roman" pitchFamily="18" charset="0"/>
              </a:rPr>
              <a:t>C: </a:t>
            </a:r>
            <a:r>
              <a:rPr lang="en-US" sz="4000" dirty="0" err="1">
                <a:solidFill>
                  <a:prstClr val="black"/>
                </a:solidFill>
                <a:latin typeface="Times New Roman" pitchFamily="18" charset="0"/>
                <a:cs typeface="Times New Roman" pitchFamily="18" charset="0"/>
              </a:rPr>
              <a:t>Thiết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bị</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số</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nhanh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chóng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trở</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nên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lỗi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thời</a:t>
            </a:r>
            <a:r>
              <a:rPr lang="en-US" sz="4000" dirty="0">
                <a:solidFill>
                  <a:prstClr val="black"/>
                </a:solidFill>
                <a:latin typeface="Times New Roman" pitchFamily="18" charset="0"/>
                <a:cs typeface="Times New Roman" pitchFamily="18" charset="0"/>
              </a:rPr>
              <a:t>.</a:t>
            </a:r>
          </a:p>
        </p:txBody>
      </p:sp>
      <p:sp>
        <p:nvSpPr>
          <p:cNvPr id="9" name="TextBox 8"/>
          <p:cNvSpPr txBox="1"/>
          <p:nvPr/>
        </p:nvSpPr>
        <p:spPr>
          <a:xfrm>
            <a:off x="1011686" y="6062816"/>
            <a:ext cx="11394353" cy="731450"/>
          </a:xfrm>
          <a:prstGeom prst="rect">
            <a:avLst/>
          </a:prstGeom>
        </p:spPr>
        <p:style>
          <a:lnRef idx="1">
            <a:schemeClr val="accent3"/>
          </a:lnRef>
          <a:fillRef idx="2">
            <a:schemeClr val="accent3"/>
          </a:fillRef>
          <a:effectRef idx="1">
            <a:schemeClr val="accent3"/>
          </a:effectRef>
          <a:fontRef idx="minor">
            <a:schemeClr val="dk1"/>
          </a:fontRef>
        </p:style>
        <p:txBody>
          <a:bodyPr wrap="square" lIns="114775" tIns="57388" rIns="114775" bIns="57388" rtlCol="0">
            <a:spAutoFit/>
          </a:bodyPr>
          <a:lstStyle/>
          <a:p>
            <a:pPr defTabSz="1147753" fontAlgn="auto">
              <a:spcBef>
                <a:spcPts val="0"/>
              </a:spcBef>
              <a:spcAft>
                <a:spcPts val="0"/>
              </a:spcAft>
            </a:pPr>
            <a:r>
              <a:rPr lang="en-US" sz="4000" dirty="0">
                <a:solidFill>
                  <a:prstClr val="black"/>
                </a:solidFill>
                <a:latin typeface="Times New Roman" pitchFamily="18" charset="0"/>
                <a:cs typeface="Times New Roman" pitchFamily="18" charset="0"/>
              </a:rPr>
              <a:t>D: </a:t>
            </a:r>
            <a:r>
              <a:rPr lang="vi-VN" sz="4000" dirty="0">
                <a:solidFill>
                  <a:prstClr val="black"/>
                </a:solidFill>
                <a:latin typeface="Times New Roman" pitchFamily="18" charset="0"/>
                <a:cs typeface="Times New Roman" pitchFamily="18" charset="0"/>
              </a:rPr>
              <a:t>Người dân ở các vùng khó khăn ngày càng tụt hậu.</a:t>
            </a:r>
            <a:endParaRPr lang="en-US" sz="4000" dirty="0">
              <a:solidFill>
                <a:prstClr val="black"/>
              </a:solidFill>
              <a:latin typeface="Times New Roman" pitchFamily="18" charset="0"/>
              <a:cs typeface="Times New Roman" pitchFamily="18" charset="0"/>
            </a:endParaRPr>
          </a:p>
        </p:txBody>
      </p:sp>
      <p:sp>
        <p:nvSpPr>
          <p:cNvPr id="10" name="TextBox 9"/>
          <p:cNvSpPr txBox="1"/>
          <p:nvPr/>
        </p:nvSpPr>
        <p:spPr>
          <a:xfrm>
            <a:off x="1008241" y="2887553"/>
            <a:ext cx="11397798" cy="731450"/>
          </a:xfrm>
          <a:prstGeom prst="rect">
            <a:avLst/>
          </a:prstGeom>
        </p:spPr>
        <p:style>
          <a:lnRef idx="1">
            <a:schemeClr val="accent3"/>
          </a:lnRef>
          <a:fillRef idx="2">
            <a:schemeClr val="accent3"/>
          </a:fillRef>
          <a:effectRef idx="1">
            <a:schemeClr val="accent3"/>
          </a:effectRef>
          <a:fontRef idx="minor">
            <a:schemeClr val="dk1"/>
          </a:fontRef>
        </p:style>
        <p:txBody>
          <a:bodyPr wrap="square" lIns="114775" tIns="57388" rIns="114775" bIns="57388" rtlCol="0">
            <a:spAutoFit/>
          </a:bodyPr>
          <a:lstStyle/>
          <a:p>
            <a:pPr defTabSz="1147753" fontAlgn="auto">
              <a:spcBef>
                <a:spcPts val="0"/>
              </a:spcBef>
              <a:spcAft>
                <a:spcPts val="0"/>
              </a:spcAft>
            </a:pPr>
            <a:r>
              <a:rPr lang="en-US" sz="4000" dirty="0">
                <a:solidFill>
                  <a:prstClr val="black"/>
                </a:solidFill>
                <a:latin typeface="Times New Roman" pitchFamily="18" charset="0"/>
                <a:cs typeface="Times New Roman" pitchFamily="18" charset="0"/>
              </a:rPr>
              <a:t>A: </a:t>
            </a:r>
            <a:r>
              <a:rPr lang="en-US" sz="4000" dirty="0" err="1">
                <a:solidFill>
                  <a:prstClr val="black"/>
                </a:solidFill>
                <a:latin typeface="Times New Roman" pitchFamily="18" charset="0"/>
                <a:cs typeface="Times New Roman" pitchFamily="18" charset="0"/>
              </a:rPr>
              <a:t>Thông</a:t>
            </a:r>
            <a:r>
              <a:rPr lang="en-US" sz="4000" dirty="0">
                <a:solidFill>
                  <a:prstClr val="black"/>
                </a:solidFill>
                <a:latin typeface="Times New Roman" pitchFamily="18" charset="0"/>
                <a:cs typeface="Times New Roman" pitchFamily="18" charset="0"/>
              </a:rPr>
              <a:t> tin </a:t>
            </a:r>
            <a:r>
              <a:rPr lang="en-US" sz="4000" dirty="0" err="1">
                <a:solidFill>
                  <a:prstClr val="black"/>
                </a:solidFill>
                <a:latin typeface="Times New Roman" pitchFamily="18" charset="0"/>
                <a:cs typeface="Times New Roman" pitchFamily="18" charset="0"/>
              </a:rPr>
              <a:t>cá</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bị</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rò</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rỉ</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sử</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dụng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bất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hợp</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pháp</a:t>
            </a:r>
            <a:r>
              <a:rPr lang="en-US" sz="4000" dirty="0">
                <a:solidFill>
                  <a:prstClr val="black"/>
                </a:solidFill>
                <a:latin typeface="Times New Roman" pitchFamily="18" charset="0"/>
                <a:cs typeface="Times New Roman" pitchFamily="18" charset="0"/>
              </a:rPr>
              <a:t>.</a:t>
            </a:r>
          </a:p>
        </p:txBody>
      </p:sp>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3506933" y="1445032"/>
            <a:ext cx="6283252" cy="5787618"/>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717876" y="2247412"/>
            <a:ext cx="6750845" cy="5090375"/>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932188" y="2408140"/>
            <a:ext cx="6750845" cy="5090375"/>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893222" y="2173021"/>
            <a:ext cx="6750845" cy="5090375"/>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180219" y="228609"/>
            <a:ext cx="857250" cy="642902"/>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3236348" y="1232532"/>
            <a:ext cx="857250" cy="642902"/>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3231245" y="2408138"/>
            <a:ext cx="857250" cy="642902"/>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3180219" y="3695939"/>
            <a:ext cx="857250" cy="642902"/>
          </a:xfrm>
          <a:prstGeom prst="rect">
            <a:avLst/>
          </a:prstGeom>
        </p:spPr>
      </p:pic>
    </p:spTree>
    <p:extLst>
      <p:ext uri="{BB962C8B-B14F-4D97-AF65-F5344CB8AC3E}">
        <p14:creationId xmlns:p14="http://schemas.microsoft.com/office/powerpoint/2010/main" val="190390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24"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24"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24"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4000" r="-4000"/>
          </a:stretch>
        </a:blipFill>
        <a:effectLst/>
      </p:bgPr>
    </p:bg>
    <p:spTree>
      <p:nvGrpSpPr>
        <p:cNvPr id="1" name=""/>
        <p:cNvGrpSpPr/>
        <p:nvPr/>
      </p:nvGrpSpPr>
      <p:grpSpPr>
        <a:xfrm>
          <a:off x="0" y="0"/>
          <a:ext cx="0" cy="0"/>
          <a:chOff x="0" y="0"/>
          <a:chExt cx="0" cy="0"/>
        </a:xfrm>
      </p:grpSpPr>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9663544" y="5100904"/>
            <a:ext cx="3097792" cy="2033188"/>
          </a:xfrm>
          <a:prstGeom prst="rect">
            <a:avLst/>
          </a:prstGeom>
        </p:spPr>
      </p:pic>
      <p:sp>
        <p:nvSpPr>
          <p:cNvPr id="2" name="Rounded Rectangle 1"/>
          <p:cNvSpPr/>
          <p:nvPr/>
        </p:nvSpPr>
        <p:spPr>
          <a:xfrm>
            <a:off x="884759" y="160728"/>
            <a:ext cx="11521279" cy="2169795"/>
          </a:xfrm>
          <a:prstGeom prst="roundRect">
            <a:avLst/>
          </a:prstGeom>
        </p:spPr>
        <p:style>
          <a:lnRef idx="3">
            <a:schemeClr val="lt1"/>
          </a:lnRef>
          <a:fillRef idx="1">
            <a:schemeClr val="accent3"/>
          </a:fillRef>
          <a:effectRef idx="1">
            <a:schemeClr val="accent3"/>
          </a:effectRef>
          <a:fontRef idx="minor">
            <a:schemeClr val="lt1"/>
          </a:fontRef>
        </p:style>
        <p:txBody>
          <a:bodyPr lIns="114775" tIns="57388" rIns="114775" bIns="57388" rtlCol="0" anchor="ctr"/>
          <a:lstStyle/>
          <a:p>
            <a:pPr algn="ctr" defTabSz="1147753" fontAlgn="auto">
              <a:spcBef>
                <a:spcPts val="0"/>
              </a:spcBef>
              <a:spcAft>
                <a:spcPts val="0"/>
              </a:spcAft>
            </a:pPr>
            <a:endParaRPr lang="en-US">
              <a:solidFill>
                <a:prstClr val="white"/>
              </a:solidFill>
            </a:endParaRPr>
          </a:p>
        </p:txBody>
      </p:sp>
      <p:sp>
        <p:nvSpPr>
          <p:cNvPr id="3" name="TextBox 2"/>
          <p:cNvSpPr txBox="1"/>
          <p:nvPr/>
        </p:nvSpPr>
        <p:spPr>
          <a:xfrm>
            <a:off x="1532831" y="287430"/>
            <a:ext cx="10441160" cy="1916390"/>
          </a:xfrm>
          <a:prstGeom prst="rect">
            <a:avLst/>
          </a:prstGeom>
          <a:noFill/>
        </p:spPr>
        <p:txBody>
          <a:bodyPr wrap="square" lIns="114775" tIns="57388" rIns="114775" bIns="57388" rtlCol="0">
            <a:spAutoFit/>
          </a:bodyPr>
          <a:lstStyle/>
          <a:p>
            <a:pPr algn="just" defTabSz="1147753" fontAlgn="auto">
              <a:spcBef>
                <a:spcPts val="0"/>
              </a:spcBef>
              <a:spcAft>
                <a:spcPts val="0"/>
              </a:spcAft>
            </a:pPr>
            <a:r>
              <a:rPr lang="vi-VN" sz="3900" b="1" dirty="0">
                <a:latin typeface="Times New Roman" pitchFamily="18" charset="0"/>
                <a:cs typeface="Times New Roman" pitchFamily="18" charset="0"/>
              </a:rPr>
              <a:t>Xác định hành động dưới đây không vi phạm đạo đức, pháp luật và văn hoá khi sử dụng công nghệ kĩ thuật số</a:t>
            </a:r>
            <a:endParaRPr lang="en-US" sz="3900" b="1" dirty="0">
              <a:solidFill>
                <a:prstClr val="black"/>
              </a:solidFill>
              <a:latin typeface="Times New Roman" pitchFamily="18" charset="0"/>
              <a:ea typeface="+mn-ea"/>
              <a:cs typeface="Times New Roman" pitchFamily="18" charset="0"/>
            </a:endParaRPr>
          </a:p>
        </p:txBody>
      </p:sp>
      <p:sp>
        <p:nvSpPr>
          <p:cNvPr id="7" name="TextBox 6"/>
          <p:cNvSpPr txBox="1"/>
          <p:nvPr/>
        </p:nvSpPr>
        <p:spPr>
          <a:xfrm>
            <a:off x="336218" y="6032668"/>
            <a:ext cx="11061710" cy="1100782"/>
          </a:xfrm>
          <a:prstGeom prst="rect">
            <a:avLst/>
          </a:prstGeom>
        </p:spPr>
        <p:style>
          <a:lnRef idx="1">
            <a:schemeClr val="accent3"/>
          </a:lnRef>
          <a:fillRef idx="2">
            <a:schemeClr val="accent3"/>
          </a:fillRef>
          <a:effectRef idx="1">
            <a:schemeClr val="accent3"/>
          </a:effectRef>
          <a:fontRef idx="minor">
            <a:schemeClr val="dk1"/>
          </a:fontRef>
        </p:style>
        <p:txBody>
          <a:bodyPr wrap="square" lIns="114775" tIns="57388" rIns="114775" bIns="57388" rtlCol="0">
            <a:spAutoFit/>
          </a:bodyPr>
          <a:lstStyle/>
          <a:p>
            <a:pPr defTabSz="1147753" fontAlgn="auto">
              <a:spcBef>
                <a:spcPts val="0"/>
              </a:spcBef>
              <a:spcAft>
                <a:spcPts val="0"/>
              </a:spcAft>
            </a:pPr>
            <a:r>
              <a:rPr lang="en-US" sz="3200" dirty="0">
                <a:solidFill>
                  <a:prstClr val="black"/>
                </a:solidFill>
                <a:latin typeface="Times New Roman" pitchFamily="18" charset="0"/>
                <a:cs typeface="Times New Roman" pitchFamily="18" charset="0"/>
              </a:rPr>
              <a:t>D: </a:t>
            </a:r>
            <a:r>
              <a:rPr lang="vi-VN" sz="3200" dirty="0">
                <a:solidFill>
                  <a:schemeClr val="tx1"/>
                </a:solidFill>
                <a:latin typeface="Times New Roman" pitchFamily="18" charset="0"/>
                <a:cs typeface="Times New Roman" pitchFamily="18" charset="0"/>
              </a:rPr>
              <a:t>Tạo một trang cá nhân để chia sẻ những kinh nghiệm học tập của mình.</a:t>
            </a:r>
          </a:p>
        </p:txBody>
      </p:sp>
      <p:sp>
        <p:nvSpPr>
          <p:cNvPr id="8" name="TextBox 7"/>
          <p:cNvSpPr txBox="1"/>
          <p:nvPr/>
        </p:nvSpPr>
        <p:spPr>
          <a:xfrm>
            <a:off x="375441" y="5168226"/>
            <a:ext cx="11022488" cy="608339"/>
          </a:xfrm>
          <a:prstGeom prst="rect">
            <a:avLst/>
          </a:prstGeom>
        </p:spPr>
        <p:style>
          <a:lnRef idx="1">
            <a:schemeClr val="accent3"/>
          </a:lnRef>
          <a:fillRef idx="2">
            <a:schemeClr val="accent3"/>
          </a:fillRef>
          <a:effectRef idx="1">
            <a:schemeClr val="accent3"/>
          </a:effectRef>
          <a:fontRef idx="minor">
            <a:schemeClr val="dk1"/>
          </a:fontRef>
        </p:style>
        <p:txBody>
          <a:bodyPr wrap="square" lIns="114775" tIns="57388" rIns="114775" bIns="57388" rtlCol="0">
            <a:spAutoFit/>
          </a:bodyPr>
          <a:lstStyle/>
          <a:p>
            <a:pPr defTabSz="342900">
              <a:spcAft>
                <a:spcPts val="600"/>
              </a:spcAft>
            </a:pPr>
            <a:r>
              <a:rPr lang="en-US" sz="3200" dirty="0">
                <a:solidFill>
                  <a:prstClr val="black"/>
                </a:solidFill>
                <a:latin typeface="Times New Roman" pitchFamily="18" charset="0"/>
                <a:cs typeface="Times New Roman" pitchFamily="18" charset="0"/>
              </a:rPr>
              <a:t>C: </a:t>
            </a:r>
            <a:r>
              <a:rPr lang="vi-VN" sz="3200" dirty="0">
                <a:latin typeface="UTM Avo" panose="02040603050506020204" pitchFamily="18" charset="0"/>
                <a:cs typeface="Times New Roman" panose="02020603050405020304" pitchFamily="18" charset="0"/>
              </a:rPr>
              <a:t>Chia sẻ thông tin mua bán động vật hoang d</a:t>
            </a:r>
            <a:r>
              <a:rPr lang="en-US" sz="3200" dirty="0">
                <a:latin typeface="UTM Avo" panose="02040603050506020204" pitchFamily="18" charset="0"/>
                <a:cs typeface="Times New Roman" panose="02020603050405020304" pitchFamily="18" charset="0"/>
              </a:rPr>
              <a:t>ã</a:t>
            </a:r>
            <a:r>
              <a:rPr lang="vi-VN" sz="3200" dirty="0">
                <a:latin typeface="UTM Avo" panose="02040603050506020204" pitchFamily="18" charset="0"/>
                <a:cs typeface="Times New Roman" panose="02020603050405020304" pitchFamily="18" charset="0"/>
              </a:rPr>
              <a:t> quý hiếm.</a:t>
            </a:r>
          </a:p>
        </p:txBody>
      </p:sp>
      <p:sp>
        <p:nvSpPr>
          <p:cNvPr id="9" name="TextBox 8"/>
          <p:cNvSpPr txBox="1"/>
          <p:nvPr/>
        </p:nvSpPr>
        <p:spPr>
          <a:xfrm>
            <a:off x="375905" y="4160114"/>
            <a:ext cx="11022024" cy="608339"/>
          </a:xfrm>
          <a:prstGeom prst="rect">
            <a:avLst/>
          </a:prstGeom>
        </p:spPr>
        <p:style>
          <a:lnRef idx="1">
            <a:schemeClr val="accent3"/>
          </a:lnRef>
          <a:fillRef idx="2">
            <a:schemeClr val="accent3"/>
          </a:fillRef>
          <a:effectRef idx="1">
            <a:schemeClr val="accent3"/>
          </a:effectRef>
          <a:fontRef idx="minor">
            <a:schemeClr val="dk1"/>
          </a:fontRef>
        </p:style>
        <p:txBody>
          <a:bodyPr wrap="square" lIns="114775" tIns="57388" rIns="114775" bIns="57388" rtlCol="0">
            <a:spAutoFit/>
          </a:bodyPr>
          <a:lstStyle/>
          <a:p>
            <a:pPr defTabSz="1147753" fontAlgn="auto">
              <a:spcBef>
                <a:spcPts val="0"/>
              </a:spcBef>
              <a:spcAft>
                <a:spcPts val="0"/>
              </a:spcAft>
            </a:pPr>
            <a:r>
              <a:rPr lang="en-US" sz="3200" dirty="0">
                <a:solidFill>
                  <a:prstClr val="black"/>
                </a:solidFill>
                <a:latin typeface="Times New Roman" panose="02020603050405020304" pitchFamily="18" charset="0"/>
                <a:cs typeface="Times New Roman" panose="02020603050405020304" pitchFamily="18" charset="0"/>
              </a:rPr>
              <a:t>B: </a:t>
            </a:r>
            <a:r>
              <a:rPr lang="en-US" sz="3200" dirty="0" err="1">
                <a:solidFill>
                  <a:prstClr val="black"/>
                </a:solidFill>
                <a:latin typeface="Times New Roman" panose="02020603050405020304" pitchFamily="18" charset="0"/>
                <a:cs typeface="Times New Roman" panose="02020603050405020304" pitchFamily="18" charset="0"/>
              </a:rPr>
              <a:t>Lừa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đảo</a:t>
            </a:r>
            <a:r>
              <a:rPr lang="en-US" sz="3200" dirty="0">
                <a:solidFill>
                  <a:prstClr val="black"/>
                </a:solidFill>
                <a:latin typeface="Times New Roman" panose="02020603050405020304" pitchFamily="18" charset="0"/>
                <a:cs typeface="Times New Roman" panose="02020603050405020304" pitchFamily="18" charset="0"/>
              </a:rPr>
              <a:t> qua </a:t>
            </a:r>
            <a:r>
              <a:rPr lang="en-US" sz="3200" dirty="0" err="1">
                <a:solidFill>
                  <a:prstClr val="black"/>
                </a:solidFill>
                <a:latin typeface="Times New Roman" panose="02020603050405020304" pitchFamily="18" charset="0"/>
                <a:cs typeface="Times New Roman" panose="02020603050405020304" pitchFamily="18" charset="0"/>
              </a:rPr>
              <a:t>mạng</a:t>
            </a:r>
            <a:r>
              <a:rPr lang="en-US" sz="3200" dirty="0">
                <a:solidFill>
                  <a:prstClr val="black"/>
                </a:solidFill>
                <a:latin typeface="Times New Roman" panose="02020603050405020304" pitchFamily="18" charset="0"/>
                <a:cs typeface="Times New Roman" panose="02020603050405020304" pitchFamily="18" charset="0"/>
              </a:rPr>
              <a:t>.</a:t>
            </a:r>
          </a:p>
        </p:txBody>
      </p:sp>
      <p:sp>
        <p:nvSpPr>
          <p:cNvPr id="10" name="TextBox 9"/>
          <p:cNvSpPr txBox="1"/>
          <p:nvPr/>
        </p:nvSpPr>
        <p:spPr>
          <a:xfrm>
            <a:off x="375440" y="2824237"/>
            <a:ext cx="10950479" cy="608339"/>
          </a:xfrm>
          <a:prstGeom prst="rect">
            <a:avLst/>
          </a:prstGeom>
        </p:spPr>
        <p:style>
          <a:lnRef idx="1">
            <a:schemeClr val="accent3"/>
          </a:lnRef>
          <a:fillRef idx="2">
            <a:schemeClr val="accent3"/>
          </a:fillRef>
          <a:effectRef idx="1">
            <a:schemeClr val="accent3"/>
          </a:effectRef>
          <a:fontRef idx="minor">
            <a:schemeClr val="dk1"/>
          </a:fontRef>
        </p:style>
        <p:txBody>
          <a:bodyPr wrap="square" lIns="114775" tIns="57388" rIns="114775" bIns="57388" rtlCol="0">
            <a:spAutoFit/>
          </a:bodyPr>
          <a:lstStyle/>
          <a:p>
            <a:pPr defTabSz="1147753" fontAlgn="auto">
              <a:spcBef>
                <a:spcPts val="0"/>
              </a:spcBef>
              <a:spcAft>
                <a:spcPts val="0"/>
              </a:spcAft>
            </a:pPr>
            <a:r>
              <a:rPr lang="en-US" sz="3200" dirty="0">
                <a:solidFill>
                  <a:prstClr val="black"/>
                </a:solidFill>
                <a:latin typeface="Times New Roman" panose="02020603050405020304" pitchFamily="18" charset="0"/>
                <a:cs typeface="Times New Roman" pitchFamily="18" charset="0"/>
              </a:rPr>
              <a:t>A: </a:t>
            </a:r>
            <a:r>
              <a:rPr lang="vi-VN" sz="3200" dirty="0">
                <a:latin typeface="Times New Roman" panose="02020603050405020304" pitchFamily="18" charset="0"/>
                <a:cs typeface="Times New Roman" panose="02020603050405020304" pitchFamily="18" charset="0"/>
              </a:rPr>
              <a:t>Quay và lan truyền video bạo lực học đường</a:t>
            </a:r>
            <a:endParaRPr lang="en-US" sz="3200" dirty="0">
              <a:solidFill>
                <a:prstClr val="black"/>
              </a:solidFill>
              <a:latin typeface="Times New Roman" pitchFamily="18" charset="0"/>
              <a:cs typeface="Times New Roman" pitchFamily="18" charset="0"/>
            </a:endParaRPr>
          </a:p>
        </p:txBody>
      </p:sp>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3506933" y="1445032"/>
            <a:ext cx="6283252" cy="5787618"/>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717876" y="2247412"/>
            <a:ext cx="6750845" cy="5090375"/>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932188" y="2408140"/>
            <a:ext cx="6750845" cy="5090375"/>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644815" y="2203762"/>
            <a:ext cx="6750845" cy="5090375"/>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180219" y="228609"/>
            <a:ext cx="857250" cy="642902"/>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3236348" y="1232532"/>
            <a:ext cx="857250" cy="642902"/>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3231245" y="2408138"/>
            <a:ext cx="857250" cy="642902"/>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3180219" y="3695939"/>
            <a:ext cx="857250" cy="642902"/>
          </a:xfrm>
          <a:prstGeom prst="rect">
            <a:avLst/>
          </a:prstGeom>
        </p:spPr>
      </p:pic>
    </p:spTree>
    <p:extLst>
      <p:ext uri="{BB962C8B-B14F-4D97-AF65-F5344CB8AC3E}">
        <p14:creationId xmlns:p14="http://schemas.microsoft.com/office/powerpoint/2010/main" val="30687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24"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24"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24"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Oval Callout 1"/>
          <p:cNvSpPr/>
          <p:nvPr/>
        </p:nvSpPr>
        <p:spPr>
          <a:xfrm>
            <a:off x="8877646" y="1456085"/>
            <a:ext cx="3981103" cy="3024336"/>
          </a:xfrm>
          <a:prstGeom prst="wedgeEllipseCallout">
            <a:avLst>
              <a:gd name="adj1" fmla="val -61146"/>
              <a:gd name="adj2" fmla="val 46879"/>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err="1">
                <a:latin typeface="Times New Roman" pitchFamily="18" charset="0"/>
                <a:cs typeface="Times New Roman" pitchFamily="18" charset="0"/>
              </a:rPr>
              <a:t>Mình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nhặt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đủ</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hạt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dẻ</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Cảm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rất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nhiều</a:t>
            </a:r>
            <a:r>
              <a:rPr lang="en-US" sz="3600" dirty="0">
                <a:latin typeface="Times New Roman" pitchFamily="18" charset="0"/>
                <a:cs typeface="Times New Roman" pitchFamily="18" charset="0"/>
              </a:rPr>
              <a:t>!</a:t>
            </a:r>
          </a:p>
        </p:txBody>
      </p:sp>
    </p:spTree>
    <p:extLst>
      <p:ext uri="{BB962C8B-B14F-4D97-AF65-F5344CB8AC3E}">
        <p14:creationId xmlns:p14="http://schemas.microsoft.com/office/powerpoint/2010/main" val="563690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2089785" y="482178"/>
            <a:ext cx="8679180" cy="129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572" tIns="64286" rIns="128572" bIns="64286">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endParaRPr lang="en-US" sz="7593">
              <a:latin typeface="VNI-Ariston" pitchFamily="2" charset="0"/>
            </a:endParaRPr>
          </a:p>
        </p:txBody>
      </p:sp>
      <p:pic>
        <p:nvPicPr>
          <p:cNvPr id="2051" name="Picture 19"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70466" y="6514410"/>
            <a:ext cx="646251" cy="81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20"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14867" y="6107574"/>
            <a:ext cx="646251" cy="81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30"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86476" y="3455602"/>
            <a:ext cx="646251" cy="81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7"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07612" y="1687621"/>
            <a:ext cx="646251" cy="81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38"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97044" y="723268"/>
            <a:ext cx="646251" cy="81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39"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84662" y="401817"/>
            <a:ext cx="646251" cy="81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43"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1523" y="5972640"/>
            <a:ext cx="646251" cy="81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45"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045704" y="5303946"/>
            <a:ext cx="646251" cy="81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48"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121551" y="6285608"/>
            <a:ext cx="646251" cy="81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52"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11143" y="290800"/>
            <a:ext cx="646251" cy="81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53"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110921" y="4103527"/>
            <a:ext cx="646251" cy="81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54"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518811" y="482179"/>
            <a:ext cx="646251" cy="81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55"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63769" y="2396722"/>
            <a:ext cx="646251" cy="81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38"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3438" y="316431"/>
            <a:ext cx="646251" cy="81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6" name="Picture 38"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27565" y="1687621"/>
            <a:ext cx="646251" cy="81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7" name="Picture 38"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1523" y="2950823"/>
            <a:ext cx="646251" cy="81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9" name="Picture 38"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37992" y="2096131"/>
            <a:ext cx="646251" cy="81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0" name="Picture 38"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39946" y="4741407"/>
            <a:ext cx="646251" cy="81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WordArt 23"/>
          <p:cNvSpPr>
            <a:spLocks noChangeArrowheads="1" noChangeShapeType="1" noTextEdit="1"/>
          </p:cNvSpPr>
          <p:nvPr/>
        </p:nvSpPr>
        <p:spPr bwMode="auto">
          <a:xfrm>
            <a:off x="380703" y="1345563"/>
            <a:ext cx="11953327" cy="3006213"/>
          </a:xfrm>
          <a:prstGeom prst="rect">
            <a:avLst/>
          </a:prstGeom>
        </p:spPr>
        <p:txBody>
          <a:bodyPr wrap="none" fromWordArt="1">
            <a:prstTxWarp prst="textPlain">
              <a:avLst>
                <a:gd name="adj" fmla="val 50000"/>
              </a:avLst>
            </a:prstTxWarp>
          </a:bodyPr>
          <a:lstStyle/>
          <a:p>
            <a:pPr algn="ctr"/>
            <a:r>
              <a:rPr lang="en-US" sz="5062" b="1" kern="10" dirty="0">
                <a:ln w="12700" cmpd="sng">
                  <a:solidFill>
                    <a:schemeClr val="accent4"/>
                  </a:solidFill>
                  <a:prstDash val="solid"/>
                </a:ln>
                <a:solidFill>
                  <a:srgbClr val="FFFF00"/>
                </a:solidFill>
                <a:latin typeface="Times New Roman"/>
                <a:cs typeface="Times New Roman"/>
              </a:rPr>
              <a:t>BÀI 4:</a:t>
            </a:r>
          </a:p>
          <a:p>
            <a:pPr algn="ctr"/>
            <a:r>
              <a:rPr lang="en-US" sz="5062" b="1" kern="10" dirty="0">
                <a:ln w="12700" cmpd="sng">
                  <a:solidFill>
                    <a:schemeClr val="accent4"/>
                  </a:solidFill>
                  <a:prstDash val="solid"/>
                </a:ln>
                <a:solidFill>
                  <a:srgbClr val="FFFF00"/>
                </a:solidFill>
                <a:latin typeface="Times New Roman"/>
                <a:cs typeface="Times New Roman"/>
              </a:rPr>
              <a:t>MỘT SỐ VẤN ĐỀ PHÁP LÍ</a:t>
            </a:r>
          </a:p>
          <a:p>
            <a:pPr algn="ctr"/>
            <a:r>
              <a:rPr lang="en-US" sz="5062" b="1" kern="10" dirty="0">
                <a:ln w="12700" cmpd="sng">
                  <a:solidFill>
                    <a:schemeClr val="accent4"/>
                  </a:solidFill>
                  <a:prstDash val="solid"/>
                </a:ln>
                <a:solidFill>
                  <a:srgbClr val="FFFF00"/>
                </a:solidFill>
                <a:latin typeface="Times New Roman"/>
                <a:cs typeface="Times New Roman"/>
              </a:rPr>
              <a:t>VỀ SỬ DỤNG DỊCH VỤ INTERNET (T2)</a:t>
            </a:r>
          </a:p>
        </p:txBody>
      </p:sp>
    </p:spTree>
    <p:extLst>
      <p:ext uri="{BB962C8B-B14F-4D97-AF65-F5344CB8AC3E}">
        <p14:creationId xmlns:p14="http://schemas.microsoft.com/office/powerpoint/2010/main" val="3226176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1026" y="-9617"/>
            <a:ext cx="12858750" cy="7232650"/>
          </a:xfrm>
          <a:prstGeom prst="rect">
            <a:avLst/>
          </a:prstGeom>
          <a:blipFill dpi="0" rotWithShape="1">
            <a:blip r:embed="rId3">
              <a:extLst>
                <a:ext uri="{BEBA8EAE-BF5A-486C-A8C5-ECC9F3942E4B}">
                  <a14:imgProps xmlns:a14="http://schemas.microsoft.com/office/drawing/2010/main">
                    <a14:imgLayer r:embed="rId4">
                      <a14:imgEffect>
                        <a14:colorTemperature colorTemp="7200"/>
                      </a14:imgEffect>
                      <a14:imgEffect>
                        <a14:brightnessContrast contrast="40000"/>
                      </a14:imgEffect>
                    </a14:imgLayer>
                  </a14:imgProps>
                </a:ext>
                <a:ext uri="{28A0092B-C50C-407E-A947-70E740481C1C}">
                  <a14:useLocalDpi xmlns:a14="http://schemas.microsoft.com/office/drawing/2010/main" val="0"/>
                </a:ext>
              </a:extLst>
            </a:blip>
            <a:srcRect/>
            <a:stretch>
              <a:fillRect t="-6749" b="-279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280" tIns="45644" rIns="91280" bIns="45644" rtlCol="0" anchor="ctr"/>
          <a:lstStyle/>
          <a:p>
            <a:pPr algn="ctr"/>
            <a:endParaRPr lang="zh-CN" altLang="en-US"/>
          </a:p>
        </p:txBody>
      </p:sp>
      <p:sp>
        <p:nvSpPr>
          <p:cNvPr id="23" name="TextBox 22"/>
          <p:cNvSpPr txBox="1"/>
          <p:nvPr/>
        </p:nvSpPr>
        <p:spPr>
          <a:xfrm>
            <a:off x="917523" y="880021"/>
            <a:ext cx="2024590" cy="4508773"/>
          </a:xfrm>
          <a:prstGeom prst="rect">
            <a:avLst/>
          </a:prstGeom>
          <a:noFill/>
          <a:effectLst/>
        </p:spPr>
        <p:txBody>
          <a:bodyPr wrap="none" lIns="91280" tIns="45644" rIns="91280" bIns="45644" rtlCol="0">
            <a:spAutoFit/>
          </a:bodyPr>
          <a:lstStyle/>
          <a:p>
            <a:r>
              <a:rPr lang="en-US" altLang="zh-CN" sz="287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2</a:t>
            </a:r>
            <a:endParaRPr lang="zh-CN" altLang="en-US" sz="287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0" name="Shape 539"/>
          <p:cNvSpPr/>
          <p:nvPr/>
        </p:nvSpPr>
        <p:spPr>
          <a:xfrm>
            <a:off x="3044999" y="2617778"/>
            <a:ext cx="9577064" cy="1569258"/>
          </a:xfrm>
          <a:prstGeom prst="roundRect">
            <a:avLst>
              <a:gd name="adj" fmla="val 19953"/>
            </a:avLst>
          </a:prstGeom>
          <a:ln w="38100"/>
        </p:spPr>
        <p:style>
          <a:lnRef idx="2">
            <a:schemeClr val="accent2"/>
          </a:lnRef>
          <a:fillRef idx="1">
            <a:schemeClr val="lt1"/>
          </a:fillRef>
          <a:effectRef idx="0">
            <a:schemeClr val="accent2"/>
          </a:effectRef>
          <a:fontRef idx="minor">
            <a:schemeClr val="dk1"/>
          </a:fontRef>
        </p:style>
        <p:txBody>
          <a:bodyPr wrap="square" lIns="53481" tIns="53481" rIns="53481" bIns="53481" numCol="1" anchor="ctr">
            <a:noAutofit/>
          </a:bodyPr>
          <a:lstStyle/>
          <a:p>
            <a:pPr algn="ctr">
              <a:lnSpc>
                <a:spcPct val="115000"/>
              </a:lnSpc>
              <a:spcAft>
                <a:spcPts val="0"/>
              </a:spcAft>
            </a:pPr>
            <a:endParaRPr lang="en-US" sz="3600" dirty="0">
              <a:latin typeface="Times New Roman" pitchFamily="18" charset="0"/>
              <a:ea typeface="Times New Roman"/>
              <a:cs typeface="Times New Roman" pitchFamily="18" charset="0"/>
            </a:endParaRPr>
          </a:p>
        </p:txBody>
      </p:sp>
      <p:sp>
        <p:nvSpPr>
          <p:cNvPr id="11" name="TextBox 10"/>
          <p:cNvSpPr txBox="1"/>
          <p:nvPr/>
        </p:nvSpPr>
        <p:spPr>
          <a:xfrm>
            <a:off x="3727661" y="2968253"/>
            <a:ext cx="8750386" cy="769288"/>
          </a:xfrm>
          <a:prstGeom prst="rect">
            <a:avLst/>
          </a:prstGeom>
          <a:noFill/>
        </p:spPr>
        <p:txBody>
          <a:bodyPr wrap="square" lIns="91280" tIns="45644" rIns="91280" bIns="45644" rtlCol="0">
            <a:spAutoFit/>
          </a:bodyPr>
          <a:lstStyle/>
          <a:p>
            <a:pPr lvl="0" algn="just"/>
            <a:r>
              <a:rPr lang="en-US" sz="4400" b="1" dirty="0" err="1">
                <a:latin typeface="Times New Roman" pitchFamily="18" charset="0"/>
                <a:cs typeface="Times New Roman" pitchFamily="18" charset="0"/>
              </a:rPr>
              <a:t>Sử</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dụng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dịch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vụ</a:t>
            </a:r>
            <a:r>
              <a:rPr lang="en-US" sz="4400" b="1" dirty="0">
                <a:latin typeface="Times New Roman" pitchFamily="18" charset="0"/>
                <a:cs typeface="Times New Roman" pitchFamily="18" charset="0"/>
              </a:rPr>
              <a:t> internet </a:t>
            </a:r>
            <a:r>
              <a:rPr lang="en-US" sz="4400" b="1" dirty="0" err="1">
                <a:latin typeface="Times New Roman" pitchFamily="18" charset="0"/>
                <a:cs typeface="Times New Roman" pitchFamily="18" charset="0"/>
              </a:rPr>
              <a:t>đúng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luật</a:t>
            </a:r>
            <a:endParaRPr lang="zh-CN" altLang="en-US" sz="4400" dirty="0">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Tree>
    <p:extLst>
      <p:ext uri="{BB962C8B-B14F-4D97-AF65-F5344CB8AC3E}">
        <p14:creationId xmlns:p14="http://schemas.microsoft.com/office/powerpoint/2010/main" val="2321301609"/>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ppt_w</p:attrName>
                                        </p:attrNameLst>
                                      </p:cBhvr>
                                      <p:tavLst>
                                        <p:tav tm="0">
                                          <p:val>
                                            <p:fltVal val="0"/>
                                          </p:val>
                                        </p:tav>
                                        <p:tav tm="100000">
                                          <p:val>
                                            <p:strVal val="#ppt_w"/>
                                          </p:val>
                                        </p:tav>
                                      </p:tavLst>
                                    </p:anim>
                                    <p:anim calcmode="lin" valueType="num">
                                      <p:cBhvr>
                                        <p:cTn id="12" dur="500" fill="hold"/>
                                        <p:tgtEl>
                                          <p:spTgt spid="23"/>
                                        </p:tgtEl>
                                        <p:attrNameLst>
                                          <p:attrName>ppt_h</p:attrName>
                                        </p:attrNameLst>
                                      </p:cBhvr>
                                      <p:tavLst>
                                        <p:tav tm="0">
                                          <p:val>
                                            <p:fltVal val="0"/>
                                          </p:val>
                                        </p:tav>
                                        <p:tav tm="100000">
                                          <p:val>
                                            <p:strVal val="#ppt_h"/>
                                          </p:val>
                                        </p:tav>
                                      </p:tavLst>
                                    </p:anim>
                                    <p:animEffect transition="in" filter="fade">
                                      <p:cBhvr>
                                        <p:cTn id="13" dur="500"/>
                                        <p:tgtEl>
                                          <p:spTgt spid="2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000"/>
                            </p:stCondLst>
                            <p:childTnLst>
                              <p:par>
                                <p:cTn id="20" presetID="12" presetClass="entr" presetSubtype="4" fill="hold" grpId="0" nodeType="after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p:tgtEl>
                                          <p:spTgt spid="11"/>
                                        </p:tgtEl>
                                        <p:attrNameLst>
                                          <p:attrName>ppt_y</p:attrName>
                                        </p:attrNameLst>
                                      </p:cBhvr>
                                      <p:tavLst>
                                        <p:tav tm="0">
                                          <p:val>
                                            <p:strVal val="#ppt_y+#ppt_h*1.125000"/>
                                          </p:val>
                                        </p:tav>
                                        <p:tav tm="100000">
                                          <p:val>
                                            <p:strVal val="#ppt_y"/>
                                          </p:val>
                                        </p:tav>
                                      </p:tavLst>
                                    </p:anim>
                                    <p:animEffect transition="in" filter="wipe(up)">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3" grpId="0"/>
      <p:bldP spid="10" grpId="0" animBg="1"/>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9E7965BD-BA7C-4284-B303-3DF26FF20985"/>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OUTPUT_FOLDER" val="C:\Users\Administrator\Desktop"/>
  <p:tag name="ISPRING_UUID" val="{C1A8F295-47DC-48FB-81BD-666766343352}"/>
  <p:tag name="ISPRING_RESOURCE_FOLDER" val="E:\素材\正版图-卖\PPT\0变色龙\0包图网\bt369\ppt\bt369\"/>
  <p:tag name="ISPRING_PRESENTATION_PATH" val="E:\素材\正版图-卖\PPT\0变色龙\0包图网\bt369\ppt\bt369.pptx"/>
  <p:tag name="ISPRING_PROJECT_FOLDER_UPDATED" val="1"/>
  <p:tag name="ISPRING_SCREEN_RECS_UPDATED" val="E:\素材\正版图-卖\PPT\0变色龙\0包图网\bt369\ppt\bt369"/>
  <p:tag name="ISPRING_SCORM_ENDPOINT" val="&lt;endpoint&gt;&lt;enable&gt;0&lt;/enable&gt;&lt;lrs&gt;http://&lt;/lrs&gt;&lt;auth&gt;0&lt;/auth&gt;&lt;login&gt;&lt;/login&gt;&lt;password&gt;&lt;/password&gt;&lt;key&gt;&lt;/key&gt;&lt;name&gt;&lt;/name&gt;&lt;email&gt;&lt;/email&gt;&lt;/endpoint&gt;&#10;"/>
  <p:tag name="ISPRING_PRESENTATION_TITLE" val="bt1036"/>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ID16 2022 TIN7KNTT STT 38

</file>

<file path=docProps/app.xml><?xml version="1.0" encoding="utf-8"?>
<Properties xmlns="http://schemas.openxmlformats.org/officeDocument/2006/extended-properties" xmlns:vt="http://schemas.openxmlformats.org/officeDocument/2006/docPropsVTypes">
  <Template/>
  <TotalTime>28</TotalTime>
  <Words>2101</Words>
  <Application>Microsoft Office PowerPoint</Application>
  <PresentationFormat>Custom</PresentationFormat>
  <Paragraphs>149</Paragraphs>
  <Slides>31</Slides>
  <Notes>8</Notes>
  <HiddenSlides>0</HiddenSlides>
  <MMClips>33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31</vt:i4>
      </vt:variant>
    </vt:vector>
  </HeadingPairs>
  <TitlesOfParts>
    <vt:vector size="40" baseType="lpstr">
      <vt:lpstr>Arial</vt:lpstr>
      <vt:lpstr>Calibri</vt:lpstr>
      <vt:lpstr>Segoe Print</vt:lpstr>
      <vt:lpstr>Times New Roman</vt:lpstr>
      <vt:lpstr>UTM Avo</vt:lpstr>
      <vt:lpstr>VNI-Ariston</vt:lpstr>
      <vt:lpstr>3_Office Theme</vt:lpstr>
      <vt:lpstr>6_Office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bt1036</dc:title>
  <dc:creator/>
  <cp:lastModifiedBy>Ngo Thi Tinh</cp:lastModifiedBy>
  <cp:revision>2</cp:revision>
  <dcterms:created xsi:type="dcterms:W3CDTF">2017-02-13T08:40:38Z</dcterms:created>
  <dcterms:modified xsi:type="dcterms:W3CDTF">2025-10-27T22:48:45Z</dcterms:modified>
</cp:coreProperties>
</file>