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994" r:id="rId2"/>
    <p:sldId id="808" r:id="rId3"/>
    <p:sldId id="809" r:id="rId4"/>
    <p:sldId id="852" r:id="rId5"/>
    <p:sldId id="970" r:id="rId6"/>
    <p:sldId id="969" r:id="rId7"/>
    <p:sldId id="995" r:id="rId8"/>
    <p:sldId id="937" r:id="rId9"/>
    <p:sldId id="996" r:id="rId10"/>
    <p:sldId id="997" r:id="rId11"/>
    <p:sldId id="998" r:id="rId12"/>
    <p:sldId id="951" r:id="rId13"/>
    <p:sldId id="999" r:id="rId14"/>
    <p:sldId id="1000" r:id="rId15"/>
    <p:sldId id="1001" r:id="rId16"/>
    <p:sldId id="1002" r:id="rId17"/>
    <p:sldId id="1003" r:id="rId18"/>
    <p:sldId id="985" r:id="rId19"/>
    <p:sldId id="986" r:id="rId20"/>
    <p:sldId id="1004" r:id="rId21"/>
    <p:sldId id="1005" r:id="rId22"/>
    <p:sldId id="1006" r:id="rId23"/>
    <p:sldId id="1007" r:id="rId24"/>
    <p:sldId id="1008" r:id="rId25"/>
    <p:sldId id="723" r:id="rId26"/>
    <p:sldId id="1009"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94"/>
            <p14:sldId id="808"/>
            <p14:sldId id="809"/>
            <p14:sldId id="852"/>
            <p14:sldId id="970"/>
            <p14:sldId id="969"/>
            <p14:sldId id="995"/>
            <p14:sldId id="937"/>
            <p14:sldId id="996"/>
            <p14:sldId id="997"/>
            <p14:sldId id="998"/>
            <p14:sldId id="951"/>
            <p14:sldId id="999"/>
            <p14:sldId id="1000"/>
            <p14:sldId id="1001"/>
            <p14:sldId id="1002"/>
            <p14:sldId id="1003"/>
            <p14:sldId id="985"/>
            <p14:sldId id="986"/>
            <p14:sldId id="1004"/>
            <p14:sldId id="1005"/>
            <p14:sldId id="1006"/>
            <p14:sldId id="1007"/>
            <p14:sldId id="1008"/>
            <p14:sldId id="723"/>
            <p14:sldId id="10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2"/>
    <a:srgbClr val="0F3D13"/>
    <a:srgbClr val="F2EFF5"/>
    <a:srgbClr val="DEE7CF"/>
    <a:srgbClr val="DEF4F6"/>
    <a:srgbClr val="FAF0F0"/>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 Id="rId9"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22.bin"/><Relationship Id="rId18" Type="http://schemas.openxmlformats.org/officeDocument/2006/relationships/image" Target="../media/image44.wmf"/><Relationship Id="rId3" Type="http://schemas.openxmlformats.org/officeDocument/2006/relationships/notesSlide" Target="../notesSlides/notesSlide10.xml"/><Relationship Id="rId7" Type="http://schemas.openxmlformats.org/officeDocument/2006/relationships/image" Target="../media/image22.png"/><Relationship Id="rId12" Type="http://schemas.openxmlformats.org/officeDocument/2006/relationships/image" Target="../media/image41.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image" Target="../media/image39.wmf"/><Relationship Id="rId11" Type="http://schemas.openxmlformats.org/officeDocument/2006/relationships/oleObject" Target="../embeddings/oleObject21.bin"/><Relationship Id="rId5" Type="http://schemas.openxmlformats.org/officeDocument/2006/relationships/oleObject" Target="../embeddings/oleObject19.bin"/><Relationship Id="rId15" Type="http://schemas.openxmlformats.org/officeDocument/2006/relationships/oleObject" Target="../embeddings/oleObject23.bin"/><Relationship Id="rId10" Type="http://schemas.openxmlformats.org/officeDocument/2006/relationships/image" Target="../media/image40.wmf"/><Relationship Id="rId4" Type="http://schemas.openxmlformats.org/officeDocument/2006/relationships/image" Target="../media/image15.png"/><Relationship Id="rId9" Type="http://schemas.openxmlformats.org/officeDocument/2006/relationships/oleObject" Target="../embeddings/oleObject20.bin"/><Relationship Id="rId14" Type="http://schemas.openxmlformats.org/officeDocument/2006/relationships/image" Target="../media/image42.wmf"/></Relationships>
</file>

<file path=ppt/slides/_rels/slide11.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8.bin"/><Relationship Id="rId3" Type="http://schemas.openxmlformats.org/officeDocument/2006/relationships/notesSlide" Target="../notesSlides/notesSlide11.xml"/><Relationship Id="rId7" Type="http://schemas.openxmlformats.org/officeDocument/2006/relationships/oleObject" Target="../embeddings/oleObject25.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png"/><Relationship Id="rId11" Type="http://schemas.openxmlformats.org/officeDocument/2006/relationships/oleObject" Target="../embeddings/oleObject27.bin"/><Relationship Id="rId5" Type="http://schemas.openxmlformats.org/officeDocument/2006/relationships/image" Target="../media/image49.png"/><Relationship Id="rId10" Type="http://schemas.openxmlformats.org/officeDocument/2006/relationships/image" Target="../media/image46.wmf"/><Relationship Id="rId4" Type="http://schemas.openxmlformats.org/officeDocument/2006/relationships/image" Target="../media/image15.png"/><Relationship Id="rId9" Type="http://schemas.openxmlformats.org/officeDocument/2006/relationships/oleObject" Target="../embeddings/oleObject26.bin"/><Relationship Id="rId1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54.wmf"/><Relationship Id="rId3" Type="http://schemas.openxmlformats.org/officeDocument/2006/relationships/notesSlide" Target="../notesSlides/notesSlide12.xml"/><Relationship Id="rId7" Type="http://schemas.openxmlformats.org/officeDocument/2006/relationships/image" Target="../media/image51.wmf"/><Relationship Id="rId12"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53.wmf"/><Relationship Id="rId5" Type="http://schemas.openxmlformats.org/officeDocument/2006/relationships/image" Target="../media/image56.png"/><Relationship Id="rId10" Type="http://schemas.openxmlformats.org/officeDocument/2006/relationships/oleObject" Target="../embeddings/oleObject31.bin"/><Relationship Id="rId4" Type="http://schemas.openxmlformats.org/officeDocument/2006/relationships/image" Target="../media/image55.png"/><Relationship Id="rId9" Type="http://schemas.openxmlformats.org/officeDocument/2006/relationships/image" Target="../media/image5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60.wmf"/><Relationship Id="rId3" Type="http://schemas.openxmlformats.org/officeDocument/2006/relationships/notesSlide" Target="../notesSlides/notesSlide13.xml"/><Relationship Id="rId7" Type="http://schemas.openxmlformats.org/officeDocument/2006/relationships/image" Target="../media/image62.png"/><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7.wmf"/><Relationship Id="rId11" Type="http://schemas.openxmlformats.org/officeDocument/2006/relationships/image" Target="../media/image59.wmf"/><Relationship Id="rId5" Type="http://schemas.openxmlformats.org/officeDocument/2006/relationships/oleObject" Target="../embeddings/oleObject33.bin"/><Relationship Id="rId15" Type="http://schemas.openxmlformats.org/officeDocument/2006/relationships/image" Target="../media/image61.wmf"/><Relationship Id="rId10" Type="http://schemas.openxmlformats.org/officeDocument/2006/relationships/oleObject" Target="../embeddings/oleObject35.bin"/><Relationship Id="rId4" Type="http://schemas.openxmlformats.org/officeDocument/2006/relationships/image" Target="../media/image55.png"/><Relationship Id="rId9" Type="http://schemas.openxmlformats.org/officeDocument/2006/relationships/image" Target="../media/image58.wmf"/><Relationship Id="rId1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15.xml"/><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64.wmf"/><Relationship Id="rId4" Type="http://schemas.openxmlformats.org/officeDocument/2006/relationships/image" Target="../media/image15.png"/><Relationship Id="rId9"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oleObject" Target="../embeddings/oleObject43.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notesSlide" Target="../notesSlides/notesSlide16.xml"/><Relationship Id="rId21" Type="http://schemas.openxmlformats.org/officeDocument/2006/relationships/oleObject" Target="../embeddings/oleObject47.bin"/><Relationship Id="rId7" Type="http://schemas.openxmlformats.org/officeDocument/2006/relationships/image" Target="../media/image36.png"/><Relationship Id="rId12" Type="http://schemas.openxmlformats.org/officeDocument/2006/relationships/image" Target="../media/image67.wmf"/><Relationship Id="rId17" Type="http://schemas.openxmlformats.org/officeDocument/2006/relationships/oleObject" Target="../embeddings/oleObject45.bin"/><Relationship Id="rId25"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vmlDrawing" Target="../drawings/vmlDrawing12.vml"/><Relationship Id="rId6" Type="http://schemas.openxmlformats.org/officeDocument/2006/relationships/image" Target="../media/image65.wmf"/><Relationship Id="rId11" Type="http://schemas.openxmlformats.org/officeDocument/2006/relationships/oleObject" Target="../embeddings/oleObject42.bin"/><Relationship Id="rId24" Type="http://schemas.openxmlformats.org/officeDocument/2006/relationships/image" Target="../media/image73.wmf"/><Relationship Id="rId5" Type="http://schemas.openxmlformats.org/officeDocument/2006/relationships/oleObject" Target="../embeddings/oleObject40.bin"/><Relationship Id="rId15" Type="http://schemas.openxmlformats.org/officeDocument/2006/relationships/oleObject" Target="../embeddings/oleObject44.bin"/><Relationship Id="rId23" Type="http://schemas.openxmlformats.org/officeDocument/2006/relationships/oleObject" Target="../embeddings/oleObject48.bin"/><Relationship Id="rId10" Type="http://schemas.openxmlformats.org/officeDocument/2006/relationships/image" Target="../media/image66.wmf"/><Relationship Id="rId19" Type="http://schemas.openxmlformats.org/officeDocument/2006/relationships/oleObject" Target="../embeddings/oleObject46.bin"/><Relationship Id="rId4" Type="http://schemas.openxmlformats.org/officeDocument/2006/relationships/image" Target="../media/image15.png"/><Relationship Id="rId9" Type="http://schemas.openxmlformats.org/officeDocument/2006/relationships/oleObject" Target="../embeddings/oleObject41.bin"/><Relationship Id="rId14" Type="http://schemas.openxmlformats.org/officeDocument/2006/relationships/image" Target="../media/image68.wmf"/><Relationship Id="rId22" Type="http://schemas.openxmlformats.org/officeDocument/2006/relationships/image" Target="../media/image72.wmf"/></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53.bin"/><Relationship Id="rId18" Type="http://schemas.openxmlformats.org/officeDocument/2006/relationships/image" Target="../media/image80.wmf"/><Relationship Id="rId3" Type="http://schemas.openxmlformats.org/officeDocument/2006/relationships/notesSlide" Target="../notesSlides/notesSlide17.xml"/><Relationship Id="rId21" Type="http://schemas.openxmlformats.org/officeDocument/2006/relationships/oleObject" Target="../embeddings/oleObject57.bin"/><Relationship Id="rId7" Type="http://schemas.openxmlformats.org/officeDocument/2006/relationships/image" Target="../media/image22.png"/><Relationship Id="rId12" Type="http://schemas.openxmlformats.org/officeDocument/2006/relationships/image" Target="../media/image77.wmf"/><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vmlDrawing" Target="../drawings/vmlDrawing13.vml"/><Relationship Id="rId6" Type="http://schemas.openxmlformats.org/officeDocument/2006/relationships/image" Target="../media/image75.wmf"/><Relationship Id="rId11" Type="http://schemas.openxmlformats.org/officeDocument/2006/relationships/oleObject" Target="../embeddings/oleObject52.bin"/><Relationship Id="rId24" Type="http://schemas.openxmlformats.org/officeDocument/2006/relationships/image" Target="../media/image83.wmf"/><Relationship Id="rId5" Type="http://schemas.openxmlformats.org/officeDocument/2006/relationships/oleObject" Target="../embeddings/oleObject50.bin"/><Relationship Id="rId15" Type="http://schemas.openxmlformats.org/officeDocument/2006/relationships/oleObject" Target="../embeddings/oleObject54.bin"/><Relationship Id="rId23" Type="http://schemas.openxmlformats.org/officeDocument/2006/relationships/oleObject" Target="../embeddings/oleObject58.bin"/><Relationship Id="rId10" Type="http://schemas.openxmlformats.org/officeDocument/2006/relationships/image" Target="../media/image76.wmf"/><Relationship Id="rId19" Type="http://schemas.openxmlformats.org/officeDocument/2006/relationships/oleObject" Target="../embeddings/oleObject56.bin"/><Relationship Id="rId4" Type="http://schemas.openxmlformats.org/officeDocument/2006/relationships/image" Target="../media/image15.png"/><Relationship Id="rId9" Type="http://schemas.openxmlformats.org/officeDocument/2006/relationships/oleObject" Target="../embeddings/oleObject51.bin"/><Relationship Id="rId14" Type="http://schemas.openxmlformats.org/officeDocument/2006/relationships/image" Target="../media/image78.wmf"/><Relationship Id="rId22" Type="http://schemas.openxmlformats.org/officeDocument/2006/relationships/image" Target="../media/image82.wmf"/></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62.bin"/><Relationship Id="rId18" Type="http://schemas.openxmlformats.org/officeDocument/2006/relationships/image" Target="../media/image92.wmf"/><Relationship Id="rId3" Type="http://schemas.openxmlformats.org/officeDocument/2006/relationships/notesSlide" Target="../notesSlides/notesSlide19.xml"/><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89.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4.vml"/><Relationship Id="rId6" Type="http://schemas.openxmlformats.org/officeDocument/2006/relationships/image" Target="../media/image96.png"/><Relationship Id="rId11" Type="http://schemas.openxmlformats.org/officeDocument/2006/relationships/oleObject" Target="../embeddings/oleObject61.bin"/><Relationship Id="rId24" Type="http://schemas.openxmlformats.org/officeDocument/2006/relationships/image" Target="../media/image95.wmf"/><Relationship Id="rId5" Type="http://schemas.openxmlformats.org/officeDocument/2006/relationships/image" Target="../media/image22.png"/><Relationship Id="rId15" Type="http://schemas.openxmlformats.org/officeDocument/2006/relationships/oleObject" Target="../embeddings/oleObject63.bin"/><Relationship Id="rId23" Type="http://schemas.openxmlformats.org/officeDocument/2006/relationships/oleObject" Target="../embeddings/oleObject67.bin"/><Relationship Id="rId10" Type="http://schemas.openxmlformats.org/officeDocument/2006/relationships/image" Target="../media/image88.wmf"/><Relationship Id="rId19" Type="http://schemas.openxmlformats.org/officeDocument/2006/relationships/oleObject" Target="../embeddings/oleObject65.bin"/><Relationship Id="rId4" Type="http://schemas.openxmlformats.org/officeDocument/2006/relationships/image" Target="../media/image15.png"/><Relationship Id="rId9" Type="http://schemas.openxmlformats.org/officeDocument/2006/relationships/oleObject" Target="../embeddings/oleObject60.bin"/><Relationship Id="rId14" Type="http://schemas.openxmlformats.org/officeDocument/2006/relationships/image" Target="../media/image90.wmf"/><Relationship Id="rId22" Type="http://schemas.openxmlformats.org/officeDocument/2006/relationships/image" Target="../media/image94.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71.bin"/><Relationship Id="rId18" Type="http://schemas.openxmlformats.org/officeDocument/2006/relationships/image" Target="../media/image102.wmf"/><Relationship Id="rId3" Type="http://schemas.openxmlformats.org/officeDocument/2006/relationships/notesSlide" Target="../notesSlides/notesSlide20.xml"/><Relationship Id="rId7" Type="http://schemas.openxmlformats.org/officeDocument/2006/relationships/oleObject" Target="../embeddings/oleObject68.bin"/><Relationship Id="rId12" Type="http://schemas.openxmlformats.org/officeDocument/2006/relationships/image" Target="../media/image99.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101.wmf"/><Relationship Id="rId1" Type="http://schemas.openxmlformats.org/officeDocument/2006/relationships/vmlDrawing" Target="../drawings/vmlDrawing15.vml"/><Relationship Id="rId6" Type="http://schemas.openxmlformats.org/officeDocument/2006/relationships/image" Target="../media/image96.png"/><Relationship Id="rId11" Type="http://schemas.openxmlformats.org/officeDocument/2006/relationships/oleObject" Target="../embeddings/oleObject70.bin"/><Relationship Id="rId5" Type="http://schemas.openxmlformats.org/officeDocument/2006/relationships/image" Target="../media/image22.png"/><Relationship Id="rId15" Type="http://schemas.openxmlformats.org/officeDocument/2006/relationships/oleObject" Target="../embeddings/oleObject72.bin"/><Relationship Id="rId10" Type="http://schemas.openxmlformats.org/officeDocument/2006/relationships/image" Target="../media/image98.wmf"/><Relationship Id="rId4" Type="http://schemas.openxmlformats.org/officeDocument/2006/relationships/image" Target="../media/image15.png"/><Relationship Id="rId9" Type="http://schemas.openxmlformats.org/officeDocument/2006/relationships/oleObject" Target="../embeddings/oleObject69.bin"/><Relationship Id="rId14" Type="http://schemas.openxmlformats.org/officeDocument/2006/relationships/image" Target="../media/image100.wmf"/></Relationships>
</file>

<file path=ppt/slides/_rels/slide21.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77.bin"/><Relationship Id="rId18" Type="http://schemas.openxmlformats.org/officeDocument/2006/relationships/image" Target="../media/image108.wmf"/><Relationship Id="rId3" Type="http://schemas.openxmlformats.org/officeDocument/2006/relationships/notesSlide" Target="../notesSlides/notesSlide21.xml"/><Relationship Id="rId7" Type="http://schemas.openxmlformats.org/officeDocument/2006/relationships/oleObject" Target="../embeddings/oleObject74.bin"/><Relationship Id="rId12" Type="http://schemas.openxmlformats.org/officeDocument/2006/relationships/image" Target="../media/image105.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107.wmf"/><Relationship Id="rId1" Type="http://schemas.openxmlformats.org/officeDocument/2006/relationships/vmlDrawing" Target="../drawings/vmlDrawing16.vml"/><Relationship Id="rId6" Type="http://schemas.openxmlformats.org/officeDocument/2006/relationships/image" Target="../media/image96.png"/><Relationship Id="rId11" Type="http://schemas.openxmlformats.org/officeDocument/2006/relationships/oleObject" Target="../embeddings/oleObject76.bin"/><Relationship Id="rId5" Type="http://schemas.openxmlformats.org/officeDocument/2006/relationships/image" Target="../media/image22.png"/><Relationship Id="rId15" Type="http://schemas.openxmlformats.org/officeDocument/2006/relationships/oleObject" Target="../embeddings/oleObject78.bin"/><Relationship Id="rId10" Type="http://schemas.openxmlformats.org/officeDocument/2006/relationships/image" Target="../media/image104.wmf"/><Relationship Id="rId4" Type="http://schemas.openxmlformats.org/officeDocument/2006/relationships/image" Target="../media/image15.png"/><Relationship Id="rId9" Type="http://schemas.openxmlformats.org/officeDocument/2006/relationships/oleObject" Target="../embeddings/oleObject75.bin"/><Relationship Id="rId14" Type="http://schemas.openxmlformats.org/officeDocument/2006/relationships/image" Target="../media/image106.wmf"/></Relationships>
</file>

<file path=ppt/slides/_rels/slide22.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83.bin"/><Relationship Id="rId18" Type="http://schemas.openxmlformats.org/officeDocument/2006/relationships/image" Target="../media/image114.wmf"/><Relationship Id="rId3" Type="http://schemas.openxmlformats.org/officeDocument/2006/relationships/notesSlide" Target="../notesSlides/notesSlide22.xml"/><Relationship Id="rId21" Type="http://schemas.openxmlformats.org/officeDocument/2006/relationships/oleObject" Target="../embeddings/oleObject87.bin"/><Relationship Id="rId7" Type="http://schemas.openxmlformats.org/officeDocument/2006/relationships/oleObject" Target="../embeddings/oleObject80.bin"/><Relationship Id="rId12" Type="http://schemas.openxmlformats.org/officeDocument/2006/relationships/image" Target="../media/image111.wmf"/><Relationship Id="rId17"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vmlDrawing" Target="../drawings/vmlDrawing17.vml"/><Relationship Id="rId6" Type="http://schemas.openxmlformats.org/officeDocument/2006/relationships/image" Target="../media/image96.png"/><Relationship Id="rId11" Type="http://schemas.openxmlformats.org/officeDocument/2006/relationships/oleObject" Target="../embeddings/oleObject82.bin"/><Relationship Id="rId5" Type="http://schemas.openxmlformats.org/officeDocument/2006/relationships/image" Target="../media/image22.png"/><Relationship Id="rId15" Type="http://schemas.openxmlformats.org/officeDocument/2006/relationships/oleObject" Target="../embeddings/oleObject84.bin"/><Relationship Id="rId10" Type="http://schemas.openxmlformats.org/officeDocument/2006/relationships/image" Target="../media/image110.wmf"/><Relationship Id="rId19" Type="http://schemas.openxmlformats.org/officeDocument/2006/relationships/oleObject" Target="../embeddings/oleObject86.bin"/><Relationship Id="rId4" Type="http://schemas.openxmlformats.org/officeDocument/2006/relationships/image" Target="../media/image15.png"/><Relationship Id="rId9" Type="http://schemas.openxmlformats.org/officeDocument/2006/relationships/oleObject" Target="../embeddings/oleObject81.bin"/><Relationship Id="rId14" Type="http://schemas.openxmlformats.org/officeDocument/2006/relationships/image" Target="../media/image112.wmf"/><Relationship Id="rId22" Type="http://schemas.openxmlformats.org/officeDocument/2006/relationships/image" Target="../media/image116.wmf"/></Relationships>
</file>

<file path=ppt/slides/_rels/slide23.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91.bin"/><Relationship Id="rId18" Type="http://schemas.openxmlformats.org/officeDocument/2006/relationships/image" Target="../media/image122.wmf"/><Relationship Id="rId3" Type="http://schemas.openxmlformats.org/officeDocument/2006/relationships/notesSlide" Target="../notesSlides/notesSlide23.xml"/><Relationship Id="rId7" Type="http://schemas.openxmlformats.org/officeDocument/2006/relationships/oleObject" Target="../embeddings/oleObject88.bin"/><Relationship Id="rId12" Type="http://schemas.openxmlformats.org/officeDocument/2006/relationships/image" Target="../media/image119.wmf"/><Relationship Id="rId17"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121.wmf"/><Relationship Id="rId1" Type="http://schemas.openxmlformats.org/officeDocument/2006/relationships/vmlDrawing" Target="../drawings/vmlDrawing18.vml"/><Relationship Id="rId6" Type="http://schemas.openxmlformats.org/officeDocument/2006/relationships/image" Target="../media/image96.png"/><Relationship Id="rId11" Type="http://schemas.openxmlformats.org/officeDocument/2006/relationships/oleObject" Target="../embeddings/oleObject90.bin"/><Relationship Id="rId5" Type="http://schemas.openxmlformats.org/officeDocument/2006/relationships/image" Target="../media/image22.png"/><Relationship Id="rId15" Type="http://schemas.openxmlformats.org/officeDocument/2006/relationships/oleObject" Target="../embeddings/oleObject92.bin"/><Relationship Id="rId10" Type="http://schemas.openxmlformats.org/officeDocument/2006/relationships/image" Target="../media/image118.wmf"/><Relationship Id="rId4" Type="http://schemas.openxmlformats.org/officeDocument/2006/relationships/image" Target="../media/image15.png"/><Relationship Id="rId9" Type="http://schemas.openxmlformats.org/officeDocument/2006/relationships/oleObject" Target="../embeddings/oleObject89.bin"/><Relationship Id="rId14" Type="http://schemas.openxmlformats.org/officeDocument/2006/relationships/image" Target="../media/image120.wmf"/></Relationships>
</file>

<file path=ppt/slides/_rels/slide24.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97.bin"/><Relationship Id="rId18" Type="http://schemas.openxmlformats.org/officeDocument/2006/relationships/image" Target="../media/image128.wmf"/><Relationship Id="rId26" Type="http://schemas.openxmlformats.org/officeDocument/2006/relationships/image" Target="../media/image132.wmf"/><Relationship Id="rId3" Type="http://schemas.openxmlformats.org/officeDocument/2006/relationships/notesSlide" Target="../notesSlides/notesSlide24.xml"/><Relationship Id="rId21" Type="http://schemas.openxmlformats.org/officeDocument/2006/relationships/oleObject" Target="../embeddings/oleObject101.bin"/><Relationship Id="rId7" Type="http://schemas.openxmlformats.org/officeDocument/2006/relationships/oleObject" Target="../embeddings/oleObject94.bin"/><Relationship Id="rId12" Type="http://schemas.openxmlformats.org/officeDocument/2006/relationships/image" Target="../media/image125.wmf"/><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29.wmf"/><Relationship Id="rId1" Type="http://schemas.openxmlformats.org/officeDocument/2006/relationships/vmlDrawing" Target="../drawings/vmlDrawing19.vml"/><Relationship Id="rId6" Type="http://schemas.openxmlformats.org/officeDocument/2006/relationships/image" Target="../media/image96.png"/><Relationship Id="rId11" Type="http://schemas.openxmlformats.org/officeDocument/2006/relationships/oleObject" Target="../embeddings/oleObject96.bin"/><Relationship Id="rId24" Type="http://schemas.openxmlformats.org/officeDocument/2006/relationships/image" Target="../media/image131.wmf"/><Relationship Id="rId5" Type="http://schemas.openxmlformats.org/officeDocument/2006/relationships/image" Target="../media/image22.png"/><Relationship Id="rId15" Type="http://schemas.openxmlformats.org/officeDocument/2006/relationships/oleObject" Target="../embeddings/oleObject98.bin"/><Relationship Id="rId23" Type="http://schemas.openxmlformats.org/officeDocument/2006/relationships/oleObject" Target="../embeddings/oleObject102.bin"/><Relationship Id="rId10" Type="http://schemas.openxmlformats.org/officeDocument/2006/relationships/image" Target="../media/image124.wmf"/><Relationship Id="rId19" Type="http://schemas.openxmlformats.org/officeDocument/2006/relationships/oleObject" Target="../embeddings/oleObject100.bin"/><Relationship Id="rId4" Type="http://schemas.openxmlformats.org/officeDocument/2006/relationships/image" Target="../media/image15.png"/><Relationship Id="rId9" Type="http://schemas.openxmlformats.org/officeDocument/2006/relationships/oleObject" Target="../embeddings/oleObject95.bin"/><Relationship Id="rId14" Type="http://schemas.openxmlformats.org/officeDocument/2006/relationships/image" Target="../media/image126.wmf"/><Relationship Id="rId22" Type="http://schemas.openxmlformats.org/officeDocument/2006/relationships/image" Target="../media/image130.wmf"/></Relationships>
</file>

<file path=ppt/slides/_rels/slide2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image" Target="../media/image16.png"/><Relationship Id="rId10" Type="http://schemas.openxmlformats.org/officeDocument/2006/relationships/oleObject" Target="../embeddings/oleObject5.bin"/><Relationship Id="rId4" Type="http://schemas.openxmlformats.org/officeDocument/2006/relationships/image" Target="../media/image15.png"/><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image" Target="../media/image22.png"/><Relationship Id="rId12" Type="http://schemas.openxmlformats.org/officeDocument/2006/relationships/oleObject" Target="../embeddings/oleObject8.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image" Target="../media/image18.wmf"/><Relationship Id="rId5" Type="http://schemas.openxmlformats.org/officeDocument/2006/relationships/oleObject" Target="../embeddings/oleObject6.bin"/><Relationship Id="rId15" Type="http://schemas.openxmlformats.org/officeDocument/2006/relationships/image" Target="../media/image20.wmf"/><Relationship Id="rId10" Type="http://schemas.openxmlformats.org/officeDocument/2006/relationships/oleObject" Target="../embeddings/oleObject7.bin"/><Relationship Id="rId4" Type="http://schemas.openxmlformats.org/officeDocument/2006/relationships/image" Target="../media/image15.png"/><Relationship Id="rId9" Type="http://schemas.openxmlformats.org/officeDocument/2006/relationships/image" Target="../media/image24.png"/><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15.png"/><Relationship Id="rId9" Type="http://schemas.openxmlformats.org/officeDocument/2006/relationships/image" Target="../media/image25.wmf"/></Relationships>
</file>

<file path=ppt/slides/_rels/slide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image" Target="../media/image29.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5.wmf"/><Relationship Id="rId3" Type="http://schemas.openxmlformats.org/officeDocument/2006/relationships/notesSlide" Target="../notesSlides/notesSlide9.xml"/><Relationship Id="rId7" Type="http://schemas.openxmlformats.org/officeDocument/2006/relationships/image" Target="../media/image38.png"/><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png"/><Relationship Id="rId11" Type="http://schemas.openxmlformats.org/officeDocument/2006/relationships/image" Target="../media/image34.wmf"/><Relationship Id="rId5" Type="http://schemas.openxmlformats.org/officeDocument/2006/relationships/image" Target="../media/image37.png"/><Relationship Id="rId10" Type="http://schemas.openxmlformats.org/officeDocument/2006/relationships/oleObject" Target="../embeddings/oleObject17.bin"/><Relationship Id="rId4" Type="http://schemas.openxmlformats.org/officeDocument/2006/relationships/image" Target="../media/image15.png"/><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789613" y="2286000"/>
            <a:ext cx="5791199" cy="116739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80" b="30807"/>
          <a:stretch/>
        </p:blipFill>
        <p:spPr bwMode="auto">
          <a:xfrm>
            <a:off x="5448733" y="1524000"/>
            <a:ext cx="4989079" cy="6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261" y="2327014"/>
            <a:ext cx="1174751"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417" r="11122" b="26636"/>
          <a:stretch/>
        </p:blipFill>
        <p:spPr bwMode="auto">
          <a:xfrm>
            <a:off x="6438900" y="2294522"/>
            <a:ext cx="413385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228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943" y="264327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65503432"/>
              </p:ext>
            </p:extLst>
          </p:nvPr>
        </p:nvGraphicFramePr>
        <p:xfrm>
          <a:off x="2178017" y="3048000"/>
          <a:ext cx="7199312" cy="790575"/>
        </p:xfrm>
        <a:graphic>
          <a:graphicData uri="http://schemas.openxmlformats.org/presentationml/2006/ole">
            <mc:AlternateContent xmlns:mc="http://schemas.openxmlformats.org/markup-compatibility/2006">
              <mc:Choice xmlns:v="urn:schemas-microsoft-com:vml" Requires="v">
                <p:oleObj spid="_x0000_s69737" name="Equation" r:id="rId5" imgW="2781000" imgH="304560" progId="Equation.DSMT4">
                  <p:embed/>
                </p:oleObj>
              </mc:Choice>
              <mc:Fallback>
                <p:oleObj name="Equation" r:id="rId5" imgW="2781000" imgH="304560" progId="Equation.DSMT4">
                  <p:embed/>
                  <p:pic>
                    <p:nvPicPr>
                      <p:cNvPr id="0" name=""/>
                      <p:cNvPicPr>
                        <a:picLocks noChangeAspect="1" noChangeArrowheads="1"/>
                      </p:cNvPicPr>
                      <p:nvPr/>
                    </p:nvPicPr>
                    <p:blipFill>
                      <a:blip r:embed="rId6"/>
                      <a:srcRect/>
                      <a:stretch>
                        <a:fillRect/>
                      </a:stretch>
                    </p:blipFill>
                    <p:spPr bwMode="auto">
                      <a:xfrm>
                        <a:off x="2178017" y="3048000"/>
                        <a:ext cx="71993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18" name="TextBox 17"/>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150812" y="1162050"/>
            <a:ext cx="11582401" cy="1481229"/>
            <a:chOff x="150812" y="1162050"/>
            <a:chExt cx="11582401" cy="1481229"/>
          </a:xfrm>
        </p:grpSpPr>
        <p:sp>
          <p:nvSpPr>
            <p:cNvPr id="8" name="Rounded Rectangle 7"/>
            <p:cNvSpPr/>
            <p:nvPr/>
          </p:nvSpPr>
          <p:spPr>
            <a:xfrm>
              <a:off x="1979613" y="1164464"/>
              <a:ext cx="9753600" cy="1326415"/>
            </a:xfrm>
            <a:prstGeom prst="roundRect">
              <a:avLst>
                <a:gd name="adj" fmla="val 5381"/>
              </a:avLst>
            </a:prstGeom>
            <a:solidFill>
              <a:srgbClr val="F2EFF5"/>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08212" y="1219877"/>
              <a:ext cx="944880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Làm tính nhân:</a:t>
              </a:r>
              <a:endParaRPr lang="vi-VN" sz="2600" b="1" i="1">
                <a:latin typeface="Arial" pitchFamily="34" charset="0"/>
                <a:cs typeface="Arial" pitchFamily="34" charset="0"/>
              </a:endParaRP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12" y="1162050"/>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567549"/>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094" y="1465618"/>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p:cNvGraphicFramePr>
              <a:graphicFrameLocks noChangeAspect="1"/>
            </p:cNvGraphicFramePr>
            <p:nvPr>
              <p:extLst>
                <p:ext uri="{D42A27DB-BD31-4B8C-83A1-F6EECF244321}">
                  <p14:modId xmlns:p14="http://schemas.microsoft.com/office/powerpoint/2010/main" val="796167615"/>
                </p:ext>
              </p:extLst>
            </p:nvPr>
          </p:nvGraphicFramePr>
          <p:xfrm>
            <a:off x="2741612" y="1690030"/>
            <a:ext cx="3582987" cy="788988"/>
          </p:xfrm>
          <a:graphic>
            <a:graphicData uri="http://schemas.openxmlformats.org/presentationml/2006/ole">
              <mc:AlternateContent xmlns:mc="http://schemas.openxmlformats.org/markup-compatibility/2006">
                <mc:Choice xmlns:v="urn:schemas-microsoft-com:vml" Requires="v">
                  <p:oleObj spid="_x0000_s69738" name="Equation" r:id="rId9" imgW="1384200" imgH="304560" progId="Equation.DSMT4">
                    <p:embed/>
                  </p:oleObj>
                </mc:Choice>
                <mc:Fallback>
                  <p:oleObj name="Equation" r:id="rId9" imgW="1384200" imgH="304560" progId="Equation.DSMT4">
                    <p:embed/>
                    <p:pic>
                      <p:nvPicPr>
                        <p:cNvPr id="0" name=""/>
                        <p:cNvPicPr>
                          <a:picLocks noChangeAspect="1" noChangeArrowheads="1"/>
                        </p:cNvPicPr>
                        <p:nvPr/>
                      </p:nvPicPr>
                      <p:blipFill>
                        <a:blip r:embed="rId10"/>
                        <a:srcRect/>
                        <a:stretch>
                          <a:fillRect/>
                        </a:stretch>
                      </p:blipFill>
                      <p:spPr bwMode="auto">
                        <a:xfrm>
                          <a:off x="2741612" y="1690030"/>
                          <a:ext cx="35829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21561692"/>
                </p:ext>
              </p:extLst>
            </p:nvPr>
          </p:nvGraphicFramePr>
          <p:xfrm>
            <a:off x="7165975" y="1766888"/>
            <a:ext cx="3879850" cy="525462"/>
          </p:xfrm>
          <a:graphic>
            <a:graphicData uri="http://schemas.openxmlformats.org/presentationml/2006/ole">
              <mc:AlternateContent xmlns:mc="http://schemas.openxmlformats.org/markup-compatibility/2006">
                <mc:Choice xmlns:v="urn:schemas-microsoft-com:vml" Requires="v">
                  <p:oleObj spid="_x0000_s69739" name="Equation" r:id="rId11" imgW="1498320" imgH="203040" progId="Equation.DSMT4">
                    <p:embed/>
                  </p:oleObj>
                </mc:Choice>
                <mc:Fallback>
                  <p:oleObj name="Equation" r:id="rId11" imgW="1498320" imgH="203040" progId="Equation.DSMT4">
                    <p:embed/>
                    <p:pic>
                      <p:nvPicPr>
                        <p:cNvPr id="0" name=""/>
                        <p:cNvPicPr>
                          <a:picLocks noChangeAspect="1" noChangeArrowheads="1"/>
                        </p:cNvPicPr>
                        <p:nvPr/>
                      </p:nvPicPr>
                      <p:blipFill>
                        <a:blip r:embed="rId12"/>
                        <a:srcRect/>
                        <a:stretch>
                          <a:fillRect/>
                        </a:stretch>
                      </p:blipFill>
                      <p:spPr bwMode="auto">
                        <a:xfrm>
                          <a:off x="7165975" y="1766888"/>
                          <a:ext cx="38798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8" name="Object 27"/>
          <p:cNvGraphicFramePr>
            <a:graphicFrameLocks noChangeAspect="1"/>
          </p:cNvGraphicFramePr>
          <p:nvPr>
            <p:extLst>
              <p:ext uri="{D42A27DB-BD31-4B8C-83A1-F6EECF244321}">
                <p14:modId xmlns:p14="http://schemas.microsoft.com/office/powerpoint/2010/main" val="2919876880"/>
              </p:ext>
            </p:extLst>
          </p:nvPr>
        </p:nvGraphicFramePr>
        <p:xfrm>
          <a:off x="5713412" y="3733800"/>
          <a:ext cx="2925762" cy="625475"/>
        </p:xfrm>
        <a:graphic>
          <a:graphicData uri="http://schemas.openxmlformats.org/presentationml/2006/ole">
            <mc:AlternateContent xmlns:mc="http://schemas.openxmlformats.org/markup-compatibility/2006">
              <mc:Choice xmlns:v="urn:schemas-microsoft-com:vml" Requires="v">
                <p:oleObj spid="_x0000_s69740" name="Equation" r:id="rId13" imgW="1130040" imgH="241200" progId="Equation.DSMT4">
                  <p:embed/>
                </p:oleObj>
              </mc:Choice>
              <mc:Fallback>
                <p:oleObj name="Equation" r:id="rId13" imgW="1130040" imgH="241200" progId="Equation.DSMT4">
                  <p:embed/>
                  <p:pic>
                    <p:nvPicPr>
                      <p:cNvPr id="0" name=""/>
                      <p:cNvPicPr>
                        <a:picLocks noChangeAspect="1" noChangeArrowheads="1"/>
                      </p:cNvPicPr>
                      <p:nvPr/>
                    </p:nvPicPr>
                    <p:blipFill>
                      <a:blip r:embed="rId14"/>
                      <a:srcRect/>
                      <a:stretch>
                        <a:fillRect/>
                      </a:stretch>
                    </p:blipFill>
                    <p:spPr bwMode="auto">
                      <a:xfrm>
                        <a:off x="5713412" y="3733800"/>
                        <a:ext cx="29257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281431527"/>
              </p:ext>
            </p:extLst>
          </p:nvPr>
        </p:nvGraphicFramePr>
        <p:xfrm>
          <a:off x="2139157" y="4495800"/>
          <a:ext cx="9434512" cy="527050"/>
        </p:xfrm>
        <a:graphic>
          <a:graphicData uri="http://schemas.openxmlformats.org/presentationml/2006/ole">
            <mc:AlternateContent xmlns:mc="http://schemas.openxmlformats.org/markup-compatibility/2006">
              <mc:Choice xmlns:v="urn:schemas-microsoft-com:vml" Requires="v">
                <p:oleObj spid="_x0000_s69741" name="Equation" r:id="rId15" imgW="3644640" imgH="203040" progId="Equation.DSMT4">
                  <p:embed/>
                </p:oleObj>
              </mc:Choice>
              <mc:Fallback>
                <p:oleObj name="Equation" r:id="rId15" imgW="3644640" imgH="203040" progId="Equation.DSMT4">
                  <p:embed/>
                  <p:pic>
                    <p:nvPicPr>
                      <p:cNvPr id="0" name=""/>
                      <p:cNvPicPr>
                        <a:picLocks noChangeAspect="1" noChangeArrowheads="1"/>
                      </p:cNvPicPr>
                      <p:nvPr/>
                    </p:nvPicPr>
                    <p:blipFill>
                      <a:blip r:embed="rId16"/>
                      <a:srcRect/>
                      <a:stretch>
                        <a:fillRect/>
                      </a:stretch>
                    </p:blipFill>
                    <p:spPr bwMode="auto">
                      <a:xfrm>
                        <a:off x="2139157" y="4495800"/>
                        <a:ext cx="94345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33323842"/>
              </p:ext>
            </p:extLst>
          </p:nvPr>
        </p:nvGraphicFramePr>
        <p:xfrm>
          <a:off x="5942012" y="5013325"/>
          <a:ext cx="3944938" cy="625475"/>
        </p:xfrm>
        <a:graphic>
          <a:graphicData uri="http://schemas.openxmlformats.org/presentationml/2006/ole">
            <mc:AlternateContent xmlns:mc="http://schemas.openxmlformats.org/markup-compatibility/2006">
              <mc:Choice xmlns:v="urn:schemas-microsoft-com:vml" Requires="v">
                <p:oleObj spid="_x0000_s69742" name="Equation" r:id="rId17" imgW="1523880" imgH="241200" progId="Equation.DSMT4">
                  <p:embed/>
                </p:oleObj>
              </mc:Choice>
              <mc:Fallback>
                <p:oleObj name="Equation" r:id="rId17" imgW="1523880" imgH="241200" progId="Equation.DSMT4">
                  <p:embed/>
                  <p:pic>
                    <p:nvPicPr>
                      <p:cNvPr id="0" name=""/>
                      <p:cNvPicPr>
                        <a:picLocks noChangeAspect="1" noChangeArrowheads="1"/>
                      </p:cNvPicPr>
                      <p:nvPr/>
                    </p:nvPicPr>
                    <p:blipFill>
                      <a:blip r:embed="rId18"/>
                      <a:srcRect/>
                      <a:stretch>
                        <a:fillRect/>
                      </a:stretch>
                    </p:blipFill>
                    <p:spPr bwMode="auto">
                      <a:xfrm>
                        <a:off x="5942012" y="5013325"/>
                        <a:ext cx="39449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5948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899" y="259048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9911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87550" y="1219200"/>
            <a:ext cx="9953730" cy="12192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1499059"/>
            <a:ext cx="358140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Rút gọn biểu </a:t>
            </a:r>
            <a:r>
              <a:rPr lang="vi-VN" sz="2600" b="1" smtClean="0">
                <a:latin typeface="Arial" pitchFamily="34" charset="0"/>
                <a:cs typeface="Arial" pitchFamily="34" charset="0"/>
              </a:rPr>
              <a:t>thức</a:t>
            </a:r>
            <a:r>
              <a:rPr lang="en-US" sz="2600" b="1" smtClean="0">
                <a:latin typeface="Arial" pitchFamily="34" charset="0"/>
                <a:cs typeface="Arial" pitchFamily="34" charset="0"/>
              </a:rPr>
              <a:t> </a:t>
            </a:r>
            <a:r>
              <a:rPr lang="vi-VN" sz="2600" b="1" smtClean="0">
                <a:latin typeface="Arial" pitchFamily="34" charset="0"/>
                <a:cs typeface="Arial" pitchFamily="34" charset="0"/>
              </a:rPr>
              <a:t>: </a:t>
            </a:r>
            <a:r>
              <a:rPr lang="en-US" sz="2600" b="1" smtClean="0">
                <a:latin typeface="Arial" pitchFamily="34" charset="0"/>
                <a:cs typeface="Arial" pitchFamily="34" charset="0"/>
              </a:rPr>
              <a:t> </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1073551"/>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82" y="1484298"/>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987550" y="3124200"/>
            <a:ext cx="1371600" cy="492443"/>
          </a:xfrm>
          <a:prstGeom prst="rect">
            <a:avLst/>
          </a:prstGeom>
          <a:noFill/>
        </p:spPr>
        <p:txBody>
          <a:bodyPr wrap="square" rtlCol="0">
            <a:spAutoFit/>
          </a:bodyPr>
          <a:lstStyle/>
          <a:p>
            <a:pPr algn="just"/>
            <a:r>
              <a:rPr lang="en-US" sz="2600" b="1">
                <a:latin typeface="Arial" pitchFamily="34" charset="0"/>
                <a:cs typeface="Arial" pitchFamily="34" charset="0"/>
              </a:rPr>
              <a:t>Ta </a:t>
            </a:r>
            <a:r>
              <a:rPr lang="en-US" sz="2600" b="1" smtClean="0">
                <a:latin typeface="Arial" pitchFamily="34" charset="0"/>
                <a:cs typeface="Arial" pitchFamily="34" charset="0"/>
              </a:rPr>
              <a:t>có :</a:t>
            </a:r>
            <a:endParaRPr lang="vi-VN" sz="2600" b="1">
              <a:solidFill>
                <a:srgbClr val="0F3D13"/>
              </a:solidFill>
              <a:latin typeface="Arial" pitchFamily="34" charset="0"/>
              <a:cs typeface="Arial" pitchFamily="34" charset="0"/>
            </a:endParaRPr>
          </a:p>
        </p:txBody>
      </p:sp>
      <p:sp>
        <p:nvSpPr>
          <p:cNvPr id="12"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22" name="TextBox 21"/>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649343327"/>
              </p:ext>
            </p:extLst>
          </p:nvPr>
        </p:nvGraphicFramePr>
        <p:xfrm>
          <a:off x="5572919" y="1417520"/>
          <a:ext cx="3798093" cy="686277"/>
        </p:xfrm>
        <a:graphic>
          <a:graphicData uri="http://schemas.openxmlformats.org/presentationml/2006/ole">
            <mc:AlternateContent xmlns:mc="http://schemas.openxmlformats.org/markup-compatibility/2006">
              <mc:Choice xmlns:v="urn:schemas-microsoft-com:vml" Requires="v">
                <p:oleObj spid="_x0000_s70723" name="Equation" r:id="rId7" imgW="1333440" imgH="241200" progId="Equation.DSMT4">
                  <p:embed/>
                </p:oleObj>
              </mc:Choice>
              <mc:Fallback>
                <p:oleObj name="Equation" r:id="rId7" imgW="1333440" imgH="241200" progId="Equation.DSMT4">
                  <p:embed/>
                  <p:pic>
                    <p:nvPicPr>
                      <p:cNvPr id="0" name=""/>
                      <p:cNvPicPr>
                        <a:picLocks noChangeAspect="1" noChangeArrowheads="1"/>
                      </p:cNvPicPr>
                      <p:nvPr/>
                    </p:nvPicPr>
                    <p:blipFill>
                      <a:blip r:embed="rId8"/>
                      <a:srcRect/>
                      <a:stretch>
                        <a:fillRect/>
                      </a:stretch>
                    </p:blipFill>
                    <p:spPr bwMode="auto">
                      <a:xfrm>
                        <a:off x="5572919" y="1417520"/>
                        <a:ext cx="3798093" cy="68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89244250"/>
              </p:ext>
            </p:extLst>
          </p:nvPr>
        </p:nvGraphicFramePr>
        <p:xfrm>
          <a:off x="3275012" y="3007043"/>
          <a:ext cx="8245475" cy="685800"/>
        </p:xfrm>
        <a:graphic>
          <a:graphicData uri="http://schemas.openxmlformats.org/presentationml/2006/ole">
            <mc:AlternateContent xmlns:mc="http://schemas.openxmlformats.org/markup-compatibility/2006">
              <mc:Choice xmlns:v="urn:schemas-microsoft-com:vml" Requires="v">
                <p:oleObj spid="_x0000_s70724" name="Equation" r:id="rId9" imgW="2895480" imgH="241200" progId="Equation.DSMT4">
                  <p:embed/>
                </p:oleObj>
              </mc:Choice>
              <mc:Fallback>
                <p:oleObj name="Equation" r:id="rId9" imgW="2895480" imgH="241200" progId="Equation.DSMT4">
                  <p:embed/>
                  <p:pic>
                    <p:nvPicPr>
                      <p:cNvPr id="0" name="Object 22"/>
                      <p:cNvPicPr>
                        <a:picLocks noChangeAspect="1" noChangeArrowheads="1"/>
                      </p:cNvPicPr>
                      <p:nvPr/>
                    </p:nvPicPr>
                    <p:blipFill>
                      <a:blip r:embed="rId10"/>
                      <a:srcRect/>
                      <a:stretch>
                        <a:fillRect/>
                      </a:stretch>
                    </p:blipFill>
                    <p:spPr bwMode="auto">
                      <a:xfrm>
                        <a:off x="3275012" y="3007043"/>
                        <a:ext cx="824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959761296"/>
              </p:ext>
            </p:extLst>
          </p:nvPr>
        </p:nvGraphicFramePr>
        <p:xfrm>
          <a:off x="7042150" y="3657600"/>
          <a:ext cx="3652837" cy="685800"/>
        </p:xfrm>
        <a:graphic>
          <a:graphicData uri="http://schemas.openxmlformats.org/presentationml/2006/ole">
            <mc:AlternateContent xmlns:mc="http://schemas.openxmlformats.org/markup-compatibility/2006">
              <mc:Choice xmlns:v="urn:schemas-microsoft-com:vml" Requires="v">
                <p:oleObj spid="_x0000_s70725" name="Equation" r:id="rId11" imgW="1282680" imgH="241200" progId="Equation.DSMT4">
                  <p:embed/>
                </p:oleObj>
              </mc:Choice>
              <mc:Fallback>
                <p:oleObj name="Equation" r:id="rId11" imgW="1282680" imgH="241200" progId="Equation.DSMT4">
                  <p:embed/>
                  <p:pic>
                    <p:nvPicPr>
                      <p:cNvPr id="0" name=""/>
                      <p:cNvPicPr>
                        <a:picLocks noChangeAspect="1" noChangeArrowheads="1"/>
                      </p:cNvPicPr>
                      <p:nvPr/>
                    </p:nvPicPr>
                    <p:blipFill>
                      <a:blip r:embed="rId12"/>
                      <a:srcRect/>
                      <a:stretch>
                        <a:fillRect/>
                      </a:stretch>
                    </p:blipFill>
                    <p:spPr bwMode="auto">
                      <a:xfrm>
                        <a:off x="7042150" y="3657600"/>
                        <a:ext cx="36528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75869938"/>
              </p:ext>
            </p:extLst>
          </p:nvPr>
        </p:nvGraphicFramePr>
        <p:xfrm>
          <a:off x="7051675" y="4308157"/>
          <a:ext cx="2025650" cy="685800"/>
        </p:xfrm>
        <a:graphic>
          <a:graphicData uri="http://schemas.openxmlformats.org/presentationml/2006/ole">
            <mc:AlternateContent xmlns:mc="http://schemas.openxmlformats.org/markup-compatibility/2006">
              <mc:Choice xmlns:v="urn:schemas-microsoft-com:vml" Requires="v">
                <p:oleObj spid="_x0000_s70726" name="Equation" r:id="rId13" imgW="711000" imgH="241200" progId="Equation.DSMT4">
                  <p:embed/>
                </p:oleObj>
              </mc:Choice>
              <mc:Fallback>
                <p:oleObj name="Equation" r:id="rId13" imgW="711000" imgH="241200" progId="Equation.DSMT4">
                  <p:embed/>
                  <p:pic>
                    <p:nvPicPr>
                      <p:cNvPr id="0" name=""/>
                      <p:cNvPicPr>
                        <a:picLocks noChangeAspect="1" noChangeArrowheads="1"/>
                      </p:cNvPicPr>
                      <p:nvPr/>
                    </p:nvPicPr>
                    <p:blipFill>
                      <a:blip r:embed="rId14"/>
                      <a:srcRect/>
                      <a:stretch>
                        <a:fillRect/>
                      </a:stretch>
                    </p:blipFill>
                    <p:spPr bwMode="auto">
                      <a:xfrm>
                        <a:off x="7051675" y="4308157"/>
                        <a:ext cx="2025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8061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400" y="26882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4212" y="3210879"/>
            <a:ext cx="2001713" cy="492443"/>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Ta </a:t>
            </a:r>
            <a:r>
              <a:rPr lang="vi-VN" sz="2600" b="1" smtClean="0">
                <a:latin typeface="Arial" pitchFamily="34" charset="0"/>
                <a:cs typeface="Arial" pitchFamily="34" charset="0"/>
              </a:rPr>
              <a:t>có </a:t>
            </a:r>
            <a:r>
              <a:rPr lang="en-US" sz="2600" b="1" smtClean="0">
                <a:latin typeface="Arial" pitchFamily="34" charset="0"/>
                <a:cs typeface="Arial" pitchFamily="34" charset="0"/>
              </a:rPr>
              <a:t>:</a:t>
            </a:r>
            <a:endParaRPr lang="vi-VN" sz="2600" b="1" baseline="30000">
              <a:latin typeface="Arial" pitchFamily="34" charset="0"/>
              <a:cs typeface="Arial" pitchFamily="34" charset="0"/>
            </a:endParaRPr>
          </a:p>
        </p:txBody>
      </p:sp>
      <p:sp>
        <p:nvSpPr>
          <p:cNvPr id="20"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14" name="TextBox 13"/>
          <p:cNvSpPr txBox="1"/>
          <p:nvPr/>
        </p:nvSpPr>
        <p:spPr>
          <a:xfrm>
            <a:off x="227012" y="650557"/>
            <a:ext cx="5638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grpSp>
        <p:nvGrpSpPr>
          <p:cNvPr id="4" name="Group 3"/>
          <p:cNvGrpSpPr/>
          <p:nvPr/>
        </p:nvGrpSpPr>
        <p:grpSpPr>
          <a:xfrm>
            <a:off x="209872" y="1240440"/>
            <a:ext cx="11637641" cy="1273613"/>
            <a:chOff x="209872" y="1240440"/>
            <a:chExt cx="11637641" cy="1273613"/>
          </a:xfrm>
        </p:grpSpPr>
        <p:sp>
          <p:nvSpPr>
            <p:cNvPr id="17" name="Rounded Rectangle 16"/>
            <p:cNvSpPr/>
            <p:nvPr/>
          </p:nvSpPr>
          <p:spPr>
            <a:xfrm>
              <a:off x="289088" y="1240440"/>
              <a:ext cx="11558425" cy="127361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1346307"/>
              <a:ext cx="11239500" cy="901593"/>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Hãy nhớ lại quy tắc nhân hai đa thức một biến bằng cách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thực </a:t>
              </a:r>
              <a:r>
                <a:rPr lang="vi-VN" sz="2600" b="1">
                  <a:latin typeface="Arial" pitchFamily="34" charset="0"/>
                  <a:cs typeface="Arial" pitchFamily="34" charset="0"/>
                </a:rPr>
                <a:t>hiện phép </a:t>
              </a:r>
              <a:r>
                <a:rPr lang="vi-VN" sz="2600" b="1" smtClean="0">
                  <a:latin typeface="Arial" pitchFamily="34" charset="0"/>
                  <a:cs typeface="Arial" pitchFamily="34" charset="0"/>
                </a:rPr>
                <a:t>nhân</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en-US" sz="2600" b="1">
                  <a:solidFill>
                    <a:schemeClr val="accent2">
                      <a:lumMod val="75000"/>
                    </a:schemeClr>
                  </a:solidFill>
                  <a:latin typeface="Arial" pitchFamily="34" charset="0"/>
                  <a:cs typeface="Arial" pitchFamily="34" charset="0"/>
                </a:rPr>
                <a:t>(2x + 3) . (x</a:t>
              </a:r>
              <a:r>
                <a:rPr lang="en-US" sz="2600" b="1" baseline="30000">
                  <a:solidFill>
                    <a:schemeClr val="accent2">
                      <a:lumMod val="75000"/>
                    </a:schemeClr>
                  </a:solidFill>
                  <a:latin typeface="Arial" pitchFamily="34" charset="0"/>
                  <a:cs typeface="Arial" pitchFamily="34" charset="0"/>
                </a:rPr>
                <a:t>2</a:t>
              </a:r>
              <a:r>
                <a:rPr lang="en-US" sz="2600" b="1">
                  <a:solidFill>
                    <a:schemeClr val="accent2">
                      <a:lumMod val="75000"/>
                    </a:schemeClr>
                  </a:solidFill>
                  <a:latin typeface="Arial" pitchFamily="34" charset="0"/>
                  <a:cs typeface="Arial" pitchFamily="34" charset="0"/>
                </a:rPr>
                <a:t> – 5x + 4</a:t>
              </a:r>
              <a:r>
                <a:rPr lang="en-US" sz="2600" b="1" smtClean="0">
                  <a:solidFill>
                    <a:schemeClr val="accent2">
                      <a:lumMod val="75000"/>
                    </a:schemeClr>
                  </a:solidFill>
                  <a:latin typeface="Arial" pitchFamily="34" charset="0"/>
                  <a:cs typeface="Arial" pitchFamily="34" charset="0"/>
                </a:rPr>
                <a:t>)</a:t>
              </a:r>
              <a:endParaRPr lang="en-US" sz="2600" b="1">
                <a:solidFill>
                  <a:schemeClr val="accent2">
                    <a:lumMod val="75000"/>
                  </a:schemeClr>
                </a:solidFill>
                <a:latin typeface="Arial" pitchFamily="34" charset="0"/>
                <a:cs typeface="Arial" pitchFamily="34" charset="0"/>
              </a:endParaRPr>
            </a:p>
          </p:txBody>
        </p:sp>
        <p:pic>
          <p:nvPicPr>
            <p:cNvPr id="29853" name="Picture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72" y="1308576"/>
              <a:ext cx="1742756" cy="7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3524758285"/>
              </p:ext>
            </p:extLst>
          </p:nvPr>
        </p:nvGraphicFramePr>
        <p:xfrm>
          <a:off x="2436812" y="3102976"/>
          <a:ext cx="8991600" cy="708247"/>
        </p:xfrm>
        <a:graphic>
          <a:graphicData uri="http://schemas.openxmlformats.org/presentationml/2006/ole">
            <mc:AlternateContent xmlns:mc="http://schemas.openxmlformats.org/markup-compatibility/2006">
              <mc:Choice xmlns:v="urn:schemas-microsoft-com:vml" Requires="v">
                <p:oleObj spid="_x0000_s29953" name="Equation" r:id="rId6" imgW="3860640" imgH="304560" progId="Equation.DSMT4">
                  <p:embed/>
                </p:oleObj>
              </mc:Choice>
              <mc:Fallback>
                <p:oleObj name="Equation" r:id="rId6" imgW="3860640" imgH="304560" progId="Equation.DSMT4">
                  <p:embed/>
                  <p:pic>
                    <p:nvPicPr>
                      <p:cNvPr id="0" name="Object 23"/>
                      <p:cNvPicPr>
                        <a:picLocks noChangeAspect="1" noChangeArrowheads="1"/>
                      </p:cNvPicPr>
                      <p:nvPr/>
                    </p:nvPicPr>
                    <p:blipFill>
                      <a:blip r:embed="rId7"/>
                      <a:srcRect/>
                      <a:stretch>
                        <a:fillRect/>
                      </a:stretch>
                    </p:blipFill>
                    <p:spPr bwMode="auto">
                      <a:xfrm>
                        <a:off x="2436812" y="3102976"/>
                        <a:ext cx="8991600" cy="708247"/>
                      </a:xfrm>
                      <a:prstGeom prst="rect">
                        <a:avLst/>
                      </a:prstGeom>
                      <a:noFill/>
                      <a:ln>
                        <a:noFill/>
                      </a:ln>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2725295"/>
              </p:ext>
            </p:extLst>
          </p:nvPr>
        </p:nvGraphicFramePr>
        <p:xfrm>
          <a:off x="5484812" y="3810000"/>
          <a:ext cx="4879975" cy="501650"/>
        </p:xfrm>
        <a:graphic>
          <a:graphicData uri="http://schemas.openxmlformats.org/presentationml/2006/ole">
            <mc:AlternateContent xmlns:mc="http://schemas.openxmlformats.org/markup-compatibility/2006">
              <mc:Choice xmlns:v="urn:schemas-microsoft-com:vml" Requires="v">
                <p:oleObj spid="_x0000_s29954" name="Equation" r:id="rId8" imgW="2095200" imgH="215640" progId="Equation.DSMT4">
                  <p:embed/>
                </p:oleObj>
              </mc:Choice>
              <mc:Fallback>
                <p:oleObj name="Equation" r:id="rId8" imgW="2095200" imgH="215640" progId="Equation.DSMT4">
                  <p:embed/>
                  <p:pic>
                    <p:nvPicPr>
                      <p:cNvPr id="0" name=""/>
                      <p:cNvPicPr>
                        <a:picLocks noChangeAspect="1" noChangeArrowheads="1"/>
                      </p:cNvPicPr>
                      <p:nvPr/>
                    </p:nvPicPr>
                    <p:blipFill>
                      <a:blip r:embed="rId9"/>
                      <a:srcRect/>
                      <a:stretch>
                        <a:fillRect/>
                      </a:stretch>
                    </p:blipFill>
                    <p:spPr bwMode="auto">
                      <a:xfrm>
                        <a:off x="5484812" y="3810000"/>
                        <a:ext cx="4879975" cy="50165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70757903"/>
              </p:ext>
            </p:extLst>
          </p:nvPr>
        </p:nvGraphicFramePr>
        <p:xfrm>
          <a:off x="5484812" y="4435475"/>
          <a:ext cx="5411788" cy="708025"/>
        </p:xfrm>
        <a:graphic>
          <a:graphicData uri="http://schemas.openxmlformats.org/presentationml/2006/ole">
            <mc:AlternateContent xmlns:mc="http://schemas.openxmlformats.org/markup-compatibility/2006">
              <mc:Choice xmlns:v="urn:schemas-microsoft-com:vml" Requires="v">
                <p:oleObj spid="_x0000_s29955" name="Equation" r:id="rId10" imgW="2323800" imgH="304560" progId="Equation.DSMT4">
                  <p:embed/>
                </p:oleObj>
              </mc:Choice>
              <mc:Fallback>
                <p:oleObj name="Equation" r:id="rId10" imgW="2323800" imgH="304560" progId="Equation.DSMT4">
                  <p:embed/>
                  <p:pic>
                    <p:nvPicPr>
                      <p:cNvPr id="0" name=""/>
                      <p:cNvPicPr>
                        <a:picLocks noChangeAspect="1" noChangeArrowheads="1"/>
                      </p:cNvPicPr>
                      <p:nvPr/>
                    </p:nvPicPr>
                    <p:blipFill>
                      <a:blip r:embed="rId11"/>
                      <a:srcRect/>
                      <a:stretch>
                        <a:fillRect/>
                      </a:stretch>
                    </p:blipFill>
                    <p:spPr bwMode="auto">
                      <a:xfrm>
                        <a:off x="5484812" y="4435475"/>
                        <a:ext cx="5411788" cy="708025"/>
                      </a:xfrm>
                      <a:prstGeom prst="rect">
                        <a:avLst/>
                      </a:prstGeom>
                      <a:noFill/>
                      <a:ln>
                        <a:noFill/>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312132954"/>
              </p:ext>
            </p:extLst>
          </p:nvPr>
        </p:nvGraphicFramePr>
        <p:xfrm>
          <a:off x="5484812" y="5105400"/>
          <a:ext cx="3076575" cy="501650"/>
        </p:xfrm>
        <a:graphic>
          <a:graphicData uri="http://schemas.openxmlformats.org/presentationml/2006/ole">
            <mc:AlternateContent xmlns:mc="http://schemas.openxmlformats.org/markup-compatibility/2006">
              <mc:Choice xmlns:v="urn:schemas-microsoft-com:vml" Requires="v">
                <p:oleObj spid="_x0000_s29956" name="Equation" r:id="rId12" imgW="1320480" imgH="215640" progId="Equation.DSMT4">
                  <p:embed/>
                </p:oleObj>
              </mc:Choice>
              <mc:Fallback>
                <p:oleObj name="Equation" r:id="rId12" imgW="1320480" imgH="215640" progId="Equation.DSMT4">
                  <p:embed/>
                  <p:pic>
                    <p:nvPicPr>
                      <p:cNvPr id="0" name=""/>
                      <p:cNvPicPr>
                        <a:picLocks noChangeAspect="1" noChangeArrowheads="1"/>
                      </p:cNvPicPr>
                      <p:nvPr/>
                    </p:nvPicPr>
                    <p:blipFill>
                      <a:blip r:embed="rId13"/>
                      <a:srcRect/>
                      <a:stretch>
                        <a:fillRect/>
                      </a:stretch>
                    </p:blipFill>
                    <p:spPr bwMode="auto">
                      <a:xfrm>
                        <a:off x="5484812" y="5105400"/>
                        <a:ext cx="3076575" cy="50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8075" y="263109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3412" y="3145158"/>
            <a:ext cx="2001713" cy="492443"/>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Ta </a:t>
            </a:r>
            <a:r>
              <a:rPr lang="vi-VN" sz="2600" b="1" smtClean="0">
                <a:latin typeface="Arial" pitchFamily="34" charset="0"/>
                <a:cs typeface="Arial" pitchFamily="34" charset="0"/>
              </a:rPr>
              <a:t>có </a:t>
            </a:r>
            <a:r>
              <a:rPr lang="en-US" sz="2600" b="1" smtClean="0">
                <a:latin typeface="Arial" pitchFamily="34" charset="0"/>
                <a:cs typeface="Arial" pitchFamily="34" charset="0"/>
              </a:rPr>
              <a:t>:</a:t>
            </a:r>
            <a:endParaRPr lang="vi-VN" sz="2600" b="1" baseline="30000">
              <a:latin typeface="Arial" pitchFamily="34" charset="0"/>
              <a:cs typeface="Arial" pitchFamily="34" charset="0"/>
            </a:endParaRPr>
          </a:p>
        </p:txBody>
      </p:sp>
      <p:sp>
        <p:nvSpPr>
          <p:cNvPr id="20"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14" name="TextBox 13"/>
          <p:cNvSpPr txBox="1"/>
          <p:nvPr/>
        </p:nvSpPr>
        <p:spPr>
          <a:xfrm>
            <a:off x="227012" y="650557"/>
            <a:ext cx="5638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sp>
        <p:nvSpPr>
          <p:cNvPr id="17" name="Rounded Rectangle 16"/>
          <p:cNvSpPr/>
          <p:nvPr/>
        </p:nvSpPr>
        <p:spPr>
          <a:xfrm>
            <a:off x="289088" y="1183290"/>
            <a:ext cx="11558425" cy="127361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50862" y="1324570"/>
            <a:ext cx="11239500" cy="923330"/>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smtClean="0">
                <a:latin typeface="Arial" pitchFamily="34" charset="0"/>
                <a:cs typeface="Arial" pitchFamily="34" charset="0"/>
              </a:rPr>
              <a:t>Bằng </a:t>
            </a:r>
            <a:r>
              <a:rPr lang="vi-VN" sz="2600" b="1">
                <a:latin typeface="Arial" pitchFamily="34" charset="0"/>
                <a:cs typeface="Arial" pitchFamily="34" charset="0"/>
              </a:rPr>
              <a:t>cách tương tự, hãy thử làm phép nhân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800" b="1" smtClean="0">
                <a:solidFill>
                  <a:schemeClr val="accent2">
                    <a:lumMod val="75000"/>
                  </a:schemeClr>
                </a:solidFill>
                <a:latin typeface="Arial" pitchFamily="34" charset="0"/>
                <a:cs typeface="Arial" pitchFamily="34" charset="0"/>
              </a:rPr>
              <a:t>(</a:t>
            </a:r>
            <a:r>
              <a:rPr lang="vi-VN" sz="2800" b="1">
                <a:solidFill>
                  <a:schemeClr val="accent2">
                    <a:lumMod val="75000"/>
                  </a:schemeClr>
                </a:solidFill>
                <a:latin typeface="Arial" pitchFamily="34" charset="0"/>
                <a:cs typeface="Arial" pitchFamily="34" charset="0"/>
              </a:rPr>
              <a:t>2x + 3y) . (x</a:t>
            </a:r>
            <a:r>
              <a:rPr lang="vi-VN" sz="2800" b="1" baseline="30000">
                <a:solidFill>
                  <a:schemeClr val="accent2">
                    <a:lumMod val="75000"/>
                  </a:schemeClr>
                </a:solidFill>
                <a:latin typeface="Arial" pitchFamily="34" charset="0"/>
                <a:cs typeface="Arial" pitchFamily="34" charset="0"/>
              </a:rPr>
              <a:t>2</a:t>
            </a:r>
            <a:r>
              <a:rPr lang="vi-VN" sz="2800" b="1">
                <a:solidFill>
                  <a:schemeClr val="accent2">
                    <a:lumMod val="75000"/>
                  </a:schemeClr>
                </a:solidFill>
                <a:latin typeface="Arial" pitchFamily="34" charset="0"/>
                <a:cs typeface="Arial" pitchFamily="34" charset="0"/>
              </a:rPr>
              <a:t> – 5xy + 4y</a:t>
            </a:r>
            <a:r>
              <a:rPr lang="vi-VN" sz="2800" b="1" baseline="30000">
                <a:solidFill>
                  <a:schemeClr val="accent2">
                    <a:lumMod val="75000"/>
                  </a:schemeClr>
                </a:solidFill>
                <a:latin typeface="Arial" pitchFamily="34" charset="0"/>
                <a:cs typeface="Arial" pitchFamily="34" charset="0"/>
              </a:rPr>
              <a:t>2</a:t>
            </a:r>
            <a:r>
              <a:rPr lang="vi-VN" sz="2800" b="1" smtClean="0">
                <a:solidFill>
                  <a:schemeClr val="accent2">
                    <a:lumMod val="75000"/>
                  </a:schemeClr>
                </a:solidFill>
                <a:latin typeface="Arial" pitchFamily="34" charset="0"/>
                <a:cs typeface="Arial" pitchFamily="34" charset="0"/>
              </a:rPr>
              <a:t>)</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40840490"/>
              </p:ext>
            </p:extLst>
          </p:nvPr>
        </p:nvGraphicFramePr>
        <p:xfrm>
          <a:off x="3732212" y="3075466"/>
          <a:ext cx="3786188" cy="708025"/>
        </p:xfrm>
        <a:graphic>
          <a:graphicData uri="http://schemas.openxmlformats.org/presentationml/2006/ole">
            <mc:AlternateContent xmlns:mc="http://schemas.openxmlformats.org/markup-compatibility/2006">
              <mc:Choice xmlns:v="urn:schemas-microsoft-com:vml" Requires="v">
                <p:oleObj spid="_x0000_s71763" name="Equation" r:id="rId5" imgW="1625400" imgH="304560" progId="Equation.DSMT4">
                  <p:embed/>
                </p:oleObj>
              </mc:Choice>
              <mc:Fallback>
                <p:oleObj name="Equation" r:id="rId5" imgW="1625400" imgH="304560" progId="Equation.DSMT4">
                  <p:embed/>
                  <p:pic>
                    <p:nvPicPr>
                      <p:cNvPr id="0" name=""/>
                      <p:cNvPicPr>
                        <a:picLocks noChangeAspect="1" noChangeArrowheads="1"/>
                      </p:cNvPicPr>
                      <p:nvPr/>
                    </p:nvPicPr>
                    <p:blipFill>
                      <a:blip r:embed="rId6"/>
                      <a:srcRect/>
                      <a:stretch>
                        <a:fillRect/>
                      </a:stretch>
                    </p:blipFill>
                    <p:spPr bwMode="auto">
                      <a:xfrm>
                        <a:off x="3732212" y="3075466"/>
                        <a:ext cx="3786188" cy="708025"/>
                      </a:xfrm>
                      <a:prstGeom prst="rect">
                        <a:avLst/>
                      </a:prstGeom>
                      <a:noFill/>
                      <a:ln>
                        <a:noFill/>
                      </a:ln>
                    </p:spPr>
                  </p:pic>
                </p:oleObj>
              </mc:Fallback>
            </mc:AlternateContent>
          </a:graphicData>
        </a:graphic>
      </p:graphicFrame>
      <p:pic>
        <p:nvPicPr>
          <p:cNvPr id="716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49" y="1276151"/>
            <a:ext cx="1781175" cy="7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1034789504"/>
              </p:ext>
            </p:extLst>
          </p:nvPr>
        </p:nvGraphicFramePr>
        <p:xfrm>
          <a:off x="3656012" y="3733800"/>
          <a:ext cx="7364412" cy="560388"/>
        </p:xfrm>
        <a:graphic>
          <a:graphicData uri="http://schemas.openxmlformats.org/presentationml/2006/ole">
            <mc:AlternateContent xmlns:mc="http://schemas.openxmlformats.org/markup-compatibility/2006">
              <mc:Choice xmlns:v="urn:schemas-microsoft-com:vml" Requires="v">
                <p:oleObj spid="_x0000_s71764" name="Equation" r:id="rId8" imgW="3162240" imgH="241200" progId="Equation.DSMT4">
                  <p:embed/>
                </p:oleObj>
              </mc:Choice>
              <mc:Fallback>
                <p:oleObj name="Equation" r:id="rId8" imgW="3162240" imgH="241200" progId="Equation.DSMT4">
                  <p:embed/>
                  <p:pic>
                    <p:nvPicPr>
                      <p:cNvPr id="0" name=""/>
                      <p:cNvPicPr>
                        <a:picLocks noChangeAspect="1" noChangeArrowheads="1"/>
                      </p:cNvPicPr>
                      <p:nvPr/>
                    </p:nvPicPr>
                    <p:blipFill>
                      <a:blip r:embed="rId9"/>
                      <a:srcRect/>
                      <a:stretch>
                        <a:fillRect/>
                      </a:stretch>
                    </p:blipFill>
                    <p:spPr bwMode="auto">
                      <a:xfrm>
                        <a:off x="3656012" y="3733800"/>
                        <a:ext cx="7364412" cy="560388"/>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69859558"/>
              </p:ext>
            </p:extLst>
          </p:nvPr>
        </p:nvGraphicFramePr>
        <p:xfrm>
          <a:off x="3656012" y="4344988"/>
          <a:ext cx="6121400" cy="560387"/>
        </p:xfrm>
        <a:graphic>
          <a:graphicData uri="http://schemas.openxmlformats.org/presentationml/2006/ole">
            <mc:AlternateContent xmlns:mc="http://schemas.openxmlformats.org/markup-compatibility/2006">
              <mc:Choice xmlns:v="urn:schemas-microsoft-com:vml" Requires="v">
                <p:oleObj spid="_x0000_s71765" name="Equation" r:id="rId10" imgW="2628720" imgH="241200" progId="Equation.DSMT4">
                  <p:embed/>
                </p:oleObj>
              </mc:Choice>
              <mc:Fallback>
                <p:oleObj name="Equation" r:id="rId10" imgW="2628720" imgH="241200" progId="Equation.DSMT4">
                  <p:embed/>
                  <p:pic>
                    <p:nvPicPr>
                      <p:cNvPr id="0" name=""/>
                      <p:cNvPicPr>
                        <a:picLocks noChangeAspect="1" noChangeArrowheads="1"/>
                      </p:cNvPicPr>
                      <p:nvPr/>
                    </p:nvPicPr>
                    <p:blipFill>
                      <a:blip r:embed="rId11"/>
                      <a:srcRect/>
                      <a:stretch>
                        <a:fillRect/>
                      </a:stretch>
                    </p:blipFill>
                    <p:spPr bwMode="auto">
                      <a:xfrm>
                        <a:off x="3656012" y="4344988"/>
                        <a:ext cx="6121400" cy="560387"/>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06880915"/>
              </p:ext>
            </p:extLst>
          </p:nvPr>
        </p:nvGraphicFramePr>
        <p:xfrm>
          <a:off x="3656012" y="5006975"/>
          <a:ext cx="6683375" cy="708025"/>
        </p:xfrm>
        <a:graphic>
          <a:graphicData uri="http://schemas.openxmlformats.org/presentationml/2006/ole">
            <mc:AlternateContent xmlns:mc="http://schemas.openxmlformats.org/markup-compatibility/2006">
              <mc:Choice xmlns:v="urn:schemas-microsoft-com:vml" Requires="v">
                <p:oleObj spid="_x0000_s71766" name="Equation" r:id="rId12" imgW="2869920" imgH="304560" progId="Equation.DSMT4">
                  <p:embed/>
                </p:oleObj>
              </mc:Choice>
              <mc:Fallback>
                <p:oleObj name="Equation" r:id="rId12" imgW="2869920" imgH="304560" progId="Equation.DSMT4">
                  <p:embed/>
                  <p:pic>
                    <p:nvPicPr>
                      <p:cNvPr id="0" name=""/>
                      <p:cNvPicPr>
                        <a:picLocks noChangeAspect="1" noChangeArrowheads="1"/>
                      </p:cNvPicPr>
                      <p:nvPr/>
                    </p:nvPicPr>
                    <p:blipFill>
                      <a:blip r:embed="rId13"/>
                      <a:srcRect/>
                      <a:stretch>
                        <a:fillRect/>
                      </a:stretch>
                    </p:blipFill>
                    <p:spPr bwMode="auto">
                      <a:xfrm>
                        <a:off x="3656012" y="5006975"/>
                        <a:ext cx="6683375" cy="708025"/>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17291956"/>
              </p:ext>
            </p:extLst>
          </p:nvPr>
        </p:nvGraphicFramePr>
        <p:xfrm>
          <a:off x="3639343" y="5715000"/>
          <a:ext cx="3843337" cy="560388"/>
        </p:xfrm>
        <a:graphic>
          <a:graphicData uri="http://schemas.openxmlformats.org/presentationml/2006/ole">
            <mc:AlternateContent xmlns:mc="http://schemas.openxmlformats.org/markup-compatibility/2006">
              <mc:Choice xmlns:v="urn:schemas-microsoft-com:vml" Requires="v">
                <p:oleObj spid="_x0000_s71767" name="Equation" r:id="rId14" imgW="1650960" imgH="241200" progId="Equation.DSMT4">
                  <p:embed/>
                </p:oleObj>
              </mc:Choice>
              <mc:Fallback>
                <p:oleObj name="Equation" r:id="rId14" imgW="1650960" imgH="241200" progId="Equation.DSMT4">
                  <p:embed/>
                  <p:pic>
                    <p:nvPicPr>
                      <p:cNvPr id="0" name=""/>
                      <p:cNvPicPr>
                        <a:picLocks noChangeAspect="1" noChangeArrowheads="1"/>
                      </p:cNvPicPr>
                      <p:nvPr/>
                    </p:nvPicPr>
                    <p:blipFill>
                      <a:blip r:embed="rId15"/>
                      <a:srcRect/>
                      <a:stretch>
                        <a:fillRect/>
                      </a:stretch>
                    </p:blipFill>
                    <p:spPr bwMode="auto">
                      <a:xfrm>
                        <a:off x="3639343" y="5715000"/>
                        <a:ext cx="3843337" cy="560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13704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25961" y="1219200"/>
            <a:ext cx="11359651" cy="1760564"/>
            <a:chOff x="379411" y="836861"/>
            <a:chExt cx="11359651" cy="1760564"/>
          </a:xfrm>
        </p:grpSpPr>
        <p:sp>
          <p:nvSpPr>
            <p:cNvPr id="21" name="Rounded Rectangle 20"/>
            <p:cNvSpPr/>
            <p:nvPr/>
          </p:nvSpPr>
          <p:spPr>
            <a:xfrm>
              <a:off x="379411" y="836861"/>
              <a:ext cx="11125201" cy="1608164"/>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5902"/>
              <a:ext cx="9677393" cy="1292662"/>
            </a:xfrm>
            <a:prstGeom prst="rect">
              <a:avLst/>
            </a:prstGeom>
            <a:noFill/>
          </p:spPr>
          <p:txBody>
            <a:bodyPr wrap="square" rtlCol="0">
              <a:spAutoFit/>
            </a:bodyPr>
            <a:lstStyle/>
            <a:p>
              <a:pPr marL="342900" indent="-342900" algn="just">
                <a:buFont typeface="Arial" pitchFamily="34" charset="0"/>
                <a:buChar char="•"/>
              </a:pPr>
              <a:r>
                <a:rPr lang="en-US" sz="2600" b="1" smtClean="0">
                  <a:solidFill>
                    <a:schemeClr val="accent2">
                      <a:lumMod val="75000"/>
                    </a:schemeClr>
                  </a:solidFill>
                  <a:latin typeface="Arial" pitchFamily="34" charset="0"/>
                  <a:cs typeface="Arial" pitchFamily="34" charset="0"/>
                </a:rPr>
                <a:t>Quy tắc : </a:t>
              </a:r>
              <a:r>
                <a:rPr lang="en-US" sz="2600" b="1" smtClean="0">
                  <a:latin typeface="Arial" pitchFamily="34" charset="0"/>
                  <a:cs typeface="Arial" pitchFamily="34" charset="0"/>
                </a:rPr>
                <a:t>Muốn nhân một đa thức với một đa thức, ta nhân mỗi hạng tử của đa thức này với từng hạng tử của đa thức kia rồi cộng các tích với nhau.</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4012" y="1281934"/>
              <a:ext cx="1225050" cy="1315491"/>
            </a:xfrm>
            <a:prstGeom prst="rect">
              <a:avLst/>
            </a:prstGeom>
          </p:spPr>
        </p:pic>
      </p:grpSp>
      <p:grpSp>
        <p:nvGrpSpPr>
          <p:cNvPr id="2" name="Group 1"/>
          <p:cNvGrpSpPr/>
          <p:nvPr/>
        </p:nvGrpSpPr>
        <p:grpSpPr>
          <a:xfrm>
            <a:off x="525961" y="3124200"/>
            <a:ext cx="11054851" cy="2895600"/>
            <a:chOff x="525961" y="3766467"/>
            <a:chExt cx="11054851" cy="2895600"/>
          </a:xfrm>
        </p:grpSpPr>
        <p:sp>
          <p:nvSpPr>
            <p:cNvPr id="26" name="Rounded Rectangle 25"/>
            <p:cNvSpPr/>
            <p:nvPr/>
          </p:nvSpPr>
          <p:spPr>
            <a:xfrm>
              <a:off x="525961" y="3766467"/>
              <a:ext cx="11054851" cy="2870703"/>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9" name="TextBox 18"/>
            <p:cNvSpPr txBox="1"/>
            <p:nvPr/>
          </p:nvSpPr>
          <p:spPr>
            <a:xfrm>
              <a:off x="714100" y="5806174"/>
              <a:ext cx="10866712" cy="830997"/>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Nếu A, B, C là những đa thức tuỳ ý thì </a:t>
              </a:r>
              <a:br>
                <a:rPr lang="en-US" b="1" smtClean="0">
                  <a:latin typeface="Arial" pitchFamily="34" charset="0"/>
                  <a:cs typeface="Arial" pitchFamily="34" charset="0"/>
                </a:rPr>
              </a:br>
              <a:r>
                <a:rPr lang="en-US" b="1" smtClean="0">
                  <a:latin typeface="Arial" pitchFamily="34" charset="0"/>
                  <a:cs typeface="Arial" pitchFamily="34" charset="0"/>
                </a:rPr>
                <a:t>		A .B .C = (A . B) . C = A . (B . C)</a:t>
              </a:r>
              <a:endParaRPr lang="en-US" b="1">
                <a:latin typeface="Arial" pitchFamily="34" charset="0"/>
                <a:cs typeface="Arial" pitchFamily="34" charset="0"/>
              </a:endParaRPr>
            </a:p>
          </p:txBody>
        </p:sp>
        <p:sp>
          <p:nvSpPr>
            <p:cNvPr id="17" name="TextBox 16"/>
            <p:cNvSpPr txBox="1"/>
            <p:nvPr/>
          </p:nvSpPr>
          <p:spPr>
            <a:xfrm>
              <a:off x="608012" y="3822176"/>
              <a:ext cx="10866712" cy="492443"/>
            </a:xfrm>
            <a:prstGeom prst="rect">
              <a:avLst/>
            </a:prstGeom>
            <a:noFill/>
          </p:spPr>
          <p:txBody>
            <a:bodyPr wrap="square" rtlCol="0">
              <a:spAutoFit/>
            </a:bodyPr>
            <a:lstStyle/>
            <a:p>
              <a:pPr marL="342900" indent="-342900">
                <a:buFont typeface="Wingdings" pitchFamily="2" charset="2"/>
                <a:buChar char="v"/>
              </a:pPr>
              <a:r>
                <a:rPr lang="en-US" sz="2600" b="1" smtClean="0">
                  <a:solidFill>
                    <a:schemeClr val="accent2">
                      <a:lumMod val="75000"/>
                    </a:schemeClr>
                  </a:solidFill>
                  <a:latin typeface="Arial" pitchFamily="34" charset="0"/>
                  <a:cs typeface="Arial" pitchFamily="34" charset="0"/>
                </a:rPr>
                <a:t>Chú </a:t>
              </a:r>
              <a:r>
                <a:rPr lang="en-US" sz="2600" b="1">
                  <a:solidFill>
                    <a:schemeClr val="accent2">
                      <a:lumMod val="75000"/>
                    </a:schemeClr>
                  </a:solidFill>
                  <a:latin typeface="Arial" pitchFamily="34" charset="0"/>
                  <a:cs typeface="Arial" pitchFamily="34" charset="0"/>
                </a:rPr>
                <a:t>ý </a:t>
              </a:r>
              <a:r>
                <a:rPr lang="vi-VN" sz="2600" b="1" smtClean="0">
                  <a:latin typeface="Arial" pitchFamily="34" charset="0"/>
                  <a:cs typeface="Arial" pitchFamily="34" charset="0"/>
                </a:rPr>
                <a:t>:</a:t>
              </a:r>
              <a:endParaRPr lang="en-US" sz="2600" b="1">
                <a:latin typeface="Arial" pitchFamily="34" charset="0"/>
                <a:cs typeface="Arial" pitchFamily="34" charset="0"/>
              </a:endParaRPr>
            </a:p>
          </p:txBody>
        </p:sp>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605173" y="5434766"/>
              <a:ext cx="975639" cy="12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4100" y="4241276"/>
              <a:ext cx="10866712" cy="1569660"/>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Phép nhân đa thức cũng có các tính chất tương tự phép nhân các số như :		A . B = B . A</a:t>
              </a:r>
              <a:br>
                <a:rPr lang="en-US" b="1" smtClean="0">
                  <a:latin typeface="Arial" pitchFamily="34" charset="0"/>
                  <a:cs typeface="Arial" pitchFamily="34" charset="0"/>
                </a:rPr>
              </a:br>
              <a:r>
                <a:rPr lang="en-US" b="1" smtClean="0">
                  <a:latin typeface="Arial" pitchFamily="34" charset="0"/>
                  <a:cs typeface="Arial" pitchFamily="34" charset="0"/>
                </a:rPr>
                <a:t>			(A . B) . C = A. (B . C)</a:t>
              </a:r>
              <a:br>
                <a:rPr lang="en-US" b="1" smtClean="0">
                  <a:latin typeface="Arial" pitchFamily="34" charset="0"/>
                  <a:cs typeface="Arial" pitchFamily="34" charset="0"/>
                </a:rPr>
              </a:br>
              <a:r>
                <a:rPr lang="en-US" b="1" smtClean="0">
                  <a:latin typeface="Arial" pitchFamily="34" charset="0"/>
                  <a:cs typeface="Arial" pitchFamily="34" charset="0"/>
                </a:rPr>
                <a:t>			A. (B + C) = A . B + A . C</a:t>
              </a:r>
              <a:endParaRPr lang="en-US" b="1">
                <a:latin typeface="Arial" pitchFamily="34" charset="0"/>
                <a:cs typeface="Arial" pitchFamily="34" charset="0"/>
              </a:endParaRPr>
            </a:p>
          </p:txBody>
        </p:sp>
      </p:grpSp>
      <p:sp>
        <p:nvSpPr>
          <p:cNvPr id="13"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14" name="TextBox 13"/>
          <p:cNvSpPr txBox="1"/>
          <p:nvPr/>
        </p:nvSpPr>
        <p:spPr>
          <a:xfrm>
            <a:off x="227012" y="650557"/>
            <a:ext cx="5638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58098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59053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376" y="1089172"/>
            <a:ext cx="11735236" cy="1523605"/>
            <a:chOff x="150376" y="733406"/>
            <a:chExt cx="11735236" cy="1523605"/>
          </a:xfrm>
        </p:grpSpPr>
        <p:sp>
          <p:nvSpPr>
            <p:cNvPr id="8" name="Rounded Rectangle 7"/>
            <p:cNvSpPr/>
            <p:nvPr/>
          </p:nvSpPr>
          <p:spPr>
            <a:xfrm>
              <a:off x="1742930" y="841184"/>
              <a:ext cx="10142682" cy="12162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44071"/>
              <a:ext cx="91440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Trở lại tình huống mở đầu, hãy thực hiện phép nhân</a:t>
              </a:r>
              <a:endParaRPr lang="vi-VN" sz="2800" b="1">
                <a:solidFill>
                  <a:schemeClr val="accent2">
                    <a:lumMod val="75000"/>
                  </a:schemeClr>
                </a:solidFill>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1534409650"/>
              </p:ext>
            </p:extLst>
          </p:nvPr>
        </p:nvGraphicFramePr>
        <p:xfrm>
          <a:off x="2436812" y="3048000"/>
          <a:ext cx="7102475" cy="568325"/>
        </p:xfrm>
        <a:graphic>
          <a:graphicData uri="http://schemas.openxmlformats.org/presentationml/2006/ole">
            <mc:AlternateContent xmlns:mc="http://schemas.openxmlformats.org/markup-compatibility/2006">
              <mc:Choice xmlns:v="urn:schemas-microsoft-com:vml" Requires="v">
                <p:oleObj spid="_x0000_s73757" name="Equation" r:id="rId7" imgW="3022560" imgH="241200" progId="Equation.DSMT4">
                  <p:embed/>
                </p:oleObj>
              </mc:Choice>
              <mc:Fallback>
                <p:oleObj name="Equation" r:id="rId7" imgW="3022560" imgH="241200" progId="Equation.DSMT4">
                  <p:embed/>
                  <p:pic>
                    <p:nvPicPr>
                      <p:cNvPr id="0" name=""/>
                      <p:cNvPicPr>
                        <a:picLocks noChangeAspect="1" noChangeArrowheads="1"/>
                      </p:cNvPicPr>
                      <p:nvPr/>
                    </p:nvPicPr>
                    <p:blipFill>
                      <a:blip r:embed="rId8"/>
                      <a:srcRect/>
                      <a:stretch>
                        <a:fillRect/>
                      </a:stretch>
                    </p:blipFill>
                    <p:spPr bwMode="auto">
                      <a:xfrm>
                        <a:off x="2436812" y="3048000"/>
                        <a:ext cx="71024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20" name="TextBox 19"/>
          <p:cNvSpPr txBox="1"/>
          <p:nvPr/>
        </p:nvSpPr>
        <p:spPr>
          <a:xfrm>
            <a:off x="447214" y="650557"/>
            <a:ext cx="5418598"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1275064"/>
              </p:ext>
            </p:extLst>
          </p:nvPr>
        </p:nvGraphicFramePr>
        <p:xfrm>
          <a:off x="5103812" y="3657600"/>
          <a:ext cx="3819525" cy="568325"/>
        </p:xfrm>
        <a:graphic>
          <a:graphicData uri="http://schemas.openxmlformats.org/presentationml/2006/ole">
            <mc:AlternateContent xmlns:mc="http://schemas.openxmlformats.org/markup-compatibility/2006">
              <mc:Choice xmlns:v="urn:schemas-microsoft-com:vml" Requires="v">
                <p:oleObj spid="_x0000_s73758" name="Equation" r:id="rId9" imgW="1625400" imgH="241200" progId="Equation.DSMT4">
                  <p:embed/>
                </p:oleObj>
              </mc:Choice>
              <mc:Fallback>
                <p:oleObj name="Equation" r:id="rId9" imgW="1625400" imgH="241200" progId="Equation.DSMT4">
                  <p:embed/>
                  <p:pic>
                    <p:nvPicPr>
                      <p:cNvPr id="0" name=""/>
                      <p:cNvPicPr>
                        <a:picLocks noChangeAspect="1" noChangeArrowheads="1"/>
                      </p:cNvPicPr>
                      <p:nvPr/>
                    </p:nvPicPr>
                    <p:blipFill>
                      <a:blip r:embed="rId10"/>
                      <a:srcRect/>
                      <a:stretch>
                        <a:fillRect/>
                      </a:stretch>
                    </p:blipFill>
                    <p:spPr bwMode="auto">
                      <a:xfrm>
                        <a:off x="5103812" y="3657600"/>
                        <a:ext cx="38195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2055812" y="4648200"/>
            <a:ext cx="8740809" cy="492443"/>
          </a:xfrm>
          <a:prstGeom prst="rect">
            <a:avLst/>
          </a:prstGeom>
          <a:solidFill>
            <a:srgbClr val="EEECE2"/>
          </a:solidFill>
        </p:spPr>
        <p:txBody>
          <a:bodyPr wrap="square" rtlCol="0">
            <a:spAutoFit/>
          </a:bodyPr>
          <a:lstStyle/>
          <a:p>
            <a:pPr marL="342900" indent="-342900">
              <a:buFont typeface="Wingdings" pitchFamily="2" charset="2"/>
              <a:buChar char="v"/>
            </a:pPr>
            <a:r>
              <a:rPr lang="en-US" sz="2600" b="1" smtClean="0">
                <a:solidFill>
                  <a:schemeClr val="accent2">
                    <a:lumMod val="75000"/>
                  </a:schemeClr>
                </a:solidFill>
                <a:latin typeface="Arial" pitchFamily="34" charset="0"/>
                <a:cs typeface="Arial" pitchFamily="34" charset="0"/>
              </a:rPr>
              <a:t>Chú </a:t>
            </a:r>
            <a:r>
              <a:rPr lang="en-US" sz="2600" b="1">
                <a:solidFill>
                  <a:schemeClr val="accent2">
                    <a:lumMod val="75000"/>
                  </a:schemeClr>
                </a:solidFill>
                <a:latin typeface="Arial" pitchFamily="34" charset="0"/>
                <a:cs typeface="Arial" pitchFamily="34" charset="0"/>
              </a:rPr>
              <a:t>ý </a:t>
            </a:r>
            <a:r>
              <a:rPr lang="vi-VN" sz="2600" b="1" smtClean="0">
                <a:latin typeface="Arial" pitchFamily="34" charset="0"/>
                <a:cs typeface="Arial" pitchFamily="34" charset="0"/>
              </a:rPr>
              <a:t>:</a:t>
            </a:r>
            <a:r>
              <a:rPr lang="en-US" sz="2600" b="1" smtClean="0">
                <a:latin typeface="Arial" pitchFamily="34" charset="0"/>
                <a:cs typeface="Arial" pitchFamily="34" charset="0"/>
              </a:rPr>
              <a:t> Tích của hai đa thức cũng là một đa thức</a:t>
            </a:r>
            <a:endParaRPr lang="en-US" sz="2600" b="1">
              <a:latin typeface="Arial" pitchFamily="34" charset="0"/>
              <a:cs typeface="Arial" pitchFamily="34" charset="0"/>
            </a:endParaRPr>
          </a:p>
        </p:txBody>
      </p:sp>
    </p:spTree>
    <p:extLst>
      <p:ext uri="{BB962C8B-B14F-4D97-AF65-F5344CB8AC3E}">
        <p14:creationId xmlns:p14="http://schemas.microsoft.com/office/powerpoint/2010/main" val="3409636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60232954"/>
              </p:ext>
            </p:extLst>
          </p:nvPr>
        </p:nvGraphicFramePr>
        <p:xfrm>
          <a:off x="7923212" y="2930793"/>
          <a:ext cx="2776538" cy="1017587"/>
        </p:xfrm>
        <a:graphic>
          <a:graphicData uri="http://schemas.openxmlformats.org/presentationml/2006/ole">
            <mc:AlternateContent xmlns:mc="http://schemas.openxmlformats.org/markup-compatibility/2006">
              <mc:Choice xmlns:v="urn:schemas-microsoft-com:vml" Requires="v">
                <p:oleObj spid="_x0000_s74883" name="Equation" r:id="rId5" imgW="1180800" imgH="431640" progId="Equation.DSMT4">
                  <p:embed/>
                </p:oleObj>
              </mc:Choice>
              <mc:Fallback>
                <p:oleObj name="Equation" r:id="rId5" imgW="1180800" imgH="431640" progId="Equation.DSMT4">
                  <p:embed/>
                  <p:pic>
                    <p:nvPicPr>
                      <p:cNvPr id="0" name=""/>
                      <p:cNvPicPr>
                        <a:picLocks noChangeAspect="1" noChangeArrowheads="1"/>
                      </p:cNvPicPr>
                      <p:nvPr/>
                    </p:nvPicPr>
                    <p:blipFill>
                      <a:blip r:embed="rId6"/>
                      <a:srcRect/>
                      <a:stretch>
                        <a:fillRect/>
                      </a:stretch>
                    </p:blipFill>
                    <p:spPr bwMode="auto">
                      <a:xfrm>
                        <a:off x="7923212" y="2930793"/>
                        <a:ext cx="2776538"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20" name="TextBox 19"/>
          <p:cNvSpPr txBox="1"/>
          <p:nvPr/>
        </p:nvSpPr>
        <p:spPr>
          <a:xfrm>
            <a:off x="447214" y="650557"/>
            <a:ext cx="5418598"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grpSp>
        <p:nvGrpSpPr>
          <p:cNvPr id="6" name="Group 5"/>
          <p:cNvGrpSpPr/>
          <p:nvPr/>
        </p:nvGrpSpPr>
        <p:grpSpPr>
          <a:xfrm>
            <a:off x="150376" y="1089172"/>
            <a:ext cx="11735236" cy="1523605"/>
            <a:chOff x="150376" y="1089172"/>
            <a:chExt cx="11735236" cy="1523605"/>
          </a:xfrm>
        </p:grpSpPr>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3493" t="12538" r="16345" b="11211"/>
            <a:stretch/>
          </p:blipFill>
          <p:spPr>
            <a:xfrm>
              <a:off x="150376" y="1089172"/>
              <a:ext cx="1515280" cy="1523605"/>
            </a:xfrm>
            <a:prstGeom prst="rect">
              <a:avLst/>
            </a:prstGeom>
          </p:spPr>
        </p:pic>
        <p:sp>
          <p:nvSpPr>
            <p:cNvPr id="8" name="Rounded Rectangle 7"/>
            <p:cNvSpPr/>
            <p:nvPr/>
          </p:nvSpPr>
          <p:spPr>
            <a:xfrm>
              <a:off x="1742930" y="1196950"/>
              <a:ext cx="10142682" cy="12162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76987" y="1399837"/>
              <a:ext cx="91440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Rút gọn biểu thức : </a:t>
              </a:r>
              <a:endParaRPr lang="vi-VN" sz="2800" b="1">
                <a:solidFill>
                  <a:schemeClr val="accent2">
                    <a:lumMod val="75000"/>
                  </a:schemeClr>
                </a:solidFill>
                <a:latin typeface="Arial" pitchFamily="34" charset="0"/>
                <a:cs typeface="Arial" pitchFamily="34" charset="0"/>
              </a:endParaRPr>
            </a:p>
          </p:txBody>
        </p:sp>
        <p:sp>
          <p:nvSpPr>
            <p:cNvPr id="23" name="Rectangle 22"/>
            <p:cNvSpPr/>
            <p:nvPr/>
          </p:nvSpPr>
          <p:spPr>
            <a:xfrm>
              <a:off x="578154" y="1520894"/>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r="8652" b="33102"/>
            <a:stretch/>
          </p:blipFill>
          <p:spPr bwMode="auto">
            <a:xfrm>
              <a:off x="212503" y="1399837"/>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8402653"/>
                </p:ext>
              </p:extLst>
            </p:nvPr>
          </p:nvGraphicFramePr>
          <p:xfrm>
            <a:off x="5256530" y="1445785"/>
            <a:ext cx="5022215" cy="527368"/>
          </p:xfrm>
          <a:graphic>
            <a:graphicData uri="http://schemas.openxmlformats.org/presentationml/2006/ole">
              <mc:AlternateContent xmlns:mc="http://schemas.openxmlformats.org/markup-compatibility/2006">
                <mc:Choice xmlns:v="urn:schemas-microsoft-com:vml" Requires="v">
                  <p:oleObj spid="_x0000_s74884" name="Equation" r:id="rId9" imgW="1942920" imgH="203040" progId="Equation.DSMT4">
                    <p:embed/>
                  </p:oleObj>
                </mc:Choice>
                <mc:Fallback>
                  <p:oleObj name="Equation" r:id="rId9" imgW="1942920" imgH="203040" progId="Equation.DSMT4">
                    <p:embed/>
                    <p:pic>
                      <p:nvPicPr>
                        <p:cNvPr id="0" name="Object 3"/>
                        <p:cNvPicPr>
                          <a:picLocks noChangeAspect="1" noChangeArrowheads="1"/>
                        </p:cNvPicPr>
                        <p:nvPr/>
                      </p:nvPicPr>
                      <p:blipFill>
                        <a:blip r:embed="rId10"/>
                        <a:srcRect/>
                        <a:stretch>
                          <a:fillRect/>
                        </a:stretch>
                      </p:blipFill>
                      <p:spPr bwMode="auto">
                        <a:xfrm>
                          <a:off x="5256530" y="1445785"/>
                          <a:ext cx="5022215" cy="52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 name="TextBox 17"/>
          <p:cNvSpPr txBox="1"/>
          <p:nvPr/>
        </p:nvSpPr>
        <p:spPr>
          <a:xfrm>
            <a:off x="1674812" y="2902218"/>
            <a:ext cx="7239000" cy="461665"/>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Biểu thức đã cho có dạng A – B , với :</a:t>
            </a:r>
            <a:endParaRPr lang="vi-VN" b="1" baseline="30000">
              <a:latin typeface="Arial" pitchFamily="34" charset="0"/>
              <a:cs typeface="Arial" pitchFamily="34" charset="0"/>
            </a:endParaRPr>
          </a:p>
        </p:txBody>
      </p:sp>
      <p:sp>
        <p:nvSpPr>
          <p:cNvPr id="25" name="TextBox 24"/>
          <p:cNvSpPr txBox="1"/>
          <p:nvPr/>
        </p:nvSpPr>
        <p:spPr>
          <a:xfrm>
            <a:off x="1972797" y="3581400"/>
            <a:ext cx="7054287" cy="461665"/>
          </a:xfrm>
          <a:prstGeom prst="rect">
            <a:avLst/>
          </a:prstGeom>
          <a:noFill/>
        </p:spPr>
        <p:txBody>
          <a:bodyPr wrap="square" rtlCol="0">
            <a:spAutoFit/>
          </a:bodyPr>
          <a:lstStyle/>
          <a:p>
            <a:pPr algn="just"/>
            <a:r>
              <a:rPr lang="en-US" b="1" smtClean="0">
                <a:latin typeface="Arial" pitchFamily="34" charset="0"/>
                <a:cs typeface="Arial" pitchFamily="34" charset="0"/>
              </a:rPr>
              <a:t>Ta rút gọn riêng từng biểu thức :</a:t>
            </a:r>
            <a:endParaRPr lang="vi-VN" b="1" baseline="30000">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714362146"/>
              </p:ext>
            </p:extLst>
          </p:nvPr>
        </p:nvGraphicFramePr>
        <p:xfrm>
          <a:off x="2741612" y="3962400"/>
          <a:ext cx="5821362" cy="568325"/>
        </p:xfrm>
        <a:graphic>
          <a:graphicData uri="http://schemas.openxmlformats.org/presentationml/2006/ole">
            <mc:AlternateContent xmlns:mc="http://schemas.openxmlformats.org/markup-compatibility/2006">
              <mc:Choice xmlns:v="urn:schemas-microsoft-com:vml" Requires="v">
                <p:oleObj spid="_x0000_s74885" name="Equation" r:id="rId11" imgW="2476440" imgH="241200" progId="Equation.DSMT4">
                  <p:embed/>
                </p:oleObj>
              </mc:Choice>
              <mc:Fallback>
                <p:oleObj name="Equation" r:id="rId11" imgW="2476440" imgH="241200" progId="Equation.DSMT4">
                  <p:embed/>
                  <p:pic>
                    <p:nvPicPr>
                      <p:cNvPr id="0" name=""/>
                      <p:cNvPicPr>
                        <a:picLocks noChangeAspect="1" noChangeArrowheads="1"/>
                      </p:cNvPicPr>
                      <p:nvPr/>
                    </p:nvPicPr>
                    <p:blipFill>
                      <a:blip r:embed="rId12"/>
                      <a:srcRect/>
                      <a:stretch>
                        <a:fillRect/>
                      </a:stretch>
                    </p:blipFill>
                    <p:spPr bwMode="auto">
                      <a:xfrm>
                        <a:off x="2741612" y="3962400"/>
                        <a:ext cx="58213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88837416"/>
              </p:ext>
            </p:extLst>
          </p:nvPr>
        </p:nvGraphicFramePr>
        <p:xfrm>
          <a:off x="8532812" y="3962400"/>
          <a:ext cx="2209800" cy="568325"/>
        </p:xfrm>
        <a:graphic>
          <a:graphicData uri="http://schemas.openxmlformats.org/presentationml/2006/ole">
            <mc:AlternateContent xmlns:mc="http://schemas.openxmlformats.org/markup-compatibility/2006">
              <mc:Choice xmlns:v="urn:schemas-microsoft-com:vml" Requires="v">
                <p:oleObj spid="_x0000_s74886" name="Equation" r:id="rId13" imgW="939600" imgH="241200" progId="Equation.DSMT4">
                  <p:embed/>
                </p:oleObj>
              </mc:Choice>
              <mc:Fallback>
                <p:oleObj name="Equation" r:id="rId13" imgW="939600" imgH="241200" progId="Equation.DSMT4">
                  <p:embed/>
                  <p:pic>
                    <p:nvPicPr>
                      <p:cNvPr id="0" name=""/>
                      <p:cNvPicPr>
                        <a:picLocks noChangeAspect="1" noChangeArrowheads="1"/>
                      </p:cNvPicPr>
                      <p:nvPr/>
                    </p:nvPicPr>
                    <p:blipFill>
                      <a:blip r:embed="rId14"/>
                      <a:srcRect/>
                      <a:stretch>
                        <a:fillRect/>
                      </a:stretch>
                    </p:blipFill>
                    <p:spPr bwMode="auto">
                      <a:xfrm>
                        <a:off x="8532812" y="3962400"/>
                        <a:ext cx="220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30075911"/>
              </p:ext>
            </p:extLst>
          </p:nvPr>
        </p:nvGraphicFramePr>
        <p:xfrm>
          <a:off x="2741612" y="4536757"/>
          <a:ext cx="5791200" cy="568325"/>
        </p:xfrm>
        <a:graphic>
          <a:graphicData uri="http://schemas.openxmlformats.org/presentationml/2006/ole">
            <mc:AlternateContent xmlns:mc="http://schemas.openxmlformats.org/markup-compatibility/2006">
              <mc:Choice xmlns:v="urn:schemas-microsoft-com:vml" Requires="v">
                <p:oleObj spid="_x0000_s74887" name="Equation" r:id="rId15" imgW="2463480" imgH="241200" progId="Equation.DSMT4">
                  <p:embed/>
                </p:oleObj>
              </mc:Choice>
              <mc:Fallback>
                <p:oleObj name="Equation" r:id="rId15" imgW="2463480" imgH="241200" progId="Equation.DSMT4">
                  <p:embed/>
                  <p:pic>
                    <p:nvPicPr>
                      <p:cNvPr id="0" name=""/>
                      <p:cNvPicPr>
                        <a:picLocks noChangeAspect="1" noChangeArrowheads="1"/>
                      </p:cNvPicPr>
                      <p:nvPr/>
                    </p:nvPicPr>
                    <p:blipFill>
                      <a:blip r:embed="rId16"/>
                      <a:srcRect/>
                      <a:stretch>
                        <a:fillRect/>
                      </a:stretch>
                    </p:blipFill>
                    <p:spPr bwMode="auto">
                      <a:xfrm>
                        <a:off x="2741612" y="4536757"/>
                        <a:ext cx="5791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9099332"/>
              </p:ext>
            </p:extLst>
          </p:nvPr>
        </p:nvGraphicFramePr>
        <p:xfrm>
          <a:off x="8532812" y="4536757"/>
          <a:ext cx="2209800" cy="568325"/>
        </p:xfrm>
        <a:graphic>
          <a:graphicData uri="http://schemas.openxmlformats.org/presentationml/2006/ole">
            <mc:AlternateContent xmlns:mc="http://schemas.openxmlformats.org/markup-compatibility/2006">
              <mc:Choice xmlns:v="urn:schemas-microsoft-com:vml" Requires="v">
                <p:oleObj spid="_x0000_s74888" name="Equation" r:id="rId17" imgW="939600" imgH="241200" progId="Equation.DSMT4">
                  <p:embed/>
                </p:oleObj>
              </mc:Choice>
              <mc:Fallback>
                <p:oleObj name="Equation" r:id="rId17" imgW="939600" imgH="241200" progId="Equation.DSMT4">
                  <p:embed/>
                  <p:pic>
                    <p:nvPicPr>
                      <p:cNvPr id="0" name=""/>
                      <p:cNvPicPr>
                        <a:picLocks noChangeAspect="1" noChangeArrowheads="1"/>
                      </p:cNvPicPr>
                      <p:nvPr/>
                    </p:nvPicPr>
                    <p:blipFill>
                      <a:blip r:embed="rId18"/>
                      <a:srcRect/>
                      <a:stretch>
                        <a:fillRect/>
                      </a:stretch>
                    </p:blipFill>
                    <p:spPr bwMode="auto">
                      <a:xfrm>
                        <a:off x="8532812" y="4536757"/>
                        <a:ext cx="220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972796" y="5105400"/>
            <a:ext cx="1474227" cy="461665"/>
          </a:xfrm>
          <a:prstGeom prst="rect">
            <a:avLst/>
          </a:prstGeom>
          <a:noFill/>
        </p:spPr>
        <p:txBody>
          <a:bodyPr wrap="square" rtlCol="0">
            <a:spAutoFit/>
          </a:bodyPr>
          <a:lstStyle/>
          <a:p>
            <a:pPr algn="just"/>
            <a:r>
              <a:rPr lang="en-US" b="1" smtClean="0">
                <a:latin typeface="Arial" pitchFamily="34" charset="0"/>
                <a:cs typeface="Arial" pitchFamily="34" charset="0"/>
              </a:rPr>
              <a:t>Suy ra :</a:t>
            </a:r>
            <a:endParaRPr lang="vi-VN" b="1" baseline="30000">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937296445"/>
              </p:ext>
            </p:extLst>
          </p:nvPr>
        </p:nvGraphicFramePr>
        <p:xfrm>
          <a:off x="3510524" y="5149850"/>
          <a:ext cx="5702300" cy="479425"/>
        </p:xfrm>
        <a:graphic>
          <a:graphicData uri="http://schemas.openxmlformats.org/presentationml/2006/ole">
            <mc:AlternateContent xmlns:mc="http://schemas.openxmlformats.org/markup-compatibility/2006">
              <mc:Choice xmlns:v="urn:schemas-microsoft-com:vml" Requires="v">
                <p:oleObj spid="_x0000_s74889" name="Equation" r:id="rId19" imgW="2425680" imgH="203040" progId="Equation.DSMT4">
                  <p:embed/>
                </p:oleObj>
              </mc:Choice>
              <mc:Fallback>
                <p:oleObj name="Equation" r:id="rId19" imgW="2425680" imgH="203040" progId="Equation.DSMT4">
                  <p:embed/>
                  <p:pic>
                    <p:nvPicPr>
                      <p:cNvPr id="0" name=""/>
                      <p:cNvPicPr>
                        <a:picLocks noChangeAspect="1" noChangeArrowheads="1"/>
                      </p:cNvPicPr>
                      <p:nvPr/>
                    </p:nvPicPr>
                    <p:blipFill>
                      <a:blip r:embed="rId20"/>
                      <a:srcRect/>
                      <a:stretch>
                        <a:fillRect/>
                      </a:stretch>
                    </p:blipFill>
                    <p:spPr bwMode="auto">
                      <a:xfrm>
                        <a:off x="3510524" y="5149850"/>
                        <a:ext cx="57023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9581877"/>
              </p:ext>
            </p:extLst>
          </p:nvPr>
        </p:nvGraphicFramePr>
        <p:xfrm>
          <a:off x="3702641" y="5605463"/>
          <a:ext cx="4956175" cy="719137"/>
        </p:xfrm>
        <a:graphic>
          <a:graphicData uri="http://schemas.openxmlformats.org/presentationml/2006/ole">
            <mc:AlternateContent xmlns:mc="http://schemas.openxmlformats.org/markup-compatibility/2006">
              <mc:Choice xmlns:v="urn:schemas-microsoft-com:vml" Requires="v">
                <p:oleObj spid="_x0000_s74890" name="Equation" r:id="rId21" imgW="2108160" imgH="304560" progId="Equation.DSMT4">
                  <p:embed/>
                </p:oleObj>
              </mc:Choice>
              <mc:Fallback>
                <p:oleObj name="Equation" r:id="rId21" imgW="2108160" imgH="304560" progId="Equation.DSMT4">
                  <p:embed/>
                  <p:pic>
                    <p:nvPicPr>
                      <p:cNvPr id="0" name=""/>
                      <p:cNvPicPr>
                        <a:picLocks noChangeAspect="1" noChangeArrowheads="1"/>
                      </p:cNvPicPr>
                      <p:nvPr/>
                    </p:nvPicPr>
                    <p:blipFill>
                      <a:blip r:embed="rId22"/>
                      <a:srcRect/>
                      <a:stretch>
                        <a:fillRect/>
                      </a:stretch>
                    </p:blipFill>
                    <p:spPr bwMode="auto">
                      <a:xfrm>
                        <a:off x="3702641" y="5605463"/>
                        <a:ext cx="4956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28564647"/>
              </p:ext>
            </p:extLst>
          </p:nvPr>
        </p:nvGraphicFramePr>
        <p:xfrm>
          <a:off x="3702641" y="6172200"/>
          <a:ext cx="4389437" cy="569912"/>
        </p:xfrm>
        <a:graphic>
          <a:graphicData uri="http://schemas.openxmlformats.org/presentationml/2006/ole">
            <mc:AlternateContent xmlns:mc="http://schemas.openxmlformats.org/markup-compatibility/2006">
              <mc:Choice xmlns:v="urn:schemas-microsoft-com:vml" Requires="v">
                <p:oleObj spid="_x0000_s74891" name="Equation" r:id="rId23" imgW="1866600" imgH="241200" progId="Equation.DSMT4">
                  <p:embed/>
                </p:oleObj>
              </mc:Choice>
              <mc:Fallback>
                <p:oleObj name="Equation" r:id="rId23" imgW="1866600" imgH="241200" progId="Equation.DSMT4">
                  <p:embed/>
                  <p:pic>
                    <p:nvPicPr>
                      <p:cNvPr id="0" name=""/>
                      <p:cNvPicPr>
                        <a:picLocks noChangeAspect="1" noChangeArrowheads="1"/>
                      </p:cNvPicPr>
                      <p:nvPr/>
                    </p:nvPicPr>
                    <p:blipFill>
                      <a:blip r:embed="rId24"/>
                      <a:srcRect/>
                      <a:stretch>
                        <a:fillRect/>
                      </a:stretch>
                    </p:blipFill>
                    <p:spPr bwMode="auto">
                      <a:xfrm>
                        <a:off x="3702641" y="6172200"/>
                        <a:ext cx="43894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9059429"/>
              </p:ext>
            </p:extLst>
          </p:nvPr>
        </p:nvGraphicFramePr>
        <p:xfrm>
          <a:off x="8015847" y="6268769"/>
          <a:ext cx="925513" cy="479425"/>
        </p:xfrm>
        <a:graphic>
          <a:graphicData uri="http://schemas.openxmlformats.org/presentationml/2006/ole">
            <mc:AlternateContent xmlns:mc="http://schemas.openxmlformats.org/markup-compatibility/2006">
              <mc:Choice xmlns:v="urn:schemas-microsoft-com:vml" Requires="v">
                <p:oleObj spid="_x0000_s74892" name="Equation" r:id="rId25" imgW="393480" imgH="203040" progId="Equation.DSMT4">
                  <p:embed/>
                </p:oleObj>
              </mc:Choice>
              <mc:Fallback>
                <p:oleObj name="Equation" r:id="rId25" imgW="393480" imgH="203040" progId="Equation.DSMT4">
                  <p:embed/>
                  <p:pic>
                    <p:nvPicPr>
                      <p:cNvPr id="0" name=""/>
                      <p:cNvPicPr>
                        <a:picLocks noChangeAspect="1" noChangeArrowheads="1"/>
                      </p:cNvPicPr>
                      <p:nvPr/>
                    </p:nvPicPr>
                    <p:blipFill>
                      <a:blip r:embed="rId26"/>
                      <a:srcRect/>
                      <a:stretch>
                        <a:fillRect/>
                      </a:stretch>
                    </p:blipFill>
                    <p:spPr bwMode="auto">
                      <a:xfrm>
                        <a:off x="8015847" y="6268769"/>
                        <a:ext cx="9255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7216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943" y="264327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653852924"/>
              </p:ext>
            </p:extLst>
          </p:nvPr>
        </p:nvGraphicFramePr>
        <p:xfrm>
          <a:off x="1485433" y="2971800"/>
          <a:ext cx="10079969" cy="653368"/>
        </p:xfrm>
        <a:graphic>
          <a:graphicData uri="http://schemas.openxmlformats.org/presentationml/2006/ole">
            <mc:AlternateContent xmlns:mc="http://schemas.openxmlformats.org/markup-compatibility/2006">
              <mc:Choice xmlns:v="urn:schemas-microsoft-com:vml" Requires="v">
                <p:oleObj spid="_x0000_s75881" name="Equation" r:id="rId5" imgW="4711680" imgH="304560" progId="Equation.DSMT4">
                  <p:embed/>
                </p:oleObj>
              </mc:Choice>
              <mc:Fallback>
                <p:oleObj name="Equation" r:id="rId5" imgW="4711680" imgH="304560" progId="Equation.DSMT4">
                  <p:embed/>
                  <p:pic>
                    <p:nvPicPr>
                      <p:cNvPr id="0" name=""/>
                      <p:cNvPicPr>
                        <a:picLocks noChangeAspect="1" noChangeArrowheads="1"/>
                      </p:cNvPicPr>
                      <p:nvPr/>
                    </p:nvPicPr>
                    <p:blipFill>
                      <a:blip r:embed="rId6"/>
                      <a:srcRect/>
                      <a:stretch>
                        <a:fillRect/>
                      </a:stretch>
                    </p:blipFill>
                    <p:spPr bwMode="auto">
                      <a:xfrm>
                        <a:off x="1485433" y="2971800"/>
                        <a:ext cx="10079969" cy="65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150812" y="1162050"/>
            <a:ext cx="11582401" cy="1481229"/>
            <a:chOff x="150812" y="1162050"/>
            <a:chExt cx="11582401" cy="1481229"/>
          </a:xfrm>
        </p:grpSpPr>
        <p:sp>
          <p:nvSpPr>
            <p:cNvPr id="8" name="Rounded Rectangle 7"/>
            <p:cNvSpPr/>
            <p:nvPr/>
          </p:nvSpPr>
          <p:spPr>
            <a:xfrm>
              <a:off x="1979613" y="1164464"/>
              <a:ext cx="9753600" cy="1326415"/>
            </a:xfrm>
            <a:prstGeom prst="roundRect">
              <a:avLst>
                <a:gd name="adj" fmla="val 5381"/>
              </a:avLst>
            </a:prstGeom>
            <a:solidFill>
              <a:srgbClr val="F2EFF5"/>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08212" y="1219877"/>
              <a:ext cx="944880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Thực hiện phép nhân:</a:t>
              </a:r>
              <a:endParaRPr lang="vi-VN" sz="2600" b="1" i="1">
                <a:latin typeface="Arial" pitchFamily="34" charset="0"/>
                <a:cs typeface="Arial" pitchFamily="34" charset="0"/>
              </a:endParaRP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12" y="1162050"/>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567549"/>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094" y="1465618"/>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p:cNvGraphicFramePr>
              <a:graphicFrameLocks noChangeAspect="1"/>
            </p:cNvGraphicFramePr>
            <p:nvPr>
              <p:extLst>
                <p:ext uri="{D42A27DB-BD31-4B8C-83A1-F6EECF244321}">
                  <p14:modId xmlns:p14="http://schemas.microsoft.com/office/powerpoint/2010/main" val="1244811604"/>
                </p:ext>
              </p:extLst>
            </p:nvPr>
          </p:nvGraphicFramePr>
          <p:xfrm>
            <a:off x="2455646" y="1726551"/>
            <a:ext cx="4154921" cy="717261"/>
          </p:xfrm>
          <a:graphic>
            <a:graphicData uri="http://schemas.openxmlformats.org/presentationml/2006/ole">
              <mc:AlternateContent xmlns:mc="http://schemas.openxmlformats.org/markup-compatibility/2006">
                <mc:Choice xmlns:v="urn:schemas-microsoft-com:vml" Requires="v">
                  <p:oleObj spid="_x0000_s75882" name="Equation" r:id="rId9" imgW="1765080" imgH="304560" progId="Equation.DSMT4">
                    <p:embed/>
                  </p:oleObj>
                </mc:Choice>
                <mc:Fallback>
                  <p:oleObj name="Equation" r:id="rId9" imgW="1765080" imgH="304560" progId="Equation.DSMT4">
                    <p:embed/>
                    <p:pic>
                      <p:nvPicPr>
                        <p:cNvPr id="0" name=""/>
                        <p:cNvPicPr>
                          <a:picLocks noChangeAspect="1" noChangeArrowheads="1"/>
                        </p:cNvPicPr>
                        <p:nvPr/>
                      </p:nvPicPr>
                      <p:blipFill>
                        <a:blip r:embed="rId10"/>
                        <a:srcRect/>
                        <a:stretch>
                          <a:fillRect/>
                        </a:stretch>
                      </p:blipFill>
                      <p:spPr bwMode="auto">
                        <a:xfrm>
                          <a:off x="2455646" y="1726551"/>
                          <a:ext cx="4154921" cy="71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4274036555"/>
                </p:ext>
              </p:extLst>
            </p:nvPr>
          </p:nvGraphicFramePr>
          <p:xfrm>
            <a:off x="7939447" y="1672504"/>
            <a:ext cx="3467966" cy="715818"/>
          </p:xfrm>
          <a:graphic>
            <a:graphicData uri="http://schemas.openxmlformats.org/presentationml/2006/ole">
              <mc:AlternateContent xmlns:mc="http://schemas.openxmlformats.org/markup-compatibility/2006">
                <mc:Choice xmlns:v="urn:schemas-microsoft-com:vml" Requires="v">
                  <p:oleObj spid="_x0000_s75883" name="Equation" r:id="rId11" imgW="1473120" imgH="304560" progId="Equation.DSMT4">
                    <p:embed/>
                  </p:oleObj>
                </mc:Choice>
                <mc:Fallback>
                  <p:oleObj name="Equation" r:id="rId11" imgW="1473120" imgH="304560" progId="Equation.DSMT4">
                    <p:embed/>
                    <p:pic>
                      <p:nvPicPr>
                        <p:cNvPr id="0" name=""/>
                        <p:cNvPicPr>
                          <a:picLocks noChangeAspect="1" noChangeArrowheads="1"/>
                        </p:cNvPicPr>
                        <p:nvPr/>
                      </p:nvPicPr>
                      <p:blipFill>
                        <a:blip r:embed="rId12"/>
                        <a:srcRect/>
                        <a:stretch>
                          <a:fillRect/>
                        </a:stretch>
                      </p:blipFill>
                      <p:spPr bwMode="auto">
                        <a:xfrm>
                          <a:off x="7939447" y="1672504"/>
                          <a:ext cx="3467966" cy="71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NHÂN ĐA THỨC VỚI ĐA THỨC</a:t>
            </a:r>
            <a:endParaRPr lang="vi-VN" sz="2000" b="1">
              <a:solidFill>
                <a:schemeClr val="bg1"/>
              </a:solidFill>
              <a:latin typeface="Arial" pitchFamily="34" charset="0"/>
              <a:cs typeface="Arial" pitchFamily="34" charset="0"/>
            </a:endParaRPr>
          </a:p>
        </p:txBody>
      </p:sp>
      <p:sp>
        <p:nvSpPr>
          <p:cNvPr id="20" name="TextBox 19"/>
          <p:cNvSpPr txBox="1"/>
          <p:nvPr/>
        </p:nvSpPr>
        <p:spPr>
          <a:xfrm>
            <a:off x="447214" y="650557"/>
            <a:ext cx="5418598"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 Nhân hai đa thức .</a:t>
            </a:r>
            <a:endParaRPr lang="vi-VN" sz="2600" b="1">
              <a:solidFill>
                <a:schemeClr val="accent2">
                  <a:lumMod val="75000"/>
                </a:schemeClr>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156242149"/>
              </p:ext>
            </p:extLst>
          </p:nvPr>
        </p:nvGraphicFramePr>
        <p:xfrm>
          <a:off x="5371531" y="3527012"/>
          <a:ext cx="5054023" cy="518102"/>
        </p:xfrm>
        <a:graphic>
          <a:graphicData uri="http://schemas.openxmlformats.org/presentationml/2006/ole">
            <mc:AlternateContent xmlns:mc="http://schemas.openxmlformats.org/markup-compatibility/2006">
              <mc:Choice xmlns:v="urn:schemas-microsoft-com:vml" Requires="v">
                <p:oleObj spid="_x0000_s75884" name="Equation" r:id="rId13" imgW="2361960" imgH="241200" progId="Equation.DSMT4">
                  <p:embed/>
                </p:oleObj>
              </mc:Choice>
              <mc:Fallback>
                <p:oleObj name="Equation" r:id="rId13" imgW="2361960" imgH="241200" progId="Equation.DSMT4">
                  <p:embed/>
                  <p:pic>
                    <p:nvPicPr>
                      <p:cNvPr id="0" name=""/>
                      <p:cNvPicPr>
                        <a:picLocks noChangeAspect="1" noChangeArrowheads="1"/>
                      </p:cNvPicPr>
                      <p:nvPr/>
                    </p:nvPicPr>
                    <p:blipFill>
                      <a:blip r:embed="rId14"/>
                      <a:srcRect/>
                      <a:stretch>
                        <a:fillRect/>
                      </a:stretch>
                    </p:blipFill>
                    <p:spPr bwMode="auto">
                      <a:xfrm>
                        <a:off x="5371531" y="3527012"/>
                        <a:ext cx="5054023" cy="5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94129761"/>
              </p:ext>
            </p:extLst>
          </p:nvPr>
        </p:nvGraphicFramePr>
        <p:xfrm>
          <a:off x="5371531" y="3990995"/>
          <a:ext cx="5543262" cy="653761"/>
        </p:xfrm>
        <a:graphic>
          <a:graphicData uri="http://schemas.openxmlformats.org/presentationml/2006/ole">
            <mc:AlternateContent xmlns:mc="http://schemas.openxmlformats.org/markup-compatibility/2006">
              <mc:Choice xmlns:v="urn:schemas-microsoft-com:vml" Requires="v">
                <p:oleObj spid="_x0000_s75885" name="Equation" r:id="rId15" imgW="2590560" imgH="304560" progId="Equation.DSMT4">
                  <p:embed/>
                </p:oleObj>
              </mc:Choice>
              <mc:Fallback>
                <p:oleObj name="Equation" r:id="rId15" imgW="2590560" imgH="304560" progId="Equation.DSMT4">
                  <p:embed/>
                  <p:pic>
                    <p:nvPicPr>
                      <p:cNvPr id="0" name=""/>
                      <p:cNvPicPr>
                        <a:picLocks noChangeAspect="1" noChangeArrowheads="1"/>
                      </p:cNvPicPr>
                      <p:nvPr/>
                    </p:nvPicPr>
                    <p:blipFill>
                      <a:blip r:embed="rId16"/>
                      <a:srcRect/>
                      <a:stretch>
                        <a:fillRect/>
                      </a:stretch>
                    </p:blipFill>
                    <p:spPr bwMode="auto">
                      <a:xfrm>
                        <a:off x="5371531" y="3990995"/>
                        <a:ext cx="5543262" cy="6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79304667"/>
              </p:ext>
            </p:extLst>
          </p:nvPr>
        </p:nvGraphicFramePr>
        <p:xfrm>
          <a:off x="5371531" y="4572000"/>
          <a:ext cx="1385888" cy="517525"/>
        </p:xfrm>
        <a:graphic>
          <a:graphicData uri="http://schemas.openxmlformats.org/presentationml/2006/ole">
            <mc:AlternateContent xmlns:mc="http://schemas.openxmlformats.org/markup-compatibility/2006">
              <mc:Choice xmlns:v="urn:schemas-microsoft-com:vml" Requires="v">
                <p:oleObj spid="_x0000_s75886" name="Equation" r:id="rId17" imgW="647640" imgH="241200" progId="Equation.DSMT4">
                  <p:embed/>
                </p:oleObj>
              </mc:Choice>
              <mc:Fallback>
                <p:oleObj name="Equation" r:id="rId17" imgW="647640" imgH="241200" progId="Equation.DSMT4">
                  <p:embed/>
                  <p:pic>
                    <p:nvPicPr>
                      <p:cNvPr id="0" name=""/>
                      <p:cNvPicPr>
                        <a:picLocks noChangeAspect="1" noChangeArrowheads="1"/>
                      </p:cNvPicPr>
                      <p:nvPr/>
                    </p:nvPicPr>
                    <p:blipFill>
                      <a:blip r:embed="rId18"/>
                      <a:srcRect/>
                      <a:stretch>
                        <a:fillRect/>
                      </a:stretch>
                    </p:blipFill>
                    <p:spPr bwMode="auto">
                      <a:xfrm>
                        <a:off x="5371531" y="4572000"/>
                        <a:ext cx="13858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984569479"/>
              </p:ext>
            </p:extLst>
          </p:nvPr>
        </p:nvGraphicFramePr>
        <p:xfrm>
          <a:off x="1338696" y="5105400"/>
          <a:ext cx="7661275" cy="654050"/>
        </p:xfrm>
        <a:graphic>
          <a:graphicData uri="http://schemas.openxmlformats.org/presentationml/2006/ole">
            <mc:AlternateContent xmlns:mc="http://schemas.openxmlformats.org/markup-compatibility/2006">
              <mc:Choice xmlns:v="urn:schemas-microsoft-com:vml" Requires="v">
                <p:oleObj spid="_x0000_s75887" name="Equation" r:id="rId19" imgW="3581280" imgH="304560" progId="Equation.DSMT4">
                  <p:embed/>
                </p:oleObj>
              </mc:Choice>
              <mc:Fallback>
                <p:oleObj name="Equation" r:id="rId19" imgW="3581280" imgH="304560" progId="Equation.DSMT4">
                  <p:embed/>
                  <p:pic>
                    <p:nvPicPr>
                      <p:cNvPr id="0" name=""/>
                      <p:cNvPicPr>
                        <a:picLocks noChangeAspect="1" noChangeArrowheads="1"/>
                      </p:cNvPicPr>
                      <p:nvPr/>
                    </p:nvPicPr>
                    <p:blipFill>
                      <a:blip r:embed="rId20"/>
                      <a:srcRect/>
                      <a:stretch>
                        <a:fillRect/>
                      </a:stretch>
                    </p:blipFill>
                    <p:spPr bwMode="auto">
                      <a:xfrm>
                        <a:off x="1338696" y="5105400"/>
                        <a:ext cx="76612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11972813"/>
              </p:ext>
            </p:extLst>
          </p:nvPr>
        </p:nvGraphicFramePr>
        <p:xfrm>
          <a:off x="4494212" y="5730875"/>
          <a:ext cx="3478213" cy="517525"/>
        </p:xfrm>
        <a:graphic>
          <a:graphicData uri="http://schemas.openxmlformats.org/presentationml/2006/ole">
            <mc:AlternateContent xmlns:mc="http://schemas.openxmlformats.org/markup-compatibility/2006">
              <mc:Choice xmlns:v="urn:schemas-microsoft-com:vml" Requires="v">
                <p:oleObj spid="_x0000_s75888" name="Equation" r:id="rId21" imgW="1625400" imgH="241200" progId="Equation.DSMT4">
                  <p:embed/>
                </p:oleObj>
              </mc:Choice>
              <mc:Fallback>
                <p:oleObj name="Equation" r:id="rId21" imgW="1625400" imgH="241200" progId="Equation.DSMT4">
                  <p:embed/>
                  <p:pic>
                    <p:nvPicPr>
                      <p:cNvPr id="0" name=""/>
                      <p:cNvPicPr>
                        <a:picLocks noChangeAspect="1" noChangeArrowheads="1"/>
                      </p:cNvPicPr>
                      <p:nvPr/>
                    </p:nvPicPr>
                    <p:blipFill>
                      <a:blip r:embed="rId22"/>
                      <a:srcRect/>
                      <a:stretch>
                        <a:fillRect/>
                      </a:stretch>
                    </p:blipFill>
                    <p:spPr bwMode="auto">
                      <a:xfrm>
                        <a:off x="4494212" y="5730875"/>
                        <a:ext cx="3478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280716200"/>
              </p:ext>
            </p:extLst>
          </p:nvPr>
        </p:nvGraphicFramePr>
        <p:xfrm>
          <a:off x="4494212" y="6264275"/>
          <a:ext cx="1412875" cy="517525"/>
        </p:xfrm>
        <a:graphic>
          <a:graphicData uri="http://schemas.openxmlformats.org/presentationml/2006/ole">
            <mc:AlternateContent xmlns:mc="http://schemas.openxmlformats.org/markup-compatibility/2006">
              <mc:Choice xmlns:v="urn:schemas-microsoft-com:vml" Requires="v">
                <p:oleObj spid="_x0000_s75889" name="Equation" r:id="rId23" imgW="660240" imgH="241200" progId="Equation.DSMT4">
                  <p:embed/>
                </p:oleObj>
              </mc:Choice>
              <mc:Fallback>
                <p:oleObj name="Equation" r:id="rId23" imgW="660240" imgH="241200" progId="Equation.DSMT4">
                  <p:embed/>
                  <p:pic>
                    <p:nvPicPr>
                      <p:cNvPr id="0" name=""/>
                      <p:cNvPicPr>
                        <a:picLocks noChangeAspect="1" noChangeArrowheads="1"/>
                      </p:cNvPicPr>
                      <p:nvPr/>
                    </p:nvPicPr>
                    <p:blipFill>
                      <a:blip r:embed="rId24"/>
                      <a:srcRect/>
                      <a:stretch>
                        <a:fillRect/>
                      </a:stretch>
                    </p:blipFill>
                    <p:spPr bwMode="auto">
                      <a:xfrm>
                        <a:off x="4494212" y="6264275"/>
                        <a:ext cx="1412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7111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41055" flipH="1">
            <a:off x="77478" y="5366495"/>
            <a:ext cx="1224069" cy="160784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4897" y="0"/>
            <a:ext cx="1113928" cy="1981200"/>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150697"/>
            <a:ext cx="9973513" cy="145071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2" y="204638"/>
            <a:ext cx="9829799" cy="492443"/>
          </a:xfrm>
          <a:prstGeom prst="rect">
            <a:avLst/>
          </a:prstGeom>
          <a:noFill/>
        </p:spPr>
        <p:txBody>
          <a:bodyPr wrap="square" rtlCol="0">
            <a:spAutoFit/>
          </a:bodyPr>
          <a:lstStyle/>
          <a:p>
            <a:r>
              <a:rPr lang="vi-VN" sz="2600" b="1">
                <a:latin typeface="Arial" pitchFamily="34" charset="0"/>
                <a:cs typeface="Arial" pitchFamily="34" charset="0"/>
              </a:rPr>
              <a:t>Nhân hai đơn </a:t>
            </a:r>
            <a:r>
              <a:rPr lang="vi-VN" sz="2600" b="1" smtClean="0">
                <a:latin typeface="Arial" pitchFamily="34" charset="0"/>
                <a:cs typeface="Arial" pitchFamily="34" charset="0"/>
              </a:rPr>
              <a:t>thức</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780" y="177787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157702593"/>
              </p:ext>
            </p:extLst>
          </p:nvPr>
        </p:nvGraphicFramePr>
        <p:xfrm>
          <a:off x="2436812" y="829199"/>
          <a:ext cx="2362200" cy="568325"/>
        </p:xfrm>
        <a:graphic>
          <a:graphicData uri="http://schemas.openxmlformats.org/presentationml/2006/ole">
            <mc:AlternateContent xmlns:mc="http://schemas.openxmlformats.org/markup-compatibility/2006">
              <mc:Choice xmlns:v="urn:schemas-microsoft-com:vml" Requires="v">
                <p:oleObj spid="_x0000_s76885" name="Equation" r:id="rId7" imgW="1002960" imgH="241200" progId="Equation.DSMT4">
                  <p:embed/>
                </p:oleObj>
              </mc:Choice>
              <mc:Fallback>
                <p:oleObj name="Equation" r:id="rId7" imgW="1002960" imgH="241200" progId="Equation.DSMT4">
                  <p:embed/>
                  <p:pic>
                    <p:nvPicPr>
                      <p:cNvPr id="0" name=""/>
                      <p:cNvPicPr>
                        <a:picLocks noChangeAspect="1" noChangeArrowheads="1"/>
                      </p:cNvPicPr>
                      <p:nvPr/>
                    </p:nvPicPr>
                    <p:blipFill>
                      <a:blip r:embed="rId8"/>
                      <a:srcRect/>
                      <a:stretch>
                        <a:fillRect/>
                      </a:stretch>
                    </p:blipFill>
                    <p:spPr bwMode="auto">
                      <a:xfrm>
                        <a:off x="2436812" y="829199"/>
                        <a:ext cx="2362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98907533"/>
              </p:ext>
            </p:extLst>
          </p:nvPr>
        </p:nvGraphicFramePr>
        <p:xfrm>
          <a:off x="5845175" y="638175"/>
          <a:ext cx="2451100" cy="987425"/>
        </p:xfrm>
        <a:graphic>
          <a:graphicData uri="http://schemas.openxmlformats.org/presentationml/2006/ole">
            <mc:AlternateContent xmlns:mc="http://schemas.openxmlformats.org/markup-compatibility/2006">
              <mc:Choice xmlns:v="urn:schemas-microsoft-com:vml" Requires="v">
                <p:oleObj spid="_x0000_s76886" name="Equation" r:id="rId9" imgW="1041120" imgH="419040" progId="Equation.DSMT4">
                  <p:embed/>
                </p:oleObj>
              </mc:Choice>
              <mc:Fallback>
                <p:oleObj name="Equation" r:id="rId9" imgW="1041120" imgH="419040" progId="Equation.DSMT4">
                  <p:embed/>
                  <p:pic>
                    <p:nvPicPr>
                      <p:cNvPr id="0" name=""/>
                      <p:cNvPicPr>
                        <a:picLocks noChangeAspect="1" noChangeArrowheads="1"/>
                      </p:cNvPicPr>
                      <p:nvPr/>
                    </p:nvPicPr>
                    <p:blipFill>
                      <a:blip r:embed="rId10"/>
                      <a:srcRect/>
                      <a:stretch>
                        <a:fillRect/>
                      </a:stretch>
                    </p:blipFill>
                    <p:spPr bwMode="auto">
                      <a:xfrm>
                        <a:off x="5845175" y="638175"/>
                        <a:ext cx="24511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0201361"/>
              </p:ext>
            </p:extLst>
          </p:nvPr>
        </p:nvGraphicFramePr>
        <p:xfrm>
          <a:off x="8929686" y="834652"/>
          <a:ext cx="3108325" cy="568325"/>
        </p:xfrm>
        <a:graphic>
          <a:graphicData uri="http://schemas.openxmlformats.org/presentationml/2006/ole">
            <mc:AlternateContent xmlns:mc="http://schemas.openxmlformats.org/markup-compatibility/2006">
              <mc:Choice xmlns:v="urn:schemas-microsoft-com:vml" Requires="v">
                <p:oleObj spid="_x0000_s76887" name="Equation" r:id="rId11" imgW="1320480" imgH="241200" progId="Equation.DSMT4">
                  <p:embed/>
                </p:oleObj>
              </mc:Choice>
              <mc:Fallback>
                <p:oleObj name="Equation" r:id="rId11" imgW="1320480" imgH="241200" progId="Equation.DSMT4">
                  <p:embed/>
                  <p:pic>
                    <p:nvPicPr>
                      <p:cNvPr id="0" name=""/>
                      <p:cNvPicPr>
                        <a:picLocks noChangeAspect="1" noChangeArrowheads="1"/>
                      </p:cNvPicPr>
                      <p:nvPr/>
                    </p:nvPicPr>
                    <p:blipFill>
                      <a:blip r:embed="rId12"/>
                      <a:srcRect/>
                      <a:stretch>
                        <a:fillRect/>
                      </a:stretch>
                    </p:blipFill>
                    <p:spPr bwMode="auto">
                      <a:xfrm>
                        <a:off x="8929686" y="834652"/>
                        <a:ext cx="310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22451151"/>
              </p:ext>
            </p:extLst>
          </p:nvPr>
        </p:nvGraphicFramePr>
        <p:xfrm>
          <a:off x="2436812" y="2286000"/>
          <a:ext cx="5020468" cy="719455"/>
        </p:xfrm>
        <a:graphic>
          <a:graphicData uri="http://schemas.openxmlformats.org/presentationml/2006/ole">
            <mc:AlternateContent xmlns:mc="http://schemas.openxmlformats.org/markup-compatibility/2006">
              <mc:Choice xmlns:v="urn:schemas-microsoft-com:vml" Requires="v">
                <p:oleObj spid="_x0000_s76888" name="Equation" r:id="rId13" imgW="2133360" imgH="304560" progId="Equation.DSMT4">
                  <p:embed/>
                </p:oleObj>
              </mc:Choice>
              <mc:Fallback>
                <p:oleObj name="Equation" r:id="rId13" imgW="2133360" imgH="304560" progId="Equation.DSMT4">
                  <p:embed/>
                  <p:pic>
                    <p:nvPicPr>
                      <p:cNvPr id="0" name="Object 1"/>
                      <p:cNvPicPr>
                        <a:picLocks noChangeAspect="1" noChangeArrowheads="1"/>
                      </p:cNvPicPr>
                      <p:nvPr/>
                    </p:nvPicPr>
                    <p:blipFill>
                      <a:blip r:embed="rId14"/>
                      <a:srcRect/>
                      <a:stretch>
                        <a:fillRect/>
                      </a:stretch>
                    </p:blipFill>
                    <p:spPr bwMode="auto">
                      <a:xfrm>
                        <a:off x="2436812" y="2286000"/>
                        <a:ext cx="5020468" cy="7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79981557"/>
              </p:ext>
            </p:extLst>
          </p:nvPr>
        </p:nvGraphicFramePr>
        <p:xfrm>
          <a:off x="7508080" y="2286000"/>
          <a:ext cx="1344613" cy="569278"/>
        </p:xfrm>
        <a:graphic>
          <a:graphicData uri="http://schemas.openxmlformats.org/presentationml/2006/ole">
            <mc:AlternateContent xmlns:mc="http://schemas.openxmlformats.org/markup-compatibility/2006">
              <mc:Choice xmlns:v="urn:schemas-microsoft-com:vml" Requires="v">
                <p:oleObj spid="_x0000_s76889" name="Equation" r:id="rId15" imgW="571320" imgH="241200" progId="Equation.DSMT4">
                  <p:embed/>
                </p:oleObj>
              </mc:Choice>
              <mc:Fallback>
                <p:oleObj name="Equation" r:id="rId15" imgW="571320" imgH="241200" progId="Equation.DSMT4">
                  <p:embed/>
                  <p:pic>
                    <p:nvPicPr>
                      <p:cNvPr id="0" name=""/>
                      <p:cNvPicPr>
                        <a:picLocks noChangeAspect="1" noChangeArrowheads="1"/>
                      </p:cNvPicPr>
                      <p:nvPr/>
                    </p:nvPicPr>
                    <p:blipFill>
                      <a:blip r:embed="rId16"/>
                      <a:srcRect/>
                      <a:stretch>
                        <a:fillRect/>
                      </a:stretch>
                    </p:blipFill>
                    <p:spPr bwMode="auto">
                      <a:xfrm>
                        <a:off x="7508080" y="2286000"/>
                        <a:ext cx="1344613"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76462715"/>
              </p:ext>
            </p:extLst>
          </p:nvPr>
        </p:nvGraphicFramePr>
        <p:xfrm>
          <a:off x="2436812" y="3124200"/>
          <a:ext cx="5289550" cy="1079500"/>
        </p:xfrm>
        <a:graphic>
          <a:graphicData uri="http://schemas.openxmlformats.org/presentationml/2006/ole">
            <mc:AlternateContent xmlns:mc="http://schemas.openxmlformats.org/markup-compatibility/2006">
              <mc:Choice xmlns:v="urn:schemas-microsoft-com:vml" Requires="v">
                <p:oleObj spid="_x0000_s76890" name="Equation" r:id="rId17" imgW="2247840" imgH="457200" progId="Equation.DSMT4">
                  <p:embed/>
                </p:oleObj>
              </mc:Choice>
              <mc:Fallback>
                <p:oleObj name="Equation" r:id="rId17" imgW="2247840" imgH="457200" progId="Equation.DSMT4">
                  <p:embed/>
                  <p:pic>
                    <p:nvPicPr>
                      <p:cNvPr id="0" name=""/>
                      <p:cNvPicPr>
                        <a:picLocks noChangeAspect="1" noChangeArrowheads="1"/>
                      </p:cNvPicPr>
                      <p:nvPr/>
                    </p:nvPicPr>
                    <p:blipFill>
                      <a:blip r:embed="rId18"/>
                      <a:srcRect/>
                      <a:stretch>
                        <a:fillRect/>
                      </a:stretch>
                    </p:blipFill>
                    <p:spPr bwMode="auto">
                      <a:xfrm>
                        <a:off x="2436812" y="3124200"/>
                        <a:ext cx="52895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10988811"/>
              </p:ext>
            </p:extLst>
          </p:nvPr>
        </p:nvGraphicFramePr>
        <p:xfrm>
          <a:off x="7694612" y="3352800"/>
          <a:ext cx="1195388" cy="569913"/>
        </p:xfrm>
        <a:graphic>
          <a:graphicData uri="http://schemas.openxmlformats.org/presentationml/2006/ole">
            <mc:AlternateContent xmlns:mc="http://schemas.openxmlformats.org/markup-compatibility/2006">
              <mc:Choice xmlns:v="urn:schemas-microsoft-com:vml" Requires="v">
                <p:oleObj spid="_x0000_s76891" name="Equation" r:id="rId19" imgW="507960" imgH="241200" progId="Equation.DSMT4">
                  <p:embed/>
                </p:oleObj>
              </mc:Choice>
              <mc:Fallback>
                <p:oleObj name="Equation" r:id="rId19" imgW="507960" imgH="241200" progId="Equation.DSMT4">
                  <p:embed/>
                  <p:pic>
                    <p:nvPicPr>
                      <p:cNvPr id="0" name=""/>
                      <p:cNvPicPr>
                        <a:picLocks noChangeAspect="1" noChangeArrowheads="1"/>
                      </p:cNvPicPr>
                      <p:nvPr/>
                    </p:nvPicPr>
                    <p:blipFill>
                      <a:blip r:embed="rId20"/>
                      <a:srcRect/>
                      <a:stretch>
                        <a:fillRect/>
                      </a:stretch>
                    </p:blipFill>
                    <p:spPr bwMode="auto">
                      <a:xfrm>
                        <a:off x="7694612" y="3352800"/>
                        <a:ext cx="11953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07130105"/>
              </p:ext>
            </p:extLst>
          </p:nvPr>
        </p:nvGraphicFramePr>
        <p:xfrm>
          <a:off x="2436812" y="4343400"/>
          <a:ext cx="6964363" cy="719137"/>
        </p:xfrm>
        <a:graphic>
          <a:graphicData uri="http://schemas.openxmlformats.org/presentationml/2006/ole">
            <mc:AlternateContent xmlns:mc="http://schemas.openxmlformats.org/markup-compatibility/2006">
              <mc:Choice xmlns:v="urn:schemas-microsoft-com:vml" Requires="v">
                <p:oleObj spid="_x0000_s76892" name="Equation" r:id="rId21" imgW="2958840" imgH="304560" progId="Equation.DSMT4">
                  <p:embed/>
                </p:oleObj>
              </mc:Choice>
              <mc:Fallback>
                <p:oleObj name="Equation" r:id="rId21" imgW="2958840" imgH="304560" progId="Equation.DSMT4">
                  <p:embed/>
                  <p:pic>
                    <p:nvPicPr>
                      <p:cNvPr id="0" name=""/>
                      <p:cNvPicPr>
                        <a:picLocks noChangeAspect="1" noChangeArrowheads="1"/>
                      </p:cNvPicPr>
                      <p:nvPr/>
                    </p:nvPicPr>
                    <p:blipFill>
                      <a:blip r:embed="rId22"/>
                      <a:srcRect/>
                      <a:stretch>
                        <a:fillRect/>
                      </a:stretch>
                    </p:blipFill>
                    <p:spPr bwMode="auto">
                      <a:xfrm>
                        <a:off x="2436812" y="4343400"/>
                        <a:ext cx="6964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81209092"/>
              </p:ext>
            </p:extLst>
          </p:nvPr>
        </p:nvGraphicFramePr>
        <p:xfrm>
          <a:off x="9371012" y="4343400"/>
          <a:ext cx="1493838" cy="569913"/>
        </p:xfrm>
        <a:graphic>
          <a:graphicData uri="http://schemas.openxmlformats.org/presentationml/2006/ole">
            <mc:AlternateContent xmlns:mc="http://schemas.openxmlformats.org/markup-compatibility/2006">
              <mc:Choice xmlns:v="urn:schemas-microsoft-com:vml" Requires="v">
                <p:oleObj spid="_x0000_s76893" name="Equation" r:id="rId23" imgW="634680" imgH="241200" progId="Equation.DSMT4">
                  <p:embed/>
                </p:oleObj>
              </mc:Choice>
              <mc:Fallback>
                <p:oleObj name="Equation" r:id="rId23" imgW="634680" imgH="241200" progId="Equation.DSMT4">
                  <p:embed/>
                  <p:pic>
                    <p:nvPicPr>
                      <p:cNvPr id="0" name=""/>
                      <p:cNvPicPr>
                        <a:picLocks noChangeAspect="1" noChangeArrowheads="1"/>
                      </p:cNvPicPr>
                      <p:nvPr/>
                    </p:nvPicPr>
                    <p:blipFill>
                      <a:blip r:embed="rId24"/>
                      <a:srcRect/>
                      <a:stretch>
                        <a:fillRect/>
                      </a:stretch>
                    </p:blipFill>
                    <p:spPr bwMode="auto">
                      <a:xfrm>
                        <a:off x="9371012" y="4343400"/>
                        <a:ext cx="14938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8631" y="838200"/>
            <a:ext cx="10340181" cy="2133600"/>
            <a:chOff x="-151606" y="840612"/>
            <a:chExt cx="10340181" cy="2133600"/>
          </a:xfrm>
        </p:grpSpPr>
        <p:sp>
          <p:nvSpPr>
            <p:cNvPr id="3" name="Rounded Rectangle 2"/>
            <p:cNvSpPr/>
            <p:nvPr/>
          </p:nvSpPr>
          <p:spPr>
            <a:xfrm>
              <a:off x="-151606" y="840612"/>
              <a:ext cx="10340181" cy="21336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5758" y="976640"/>
              <a:ext cx="8670817" cy="1692771"/>
            </a:xfrm>
            <a:prstGeom prst="rect">
              <a:avLst/>
            </a:prstGeom>
            <a:noFill/>
          </p:spPr>
          <p:txBody>
            <a:bodyPr wrap="square" rtlCol="0">
              <a:spAutoFit/>
            </a:bodyPr>
            <a:lstStyle/>
            <a:p>
              <a:pPr algn="just"/>
              <a:r>
                <a:rPr lang="en-US" sz="2000" b="1" smtClean="0">
                  <a:latin typeface="Arial" pitchFamily="34" charset="0"/>
                  <a:cs typeface="Arial" pitchFamily="34" charset="0"/>
                </a:rPr>
                <a:t>         </a:t>
              </a:r>
              <a:r>
                <a:rPr lang="vi-VN" sz="2600" b="1" smtClean="0">
                  <a:latin typeface="Arial" pitchFamily="34" charset="0"/>
                  <a:cs typeface="Arial" pitchFamily="34" charset="0"/>
                </a:rPr>
                <a:t>Giả </a:t>
              </a:r>
              <a:r>
                <a:rPr lang="vi-VN" sz="2600" b="1">
                  <a:latin typeface="Arial" pitchFamily="34" charset="0"/>
                  <a:cs typeface="Arial" pitchFamily="34" charset="0"/>
                </a:rPr>
                <a:t>sử độ dài hai cạnh của một hình chữ nhật được biểu thị bởi </a:t>
              </a:r>
              <a:r>
                <a:rPr lang="vi-VN" sz="2600" b="1">
                  <a:solidFill>
                    <a:schemeClr val="accent2">
                      <a:lumMod val="75000"/>
                    </a:schemeClr>
                  </a:solidFill>
                  <a:latin typeface="Arial" pitchFamily="34" charset="0"/>
                  <a:cs typeface="Arial" pitchFamily="34" charset="0"/>
                </a:rPr>
                <a:t>M = x + 3y + 2 </a:t>
              </a:r>
              <a:r>
                <a:rPr lang="vi-VN" sz="2600" b="1">
                  <a:latin typeface="Arial" pitchFamily="34" charset="0"/>
                  <a:cs typeface="Arial" pitchFamily="34" charset="0"/>
                </a:rPr>
                <a:t>và </a:t>
              </a:r>
              <a:r>
                <a:rPr lang="vi-VN" sz="2600" b="1">
                  <a:solidFill>
                    <a:schemeClr val="accent2">
                      <a:lumMod val="75000"/>
                    </a:schemeClr>
                  </a:solidFill>
                  <a:latin typeface="Arial" pitchFamily="34" charset="0"/>
                  <a:cs typeface="Arial" pitchFamily="34" charset="0"/>
                </a:rPr>
                <a:t>N = x + y</a:t>
              </a:r>
              <a:r>
                <a:rPr lang="vi-VN" sz="2600" b="1">
                  <a:latin typeface="Arial" pitchFamily="34" charset="0"/>
                  <a:cs typeface="Arial" pitchFamily="34" charset="0"/>
                </a:rPr>
                <a:t>. </a:t>
              </a:r>
              <a:endParaRPr lang="en-US" sz="2600" b="1" smtClean="0">
                <a:latin typeface="Arial" pitchFamily="34" charset="0"/>
                <a:cs typeface="Arial" pitchFamily="34" charset="0"/>
              </a:endParaRPr>
            </a:p>
            <a:p>
              <a:pPr algn="just"/>
              <a:r>
                <a:rPr lang="vi-VN" sz="2600" b="1" smtClean="0">
                  <a:latin typeface="Arial" pitchFamily="34" charset="0"/>
                  <a:cs typeface="Arial" pitchFamily="34" charset="0"/>
                </a:rPr>
                <a:t>Khi </a:t>
              </a:r>
              <a:r>
                <a:rPr lang="vi-VN" sz="2600" b="1">
                  <a:latin typeface="Arial" pitchFamily="34" charset="0"/>
                  <a:cs typeface="Arial" pitchFamily="34" charset="0"/>
                </a:rPr>
                <a:t>đó, diện tích của hình chữ nhật được biểu thị </a:t>
              </a:r>
              <a:r>
                <a:rPr lang="vi-VN" sz="2600" b="1" smtClean="0">
                  <a:latin typeface="Arial" pitchFamily="34" charset="0"/>
                  <a:cs typeface="Arial" pitchFamily="34" charset="0"/>
                </a:rPr>
                <a:t>bởi</a:t>
              </a:r>
              <a:r>
                <a:rPr lang="en-US" sz="2600" b="1" smtClean="0">
                  <a:latin typeface="Arial" pitchFamily="34" charset="0"/>
                  <a:cs typeface="Arial" pitchFamily="34" charset="0"/>
                </a:rPr>
                <a:t>            	           </a:t>
              </a:r>
              <a:r>
                <a:rPr lang="es-ES" sz="2600" b="1" smtClean="0">
                  <a:solidFill>
                    <a:schemeClr val="accent2">
                      <a:lumMod val="75000"/>
                    </a:schemeClr>
                  </a:solidFill>
                  <a:latin typeface="Arial" pitchFamily="34" charset="0"/>
                  <a:cs typeface="Arial" pitchFamily="34" charset="0"/>
                </a:rPr>
                <a:t>MN </a:t>
              </a:r>
              <a:r>
                <a:rPr lang="es-ES" sz="2600" b="1">
                  <a:solidFill>
                    <a:schemeClr val="accent2">
                      <a:lumMod val="75000"/>
                    </a:schemeClr>
                  </a:solidFill>
                  <a:latin typeface="Arial" pitchFamily="34" charset="0"/>
                  <a:cs typeface="Arial" pitchFamily="34" charset="0"/>
                </a:rPr>
                <a:t>= (x + 3y + 2)(x + y)</a:t>
              </a:r>
              <a:endParaRPr lang="vi-VN" sz="2600" b="1">
                <a:solidFill>
                  <a:schemeClr val="accent2">
                    <a:lumMod val="75000"/>
                  </a:schemeClr>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3732212" y="3436487"/>
            <a:ext cx="8458200" cy="2194591"/>
            <a:chOff x="-1820468" y="3322234"/>
            <a:chExt cx="8458200" cy="2194591"/>
          </a:xfrm>
        </p:grpSpPr>
        <p:sp>
          <p:nvSpPr>
            <p:cNvPr id="20" name="AutoShape 26"/>
            <p:cNvSpPr>
              <a:spLocks noChangeArrowheads="1"/>
            </p:cNvSpPr>
            <p:nvPr/>
          </p:nvSpPr>
          <p:spPr bwMode="auto">
            <a:xfrm>
              <a:off x="-1820468" y="3322234"/>
              <a:ext cx="8240820" cy="2194591"/>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1058468" y="3695747"/>
              <a:ext cx="6477000" cy="1569660"/>
            </a:xfrm>
            <a:prstGeom prst="rect">
              <a:avLst/>
            </a:prstGeom>
            <a:noFill/>
          </p:spPr>
          <p:txBody>
            <a:bodyPr wrap="square" rtlCol="0">
              <a:spAutoFit/>
            </a:bodyPr>
            <a:lstStyle/>
            <a:p>
              <a:pPr algn="ctr"/>
              <a:r>
                <a:rPr lang="vi-VN" b="1">
                  <a:solidFill>
                    <a:schemeClr val="tx2">
                      <a:lumMod val="75000"/>
                    </a:schemeClr>
                  </a:solidFill>
                  <a:latin typeface="Arial" pitchFamily="34" charset="0"/>
                  <a:cs typeface="Arial" pitchFamily="34" charset="0"/>
                </a:rPr>
                <a:t>Trong tình huống này, ta phải nhân hai đa thức M và N. Phép nhân đó được thực hiện như thế nào và kết quả có phải là một đa thức hay không?</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83771" y="3680348"/>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12" y="3124200"/>
            <a:ext cx="3324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wipe(left)">
                                      <p:cBhvr>
                                        <p:cTn id="11" dur="500"/>
                                        <p:tgtEl>
                                          <p:spTgt spid="655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150696"/>
            <a:ext cx="9973513" cy="1627177"/>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435226" y="228600"/>
            <a:ext cx="6402386" cy="492443"/>
          </a:xfrm>
          <a:prstGeom prst="rect">
            <a:avLst/>
          </a:prstGeom>
          <a:noFill/>
        </p:spPr>
        <p:txBody>
          <a:bodyPr wrap="square" rtlCol="0">
            <a:spAutoFit/>
          </a:bodyPr>
          <a:lstStyle/>
          <a:p>
            <a:r>
              <a:rPr lang="vi-VN" sz="2600" b="1">
                <a:latin typeface="Arial" pitchFamily="34" charset="0"/>
                <a:cs typeface="Arial" pitchFamily="34" charset="0"/>
              </a:rPr>
              <a:t>Tìm tích của đơn thức với đa thức:</a:t>
            </a: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780" y="193599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446442656"/>
              </p:ext>
            </p:extLst>
          </p:nvPr>
        </p:nvGraphicFramePr>
        <p:xfrm>
          <a:off x="2360612" y="876056"/>
          <a:ext cx="4095750" cy="568325"/>
        </p:xfrm>
        <a:graphic>
          <a:graphicData uri="http://schemas.openxmlformats.org/presentationml/2006/ole">
            <mc:AlternateContent xmlns:mc="http://schemas.openxmlformats.org/markup-compatibility/2006">
              <mc:Choice xmlns:v="urn:schemas-microsoft-com:vml" Requires="v">
                <p:oleObj spid="_x0000_s77877" name="Equation" r:id="rId7" imgW="1739880" imgH="241200" progId="Equation.DSMT4">
                  <p:embed/>
                </p:oleObj>
              </mc:Choice>
              <mc:Fallback>
                <p:oleObj name="Equation" r:id="rId7" imgW="1739880" imgH="241200" progId="Equation.DSMT4">
                  <p:embed/>
                  <p:pic>
                    <p:nvPicPr>
                      <p:cNvPr id="0" name=""/>
                      <p:cNvPicPr>
                        <a:picLocks noChangeAspect="1" noChangeArrowheads="1"/>
                      </p:cNvPicPr>
                      <p:nvPr/>
                    </p:nvPicPr>
                    <p:blipFill>
                      <a:blip r:embed="rId8"/>
                      <a:srcRect/>
                      <a:stretch>
                        <a:fillRect/>
                      </a:stretch>
                    </p:blipFill>
                    <p:spPr bwMode="auto">
                      <a:xfrm>
                        <a:off x="2360612" y="876056"/>
                        <a:ext cx="40957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58862943"/>
              </p:ext>
            </p:extLst>
          </p:nvPr>
        </p:nvGraphicFramePr>
        <p:xfrm>
          <a:off x="7466012" y="637608"/>
          <a:ext cx="4003675" cy="1076325"/>
        </p:xfrm>
        <a:graphic>
          <a:graphicData uri="http://schemas.openxmlformats.org/presentationml/2006/ole">
            <mc:AlternateContent xmlns:mc="http://schemas.openxmlformats.org/markup-compatibility/2006">
              <mc:Choice xmlns:v="urn:schemas-microsoft-com:vml" Requires="v">
                <p:oleObj spid="_x0000_s77878" name="Equation" r:id="rId9" imgW="1701720" imgH="457200" progId="Equation.DSMT4">
                  <p:embed/>
                </p:oleObj>
              </mc:Choice>
              <mc:Fallback>
                <p:oleObj name="Equation" r:id="rId9" imgW="1701720" imgH="457200" progId="Equation.DSMT4">
                  <p:embed/>
                  <p:pic>
                    <p:nvPicPr>
                      <p:cNvPr id="0" name=""/>
                      <p:cNvPicPr>
                        <a:picLocks noChangeAspect="1" noChangeArrowheads="1"/>
                      </p:cNvPicPr>
                      <p:nvPr/>
                    </p:nvPicPr>
                    <p:blipFill>
                      <a:blip r:embed="rId10"/>
                      <a:srcRect/>
                      <a:stretch>
                        <a:fillRect/>
                      </a:stretch>
                    </p:blipFill>
                    <p:spPr bwMode="auto">
                      <a:xfrm>
                        <a:off x="7466012" y="637608"/>
                        <a:ext cx="4003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07811001"/>
              </p:ext>
            </p:extLst>
          </p:nvPr>
        </p:nvGraphicFramePr>
        <p:xfrm>
          <a:off x="1720994" y="2388105"/>
          <a:ext cx="9859818" cy="518102"/>
        </p:xfrm>
        <a:graphic>
          <a:graphicData uri="http://schemas.openxmlformats.org/presentationml/2006/ole">
            <mc:AlternateContent xmlns:mc="http://schemas.openxmlformats.org/markup-compatibility/2006">
              <mc:Choice xmlns:v="urn:schemas-microsoft-com:vml" Requires="v">
                <p:oleObj spid="_x0000_s77879" name="Equation" r:id="rId11" imgW="4609800" imgH="241200" progId="Equation.DSMT4">
                  <p:embed/>
                </p:oleObj>
              </mc:Choice>
              <mc:Fallback>
                <p:oleObj name="Equation" r:id="rId11" imgW="4609800" imgH="241200" progId="Equation.DSMT4">
                  <p:embed/>
                  <p:pic>
                    <p:nvPicPr>
                      <p:cNvPr id="0" name=""/>
                      <p:cNvPicPr>
                        <a:picLocks noChangeAspect="1" noChangeArrowheads="1"/>
                      </p:cNvPicPr>
                      <p:nvPr/>
                    </p:nvPicPr>
                    <p:blipFill>
                      <a:blip r:embed="rId12"/>
                      <a:srcRect/>
                      <a:stretch>
                        <a:fillRect/>
                      </a:stretch>
                    </p:blipFill>
                    <p:spPr bwMode="auto">
                      <a:xfrm>
                        <a:off x="1720994" y="2388105"/>
                        <a:ext cx="9859818" cy="5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35706981"/>
              </p:ext>
            </p:extLst>
          </p:nvPr>
        </p:nvGraphicFramePr>
        <p:xfrm>
          <a:off x="5392102" y="3088322"/>
          <a:ext cx="3674110" cy="569278"/>
        </p:xfrm>
        <a:graphic>
          <a:graphicData uri="http://schemas.openxmlformats.org/presentationml/2006/ole">
            <mc:AlternateContent xmlns:mc="http://schemas.openxmlformats.org/markup-compatibility/2006">
              <mc:Choice xmlns:v="urn:schemas-microsoft-com:vml" Requires="v">
                <p:oleObj spid="_x0000_s77880" name="Equation" r:id="rId13" imgW="1562040" imgH="241200" progId="Equation.DSMT4">
                  <p:embed/>
                </p:oleObj>
              </mc:Choice>
              <mc:Fallback>
                <p:oleObj name="Equation" r:id="rId13" imgW="1562040" imgH="241200" progId="Equation.DSMT4">
                  <p:embed/>
                  <p:pic>
                    <p:nvPicPr>
                      <p:cNvPr id="0" name=""/>
                      <p:cNvPicPr>
                        <a:picLocks noChangeAspect="1" noChangeArrowheads="1"/>
                      </p:cNvPicPr>
                      <p:nvPr/>
                    </p:nvPicPr>
                    <p:blipFill>
                      <a:blip r:embed="rId14"/>
                      <a:srcRect/>
                      <a:stretch>
                        <a:fillRect/>
                      </a:stretch>
                    </p:blipFill>
                    <p:spPr bwMode="auto">
                      <a:xfrm>
                        <a:off x="5392102" y="3088322"/>
                        <a:ext cx="367411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176037447"/>
              </p:ext>
            </p:extLst>
          </p:nvPr>
        </p:nvGraphicFramePr>
        <p:xfrm>
          <a:off x="1741847" y="3733800"/>
          <a:ext cx="8229600" cy="981075"/>
        </p:xfrm>
        <a:graphic>
          <a:graphicData uri="http://schemas.openxmlformats.org/presentationml/2006/ole">
            <mc:AlternateContent xmlns:mc="http://schemas.openxmlformats.org/markup-compatibility/2006">
              <mc:Choice xmlns:v="urn:schemas-microsoft-com:vml" Requires="v">
                <p:oleObj spid="_x0000_s77881" name="Equation" r:id="rId15" imgW="3848040" imgH="457200" progId="Equation.DSMT4">
                  <p:embed/>
                </p:oleObj>
              </mc:Choice>
              <mc:Fallback>
                <p:oleObj name="Equation" r:id="rId15" imgW="3848040" imgH="457200" progId="Equation.DSMT4">
                  <p:embed/>
                  <p:pic>
                    <p:nvPicPr>
                      <p:cNvPr id="0" name=""/>
                      <p:cNvPicPr>
                        <a:picLocks noChangeAspect="1" noChangeArrowheads="1"/>
                      </p:cNvPicPr>
                      <p:nvPr/>
                    </p:nvPicPr>
                    <p:blipFill>
                      <a:blip r:embed="rId16"/>
                      <a:srcRect/>
                      <a:stretch>
                        <a:fillRect/>
                      </a:stretch>
                    </p:blipFill>
                    <p:spPr bwMode="auto">
                      <a:xfrm>
                        <a:off x="1741847" y="3733800"/>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56411525"/>
              </p:ext>
            </p:extLst>
          </p:nvPr>
        </p:nvGraphicFramePr>
        <p:xfrm>
          <a:off x="5388134" y="4764722"/>
          <a:ext cx="3525678" cy="569278"/>
        </p:xfrm>
        <a:graphic>
          <a:graphicData uri="http://schemas.openxmlformats.org/presentationml/2006/ole">
            <mc:AlternateContent xmlns:mc="http://schemas.openxmlformats.org/markup-compatibility/2006">
              <mc:Choice xmlns:v="urn:schemas-microsoft-com:vml" Requires="v">
                <p:oleObj spid="_x0000_s77882" name="Equation" r:id="rId17" imgW="1498320" imgH="241200" progId="Equation.DSMT4">
                  <p:embed/>
                </p:oleObj>
              </mc:Choice>
              <mc:Fallback>
                <p:oleObj name="Equation" r:id="rId17" imgW="1498320" imgH="241200" progId="Equation.DSMT4">
                  <p:embed/>
                  <p:pic>
                    <p:nvPicPr>
                      <p:cNvPr id="0" name=""/>
                      <p:cNvPicPr>
                        <a:picLocks noChangeAspect="1" noChangeArrowheads="1"/>
                      </p:cNvPicPr>
                      <p:nvPr/>
                    </p:nvPicPr>
                    <p:blipFill>
                      <a:blip r:embed="rId18"/>
                      <a:srcRect/>
                      <a:stretch>
                        <a:fillRect/>
                      </a:stretch>
                    </p:blipFill>
                    <p:spPr bwMode="auto">
                      <a:xfrm>
                        <a:off x="5388134" y="4764722"/>
                        <a:ext cx="3525678"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8098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160223"/>
            <a:ext cx="9973513" cy="14399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435226" y="228600"/>
            <a:ext cx="6402386" cy="492443"/>
          </a:xfrm>
          <a:prstGeom prst="rect">
            <a:avLst/>
          </a:prstGeom>
          <a:noFill/>
        </p:spPr>
        <p:txBody>
          <a:bodyPr wrap="square" rtlCol="0">
            <a:spAutoFit/>
          </a:bodyPr>
          <a:lstStyle/>
          <a:p>
            <a:r>
              <a:rPr lang="vi-VN" sz="2600" b="1">
                <a:latin typeface="Arial" pitchFamily="34" charset="0"/>
                <a:cs typeface="Arial" pitchFamily="34" charset="0"/>
              </a:rPr>
              <a:t>Rút gọn biểu </a:t>
            </a:r>
            <a:r>
              <a:rPr lang="vi-VN" sz="2600" b="1" smtClean="0">
                <a:latin typeface="Arial" pitchFamily="34" charset="0"/>
                <a:cs typeface="Arial" pitchFamily="34" charset="0"/>
              </a:rPr>
              <a:t>thức</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17695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2960728211"/>
              </p:ext>
            </p:extLst>
          </p:nvPr>
        </p:nvGraphicFramePr>
        <p:xfrm>
          <a:off x="4074952" y="685800"/>
          <a:ext cx="4997768" cy="625158"/>
        </p:xfrm>
        <a:graphic>
          <a:graphicData uri="http://schemas.openxmlformats.org/presentationml/2006/ole">
            <mc:AlternateContent xmlns:mc="http://schemas.openxmlformats.org/markup-compatibility/2006">
              <mc:Choice xmlns:v="urn:schemas-microsoft-com:vml" Requires="v">
                <p:oleObj spid="_x0000_s78899" name="Equation" r:id="rId7" imgW="1930320" imgH="241200" progId="Equation.DSMT4">
                  <p:embed/>
                </p:oleObj>
              </mc:Choice>
              <mc:Fallback>
                <p:oleObj name="Equation" r:id="rId7" imgW="1930320" imgH="241200" progId="Equation.DSMT4">
                  <p:embed/>
                  <p:pic>
                    <p:nvPicPr>
                      <p:cNvPr id="0" name=""/>
                      <p:cNvPicPr>
                        <a:picLocks noChangeAspect="1" noChangeArrowheads="1"/>
                      </p:cNvPicPr>
                      <p:nvPr/>
                    </p:nvPicPr>
                    <p:blipFill>
                      <a:blip r:embed="rId8"/>
                      <a:srcRect/>
                      <a:stretch>
                        <a:fillRect/>
                      </a:stretch>
                    </p:blipFill>
                    <p:spPr bwMode="auto">
                      <a:xfrm>
                        <a:off x="4074952" y="685800"/>
                        <a:ext cx="4997768" cy="62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229702733"/>
              </p:ext>
            </p:extLst>
          </p:nvPr>
        </p:nvGraphicFramePr>
        <p:xfrm>
          <a:off x="3916362" y="2183923"/>
          <a:ext cx="4540250" cy="569278"/>
        </p:xfrm>
        <a:graphic>
          <a:graphicData uri="http://schemas.openxmlformats.org/presentationml/2006/ole">
            <mc:AlternateContent xmlns:mc="http://schemas.openxmlformats.org/markup-compatibility/2006">
              <mc:Choice xmlns:v="urn:schemas-microsoft-com:vml" Requires="v">
                <p:oleObj spid="_x0000_s78900" name="Equation" r:id="rId9" imgW="1930320" imgH="241200" progId="Equation.DSMT4">
                  <p:embed/>
                </p:oleObj>
              </mc:Choice>
              <mc:Fallback>
                <p:oleObj name="Equation" r:id="rId9" imgW="1930320" imgH="241200" progId="Equation.DSMT4">
                  <p:embed/>
                  <p:pic>
                    <p:nvPicPr>
                      <p:cNvPr id="0" name=""/>
                      <p:cNvPicPr>
                        <a:picLocks noChangeAspect="1" noChangeArrowheads="1"/>
                      </p:cNvPicPr>
                      <p:nvPr/>
                    </p:nvPicPr>
                    <p:blipFill>
                      <a:blip r:embed="rId10"/>
                      <a:srcRect/>
                      <a:stretch>
                        <a:fillRect/>
                      </a:stretch>
                    </p:blipFill>
                    <p:spPr bwMode="auto">
                      <a:xfrm>
                        <a:off x="3916362" y="2183923"/>
                        <a:ext cx="454025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2064498" y="2209800"/>
            <a:ext cx="1743914"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Ta có : </a:t>
            </a:r>
            <a:endParaRPr lang="vi-VN" sz="2600" b="1" baseline="30000">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786894129"/>
              </p:ext>
            </p:extLst>
          </p:nvPr>
        </p:nvGraphicFramePr>
        <p:xfrm>
          <a:off x="4256087" y="2819400"/>
          <a:ext cx="5495925" cy="569913"/>
        </p:xfrm>
        <a:graphic>
          <a:graphicData uri="http://schemas.openxmlformats.org/presentationml/2006/ole">
            <mc:AlternateContent xmlns:mc="http://schemas.openxmlformats.org/markup-compatibility/2006">
              <mc:Choice xmlns:v="urn:schemas-microsoft-com:vml" Requires="v">
                <p:oleObj spid="_x0000_s78901" name="Equation" r:id="rId11" imgW="2336760" imgH="241200" progId="Equation.DSMT4">
                  <p:embed/>
                </p:oleObj>
              </mc:Choice>
              <mc:Fallback>
                <p:oleObj name="Equation" r:id="rId11" imgW="2336760" imgH="241200" progId="Equation.DSMT4">
                  <p:embed/>
                  <p:pic>
                    <p:nvPicPr>
                      <p:cNvPr id="0" name=""/>
                      <p:cNvPicPr>
                        <a:picLocks noChangeAspect="1" noChangeArrowheads="1"/>
                      </p:cNvPicPr>
                      <p:nvPr/>
                    </p:nvPicPr>
                    <p:blipFill>
                      <a:blip r:embed="rId12"/>
                      <a:srcRect/>
                      <a:stretch>
                        <a:fillRect/>
                      </a:stretch>
                    </p:blipFill>
                    <p:spPr bwMode="auto">
                      <a:xfrm>
                        <a:off x="4256087" y="2819400"/>
                        <a:ext cx="54959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75466186"/>
              </p:ext>
            </p:extLst>
          </p:nvPr>
        </p:nvGraphicFramePr>
        <p:xfrm>
          <a:off x="4256087" y="3520546"/>
          <a:ext cx="4360863" cy="569913"/>
        </p:xfrm>
        <a:graphic>
          <a:graphicData uri="http://schemas.openxmlformats.org/presentationml/2006/ole">
            <mc:AlternateContent xmlns:mc="http://schemas.openxmlformats.org/markup-compatibility/2006">
              <mc:Choice xmlns:v="urn:schemas-microsoft-com:vml" Requires="v">
                <p:oleObj spid="_x0000_s78902" name="Equation" r:id="rId13" imgW="1854000" imgH="241200" progId="Equation.DSMT4">
                  <p:embed/>
                </p:oleObj>
              </mc:Choice>
              <mc:Fallback>
                <p:oleObj name="Equation" r:id="rId13" imgW="1854000" imgH="241200" progId="Equation.DSMT4">
                  <p:embed/>
                  <p:pic>
                    <p:nvPicPr>
                      <p:cNvPr id="0" name=""/>
                      <p:cNvPicPr>
                        <a:picLocks noChangeAspect="1" noChangeArrowheads="1"/>
                      </p:cNvPicPr>
                      <p:nvPr/>
                    </p:nvPicPr>
                    <p:blipFill>
                      <a:blip r:embed="rId14"/>
                      <a:srcRect/>
                      <a:stretch>
                        <a:fillRect/>
                      </a:stretch>
                    </p:blipFill>
                    <p:spPr bwMode="auto">
                      <a:xfrm>
                        <a:off x="4256087" y="3520546"/>
                        <a:ext cx="4360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21987700"/>
              </p:ext>
            </p:extLst>
          </p:nvPr>
        </p:nvGraphicFramePr>
        <p:xfrm>
          <a:off x="4256087" y="4221692"/>
          <a:ext cx="5197475" cy="719137"/>
        </p:xfrm>
        <a:graphic>
          <a:graphicData uri="http://schemas.openxmlformats.org/presentationml/2006/ole">
            <mc:AlternateContent xmlns:mc="http://schemas.openxmlformats.org/markup-compatibility/2006">
              <mc:Choice xmlns:v="urn:schemas-microsoft-com:vml" Requires="v">
                <p:oleObj spid="_x0000_s78903" name="Equation" r:id="rId15" imgW="2209680" imgH="304560" progId="Equation.DSMT4">
                  <p:embed/>
                </p:oleObj>
              </mc:Choice>
              <mc:Fallback>
                <p:oleObj name="Equation" r:id="rId15" imgW="2209680" imgH="304560" progId="Equation.DSMT4">
                  <p:embed/>
                  <p:pic>
                    <p:nvPicPr>
                      <p:cNvPr id="0" name=""/>
                      <p:cNvPicPr>
                        <a:picLocks noChangeAspect="1" noChangeArrowheads="1"/>
                      </p:cNvPicPr>
                      <p:nvPr/>
                    </p:nvPicPr>
                    <p:blipFill>
                      <a:blip r:embed="rId16"/>
                      <a:srcRect/>
                      <a:stretch>
                        <a:fillRect/>
                      </a:stretch>
                    </p:blipFill>
                    <p:spPr bwMode="auto">
                      <a:xfrm>
                        <a:off x="4256087" y="4221692"/>
                        <a:ext cx="51974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08208598"/>
              </p:ext>
            </p:extLst>
          </p:nvPr>
        </p:nvGraphicFramePr>
        <p:xfrm>
          <a:off x="4256087" y="5029200"/>
          <a:ext cx="1135063" cy="479425"/>
        </p:xfrm>
        <a:graphic>
          <a:graphicData uri="http://schemas.openxmlformats.org/presentationml/2006/ole">
            <mc:AlternateContent xmlns:mc="http://schemas.openxmlformats.org/markup-compatibility/2006">
              <mc:Choice xmlns:v="urn:schemas-microsoft-com:vml" Requires="v">
                <p:oleObj spid="_x0000_s78904" name="Equation" r:id="rId17" imgW="482400" imgH="203040" progId="Equation.DSMT4">
                  <p:embed/>
                </p:oleObj>
              </mc:Choice>
              <mc:Fallback>
                <p:oleObj name="Equation" r:id="rId17" imgW="482400" imgH="203040" progId="Equation.DSMT4">
                  <p:embed/>
                  <p:pic>
                    <p:nvPicPr>
                      <p:cNvPr id="0" name=""/>
                      <p:cNvPicPr>
                        <a:picLocks noChangeAspect="1" noChangeArrowheads="1"/>
                      </p:cNvPicPr>
                      <p:nvPr/>
                    </p:nvPicPr>
                    <p:blipFill>
                      <a:blip r:embed="rId18"/>
                      <a:srcRect/>
                      <a:stretch>
                        <a:fillRect/>
                      </a:stretch>
                    </p:blipFill>
                    <p:spPr bwMode="auto">
                      <a:xfrm>
                        <a:off x="4256087" y="5029200"/>
                        <a:ext cx="1135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848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3"/>
            <a:ext cx="9821114" cy="14399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435226" y="228600"/>
            <a:ext cx="6402386" cy="492443"/>
          </a:xfrm>
          <a:prstGeom prst="rect">
            <a:avLst/>
          </a:prstGeom>
          <a:noFill/>
        </p:spPr>
        <p:txBody>
          <a:bodyPr wrap="square" rtlCol="0">
            <a:spAutoFit/>
          </a:bodyPr>
          <a:lstStyle/>
          <a:p>
            <a:r>
              <a:rPr lang="vi-VN" sz="2600" b="1">
                <a:latin typeface="Arial" pitchFamily="34" charset="0"/>
                <a:cs typeface="Arial" pitchFamily="34" charset="0"/>
              </a:rPr>
              <a:t>Làm tính </a:t>
            </a:r>
            <a:r>
              <a:rPr lang="vi-VN" sz="2600" b="1" smtClean="0">
                <a:latin typeface="Arial" pitchFamily="34" charset="0"/>
                <a:cs typeface="Arial" pitchFamily="34" charset="0"/>
              </a:rPr>
              <a:t>nhân</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17695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1.27</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499387614"/>
              </p:ext>
            </p:extLst>
          </p:nvPr>
        </p:nvGraphicFramePr>
        <p:xfrm>
          <a:off x="2684895" y="756906"/>
          <a:ext cx="3437659" cy="717261"/>
        </p:xfrm>
        <a:graphic>
          <a:graphicData uri="http://schemas.openxmlformats.org/presentationml/2006/ole">
            <mc:AlternateContent xmlns:mc="http://schemas.openxmlformats.org/markup-compatibility/2006">
              <mc:Choice xmlns:v="urn:schemas-microsoft-com:vml" Requires="v">
                <p:oleObj spid="_x0000_s79918" name="Equation" r:id="rId7" imgW="1460160" imgH="304560" progId="Equation.DSMT4">
                  <p:embed/>
                </p:oleObj>
              </mc:Choice>
              <mc:Fallback>
                <p:oleObj name="Equation" r:id="rId7" imgW="1460160" imgH="304560" progId="Equation.DSMT4">
                  <p:embed/>
                  <p:pic>
                    <p:nvPicPr>
                      <p:cNvPr id="0" name=""/>
                      <p:cNvPicPr>
                        <a:picLocks noChangeAspect="1" noChangeArrowheads="1"/>
                      </p:cNvPicPr>
                      <p:nvPr/>
                    </p:nvPicPr>
                    <p:blipFill>
                      <a:blip r:embed="rId8"/>
                      <a:srcRect/>
                      <a:stretch>
                        <a:fillRect/>
                      </a:stretch>
                    </p:blipFill>
                    <p:spPr bwMode="auto">
                      <a:xfrm>
                        <a:off x="2684895" y="756906"/>
                        <a:ext cx="3437659" cy="71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2284477"/>
              </p:ext>
            </p:extLst>
          </p:nvPr>
        </p:nvGraphicFramePr>
        <p:xfrm>
          <a:off x="1979612" y="2102434"/>
          <a:ext cx="8931275" cy="720725"/>
        </p:xfrm>
        <a:graphic>
          <a:graphicData uri="http://schemas.openxmlformats.org/presentationml/2006/ole">
            <mc:AlternateContent xmlns:mc="http://schemas.openxmlformats.org/markup-compatibility/2006">
              <mc:Choice xmlns:v="urn:schemas-microsoft-com:vml" Requires="v">
                <p:oleObj spid="_x0000_s79919" name="Equation" r:id="rId9" imgW="3797280" imgH="304560" progId="Equation.DSMT4">
                  <p:embed/>
                </p:oleObj>
              </mc:Choice>
              <mc:Fallback>
                <p:oleObj name="Equation" r:id="rId9" imgW="3797280" imgH="304560" progId="Equation.DSMT4">
                  <p:embed/>
                  <p:pic>
                    <p:nvPicPr>
                      <p:cNvPr id="0" name=""/>
                      <p:cNvPicPr>
                        <a:picLocks noChangeAspect="1" noChangeArrowheads="1"/>
                      </p:cNvPicPr>
                      <p:nvPr/>
                    </p:nvPicPr>
                    <p:blipFill>
                      <a:blip r:embed="rId10"/>
                      <a:srcRect/>
                      <a:stretch>
                        <a:fillRect/>
                      </a:stretch>
                    </p:blipFill>
                    <p:spPr bwMode="auto">
                      <a:xfrm>
                        <a:off x="1979612" y="2102434"/>
                        <a:ext cx="89312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78480728"/>
              </p:ext>
            </p:extLst>
          </p:nvPr>
        </p:nvGraphicFramePr>
        <p:xfrm>
          <a:off x="7325952" y="577705"/>
          <a:ext cx="4215535" cy="1076614"/>
        </p:xfrm>
        <a:graphic>
          <a:graphicData uri="http://schemas.openxmlformats.org/presentationml/2006/ole">
            <mc:AlternateContent xmlns:mc="http://schemas.openxmlformats.org/markup-compatibility/2006">
              <mc:Choice xmlns:v="urn:schemas-microsoft-com:vml" Requires="v">
                <p:oleObj spid="_x0000_s79920" name="Equation" r:id="rId11" imgW="1790640" imgH="457200" progId="Equation.DSMT4">
                  <p:embed/>
                </p:oleObj>
              </mc:Choice>
              <mc:Fallback>
                <p:oleObj name="Equation" r:id="rId11" imgW="1790640" imgH="457200" progId="Equation.DSMT4">
                  <p:embed/>
                  <p:pic>
                    <p:nvPicPr>
                      <p:cNvPr id="0" name=""/>
                      <p:cNvPicPr>
                        <a:picLocks noChangeAspect="1" noChangeArrowheads="1"/>
                      </p:cNvPicPr>
                      <p:nvPr/>
                    </p:nvPicPr>
                    <p:blipFill>
                      <a:blip r:embed="rId12"/>
                      <a:srcRect/>
                      <a:stretch>
                        <a:fillRect/>
                      </a:stretch>
                    </p:blipFill>
                    <p:spPr bwMode="auto">
                      <a:xfrm>
                        <a:off x="7325952" y="577705"/>
                        <a:ext cx="4215535" cy="10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322756381"/>
              </p:ext>
            </p:extLst>
          </p:nvPr>
        </p:nvGraphicFramePr>
        <p:xfrm>
          <a:off x="5422900" y="2743200"/>
          <a:ext cx="4689475" cy="569912"/>
        </p:xfrm>
        <a:graphic>
          <a:graphicData uri="http://schemas.openxmlformats.org/presentationml/2006/ole">
            <mc:AlternateContent xmlns:mc="http://schemas.openxmlformats.org/markup-compatibility/2006">
              <mc:Choice xmlns:v="urn:schemas-microsoft-com:vml" Requires="v">
                <p:oleObj spid="_x0000_s79921" name="Equation" r:id="rId13" imgW="1993680" imgH="241200" progId="Equation.DSMT4">
                  <p:embed/>
                </p:oleObj>
              </mc:Choice>
              <mc:Fallback>
                <p:oleObj name="Equation" r:id="rId13" imgW="1993680" imgH="241200" progId="Equation.DSMT4">
                  <p:embed/>
                  <p:pic>
                    <p:nvPicPr>
                      <p:cNvPr id="0" name=""/>
                      <p:cNvPicPr>
                        <a:picLocks noChangeAspect="1" noChangeArrowheads="1"/>
                      </p:cNvPicPr>
                      <p:nvPr/>
                    </p:nvPicPr>
                    <p:blipFill>
                      <a:blip r:embed="rId14"/>
                      <a:srcRect/>
                      <a:stretch>
                        <a:fillRect/>
                      </a:stretch>
                    </p:blipFill>
                    <p:spPr bwMode="auto">
                      <a:xfrm>
                        <a:off x="5422900" y="2743200"/>
                        <a:ext cx="46894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14928319"/>
              </p:ext>
            </p:extLst>
          </p:nvPr>
        </p:nvGraphicFramePr>
        <p:xfrm>
          <a:off x="5422900" y="3441700"/>
          <a:ext cx="4957762" cy="660400"/>
        </p:xfrm>
        <a:graphic>
          <a:graphicData uri="http://schemas.openxmlformats.org/presentationml/2006/ole">
            <mc:AlternateContent xmlns:mc="http://schemas.openxmlformats.org/markup-compatibility/2006">
              <mc:Choice xmlns:v="urn:schemas-microsoft-com:vml" Requires="v">
                <p:oleObj spid="_x0000_s79922" name="Equation" r:id="rId15" imgW="2108160" imgH="279360" progId="Equation.DSMT4">
                  <p:embed/>
                </p:oleObj>
              </mc:Choice>
              <mc:Fallback>
                <p:oleObj name="Equation" r:id="rId15" imgW="2108160" imgH="279360" progId="Equation.DSMT4">
                  <p:embed/>
                  <p:pic>
                    <p:nvPicPr>
                      <p:cNvPr id="0" name=""/>
                      <p:cNvPicPr>
                        <a:picLocks noChangeAspect="1" noChangeArrowheads="1"/>
                      </p:cNvPicPr>
                      <p:nvPr/>
                    </p:nvPicPr>
                    <p:blipFill>
                      <a:blip r:embed="rId16"/>
                      <a:srcRect/>
                      <a:stretch>
                        <a:fillRect/>
                      </a:stretch>
                    </p:blipFill>
                    <p:spPr bwMode="auto">
                      <a:xfrm>
                        <a:off x="5422900" y="3441700"/>
                        <a:ext cx="49577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34032645"/>
              </p:ext>
            </p:extLst>
          </p:nvPr>
        </p:nvGraphicFramePr>
        <p:xfrm>
          <a:off x="5422900" y="4191000"/>
          <a:ext cx="4030662" cy="569913"/>
        </p:xfrm>
        <a:graphic>
          <a:graphicData uri="http://schemas.openxmlformats.org/presentationml/2006/ole">
            <mc:AlternateContent xmlns:mc="http://schemas.openxmlformats.org/markup-compatibility/2006">
              <mc:Choice xmlns:v="urn:schemas-microsoft-com:vml" Requires="v">
                <p:oleObj spid="_x0000_s79923" name="Equation" r:id="rId17" imgW="1714320" imgH="241200" progId="Equation.DSMT4">
                  <p:embed/>
                </p:oleObj>
              </mc:Choice>
              <mc:Fallback>
                <p:oleObj name="Equation" r:id="rId17" imgW="1714320" imgH="241200" progId="Equation.DSMT4">
                  <p:embed/>
                  <p:pic>
                    <p:nvPicPr>
                      <p:cNvPr id="0" name=""/>
                      <p:cNvPicPr>
                        <a:picLocks noChangeAspect="1" noChangeArrowheads="1"/>
                      </p:cNvPicPr>
                      <p:nvPr/>
                    </p:nvPicPr>
                    <p:blipFill>
                      <a:blip r:embed="rId18"/>
                      <a:srcRect/>
                      <a:stretch>
                        <a:fillRect/>
                      </a:stretch>
                    </p:blipFill>
                    <p:spPr bwMode="auto">
                      <a:xfrm>
                        <a:off x="5422900" y="4191000"/>
                        <a:ext cx="40306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212804431"/>
              </p:ext>
            </p:extLst>
          </p:nvPr>
        </p:nvGraphicFramePr>
        <p:xfrm>
          <a:off x="1745238" y="4814887"/>
          <a:ext cx="10292773" cy="982806"/>
        </p:xfrm>
        <a:graphic>
          <a:graphicData uri="http://schemas.openxmlformats.org/presentationml/2006/ole">
            <mc:AlternateContent xmlns:mc="http://schemas.openxmlformats.org/markup-compatibility/2006">
              <mc:Choice xmlns:v="urn:schemas-microsoft-com:vml" Requires="v">
                <p:oleObj spid="_x0000_s79924" name="Equation" r:id="rId19" imgW="4813200" imgH="457200" progId="Equation.DSMT4">
                  <p:embed/>
                </p:oleObj>
              </mc:Choice>
              <mc:Fallback>
                <p:oleObj name="Equation" r:id="rId19" imgW="4813200" imgH="457200" progId="Equation.DSMT4">
                  <p:embed/>
                  <p:pic>
                    <p:nvPicPr>
                      <p:cNvPr id="0" name=""/>
                      <p:cNvPicPr>
                        <a:picLocks noChangeAspect="1" noChangeArrowheads="1"/>
                      </p:cNvPicPr>
                      <p:nvPr/>
                    </p:nvPicPr>
                    <p:blipFill>
                      <a:blip r:embed="rId20"/>
                      <a:srcRect/>
                      <a:stretch>
                        <a:fillRect/>
                      </a:stretch>
                    </p:blipFill>
                    <p:spPr bwMode="auto">
                      <a:xfrm>
                        <a:off x="1745238" y="4814887"/>
                        <a:ext cx="10292773" cy="98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071193987"/>
              </p:ext>
            </p:extLst>
          </p:nvPr>
        </p:nvGraphicFramePr>
        <p:xfrm>
          <a:off x="5484812" y="5715000"/>
          <a:ext cx="5024437" cy="900113"/>
        </p:xfrm>
        <a:graphic>
          <a:graphicData uri="http://schemas.openxmlformats.org/presentationml/2006/ole">
            <mc:AlternateContent xmlns:mc="http://schemas.openxmlformats.org/markup-compatibility/2006">
              <mc:Choice xmlns:v="urn:schemas-microsoft-com:vml" Requires="v">
                <p:oleObj spid="_x0000_s79925" name="Equation" r:id="rId21" imgW="2349360" imgH="419040" progId="Equation.DSMT4">
                  <p:embed/>
                </p:oleObj>
              </mc:Choice>
              <mc:Fallback>
                <p:oleObj name="Equation" r:id="rId21" imgW="2349360" imgH="419040" progId="Equation.DSMT4">
                  <p:embed/>
                  <p:pic>
                    <p:nvPicPr>
                      <p:cNvPr id="0" name=""/>
                      <p:cNvPicPr>
                        <a:picLocks noChangeAspect="1" noChangeArrowheads="1"/>
                      </p:cNvPicPr>
                      <p:nvPr/>
                    </p:nvPicPr>
                    <p:blipFill>
                      <a:blip r:embed="rId22"/>
                      <a:srcRect/>
                      <a:stretch>
                        <a:fillRect/>
                      </a:stretch>
                    </p:blipFill>
                    <p:spPr bwMode="auto">
                      <a:xfrm>
                        <a:off x="5484812" y="5715000"/>
                        <a:ext cx="50244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8751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3"/>
            <a:ext cx="9821114" cy="14399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435226" y="228600"/>
            <a:ext cx="9221786" cy="830997"/>
          </a:xfrm>
          <a:prstGeom prst="rect">
            <a:avLst/>
          </a:prstGeom>
          <a:noFill/>
        </p:spPr>
        <p:txBody>
          <a:bodyPr wrap="square" rtlCol="0">
            <a:spAutoFit/>
          </a:bodyPr>
          <a:lstStyle/>
          <a:p>
            <a:r>
              <a:rPr lang="vi-VN" b="1">
                <a:latin typeface="Arial" pitchFamily="34" charset="0"/>
                <a:cs typeface="Arial" pitchFamily="34" charset="0"/>
              </a:rPr>
              <a:t>Rút gọn biểu thức sau để thấy rằng giá trị của nó không phụ thuộc vào giá trị của biến:</a:t>
            </a: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17695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993711707"/>
              </p:ext>
            </p:extLst>
          </p:nvPr>
        </p:nvGraphicFramePr>
        <p:xfrm>
          <a:off x="4265612" y="1040765"/>
          <a:ext cx="4751387" cy="479425"/>
        </p:xfrm>
        <a:graphic>
          <a:graphicData uri="http://schemas.openxmlformats.org/presentationml/2006/ole">
            <mc:AlternateContent xmlns:mc="http://schemas.openxmlformats.org/markup-compatibility/2006">
              <mc:Choice xmlns:v="urn:schemas-microsoft-com:vml" Requires="v">
                <p:oleObj spid="_x0000_s80923" name="Equation" r:id="rId7" imgW="2019240" imgH="203040" progId="Equation.DSMT4">
                  <p:embed/>
                </p:oleObj>
              </mc:Choice>
              <mc:Fallback>
                <p:oleObj name="Equation" r:id="rId7" imgW="2019240" imgH="203040" progId="Equation.DSMT4">
                  <p:embed/>
                  <p:pic>
                    <p:nvPicPr>
                      <p:cNvPr id="0" name=""/>
                      <p:cNvPicPr>
                        <a:picLocks noChangeAspect="1" noChangeArrowheads="1"/>
                      </p:cNvPicPr>
                      <p:nvPr/>
                    </p:nvPicPr>
                    <p:blipFill>
                      <a:blip r:embed="rId8"/>
                      <a:srcRect/>
                      <a:stretch>
                        <a:fillRect/>
                      </a:stretch>
                    </p:blipFill>
                    <p:spPr bwMode="auto">
                      <a:xfrm>
                        <a:off x="4265612" y="1040765"/>
                        <a:ext cx="47513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76822462"/>
              </p:ext>
            </p:extLst>
          </p:nvPr>
        </p:nvGraphicFramePr>
        <p:xfrm>
          <a:off x="3844924" y="2222818"/>
          <a:ext cx="4749800" cy="479425"/>
        </p:xfrm>
        <a:graphic>
          <a:graphicData uri="http://schemas.openxmlformats.org/presentationml/2006/ole">
            <mc:AlternateContent xmlns:mc="http://schemas.openxmlformats.org/markup-compatibility/2006">
              <mc:Choice xmlns:v="urn:schemas-microsoft-com:vml" Requires="v">
                <p:oleObj spid="_x0000_s80924" name="Equation" r:id="rId9" imgW="2019240" imgH="203040" progId="Equation.DSMT4">
                  <p:embed/>
                </p:oleObj>
              </mc:Choice>
              <mc:Fallback>
                <p:oleObj name="Equation" r:id="rId9" imgW="2019240" imgH="203040" progId="Equation.DSMT4">
                  <p:embed/>
                  <p:pic>
                    <p:nvPicPr>
                      <p:cNvPr id="0" name=""/>
                      <p:cNvPicPr>
                        <a:picLocks noChangeAspect="1" noChangeArrowheads="1"/>
                      </p:cNvPicPr>
                      <p:nvPr/>
                    </p:nvPicPr>
                    <p:blipFill>
                      <a:blip r:embed="rId10"/>
                      <a:srcRect/>
                      <a:stretch>
                        <a:fillRect/>
                      </a:stretch>
                    </p:blipFill>
                    <p:spPr bwMode="auto">
                      <a:xfrm>
                        <a:off x="3844924" y="2222818"/>
                        <a:ext cx="4749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64498" y="2209800"/>
            <a:ext cx="1743914"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Ta có : </a:t>
            </a:r>
            <a:endParaRPr lang="vi-VN" sz="2600" b="1" baseline="30000">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89523993"/>
              </p:ext>
            </p:extLst>
          </p:nvPr>
        </p:nvGraphicFramePr>
        <p:xfrm>
          <a:off x="3960812" y="2819400"/>
          <a:ext cx="6511925" cy="419100"/>
        </p:xfrm>
        <a:graphic>
          <a:graphicData uri="http://schemas.openxmlformats.org/presentationml/2006/ole">
            <mc:AlternateContent xmlns:mc="http://schemas.openxmlformats.org/markup-compatibility/2006">
              <mc:Choice xmlns:v="urn:schemas-microsoft-com:vml" Requires="v">
                <p:oleObj spid="_x0000_s80925" name="Equation" r:id="rId11" imgW="2768400" imgH="177480" progId="Equation.DSMT4">
                  <p:embed/>
                </p:oleObj>
              </mc:Choice>
              <mc:Fallback>
                <p:oleObj name="Equation" r:id="rId11" imgW="2768400" imgH="177480" progId="Equation.DSMT4">
                  <p:embed/>
                  <p:pic>
                    <p:nvPicPr>
                      <p:cNvPr id="0" name=""/>
                      <p:cNvPicPr>
                        <a:picLocks noChangeAspect="1" noChangeArrowheads="1"/>
                      </p:cNvPicPr>
                      <p:nvPr/>
                    </p:nvPicPr>
                    <p:blipFill>
                      <a:blip r:embed="rId12"/>
                      <a:srcRect/>
                      <a:stretch>
                        <a:fillRect/>
                      </a:stretch>
                    </p:blipFill>
                    <p:spPr bwMode="auto">
                      <a:xfrm>
                        <a:off x="3960812" y="2819400"/>
                        <a:ext cx="6511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91448047"/>
              </p:ext>
            </p:extLst>
          </p:nvPr>
        </p:nvGraphicFramePr>
        <p:xfrm>
          <a:off x="3960812" y="3363383"/>
          <a:ext cx="5645150" cy="508000"/>
        </p:xfrm>
        <a:graphic>
          <a:graphicData uri="http://schemas.openxmlformats.org/presentationml/2006/ole">
            <mc:AlternateContent xmlns:mc="http://schemas.openxmlformats.org/markup-compatibility/2006">
              <mc:Choice xmlns:v="urn:schemas-microsoft-com:vml" Requires="v">
                <p:oleObj spid="_x0000_s80926" name="Equation" r:id="rId13" imgW="2400120" imgH="215640" progId="Equation.DSMT4">
                  <p:embed/>
                </p:oleObj>
              </mc:Choice>
              <mc:Fallback>
                <p:oleObj name="Equation" r:id="rId13" imgW="2400120" imgH="215640" progId="Equation.DSMT4">
                  <p:embed/>
                  <p:pic>
                    <p:nvPicPr>
                      <p:cNvPr id="0" name=""/>
                      <p:cNvPicPr>
                        <a:picLocks noChangeAspect="1" noChangeArrowheads="1"/>
                      </p:cNvPicPr>
                      <p:nvPr/>
                    </p:nvPicPr>
                    <p:blipFill>
                      <a:blip r:embed="rId14"/>
                      <a:srcRect/>
                      <a:stretch>
                        <a:fillRect/>
                      </a:stretch>
                    </p:blipFill>
                    <p:spPr bwMode="auto">
                      <a:xfrm>
                        <a:off x="3960812" y="3363383"/>
                        <a:ext cx="5645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71466314"/>
              </p:ext>
            </p:extLst>
          </p:nvPr>
        </p:nvGraphicFramePr>
        <p:xfrm>
          <a:off x="3960812" y="3996266"/>
          <a:ext cx="6481763" cy="717550"/>
        </p:xfrm>
        <a:graphic>
          <a:graphicData uri="http://schemas.openxmlformats.org/presentationml/2006/ole">
            <mc:AlternateContent xmlns:mc="http://schemas.openxmlformats.org/markup-compatibility/2006">
              <mc:Choice xmlns:v="urn:schemas-microsoft-com:vml" Requires="v">
                <p:oleObj spid="_x0000_s80927" name="Equation" r:id="rId15" imgW="2755800" imgH="304560" progId="Equation.DSMT4">
                  <p:embed/>
                </p:oleObj>
              </mc:Choice>
              <mc:Fallback>
                <p:oleObj name="Equation" r:id="rId15" imgW="2755800" imgH="304560" progId="Equation.DSMT4">
                  <p:embed/>
                  <p:pic>
                    <p:nvPicPr>
                      <p:cNvPr id="0" name=""/>
                      <p:cNvPicPr>
                        <a:picLocks noChangeAspect="1" noChangeArrowheads="1"/>
                      </p:cNvPicPr>
                      <p:nvPr/>
                    </p:nvPicPr>
                    <p:blipFill>
                      <a:blip r:embed="rId16"/>
                      <a:srcRect/>
                      <a:stretch>
                        <a:fillRect/>
                      </a:stretch>
                    </p:blipFill>
                    <p:spPr bwMode="auto">
                      <a:xfrm>
                        <a:off x="3960812" y="3996266"/>
                        <a:ext cx="64817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93531363"/>
              </p:ext>
            </p:extLst>
          </p:nvPr>
        </p:nvGraphicFramePr>
        <p:xfrm>
          <a:off x="3960812" y="4838700"/>
          <a:ext cx="566738" cy="419100"/>
        </p:xfrm>
        <a:graphic>
          <a:graphicData uri="http://schemas.openxmlformats.org/presentationml/2006/ole">
            <mc:AlternateContent xmlns:mc="http://schemas.openxmlformats.org/markup-compatibility/2006">
              <mc:Choice xmlns:v="urn:schemas-microsoft-com:vml" Requires="v">
                <p:oleObj spid="_x0000_s80928" name="Equation" r:id="rId17" imgW="241200" imgH="177480" progId="Equation.DSMT4">
                  <p:embed/>
                </p:oleObj>
              </mc:Choice>
              <mc:Fallback>
                <p:oleObj name="Equation" r:id="rId17" imgW="241200" imgH="177480" progId="Equation.DSMT4">
                  <p:embed/>
                  <p:pic>
                    <p:nvPicPr>
                      <p:cNvPr id="0" name=""/>
                      <p:cNvPicPr>
                        <a:picLocks noChangeAspect="1" noChangeArrowheads="1"/>
                      </p:cNvPicPr>
                      <p:nvPr/>
                    </p:nvPicPr>
                    <p:blipFill>
                      <a:blip r:embed="rId18"/>
                      <a:srcRect/>
                      <a:stretch>
                        <a:fillRect/>
                      </a:stretch>
                    </p:blipFill>
                    <p:spPr bwMode="auto">
                      <a:xfrm>
                        <a:off x="3960812" y="4838700"/>
                        <a:ext cx="5667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3297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3"/>
            <a:ext cx="9821114" cy="14399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435226" y="228600"/>
            <a:ext cx="9221786" cy="492443"/>
          </a:xfrm>
          <a:prstGeom prst="rect">
            <a:avLst/>
          </a:prstGeom>
          <a:noFill/>
        </p:spPr>
        <p:txBody>
          <a:bodyPr wrap="square" rtlCol="0">
            <a:spAutoFit/>
          </a:bodyPr>
          <a:lstStyle/>
          <a:p>
            <a:r>
              <a:rPr lang="vi-VN" sz="2600" b="1">
                <a:latin typeface="Arial" pitchFamily="34" charset="0"/>
                <a:cs typeface="Arial" pitchFamily="34" charset="0"/>
              </a:rPr>
              <a:t>Chứng minh đẳng thức sau:</a:t>
            </a: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17695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711949348"/>
              </p:ext>
            </p:extLst>
          </p:nvPr>
        </p:nvGraphicFramePr>
        <p:xfrm>
          <a:off x="2876391" y="744696"/>
          <a:ext cx="7790021" cy="626904"/>
        </p:xfrm>
        <a:graphic>
          <a:graphicData uri="http://schemas.openxmlformats.org/presentationml/2006/ole">
            <mc:AlternateContent xmlns:mc="http://schemas.openxmlformats.org/markup-compatibility/2006">
              <mc:Choice xmlns:v="urn:schemas-microsoft-com:vml" Requires="v">
                <p:oleObj spid="_x0000_s81954" name="Equation" r:id="rId7" imgW="3009600" imgH="241200" progId="Equation.DSMT4">
                  <p:embed/>
                </p:oleObj>
              </mc:Choice>
              <mc:Fallback>
                <p:oleObj name="Equation" r:id="rId7" imgW="3009600" imgH="241200" progId="Equation.DSMT4">
                  <p:embed/>
                  <p:pic>
                    <p:nvPicPr>
                      <p:cNvPr id="0" name=""/>
                      <p:cNvPicPr>
                        <a:picLocks noChangeAspect="1" noChangeArrowheads="1"/>
                      </p:cNvPicPr>
                      <p:nvPr/>
                    </p:nvPicPr>
                    <p:blipFill>
                      <a:blip r:embed="rId8"/>
                      <a:srcRect/>
                      <a:stretch>
                        <a:fillRect/>
                      </a:stretch>
                    </p:blipFill>
                    <p:spPr bwMode="auto">
                      <a:xfrm>
                        <a:off x="2876391" y="744696"/>
                        <a:ext cx="7790021" cy="62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8886688"/>
              </p:ext>
            </p:extLst>
          </p:nvPr>
        </p:nvGraphicFramePr>
        <p:xfrm>
          <a:off x="2689224" y="2140534"/>
          <a:ext cx="8966200" cy="517525"/>
        </p:xfrm>
        <a:graphic>
          <a:graphicData uri="http://schemas.openxmlformats.org/presentationml/2006/ole">
            <mc:AlternateContent xmlns:mc="http://schemas.openxmlformats.org/markup-compatibility/2006">
              <mc:Choice xmlns:v="urn:schemas-microsoft-com:vml" Requires="v">
                <p:oleObj spid="_x0000_s81955" name="Equation" r:id="rId9" imgW="4190760" imgH="241200" progId="Equation.DSMT4">
                  <p:embed/>
                </p:oleObj>
              </mc:Choice>
              <mc:Fallback>
                <p:oleObj name="Equation" r:id="rId9" imgW="4190760" imgH="241200" progId="Equation.DSMT4">
                  <p:embed/>
                  <p:pic>
                    <p:nvPicPr>
                      <p:cNvPr id="0" name=""/>
                      <p:cNvPicPr>
                        <a:picLocks noChangeAspect="1" noChangeArrowheads="1"/>
                      </p:cNvPicPr>
                      <p:nvPr/>
                    </p:nvPicPr>
                    <p:blipFill>
                      <a:blip r:embed="rId10"/>
                      <a:srcRect/>
                      <a:stretch>
                        <a:fillRect/>
                      </a:stretch>
                    </p:blipFill>
                    <p:spPr bwMode="auto">
                      <a:xfrm>
                        <a:off x="2689224" y="2140534"/>
                        <a:ext cx="896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861953" y="2133600"/>
            <a:ext cx="1743914"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Ta có : </a:t>
            </a:r>
            <a:endParaRPr lang="vi-VN" sz="2600" b="1" baseline="30000">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51709203"/>
              </p:ext>
            </p:extLst>
          </p:nvPr>
        </p:nvGraphicFramePr>
        <p:xfrm>
          <a:off x="5649913" y="2633936"/>
          <a:ext cx="4891087" cy="517525"/>
        </p:xfrm>
        <a:graphic>
          <a:graphicData uri="http://schemas.openxmlformats.org/presentationml/2006/ole">
            <mc:AlternateContent xmlns:mc="http://schemas.openxmlformats.org/markup-compatibility/2006">
              <mc:Choice xmlns:v="urn:schemas-microsoft-com:vml" Requires="v">
                <p:oleObj spid="_x0000_s81956" name="Equation" r:id="rId11" imgW="2286000" imgH="241200" progId="Equation.DSMT4">
                  <p:embed/>
                </p:oleObj>
              </mc:Choice>
              <mc:Fallback>
                <p:oleObj name="Equation" r:id="rId11" imgW="2286000" imgH="241200" progId="Equation.DSMT4">
                  <p:embed/>
                  <p:pic>
                    <p:nvPicPr>
                      <p:cNvPr id="0" name=""/>
                      <p:cNvPicPr>
                        <a:picLocks noChangeAspect="1" noChangeArrowheads="1"/>
                      </p:cNvPicPr>
                      <p:nvPr/>
                    </p:nvPicPr>
                    <p:blipFill>
                      <a:blip r:embed="rId12"/>
                      <a:srcRect/>
                      <a:stretch>
                        <a:fillRect/>
                      </a:stretch>
                    </p:blipFill>
                    <p:spPr bwMode="auto">
                      <a:xfrm>
                        <a:off x="5649913" y="2633936"/>
                        <a:ext cx="4891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78650361"/>
              </p:ext>
            </p:extLst>
          </p:nvPr>
        </p:nvGraphicFramePr>
        <p:xfrm>
          <a:off x="5649913" y="3155950"/>
          <a:ext cx="5407025" cy="654050"/>
        </p:xfrm>
        <a:graphic>
          <a:graphicData uri="http://schemas.openxmlformats.org/presentationml/2006/ole">
            <mc:AlternateContent xmlns:mc="http://schemas.openxmlformats.org/markup-compatibility/2006">
              <mc:Choice xmlns:v="urn:schemas-microsoft-com:vml" Requires="v">
                <p:oleObj spid="_x0000_s81957" name="Equation" r:id="rId13" imgW="2527200" imgH="304560" progId="Equation.DSMT4">
                  <p:embed/>
                </p:oleObj>
              </mc:Choice>
              <mc:Fallback>
                <p:oleObj name="Equation" r:id="rId13" imgW="2527200" imgH="304560" progId="Equation.DSMT4">
                  <p:embed/>
                  <p:pic>
                    <p:nvPicPr>
                      <p:cNvPr id="0" name=""/>
                      <p:cNvPicPr>
                        <a:picLocks noChangeAspect="1" noChangeArrowheads="1"/>
                      </p:cNvPicPr>
                      <p:nvPr/>
                    </p:nvPicPr>
                    <p:blipFill>
                      <a:blip r:embed="rId14"/>
                      <a:srcRect/>
                      <a:stretch>
                        <a:fillRect/>
                      </a:stretch>
                    </p:blipFill>
                    <p:spPr bwMode="auto">
                      <a:xfrm>
                        <a:off x="5649913" y="3155950"/>
                        <a:ext cx="54070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67251645"/>
              </p:ext>
            </p:extLst>
          </p:nvPr>
        </p:nvGraphicFramePr>
        <p:xfrm>
          <a:off x="5649913" y="3757265"/>
          <a:ext cx="3070225" cy="517525"/>
        </p:xfrm>
        <a:graphic>
          <a:graphicData uri="http://schemas.openxmlformats.org/presentationml/2006/ole">
            <mc:AlternateContent xmlns:mc="http://schemas.openxmlformats.org/markup-compatibility/2006">
              <mc:Choice xmlns:v="urn:schemas-microsoft-com:vml" Requires="v">
                <p:oleObj spid="_x0000_s81958" name="Equation" r:id="rId15" imgW="1434960" imgH="241200" progId="Equation.DSMT4">
                  <p:embed/>
                </p:oleObj>
              </mc:Choice>
              <mc:Fallback>
                <p:oleObj name="Equation" r:id="rId15" imgW="1434960" imgH="241200" progId="Equation.DSMT4">
                  <p:embed/>
                  <p:pic>
                    <p:nvPicPr>
                      <p:cNvPr id="0" name=""/>
                      <p:cNvPicPr>
                        <a:picLocks noChangeAspect="1" noChangeArrowheads="1"/>
                      </p:cNvPicPr>
                      <p:nvPr/>
                    </p:nvPicPr>
                    <p:blipFill>
                      <a:blip r:embed="rId16"/>
                      <a:srcRect/>
                      <a:stretch>
                        <a:fillRect/>
                      </a:stretch>
                    </p:blipFill>
                    <p:spPr bwMode="auto">
                      <a:xfrm>
                        <a:off x="5649913" y="3757265"/>
                        <a:ext cx="3070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813233736"/>
              </p:ext>
            </p:extLst>
          </p:nvPr>
        </p:nvGraphicFramePr>
        <p:xfrm>
          <a:off x="2501872" y="4191000"/>
          <a:ext cx="9483725" cy="517525"/>
        </p:xfrm>
        <a:graphic>
          <a:graphicData uri="http://schemas.openxmlformats.org/presentationml/2006/ole">
            <mc:AlternateContent xmlns:mc="http://schemas.openxmlformats.org/markup-compatibility/2006">
              <mc:Choice xmlns:v="urn:schemas-microsoft-com:vml" Requires="v">
                <p:oleObj spid="_x0000_s81959" name="Equation" r:id="rId17" imgW="4431960" imgH="241200" progId="Equation.DSMT4">
                  <p:embed/>
                </p:oleObj>
              </mc:Choice>
              <mc:Fallback>
                <p:oleObj name="Equation" r:id="rId17" imgW="4431960" imgH="241200" progId="Equation.DSMT4">
                  <p:embed/>
                  <p:pic>
                    <p:nvPicPr>
                      <p:cNvPr id="0" name=""/>
                      <p:cNvPicPr>
                        <a:picLocks noChangeAspect="1" noChangeArrowheads="1"/>
                      </p:cNvPicPr>
                      <p:nvPr/>
                    </p:nvPicPr>
                    <p:blipFill>
                      <a:blip r:embed="rId18"/>
                      <a:srcRect/>
                      <a:stretch>
                        <a:fillRect/>
                      </a:stretch>
                    </p:blipFill>
                    <p:spPr bwMode="auto">
                      <a:xfrm>
                        <a:off x="2501872" y="4191000"/>
                        <a:ext cx="9483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845298" y="4191000"/>
            <a:ext cx="1743914"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Ta có : </a:t>
            </a:r>
            <a:endParaRPr lang="vi-VN" sz="2600" b="1" baseline="30000">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49306284"/>
              </p:ext>
            </p:extLst>
          </p:nvPr>
        </p:nvGraphicFramePr>
        <p:xfrm>
          <a:off x="5656262" y="4684402"/>
          <a:ext cx="5054600" cy="517525"/>
        </p:xfrm>
        <a:graphic>
          <a:graphicData uri="http://schemas.openxmlformats.org/presentationml/2006/ole">
            <mc:AlternateContent xmlns:mc="http://schemas.openxmlformats.org/markup-compatibility/2006">
              <mc:Choice xmlns:v="urn:schemas-microsoft-com:vml" Requires="v">
                <p:oleObj spid="_x0000_s81960" name="Equation" r:id="rId19" imgW="2361960" imgH="241200" progId="Equation.DSMT4">
                  <p:embed/>
                </p:oleObj>
              </mc:Choice>
              <mc:Fallback>
                <p:oleObj name="Equation" r:id="rId19" imgW="2361960" imgH="241200" progId="Equation.DSMT4">
                  <p:embed/>
                  <p:pic>
                    <p:nvPicPr>
                      <p:cNvPr id="0" name=""/>
                      <p:cNvPicPr>
                        <a:picLocks noChangeAspect="1" noChangeArrowheads="1"/>
                      </p:cNvPicPr>
                      <p:nvPr/>
                    </p:nvPicPr>
                    <p:blipFill>
                      <a:blip r:embed="rId20"/>
                      <a:srcRect/>
                      <a:stretch>
                        <a:fillRect/>
                      </a:stretch>
                    </p:blipFill>
                    <p:spPr bwMode="auto">
                      <a:xfrm>
                        <a:off x="5656262" y="4684402"/>
                        <a:ext cx="505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4064814"/>
              </p:ext>
            </p:extLst>
          </p:nvPr>
        </p:nvGraphicFramePr>
        <p:xfrm>
          <a:off x="5656262" y="5229883"/>
          <a:ext cx="5543550" cy="654050"/>
        </p:xfrm>
        <a:graphic>
          <a:graphicData uri="http://schemas.openxmlformats.org/presentationml/2006/ole">
            <mc:AlternateContent xmlns:mc="http://schemas.openxmlformats.org/markup-compatibility/2006">
              <mc:Choice xmlns:v="urn:schemas-microsoft-com:vml" Requires="v">
                <p:oleObj spid="_x0000_s81961" name="Equation" r:id="rId21" imgW="2590560" imgH="304560" progId="Equation.DSMT4">
                  <p:embed/>
                </p:oleObj>
              </mc:Choice>
              <mc:Fallback>
                <p:oleObj name="Equation" r:id="rId21" imgW="2590560" imgH="304560" progId="Equation.DSMT4">
                  <p:embed/>
                  <p:pic>
                    <p:nvPicPr>
                      <p:cNvPr id="0" name=""/>
                      <p:cNvPicPr>
                        <a:picLocks noChangeAspect="1" noChangeArrowheads="1"/>
                      </p:cNvPicPr>
                      <p:nvPr/>
                    </p:nvPicPr>
                    <p:blipFill>
                      <a:blip r:embed="rId22"/>
                      <a:srcRect/>
                      <a:stretch>
                        <a:fillRect/>
                      </a:stretch>
                    </p:blipFill>
                    <p:spPr bwMode="auto">
                      <a:xfrm>
                        <a:off x="5656262" y="5229883"/>
                        <a:ext cx="55435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4743303"/>
              </p:ext>
            </p:extLst>
          </p:nvPr>
        </p:nvGraphicFramePr>
        <p:xfrm>
          <a:off x="5656262" y="5807733"/>
          <a:ext cx="3070225" cy="517525"/>
        </p:xfrm>
        <a:graphic>
          <a:graphicData uri="http://schemas.openxmlformats.org/presentationml/2006/ole">
            <mc:AlternateContent xmlns:mc="http://schemas.openxmlformats.org/markup-compatibility/2006">
              <mc:Choice xmlns:v="urn:schemas-microsoft-com:vml" Requires="v">
                <p:oleObj spid="_x0000_s81962" name="Equation" r:id="rId23" imgW="1434960" imgH="241200" progId="Equation.DSMT4">
                  <p:embed/>
                </p:oleObj>
              </mc:Choice>
              <mc:Fallback>
                <p:oleObj name="Equation" r:id="rId23" imgW="1434960" imgH="241200" progId="Equation.DSMT4">
                  <p:embed/>
                  <p:pic>
                    <p:nvPicPr>
                      <p:cNvPr id="0" name=""/>
                      <p:cNvPicPr>
                        <a:picLocks noChangeAspect="1" noChangeArrowheads="1"/>
                      </p:cNvPicPr>
                      <p:nvPr/>
                    </p:nvPicPr>
                    <p:blipFill>
                      <a:blip r:embed="rId24"/>
                      <a:srcRect/>
                      <a:stretch>
                        <a:fillRect/>
                      </a:stretch>
                    </p:blipFill>
                    <p:spPr bwMode="auto">
                      <a:xfrm>
                        <a:off x="5656262" y="5807733"/>
                        <a:ext cx="3070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696590" y="6305890"/>
            <a:ext cx="1743914" cy="492443"/>
          </a:xfrm>
          <a:prstGeom prst="rect">
            <a:avLst/>
          </a:prstGeom>
          <a:noFill/>
        </p:spPr>
        <p:txBody>
          <a:bodyPr wrap="square" rtlCol="0">
            <a:spAutoFit/>
          </a:bodyPr>
          <a:lstStyle/>
          <a:p>
            <a:pPr algn="just"/>
            <a:r>
              <a:rPr lang="en-US" sz="2600" b="1" smtClean="0">
                <a:latin typeface="Arial" pitchFamily="34" charset="0"/>
                <a:cs typeface="Arial" pitchFamily="34" charset="0"/>
              </a:rPr>
              <a:t>Do đó </a:t>
            </a:r>
            <a:endParaRPr lang="vi-VN" sz="2600" b="1" baseline="30000">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67528078"/>
              </p:ext>
            </p:extLst>
          </p:nvPr>
        </p:nvGraphicFramePr>
        <p:xfrm>
          <a:off x="2886105" y="6280808"/>
          <a:ext cx="6440488" cy="517525"/>
        </p:xfrm>
        <a:graphic>
          <a:graphicData uri="http://schemas.openxmlformats.org/presentationml/2006/ole">
            <mc:AlternateContent xmlns:mc="http://schemas.openxmlformats.org/markup-compatibility/2006">
              <mc:Choice xmlns:v="urn:schemas-microsoft-com:vml" Requires="v">
                <p:oleObj spid="_x0000_s81963" name="Equation" r:id="rId25" imgW="3009600" imgH="241200" progId="Equation.DSMT4">
                  <p:embed/>
                </p:oleObj>
              </mc:Choice>
              <mc:Fallback>
                <p:oleObj name="Equation" r:id="rId25" imgW="3009600" imgH="241200" progId="Equation.DSMT4">
                  <p:embed/>
                  <p:pic>
                    <p:nvPicPr>
                      <p:cNvPr id="0" name=""/>
                      <p:cNvPicPr>
                        <a:picLocks noChangeAspect="1" noChangeArrowheads="1"/>
                      </p:cNvPicPr>
                      <p:nvPr/>
                    </p:nvPicPr>
                    <p:blipFill>
                      <a:blip r:embed="rId26"/>
                      <a:srcRect/>
                      <a:stretch>
                        <a:fillRect/>
                      </a:stretch>
                    </p:blipFill>
                    <p:spPr bwMode="auto">
                      <a:xfrm>
                        <a:off x="2886105" y="6280808"/>
                        <a:ext cx="6440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34021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292954" y="22860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05543" y="20320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05543" y="20320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828800"/>
            <a:ext cx="6980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6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836612" y="1124465"/>
                <a:ext cx="10972800" cy="693588"/>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Để nhân hai đơn thức </a:t>
                </a:r>
                <a14:m>
                  <m:oMath xmlns:m="http://schemas.openxmlformats.org/officeDocument/2006/math">
                    <m:r>
                      <a:rPr lang="en-US" sz="2600" b="1" i="1" smtClean="0">
                        <a:latin typeface="Cambria Math"/>
                        <a:cs typeface="Arial" pitchFamily="34" charset="0"/>
                      </a:rPr>
                      <m:t>𝟖</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𝒚𝒛</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𝟒</m:t>
                        </m:r>
                      </m:den>
                    </m:f>
                    <m:r>
                      <a:rPr lang="en-US" sz="2600" b="1" i="1" smtClean="0">
                        <a:latin typeface="Cambria Math"/>
                        <a:cs typeface="Arial" pitchFamily="34" charset="0"/>
                      </a:rPr>
                      <m:t>𝒙𝒚</m:t>
                    </m:r>
                  </m:oMath>
                </a14:m>
                <a:r>
                  <a:rPr lang="en-US" sz="2600" b="1" smtClean="0">
                    <a:latin typeface="Arial" pitchFamily="34" charset="0"/>
                    <a:cs typeface="Arial" pitchFamily="34" charset="0"/>
                  </a:rPr>
                  <a:t>, ta làm như sau :</a:t>
                </a:r>
                <a:endParaRPr lang="en-US" sz="2600"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36612" y="1124465"/>
                <a:ext cx="10972800" cy="693588"/>
              </a:xfrm>
              <a:prstGeom prst="rect">
                <a:avLst/>
              </a:prstGeom>
              <a:blipFill rotWithShape="1">
                <a:blip r:embed="rId4"/>
                <a:stretch>
                  <a:fillRect l="-833" b="-3509"/>
                </a:stretch>
              </a:blipFill>
            </p:spPr>
            <p:txBody>
              <a:bodyPr/>
              <a:lstStyle/>
              <a:p>
                <a:r>
                  <a:rPr lang="en-US">
                    <a:noFill/>
                  </a:rPr>
                  <a:t> </a:t>
                </a:r>
              </a:p>
            </p:txBody>
          </p:sp>
        </mc:Fallback>
      </mc:AlternateContent>
      <p:sp>
        <p:nvSpPr>
          <p:cNvPr id="15" name="TextBox 14"/>
          <p:cNvSpPr txBox="1"/>
          <p:nvPr/>
        </p:nvSpPr>
        <p:spPr>
          <a:xfrm>
            <a:off x="836612" y="3048000"/>
            <a:ext cx="2614776"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chemeClr val="accent2">
                    <a:lumMod val="75000"/>
                  </a:schemeClr>
                </a:solidFill>
                <a:latin typeface="Arial" pitchFamily="34" charset="0"/>
                <a:cs typeface="Arial" pitchFamily="34" charset="0"/>
              </a:rPr>
              <a:t>Tổng quát :</a:t>
            </a:r>
            <a:endParaRPr lang="en-US" sz="2600" b="1">
              <a:solidFill>
                <a:schemeClr val="accent2">
                  <a:lumMod val="75000"/>
                </a:schemeClr>
              </a:solidFill>
              <a:latin typeface="Arial" pitchFamily="34" charset="0"/>
              <a:cs typeface="Arial" pitchFamily="34" charset="0"/>
            </a:endParaRPr>
          </a:p>
        </p:txBody>
      </p:sp>
      <p:sp>
        <p:nvSpPr>
          <p:cNvPr id="21" name="TextBox 20"/>
          <p:cNvSpPr txBox="1"/>
          <p:nvPr/>
        </p:nvSpPr>
        <p:spPr>
          <a:xfrm>
            <a:off x="379412" y="609600"/>
            <a:ext cx="4114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Nhân hai đơn thức.</a:t>
            </a:r>
            <a:endParaRPr lang="vi-VN" sz="2600"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5934324"/>
              </p:ext>
            </p:extLst>
          </p:nvPr>
        </p:nvGraphicFramePr>
        <p:xfrm>
          <a:off x="2101849" y="1818053"/>
          <a:ext cx="5616864" cy="1076614"/>
        </p:xfrm>
        <a:graphic>
          <a:graphicData uri="http://schemas.openxmlformats.org/presentationml/2006/ole">
            <mc:AlternateContent xmlns:mc="http://schemas.openxmlformats.org/markup-compatibility/2006">
              <mc:Choice xmlns:v="urn:schemas-microsoft-com:vml" Requires="v">
                <p:oleObj spid="_x0000_s25098" name="Equation" r:id="rId5" imgW="2387520" imgH="457200" progId="Equation.DSMT4">
                  <p:embed/>
                </p:oleObj>
              </mc:Choice>
              <mc:Fallback>
                <p:oleObj name="Equation" r:id="rId5" imgW="2387520" imgH="457200" progId="Equation.DSMT4">
                  <p:embed/>
                  <p:pic>
                    <p:nvPicPr>
                      <p:cNvPr id="0" name="Object 1"/>
                      <p:cNvPicPr>
                        <a:picLocks noChangeAspect="1" noChangeArrowheads="1"/>
                      </p:cNvPicPr>
                      <p:nvPr/>
                    </p:nvPicPr>
                    <p:blipFill>
                      <a:blip r:embed="rId6"/>
                      <a:srcRect/>
                      <a:stretch>
                        <a:fillRect/>
                      </a:stretch>
                    </p:blipFill>
                    <p:spPr bwMode="auto">
                      <a:xfrm>
                        <a:off x="2101849" y="1818053"/>
                        <a:ext cx="5616864" cy="10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669214998"/>
              </p:ext>
            </p:extLst>
          </p:nvPr>
        </p:nvGraphicFramePr>
        <p:xfrm>
          <a:off x="7740649" y="2057400"/>
          <a:ext cx="1554163" cy="566738"/>
        </p:xfrm>
        <a:graphic>
          <a:graphicData uri="http://schemas.openxmlformats.org/presentationml/2006/ole">
            <mc:AlternateContent xmlns:mc="http://schemas.openxmlformats.org/markup-compatibility/2006">
              <mc:Choice xmlns:v="urn:schemas-microsoft-com:vml" Requires="v">
                <p:oleObj spid="_x0000_s25099" name="Equation" r:id="rId7" imgW="660240" imgH="241200" progId="Equation.DSMT4">
                  <p:embed/>
                </p:oleObj>
              </mc:Choice>
              <mc:Fallback>
                <p:oleObj name="Equation" r:id="rId7" imgW="660240" imgH="241200" progId="Equation.DSMT4">
                  <p:embed/>
                  <p:pic>
                    <p:nvPicPr>
                      <p:cNvPr id="0" name=""/>
                      <p:cNvPicPr>
                        <a:picLocks noChangeAspect="1" noChangeArrowheads="1"/>
                      </p:cNvPicPr>
                      <p:nvPr/>
                    </p:nvPicPr>
                    <p:blipFill>
                      <a:blip r:embed="rId8"/>
                      <a:srcRect/>
                      <a:stretch>
                        <a:fillRect/>
                      </a:stretch>
                    </p:blipFill>
                    <p:spPr bwMode="auto">
                      <a:xfrm>
                        <a:off x="7740649" y="2057400"/>
                        <a:ext cx="15541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 name="Group 22"/>
          <p:cNvGrpSpPr/>
          <p:nvPr/>
        </p:nvGrpSpPr>
        <p:grpSpPr>
          <a:xfrm>
            <a:off x="830361" y="3657600"/>
            <a:ext cx="11055251" cy="1507511"/>
            <a:chOff x="379411" y="836861"/>
            <a:chExt cx="11055251" cy="1507511"/>
          </a:xfrm>
        </p:grpSpPr>
        <p:sp>
          <p:nvSpPr>
            <p:cNvPr id="24" name="Rounded Rectangle 23"/>
            <p:cNvSpPr/>
            <p:nvPr/>
          </p:nvSpPr>
          <p:spPr>
            <a:xfrm>
              <a:off x="379411" y="836861"/>
              <a:ext cx="10521851" cy="12967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5" name="TextBox 24"/>
            <p:cNvSpPr txBox="1"/>
            <p:nvPr/>
          </p:nvSpPr>
          <p:spPr>
            <a:xfrm>
              <a:off x="593824" y="1015902"/>
              <a:ext cx="9386788" cy="892552"/>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Muốn nhân hai đơn thức, ta nhân hai hệ số với nhau và nhân phần biến với nhau.</a:t>
              </a:r>
              <a:endParaRPr lang="vi-VN" sz="2600" b="1">
                <a:latin typeface="Arial" pitchFamily="34" charset="0"/>
                <a:cs typeface="Arial" pitchFamily="34" charset="0"/>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209612" y="1028881"/>
              <a:ext cx="1225050" cy="1315491"/>
            </a:xfrm>
            <a:prstGeom prst="rect">
              <a:avLst/>
            </a:prstGeom>
          </p:spPr>
        </p:pic>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38"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2712" y="1123950"/>
            <a:ext cx="11772900" cy="1581727"/>
            <a:chOff x="112712" y="704273"/>
            <a:chExt cx="11772900" cy="1581727"/>
          </a:xfrm>
        </p:grpSpPr>
        <p:sp>
          <p:nvSpPr>
            <p:cNvPr id="8" name="Rounded Rectangle 7"/>
            <p:cNvSpPr/>
            <p:nvPr/>
          </p:nvSpPr>
          <p:spPr>
            <a:xfrm>
              <a:off x="1742930" y="780473"/>
              <a:ext cx="10142682" cy="1326504"/>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55812" y="993065"/>
              <a:ext cx="96012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Thực hiện phép nhân </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112712" y="7042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924707538"/>
                </p:ext>
              </p:extLst>
            </p:nvPr>
          </p:nvGraphicFramePr>
          <p:xfrm>
            <a:off x="5789612" y="905417"/>
            <a:ext cx="2720397" cy="1076614"/>
          </p:xfrm>
          <a:graphic>
            <a:graphicData uri="http://schemas.openxmlformats.org/presentationml/2006/ole">
              <mc:AlternateContent xmlns:mc="http://schemas.openxmlformats.org/markup-compatibility/2006">
                <mc:Choice xmlns:v="urn:schemas-microsoft-com:vml" Requires="v">
                  <p:oleObj spid="_x0000_s35116" name="Equation" r:id="rId6" imgW="1155600" imgH="457200" progId="Equation.DSMT4">
                    <p:embed/>
                  </p:oleObj>
                </mc:Choice>
                <mc:Fallback>
                  <p:oleObj name="Equation" r:id="rId6" imgW="1155600" imgH="457200" progId="Equation.DSMT4">
                    <p:embed/>
                    <p:pic>
                      <p:nvPicPr>
                        <p:cNvPr id="0" name="Object 1"/>
                        <p:cNvPicPr>
                          <a:picLocks noChangeAspect="1" noChangeArrowheads="1"/>
                        </p:cNvPicPr>
                        <p:nvPr/>
                      </p:nvPicPr>
                      <p:blipFill>
                        <a:blip r:embed="rId7"/>
                        <a:srcRect/>
                        <a:stretch>
                          <a:fillRect/>
                        </a:stretch>
                      </p:blipFill>
                      <p:spPr bwMode="auto">
                        <a:xfrm>
                          <a:off x="5789612" y="905417"/>
                          <a:ext cx="2720397" cy="10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15" name="TextBox 14"/>
          <p:cNvSpPr txBox="1"/>
          <p:nvPr/>
        </p:nvSpPr>
        <p:spPr>
          <a:xfrm>
            <a:off x="379412" y="609600"/>
            <a:ext cx="4114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Nhân hai đơn thức.</a:t>
            </a:r>
            <a:endParaRPr lang="vi-VN" sz="2600" b="1">
              <a:solidFill>
                <a:schemeClr val="accent2">
                  <a:lumMod val="75000"/>
                </a:schemeClr>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49930845"/>
              </p:ext>
            </p:extLst>
          </p:nvPr>
        </p:nvGraphicFramePr>
        <p:xfrm>
          <a:off x="2926325" y="3267075"/>
          <a:ext cx="6065838" cy="1076325"/>
        </p:xfrm>
        <a:graphic>
          <a:graphicData uri="http://schemas.openxmlformats.org/presentationml/2006/ole">
            <mc:AlternateContent xmlns:mc="http://schemas.openxmlformats.org/markup-compatibility/2006">
              <mc:Choice xmlns:v="urn:schemas-microsoft-com:vml" Requires="v">
                <p:oleObj spid="_x0000_s35117" name="Equation" r:id="rId8" imgW="2577960" imgH="457200" progId="Equation.DSMT4">
                  <p:embed/>
                </p:oleObj>
              </mc:Choice>
              <mc:Fallback>
                <p:oleObj name="Equation" r:id="rId8" imgW="2577960" imgH="457200" progId="Equation.DSMT4">
                  <p:embed/>
                  <p:pic>
                    <p:nvPicPr>
                      <p:cNvPr id="0" name="Object 2"/>
                      <p:cNvPicPr>
                        <a:picLocks noChangeAspect="1" noChangeArrowheads="1"/>
                      </p:cNvPicPr>
                      <p:nvPr/>
                    </p:nvPicPr>
                    <p:blipFill>
                      <a:blip r:embed="rId9"/>
                      <a:srcRect/>
                      <a:stretch>
                        <a:fillRect/>
                      </a:stretch>
                    </p:blipFill>
                    <p:spPr bwMode="auto">
                      <a:xfrm>
                        <a:off x="2926325" y="3267075"/>
                        <a:ext cx="60658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05975066"/>
              </p:ext>
            </p:extLst>
          </p:nvPr>
        </p:nvGraphicFramePr>
        <p:xfrm>
          <a:off x="8969374" y="3486650"/>
          <a:ext cx="1554162" cy="568325"/>
        </p:xfrm>
        <a:graphic>
          <a:graphicData uri="http://schemas.openxmlformats.org/presentationml/2006/ole">
            <mc:AlternateContent xmlns:mc="http://schemas.openxmlformats.org/markup-compatibility/2006">
              <mc:Choice xmlns:v="urn:schemas-microsoft-com:vml" Requires="v">
                <p:oleObj spid="_x0000_s35118" name="Equation" r:id="rId10" imgW="660240" imgH="241200" progId="Equation.DSMT4">
                  <p:embed/>
                </p:oleObj>
              </mc:Choice>
              <mc:Fallback>
                <p:oleObj name="Equation" r:id="rId10" imgW="660240" imgH="241200" progId="Equation.DSMT4">
                  <p:embed/>
                  <p:pic>
                    <p:nvPicPr>
                      <p:cNvPr id="0" name=""/>
                      <p:cNvPicPr>
                        <a:picLocks noChangeAspect="1" noChangeArrowheads="1"/>
                      </p:cNvPicPr>
                      <p:nvPr/>
                    </p:nvPicPr>
                    <p:blipFill>
                      <a:blip r:embed="rId11"/>
                      <a:srcRect/>
                      <a:stretch>
                        <a:fillRect/>
                      </a:stretch>
                    </p:blipFill>
                    <p:spPr bwMode="auto">
                      <a:xfrm>
                        <a:off x="8969374" y="3486650"/>
                        <a:ext cx="1554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943" y="270042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32489477"/>
              </p:ext>
            </p:extLst>
          </p:nvPr>
        </p:nvGraphicFramePr>
        <p:xfrm>
          <a:off x="2661444" y="3124200"/>
          <a:ext cx="4175125" cy="625475"/>
        </p:xfrm>
        <a:graphic>
          <a:graphicData uri="http://schemas.openxmlformats.org/presentationml/2006/ole">
            <mc:AlternateContent xmlns:mc="http://schemas.openxmlformats.org/markup-compatibility/2006">
              <mc:Choice xmlns:v="urn:schemas-microsoft-com:vml" Requires="v">
                <p:oleObj spid="_x0000_s40138" name="Equation" r:id="rId5" imgW="1612800" imgH="241200" progId="Equation.DSMT4">
                  <p:embed/>
                </p:oleObj>
              </mc:Choice>
              <mc:Fallback>
                <p:oleObj name="Equation" r:id="rId5" imgW="1612800" imgH="241200" progId="Equation.DSMT4">
                  <p:embed/>
                  <p:pic>
                    <p:nvPicPr>
                      <p:cNvPr id="0" name=""/>
                      <p:cNvPicPr>
                        <a:picLocks noChangeAspect="1" noChangeArrowheads="1"/>
                      </p:cNvPicPr>
                      <p:nvPr/>
                    </p:nvPicPr>
                    <p:blipFill>
                      <a:blip r:embed="rId6"/>
                      <a:srcRect/>
                      <a:stretch>
                        <a:fillRect/>
                      </a:stretch>
                    </p:blipFill>
                    <p:spPr bwMode="auto">
                      <a:xfrm>
                        <a:off x="2661444" y="3124200"/>
                        <a:ext cx="41751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150812" y="1219200"/>
            <a:ext cx="11582401" cy="1481229"/>
            <a:chOff x="150812" y="766671"/>
            <a:chExt cx="11582401" cy="1481229"/>
          </a:xfrm>
        </p:grpSpPr>
        <p:sp>
          <p:nvSpPr>
            <p:cNvPr id="8" name="Rounded Rectangle 7"/>
            <p:cNvSpPr/>
            <p:nvPr/>
          </p:nvSpPr>
          <p:spPr>
            <a:xfrm>
              <a:off x="1979613" y="769085"/>
              <a:ext cx="9753600" cy="1326415"/>
            </a:xfrm>
            <a:prstGeom prst="roundRect">
              <a:avLst>
                <a:gd name="adj" fmla="val 5381"/>
              </a:avLst>
            </a:prstGeom>
            <a:solidFill>
              <a:srgbClr val="F2EFF5"/>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08212" y="853073"/>
              <a:ext cx="944880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Nhân hai đơn thức:</a:t>
              </a:r>
              <a:endParaRPr lang="vi-VN" sz="2600" b="1" i="1">
                <a:latin typeface="Arial" pitchFamily="34" charset="0"/>
                <a:cs typeface="Arial" pitchFamily="34" charset="0"/>
              </a:endParaRP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2208212" y="1452471"/>
                  <a:ext cx="9448800" cy="532239"/>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a) </a:t>
                  </a:r>
                  <a14:m>
                    <m:oMath xmlns:m="http://schemas.openxmlformats.org/officeDocument/2006/math">
                      <m:r>
                        <a:rPr lang="en-US" sz="2600" b="1" i="1" smtClean="0">
                          <a:latin typeface="Cambria Math"/>
                          <a:cs typeface="Arial" pitchFamily="34" charset="0"/>
                        </a:rPr>
                        <m:t>𝟑</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và</a:t>
                  </a:r>
                  <a:r>
                    <a:rPr lang="en-US" sz="2600" b="1" i="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𝟐</m:t>
                      </m:r>
                      <m:sSup>
                        <m:sSupPr>
                          <m:ctrlPr>
                            <a:rPr lang="en-US" sz="2600" b="1" i="1">
                              <a:latin typeface="Cambria Math"/>
                              <a:cs typeface="Arial" pitchFamily="34" charset="0"/>
                            </a:rPr>
                          </m:ctrlPr>
                        </m:sSupPr>
                        <m:e>
                          <m:r>
                            <a:rPr lang="en-US" sz="2600" b="1" i="1">
                              <a:latin typeface="Cambria Math"/>
                              <a:cs typeface="Arial" pitchFamily="34" charset="0"/>
                            </a:rPr>
                            <m:t>𝒙</m:t>
                          </m:r>
                        </m:e>
                        <m:sup>
                          <m:r>
                            <a:rPr lang="en-US" sz="2600" b="1" i="1" smtClean="0">
                              <a:latin typeface="Cambria Math"/>
                              <a:cs typeface="Arial" pitchFamily="34" charset="0"/>
                            </a:rPr>
                            <m:t>𝟑</m:t>
                          </m:r>
                        </m:sup>
                      </m:sSup>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b)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𝒙𝒚</m:t>
                      </m:r>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và</a:t>
                  </a:r>
                  <a:r>
                    <a:rPr lang="en-US" sz="2600" b="1" i="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𝟒</m:t>
                      </m:r>
                      <m:sSup>
                        <m:sSupPr>
                          <m:ctrlPr>
                            <a:rPr lang="en-US" sz="2600" b="1" i="1" smtClean="0">
                              <a:latin typeface="Cambria Math"/>
                              <a:cs typeface="Arial" pitchFamily="34" charset="0"/>
                            </a:rPr>
                          </m:ctrlPr>
                        </m:sSupPr>
                        <m:e>
                          <m:r>
                            <a:rPr lang="en-US" sz="2600" b="1" i="1" smtClean="0">
                              <a:latin typeface="Cambria Math"/>
                              <a:cs typeface="Arial" pitchFamily="34" charset="0"/>
                            </a:rPr>
                            <m:t>𝒛</m:t>
                          </m:r>
                        </m:e>
                        <m:sup>
                          <m:r>
                            <a:rPr lang="en-US" sz="2600" b="1" i="1" smtClean="0">
                              <a:latin typeface="Cambria Math"/>
                              <a:cs typeface="Arial" pitchFamily="34" charset="0"/>
                            </a:rPr>
                            <m:t>𝟑</m:t>
                          </m:r>
                        </m:sup>
                      </m:sSup>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c)</a:t>
                  </a:r>
                  <a:r>
                    <a:rPr lang="en-US" sz="2600" b="1" i="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𝟔</m:t>
                      </m:r>
                      <m:r>
                        <a:rPr lang="en-US" sz="2600" b="1" i="1" smtClean="0">
                          <a:latin typeface="Cambria Math"/>
                          <a:cs typeface="Arial" pitchFamily="34" charset="0"/>
                        </a:rPr>
                        <m:t>𝒙</m:t>
                      </m:r>
                      <m:sSup>
                        <m:sSupPr>
                          <m:ctrlPr>
                            <a:rPr lang="en-US" sz="2600" b="1" i="1" smtClean="0">
                              <a:latin typeface="Cambria Math"/>
                              <a:cs typeface="Arial" pitchFamily="34" charset="0"/>
                            </a:rPr>
                          </m:ctrlPr>
                        </m:sSupPr>
                        <m:e>
                          <m:r>
                            <a:rPr lang="en-US" sz="2600" b="1" i="1" smtClean="0">
                              <a:latin typeface="Cambria Math"/>
                              <a:cs typeface="Arial" pitchFamily="34" charset="0"/>
                            </a:rPr>
                            <m:t>𝒚</m:t>
                          </m:r>
                        </m:e>
                        <m:sup>
                          <m:r>
                            <a:rPr lang="en-US" sz="2600" b="1" i="1" smtClean="0">
                              <a:latin typeface="Cambria Math"/>
                              <a:cs typeface="Arial" pitchFamily="34" charset="0"/>
                            </a:rPr>
                            <m:t>𝟑</m:t>
                          </m:r>
                        </m:sup>
                      </m:sSup>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và</a:t>
                  </a:r>
                  <a:r>
                    <a:rPr lang="en-US" sz="2600" b="1" i="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𝟎</m:t>
                      </m:r>
                      <m:r>
                        <a:rPr lang="en-US" sz="2600" b="1" i="1" smtClean="0">
                          <a:latin typeface="Cambria Math"/>
                          <a:cs typeface="Arial" pitchFamily="34" charset="0"/>
                        </a:rPr>
                        <m:t>,</m:t>
                      </m:r>
                      <m:r>
                        <a:rPr lang="en-US" sz="2600" b="1" i="1" smtClean="0">
                          <a:latin typeface="Cambria Math"/>
                          <a:cs typeface="Arial" pitchFamily="34" charset="0"/>
                        </a:rPr>
                        <m:t>𝟓</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oMath>
                  </a14:m>
                  <a:r>
                    <a:rPr lang="en-US" sz="2600" b="1" i="1" smtClean="0">
                      <a:latin typeface="Arial" pitchFamily="34" charset="0"/>
                      <a:cs typeface="Arial" pitchFamily="34" charset="0"/>
                    </a:rPr>
                    <a:t>  </a:t>
                  </a:r>
                  <a:endParaRPr lang="vi-VN" sz="2600" b="1" i="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208212" y="1452471"/>
                  <a:ext cx="9448800" cy="532239"/>
                </a:xfrm>
                <a:prstGeom prst="rect">
                  <a:avLst/>
                </a:prstGeom>
                <a:blipFill rotWithShape="1">
                  <a:blip r:embed="rId9"/>
                  <a:stretch>
                    <a:fillRect l="-774" t="-6897" b="-24138"/>
                  </a:stretch>
                </a:blipFill>
              </p:spPr>
              <p:txBody>
                <a:bodyPr/>
                <a:lstStyle/>
                <a:p>
                  <a:r>
                    <a:rPr lang="en-US">
                      <a:noFill/>
                    </a:rPr>
                    <a:t> </a:t>
                  </a:r>
                </a:p>
              </p:txBody>
            </p:sp>
          </mc:Fallback>
        </mc:AlternateContent>
      </p:grpSp>
      <p:sp>
        <p:nvSpPr>
          <p:cNvPr id="14"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20" name="TextBox 19"/>
          <p:cNvSpPr txBox="1"/>
          <p:nvPr/>
        </p:nvSpPr>
        <p:spPr>
          <a:xfrm>
            <a:off x="379412" y="609600"/>
            <a:ext cx="4114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Nhân hai đơn thức.</a:t>
            </a:r>
            <a:endParaRPr lang="vi-VN" sz="2600" b="1">
              <a:solidFill>
                <a:schemeClr val="accent2">
                  <a:lumMod val="75000"/>
                </a:schemeClr>
              </a:solidFill>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66469900"/>
              </p:ext>
            </p:extLst>
          </p:nvPr>
        </p:nvGraphicFramePr>
        <p:xfrm>
          <a:off x="6856413" y="3124200"/>
          <a:ext cx="985837" cy="560388"/>
        </p:xfrm>
        <a:graphic>
          <a:graphicData uri="http://schemas.openxmlformats.org/presentationml/2006/ole">
            <mc:AlternateContent xmlns:mc="http://schemas.openxmlformats.org/markup-compatibility/2006">
              <mc:Choice xmlns:v="urn:schemas-microsoft-com:vml" Requires="v">
                <p:oleObj spid="_x0000_s40139" name="Equation" r:id="rId10" imgW="380880" imgH="215640" progId="Equation.DSMT4">
                  <p:embed/>
                </p:oleObj>
              </mc:Choice>
              <mc:Fallback>
                <p:oleObj name="Equation" r:id="rId10" imgW="380880" imgH="215640" progId="Equation.DSMT4">
                  <p:embed/>
                  <p:pic>
                    <p:nvPicPr>
                      <p:cNvPr id="0" name=""/>
                      <p:cNvPicPr>
                        <a:picLocks noChangeAspect="1" noChangeArrowheads="1"/>
                      </p:cNvPicPr>
                      <p:nvPr/>
                    </p:nvPicPr>
                    <p:blipFill>
                      <a:blip r:embed="rId11"/>
                      <a:srcRect/>
                      <a:stretch>
                        <a:fillRect/>
                      </a:stretch>
                    </p:blipFill>
                    <p:spPr bwMode="auto">
                      <a:xfrm>
                        <a:off x="6856413" y="3124200"/>
                        <a:ext cx="98583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18722633"/>
              </p:ext>
            </p:extLst>
          </p:nvPr>
        </p:nvGraphicFramePr>
        <p:xfrm>
          <a:off x="2661444" y="3886200"/>
          <a:ext cx="3419475" cy="625475"/>
        </p:xfrm>
        <a:graphic>
          <a:graphicData uri="http://schemas.openxmlformats.org/presentationml/2006/ole">
            <mc:AlternateContent xmlns:mc="http://schemas.openxmlformats.org/markup-compatibility/2006">
              <mc:Choice xmlns:v="urn:schemas-microsoft-com:vml" Requires="v">
                <p:oleObj spid="_x0000_s40140" name="Equation" r:id="rId12" imgW="1320480" imgH="241200" progId="Equation.DSMT4">
                  <p:embed/>
                </p:oleObj>
              </mc:Choice>
              <mc:Fallback>
                <p:oleObj name="Equation" r:id="rId12" imgW="1320480" imgH="241200" progId="Equation.DSMT4">
                  <p:embed/>
                  <p:pic>
                    <p:nvPicPr>
                      <p:cNvPr id="0" name=""/>
                      <p:cNvPicPr>
                        <a:picLocks noChangeAspect="1" noChangeArrowheads="1"/>
                      </p:cNvPicPr>
                      <p:nvPr/>
                    </p:nvPicPr>
                    <p:blipFill>
                      <a:blip r:embed="rId13"/>
                      <a:srcRect/>
                      <a:stretch>
                        <a:fillRect/>
                      </a:stretch>
                    </p:blipFill>
                    <p:spPr bwMode="auto">
                      <a:xfrm>
                        <a:off x="2661444" y="3886200"/>
                        <a:ext cx="3419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13267377"/>
              </p:ext>
            </p:extLst>
          </p:nvPr>
        </p:nvGraphicFramePr>
        <p:xfrm>
          <a:off x="2661444" y="4648200"/>
          <a:ext cx="6343650" cy="790575"/>
        </p:xfrm>
        <a:graphic>
          <a:graphicData uri="http://schemas.openxmlformats.org/presentationml/2006/ole">
            <mc:AlternateContent xmlns:mc="http://schemas.openxmlformats.org/markup-compatibility/2006">
              <mc:Choice xmlns:v="urn:schemas-microsoft-com:vml" Requires="v">
                <p:oleObj spid="_x0000_s40141" name="Equation" r:id="rId14" imgW="2450880" imgH="304560" progId="Equation.DSMT4">
                  <p:embed/>
                </p:oleObj>
              </mc:Choice>
              <mc:Fallback>
                <p:oleObj name="Equation" r:id="rId14" imgW="2450880" imgH="304560" progId="Equation.DSMT4">
                  <p:embed/>
                  <p:pic>
                    <p:nvPicPr>
                      <p:cNvPr id="0" name=""/>
                      <p:cNvPicPr>
                        <a:picLocks noChangeAspect="1" noChangeArrowheads="1"/>
                      </p:cNvPicPr>
                      <p:nvPr/>
                    </p:nvPicPr>
                    <p:blipFill>
                      <a:blip r:embed="rId15"/>
                      <a:srcRect/>
                      <a:stretch>
                        <a:fillRect/>
                      </a:stretch>
                    </p:blipFill>
                    <p:spPr bwMode="auto">
                      <a:xfrm>
                        <a:off x="2661444" y="4648200"/>
                        <a:ext cx="6343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86231723"/>
              </p:ext>
            </p:extLst>
          </p:nvPr>
        </p:nvGraphicFramePr>
        <p:xfrm>
          <a:off x="9077325" y="4691063"/>
          <a:ext cx="1512887" cy="627062"/>
        </p:xfrm>
        <a:graphic>
          <a:graphicData uri="http://schemas.openxmlformats.org/presentationml/2006/ole">
            <mc:AlternateContent xmlns:mc="http://schemas.openxmlformats.org/markup-compatibility/2006">
              <mc:Choice xmlns:v="urn:schemas-microsoft-com:vml" Requires="v">
                <p:oleObj spid="_x0000_s40142" name="Equation" r:id="rId16" imgW="583920" imgH="241200" progId="Equation.DSMT4">
                  <p:embed/>
                </p:oleObj>
              </mc:Choice>
              <mc:Fallback>
                <p:oleObj name="Equation" r:id="rId16" imgW="583920" imgH="241200" progId="Equation.DSMT4">
                  <p:embed/>
                  <p:pic>
                    <p:nvPicPr>
                      <p:cNvPr id="0" name=""/>
                      <p:cNvPicPr>
                        <a:picLocks noChangeAspect="1" noChangeArrowheads="1"/>
                      </p:cNvPicPr>
                      <p:nvPr/>
                    </p:nvPicPr>
                    <p:blipFill>
                      <a:blip r:embed="rId17"/>
                      <a:srcRect/>
                      <a:stretch>
                        <a:fillRect/>
                      </a:stretch>
                    </p:blipFill>
                    <p:spPr bwMode="auto">
                      <a:xfrm>
                        <a:off x="9077325" y="4691063"/>
                        <a:ext cx="151288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1854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4" y="2791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84412" y="3346450"/>
            <a:ext cx="1744664" cy="492443"/>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Ta có : </a:t>
            </a:r>
            <a:endParaRPr lang="en-US" sz="26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958735819"/>
              </p:ext>
            </p:extLst>
          </p:nvPr>
        </p:nvGraphicFramePr>
        <p:xfrm>
          <a:off x="3998913" y="3297396"/>
          <a:ext cx="5984875" cy="654050"/>
        </p:xfrm>
        <a:graphic>
          <a:graphicData uri="http://schemas.openxmlformats.org/presentationml/2006/ole">
            <mc:AlternateContent xmlns:mc="http://schemas.openxmlformats.org/markup-compatibility/2006">
              <mc:Choice xmlns:v="urn:schemas-microsoft-com:vml" Requires="v">
                <p:oleObj spid="_x0000_s38059" name="Equation" r:id="rId5" imgW="2793960" imgH="304560" progId="Equation.DSMT4">
                  <p:embed/>
                </p:oleObj>
              </mc:Choice>
              <mc:Fallback>
                <p:oleObj name="Equation" r:id="rId5" imgW="2793960" imgH="304560" progId="Equation.DSMT4">
                  <p:embed/>
                  <p:pic>
                    <p:nvPicPr>
                      <p:cNvPr id="0" name=""/>
                      <p:cNvPicPr/>
                      <p:nvPr/>
                    </p:nvPicPr>
                    <p:blipFill>
                      <a:blip r:embed="rId6"/>
                      <a:stretch>
                        <a:fillRect/>
                      </a:stretch>
                    </p:blipFill>
                    <p:spPr>
                      <a:xfrm>
                        <a:off x="3998913" y="3297396"/>
                        <a:ext cx="5984875" cy="654050"/>
                      </a:xfrm>
                      <a:prstGeom prst="rect">
                        <a:avLst/>
                      </a:prstGeom>
                    </p:spPr>
                  </p:pic>
                </p:oleObj>
              </mc:Fallback>
            </mc:AlternateContent>
          </a:graphicData>
        </a:graphic>
      </p:graphicFrame>
      <p:sp>
        <p:nvSpPr>
          <p:cNvPr id="27"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28" name="TextBox 27"/>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447216" y="1108722"/>
            <a:ext cx="11400298" cy="1513388"/>
            <a:chOff x="447216" y="1108722"/>
            <a:chExt cx="11400298" cy="1513388"/>
          </a:xfrm>
        </p:grpSpPr>
        <p:grpSp>
          <p:nvGrpSpPr>
            <p:cNvPr id="4" name="Group 3"/>
            <p:cNvGrpSpPr/>
            <p:nvPr/>
          </p:nvGrpSpPr>
          <p:grpSpPr>
            <a:xfrm>
              <a:off x="447216" y="1108722"/>
              <a:ext cx="11400298" cy="1513388"/>
              <a:chOff x="447216" y="707024"/>
              <a:chExt cx="11400298" cy="1513388"/>
            </a:xfrm>
          </p:grpSpPr>
          <p:sp>
            <p:nvSpPr>
              <p:cNvPr id="17" name="Rounded Rectangle 16"/>
              <p:cNvSpPr/>
              <p:nvPr/>
            </p:nvSpPr>
            <p:spPr>
              <a:xfrm>
                <a:off x="447216" y="707024"/>
                <a:ext cx="11400298" cy="151338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793857"/>
                <a:ext cx="11163301" cy="1323439"/>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smtClean="0">
                    <a:latin typeface="Arial" pitchFamily="34" charset="0"/>
                    <a:cs typeface="Arial" pitchFamily="34" charset="0"/>
                  </a:rPr>
                  <a:t>Hãy </a:t>
                </a:r>
                <a:r>
                  <a:rPr lang="vi-VN" sz="2600" b="1">
                    <a:latin typeface="Arial" pitchFamily="34" charset="0"/>
                    <a:cs typeface="Arial" pitchFamily="34" charset="0"/>
                  </a:rPr>
                  <a:t>nhớ lại quy tắc nhân đơn thức với đa thức trong </a:t>
                </a:r>
                <a:r>
                  <a:rPr lang="vi-VN" sz="2600" b="1" smtClean="0">
                    <a:latin typeface="Arial" pitchFamily="34" charset="0"/>
                    <a:cs typeface="Arial" pitchFamily="34" charset="0"/>
                  </a:rPr>
                  <a:t>trường </a:t>
                </a:r>
                <a:r>
                  <a:rPr lang="vi-VN" sz="2600" b="1">
                    <a:latin typeface="Arial" pitchFamily="34" charset="0"/>
                    <a:cs typeface="Arial" pitchFamily="34" charset="0"/>
                  </a:rPr>
                  <a:t>hợp chúng có một biến bằng cách thực hiện phép nhân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800" b="1" smtClean="0">
                    <a:solidFill>
                      <a:schemeClr val="accent2">
                        <a:lumMod val="75000"/>
                      </a:schemeClr>
                    </a:solidFill>
                    <a:latin typeface="Arial" pitchFamily="34" charset="0"/>
                    <a:cs typeface="Arial" pitchFamily="34" charset="0"/>
                  </a:rPr>
                  <a:t>(</a:t>
                </a:r>
                <a:r>
                  <a:rPr lang="vi-VN" sz="2800" b="1">
                    <a:solidFill>
                      <a:schemeClr val="accent2">
                        <a:lumMod val="75000"/>
                      </a:schemeClr>
                    </a:solidFill>
                    <a:latin typeface="Arial" pitchFamily="34" charset="0"/>
                    <a:cs typeface="Arial" pitchFamily="34" charset="0"/>
                  </a:rPr>
                  <a:t>5x</a:t>
                </a:r>
                <a:r>
                  <a:rPr lang="vi-VN" sz="2800" b="1" baseline="30000">
                    <a:solidFill>
                      <a:schemeClr val="accent2">
                        <a:lumMod val="75000"/>
                      </a:schemeClr>
                    </a:solidFill>
                    <a:latin typeface="Arial" pitchFamily="34" charset="0"/>
                    <a:cs typeface="Arial" pitchFamily="34" charset="0"/>
                  </a:rPr>
                  <a:t>2</a:t>
                </a:r>
                <a:r>
                  <a:rPr lang="vi-VN" sz="2800" b="1">
                    <a:solidFill>
                      <a:schemeClr val="accent2">
                        <a:lumMod val="75000"/>
                      </a:schemeClr>
                    </a:solidFill>
                    <a:latin typeface="Arial" pitchFamily="34" charset="0"/>
                    <a:cs typeface="Arial" pitchFamily="34" charset="0"/>
                  </a:rPr>
                  <a:t>) . (3x</a:t>
                </a:r>
                <a:r>
                  <a:rPr lang="vi-VN" sz="2800" b="1" baseline="30000">
                    <a:solidFill>
                      <a:schemeClr val="accent2">
                        <a:lumMod val="75000"/>
                      </a:schemeClr>
                    </a:solidFill>
                    <a:latin typeface="Arial" pitchFamily="34" charset="0"/>
                    <a:cs typeface="Arial" pitchFamily="34" charset="0"/>
                  </a:rPr>
                  <a:t>2</a:t>
                </a:r>
                <a:r>
                  <a:rPr lang="vi-VN" sz="2800" b="1">
                    <a:solidFill>
                      <a:schemeClr val="accent2">
                        <a:lumMod val="75000"/>
                      </a:schemeClr>
                    </a:solidFill>
                    <a:latin typeface="Arial" pitchFamily="34" charset="0"/>
                    <a:cs typeface="Arial" pitchFamily="34" charset="0"/>
                  </a:rPr>
                  <a:t> – x – 4</a:t>
                </a:r>
                <a:r>
                  <a:rPr lang="vi-VN" sz="2800" b="1" smtClean="0">
                    <a:solidFill>
                      <a:schemeClr val="accent2">
                        <a:lumMod val="75000"/>
                      </a:schemeClr>
                    </a:solidFill>
                    <a:latin typeface="Arial" pitchFamily="34" charset="0"/>
                    <a:cs typeface="Arial" pitchFamily="34" charset="0"/>
                  </a:rPr>
                  <a:t>)</a:t>
                </a:r>
                <a:endParaRPr lang="vi-VN" sz="2800" b="1">
                  <a:solidFill>
                    <a:schemeClr val="accent2">
                      <a:lumMod val="75000"/>
                    </a:schemeClr>
                  </a:solidFill>
                  <a:latin typeface="Arial" pitchFamily="34" charset="0"/>
                  <a:cs typeface="Arial" pitchFamily="34" charset="0"/>
                </a:endParaRPr>
              </a:p>
            </p:txBody>
          </p:sp>
        </p:grpSp>
        <p:pic>
          <p:nvPicPr>
            <p:cNvPr id="38013" name="Picture 125"/>
            <p:cNvPicPr>
              <a:picLocks noChangeAspect="1" noChangeArrowheads="1"/>
            </p:cNvPicPr>
            <p:nvPr/>
          </p:nvPicPr>
          <p:blipFill rotWithShape="1">
            <a:blip r:embed="rId7">
              <a:extLst>
                <a:ext uri="{28A0092B-C50C-407E-A947-70E740481C1C}">
                  <a14:useLocalDpi xmlns:a14="http://schemas.microsoft.com/office/drawing/2010/main" val="0"/>
                </a:ext>
              </a:extLst>
            </a:blip>
            <a:srcRect r="9419" b="23341"/>
            <a:stretch/>
          </p:blipFill>
          <p:spPr bwMode="auto">
            <a:xfrm>
              <a:off x="456406" y="1170790"/>
              <a:ext cx="1658935" cy="54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9" name="Object 28"/>
          <p:cNvGraphicFramePr>
            <a:graphicFrameLocks noChangeAspect="1"/>
          </p:cNvGraphicFramePr>
          <p:nvPr>
            <p:extLst>
              <p:ext uri="{D42A27DB-BD31-4B8C-83A1-F6EECF244321}">
                <p14:modId xmlns:p14="http://schemas.microsoft.com/office/powerpoint/2010/main" val="1552923933"/>
              </p:ext>
            </p:extLst>
          </p:nvPr>
        </p:nvGraphicFramePr>
        <p:xfrm>
          <a:off x="6627812" y="3956050"/>
          <a:ext cx="2638425" cy="463550"/>
        </p:xfrm>
        <a:graphic>
          <a:graphicData uri="http://schemas.openxmlformats.org/presentationml/2006/ole">
            <mc:AlternateContent xmlns:mc="http://schemas.openxmlformats.org/markup-compatibility/2006">
              <mc:Choice xmlns:v="urn:schemas-microsoft-com:vml" Requires="v">
                <p:oleObj spid="_x0000_s38060" name="Equation" r:id="rId8" imgW="1231560" imgH="215640" progId="Equation.DSMT4">
                  <p:embed/>
                </p:oleObj>
              </mc:Choice>
              <mc:Fallback>
                <p:oleObj name="Equation" r:id="rId8" imgW="1231560" imgH="215640" progId="Equation.DSMT4">
                  <p:embed/>
                  <p:pic>
                    <p:nvPicPr>
                      <p:cNvPr id="0" name=""/>
                      <p:cNvPicPr/>
                      <p:nvPr/>
                    </p:nvPicPr>
                    <p:blipFill>
                      <a:blip r:embed="rId9"/>
                      <a:stretch>
                        <a:fillRect/>
                      </a:stretch>
                    </p:blipFill>
                    <p:spPr>
                      <a:xfrm>
                        <a:off x="6627812" y="3956050"/>
                        <a:ext cx="2638425" cy="463550"/>
                      </a:xfrm>
                      <a:prstGeom prst="rect">
                        <a:avLst/>
                      </a:prstGeom>
                    </p:spPr>
                  </p:pic>
                </p:oleObj>
              </mc:Fallback>
            </mc:AlternateContent>
          </a:graphicData>
        </a:graphic>
      </p:graphicFrame>
    </p:spTree>
    <p:extLst>
      <p:ext uri="{BB962C8B-B14F-4D97-AF65-F5344CB8AC3E}">
        <p14:creationId xmlns:p14="http://schemas.microsoft.com/office/powerpoint/2010/main" val="512234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4" y="26013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74812" y="3171826"/>
            <a:ext cx="1744664" cy="492443"/>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Ta có : </a:t>
            </a:r>
            <a:endParaRPr lang="en-US" sz="26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496211231"/>
              </p:ext>
            </p:extLst>
          </p:nvPr>
        </p:nvGraphicFramePr>
        <p:xfrm>
          <a:off x="3275012" y="3091022"/>
          <a:ext cx="7480300" cy="654050"/>
        </p:xfrm>
        <a:graphic>
          <a:graphicData uri="http://schemas.openxmlformats.org/presentationml/2006/ole">
            <mc:AlternateContent xmlns:mc="http://schemas.openxmlformats.org/markup-compatibility/2006">
              <mc:Choice xmlns:v="urn:schemas-microsoft-com:vml" Requires="v">
                <p:oleObj spid="_x0000_s66626" name="Equation" r:id="rId5" imgW="3492360" imgH="304560" progId="Equation.DSMT4">
                  <p:embed/>
                </p:oleObj>
              </mc:Choice>
              <mc:Fallback>
                <p:oleObj name="Equation" r:id="rId5" imgW="3492360" imgH="304560" progId="Equation.DSMT4">
                  <p:embed/>
                  <p:pic>
                    <p:nvPicPr>
                      <p:cNvPr id="0" name=""/>
                      <p:cNvPicPr/>
                      <p:nvPr/>
                    </p:nvPicPr>
                    <p:blipFill>
                      <a:blip r:embed="rId6"/>
                      <a:stretch>
                        <a:fillRect/>
                      </a:stretch>
                    </p:blipFill>
                    <p:spPr>
                      <a:xfrm>
                        <a:off x="3275012" y="3091022"/>
                        <a:ext cx="7480300" cy="654050"/>
                      </a:xfrm>
                      <a:prstGeom prst="rect">
                        <a:avLst/>
                      </a:prstGeom>
                    </p:spPr>
                  </p:pic>
                </p:oleObj>
              </mc:Fallback>
            </mc:AlternateContent>
          </a:graphicData>
        </a:graphic>
      </p:graphicFrame>
      <p:sp>
        <p:nvSpPr>
          <p:cNvPr id="27"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28" name="TextBox 27"/>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097934504"/>
              </p:ext>
            </p:extLst>
          </p:nvPr>
        </p:nvGraphicFramePr>
        <p:xfrm>
          <a:off x="4570412" y="4495800"/>
          <a:ext cx="3508375" cy="517525"/>
        </p:xfrm>
        <a:graphic>
          <a:graphicData uri="http://schemas.openxmlformats.org/presentationml/2006/ole">
            <mc:AlternateContent xmlns:mc="http://schemas.openxmlformats.org/markup-compatibility/2006">
              <mc:Choice xmlns:v="urn:schemas-microsoft-com:vml" Requires="v">
                <p:oleObj spid="_x0000_s66627" name="Equation" r:id="rId7" imgW="1638000" imgH="241200" progId="Equation.DSMT4">
                  <p:embed/>
                </p:oleObj>
              </mc:Choice>
              <mc:Fallback>
                <p:oleObj name="Equation" r:id="rId7" imgW="1638000" imgH="241200" progId="Equation.DSMT4">
                  <p:embed/>
                  <p:pic>
                    <p:nvPicPr>
                      <p:cNvPr id="0" name=""/>
                      <p:cNvPicPr/>
                      <p:nvPr/>
                    </p:nvPicPr>
                    <p:blipFill>
                      <a:blip r:embed="rId8"/>
                      <a:stretch>
                        <a:fillRect/>
                      </a:stretch>
                    </p:blipFill>
                    <p:spPr>
                      <a:xfrm>
                        <a:off x="4570412" y="4495800"/>
                        <a:ext cx="3508375" cy="517525"/>
                      </a:xfrm>
                      <a:prstGeom prst="rect">
                        <a:avLst/>
                      </a:prstGeom>
                    </p:spPr>
                  </p:pic>
                </p:oleObj>
              </mc:Fallback>
            </mc:AlternateContent>
          </a:graphicData>
        </a:graphic>
      </p:graphicFrame>
      <p:grpSp>
        <p:nvGrpSpPr>
          <p:cNvPr id="2" name="Group 1"/>
          <p:cNvGrpSpPr/>
          <p:nvPr/>
        </p:nvGrpSpPr>
        <p:grpSpPr>
          <a:xfrm>
            <a:off x="447216" y="1108722"/>
            <a:ext cx="11400298" cy="1253478"/>
            <a:chOff x="447216" y="1108722"/>
            <a:chExt cx="11400298" cy="1253478"/>
          </a:xfrm>
        </p:grpSpPr>
        <p:sp>
          <p:nvSpPr>
            <p:cNvPr id="17" name="Rounded Rectangle 16"/>
            <p:cNvSpPr/>
            <p:nvPr/>
          </p:nvSpPr>
          <p:spPr>
            <a:xfrm>
              <a:off x="447216" y="1108722"/>
              <a:ext cx="11400298" cy="125347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210270"/>
              <a:ext cx="11163301" cy="923330"/>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smtClean="0">
                  <a:latin typeface="Arial" pitchFamily="34" charset="0"/>
                  <a:cs typeface="Arial" pitchFamily="34" charset="0"/>
                </a:rPr>
                <a:t>Bằng </a:t>
              </a:r>
              <a:r>
                <a:rPr lang="vi-VN" sz="2600" b="1">
                  <a:latin typeface="Arial" pitchFamily="34" charset="0"/>
                  <a:cs typeface="Arial" pitchFamily="34" charset="0"/>
                </a:rPr>
                <a:t>cách tương tự, hãy làm phép nhân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800" b="1" smtClean="0">
                  <a:solidFill>
                    <a:schemeClr val="accent2">
                      <a:lumMod val="75000"/>
                    </a:schemeClr>
                  </a:solidFill>
                  <a:latin typeface="Arial" pitchFamily="34" charset="0"/>
                  <a:cs typeface="Arial" pitchFamily="34" charset="0"/>
                </a:rPr>
                <a:t>(</a:t>
              </a:r>
              <a:r>
                <a:rPr lang="vi-VN" sz="2800" b="1">
                  <a:solidFill>
                    <a:schemeClr val="accent2">
                      <a:lumMod val="75000"/>
                    </a:schemeClr>
                  </a:solidFill>
                  <a:latin typeface="Arial" pitchFamily="34" charset="0"/>
                  <a:cs typeface="Arial" pitchFamily="34" charset="0"/>
                </a:rPr>
                <a:t>5x</a:t>
              </a:r>
              <a:r>
                <a:rPr lang="vi-VN" sz="2800" b="1" baseline="30000">
                  <a:solidFill>
                    <a:schemeClr val="accent2">
                      <a:lumMod val="75000"/>
                    </a:schemeClr>
                  </a:solidFill>
                  <a:latin typeface="Arial" pitchFamily="34" charset="0"/>
                  <a:cs typeface="Arial" pitchFamily="34" charset="0"/>
                </a:rPr>
                <a:t>2</a:t>
              </a:r>
              <a:r>
                <a:rPr lang="vi-VN" sz="2800" b="1">
                  <a:solidFill>
                    <a:schemeClr val="accent2">
                      <a:lumMod val="75000"/>
                    </a:schemeClr>
                  </a:solidFill>
                  <a:latin typeface="Arial" pitchFamily="34" charset="0"/>
                  <a:cs typeface="Arial" pitchFamily="34" charset="0"/>
                </a:rPr>
                <a:t>y) . (3x</a:t>
              </a:r>
              <a:r>
                <a:rPr lang="vi-VN" sz="2800" b="1" baseline="30000">
                  <a:solidFill>
                    <a:schemeClr val="accent2">
                      <a:lumMod val="75000"/>
                    </a:schemeClr>
                  </a:solidFill>
                  <a:latin typeface="Arial" pitchFamily="34" charset="0"/>
                  <a:cs typeface="Arial" pitchFamily="34" charset="0"/>
                </a:rPr>
                <a:t>2</a:t>
              </a:r>
              <a:r>
                <a:rPr lang="vi-VN" sz="2800" b="1">
                  <a:solidFill>
                    <a:schemeClr val="accent2">
                      <a:lumMod val="75000"/>
                    </a:schemeClr>
                  </a:solidFill>
                  <a:latin typeface="Arial" pitchFamily="34" charset="0"/>
                  <a:cs typeface="Arial" pitchFamily="34" charset="0"/>
                </a:rPr>
                <a:t>y – xy – 4y</a:t>
              </a:r>
              <a:r>
                <a:rPr lang="vi-VN" sz="2800" b="1" smtClean="0">
                  <a:solidFill>
                    <a:schemeClr val="accent2">
                      <a:lumMod val="75000"/>
                    </a:schemeClr>
                  </a:solidFill>
                  <a:latin typeface="Arial" pitchFamily="34" charset="0"/>
                  <a:cs typeface="Arial" pitchFamily="34" charset="0"/>
                </a:rPr>
                <a:t>)</a:t>
              </a:r>
              <a:endParaRPr lang="vi-VN" sz="2600" b="1">
                <a:solidFill>
                  <a:schemeClr val="accent2">
                    <a:lumMod val="75000"/>
                  </a:schemeClr>
                </a:solidFill>
                <a:latin typeface="Arial" pitchFamily="34" charset="0"/>
                <a:cs typeface="Arial" pitchFamily="34" charset="0"/>
              </a:endParaRPr>
            </a:p>
          </p:txBody>
        </p:sp>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14758" b="30807"/>
            <a:stretch/>
          </p:blipFill>
          <p:spPr bwMode="auto">
            <a:xfrm>
              <a:off x="447216" y="1123437"/>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1588279348"/>
              </p:ext>
            </p:extLst>
          </p:nvPr>
        </p:nvGraphicFramePr>
        <p:xfrm>
          <a:off x="4570412" y="3733800"/>
          <a:ext cx="6746875" cy="654050"/>
        </p:xfrm>
        <a:graphic>
          <a:graphicData uri="http://schemas.openxmlformats.org/presentationml/2006/ole">
            <mc:AlternateContent xmlns:mc="http://schemas.openxmlformats.org/markup-compatibility/2006">
              <mc:Choice xmlns:v="urn:schemas-microsoft-com:vml" Requires="v">
                <p:oleObj spid="_x0000_s66628" name="Equation" r:id="rId10" imgW="3149280" imgH="304560" progId="Equation.DSMT4">
                  <p:embed/>
                </p:oleObj>
              </mc:Choice>
              <mc:Fallback>
                <p:oleObj name="Equation" r:id="rId10" imgW="3149280" imgH="304560" progId="Equation.DSMT4">
                  <p:embed/>
                  <p:pic>
                    <p:nvPicPr>
                      <p:cNvPr id="0" name=""/>
                      <p:cNvPicPr/>
                      <p:nvPr/>
                    </p:nvPicPr>
                    <p:blipFill>
                      <a:blip r:embed="rId11"/>
                      <a:stretch>
                        <a:fillRect/>
                      </a:stretch>
                    </p:blipFill>
                    <p:spPr>
                      <a:xfrm>
                        <a:off x="4570412" y="3733800"/>
                        <a:ext cx="6746875" cy="654050"/>
                      </a:xfrm>
                      <a:prstGeom prst="rect">
                        <a:avLst/>
                      </a:prstGeom>
                    </p:spPr>
                  </p:pic>
                </p:oleObj>
              </mc:Fallback>
            </mc:AlternateContent>
          </a:graphicData>
        </a:graphic>
      </p:graphicFrame>
    </p:spTree>
    <p:extLst>
      <p:ext uri="{BB962C8B-B14F-4D97-AF65-F5344CB8AC3E}">
        <p14:creationId xmlns:p14="http://schemas.microsoft.com/office/powerpoint/2010/main" val="2967062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25961" y="1219200"/>
            <a:ext cx="11359651" cy="1760564"/>
            <a:chOff x="379411" y="836861"/>
            <a:chExt cx="11359651" cy="1760564"/>
          </a:xfrm>
        </p:grpSpPr>
        <p:sp>
          <p:nvSpPr>
            <p:cNvPr id="21" name="Rounded Rectangle 20"/>
            <p:cNvSpPr/>
            <p:nvPr/>
          </p:nvSpPr>
          <p:spPr>
            <a:xfrm>
              <a:off x="379411" y="836861"/>
              <a:ext cx="11125201" cy="1608164"/>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5902"/>
              <a:ext cx="9677393" cy="1292662"/>
            </a:xfrm>
            <a:prstGeom prst="rect">
              <a:avLst/>
            </a:prstGeom>
            <a:noFill/>
          </p:spPr>
          <p:txBody>
            <a:bodyPr wrap="square" rtlCol="0">
              <a:spAutoFit/>
            </a:bodyPr>
            <a:lstStyle/>
            <a:p>
              <a:pPr marL="342900" indent="-342900" algn="just">
                <a:buFont typeface="Arial" pitchFamily="34" charset="0"/>
                <a:buChar char="•"/>
              </a:pPr>
              <a:r>
                <a:rPr lang="en-US" sz="2600" b="1" smtClean="0">
                  <a:solidFill>
                    <a:schemeClr val="accent2">
                      <a:lumMod val="75000"/>
                    </a:schemeClr>
                  </a:solidFill>
                  <a:latin typeface="Arial" pitchFamily="34" charset="0"/>
                  <a:cs typeface="Arial" pitchFamily="34" charset="0"/>
                </a:rPr>
                <a:t>Quy tắc : </a:t>
              </a:r>
              <a:r>
                <a:rPr lang="en-US" sz="2600" b="1" smtClean="0">
                  <a:latin typeface="Arial" pitchFamily="34" charset="0"/>
                  <a:cs typeface="Arial" pitchFamily="34" charset="0"/>
                </a:rPr>
                <a:t>Muốn nhân một đơn thức với một đa thức, ta nhân đơn thức với từng hạng tử của đa thức rồi cộng các tích lại với nhau.</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4012" y="1281934"/>
              <a:ext cx="1225050" cy="1315491"/>
            </a:xfrm>
            <a:prstGeom prst="rect">
              <a:avLst/>
            </a:prstGeom>
          </p:spPr>
        </p:pic>
      </p:grpSp>
      <p:grpSp>
        <p:nvGrpSpPr>
          <p:cNvPr id="2" name="Group 1"/>
          <p:cNvGrpSpPr/>
          <p:nvPr/>
        </p:nvGrpSpPr>
        <p:grpSpPr>
          <a:xfrm>
            <a:off x="1095375" y="3544742"/>
            <a:ext cx="9663662" cy="1332058"/>
            <a:chOff x="1095375" y="3766468"/>
            <a:chExt cx="9663662" cy="1332058"/>
          </a:xfrm>
        </p:grpSpPr>
        <p:sp>
          <p:nvSpPr>
            <p:cNvPr id="26" name="Rounded Rectangle 25"/>
            <p:cNvSpPr/>
            <p:nvPr/>
          </p:nvSpPr>
          <p:spPr>
            <a:xfrm>
              <a:off x="1095375" y="3766468"/>
              <a:ext cx="9418637" cy="1117476"/>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7" name="TextBox 16"/>
            <p:cNvSpPr txBox="1"/>
            <p:nvPr/>
          </p:nvSpPr>
          <p:spPr>
            <a:xfrm>
              <a:off x="1370012" y="3879326"/>
              <a:ext cx="8458200" cy="892552"/>
            </a:xfrm>
            <a:prstGeom prst="rect">
              <a:avLst/>
            </a:prstGeom>
            <a:noFill/>
          </p:spPr>
          <p:txBody>
            <a:bodyPr wrap="square" rtlCol="0">
              <a:spAutoFit/>
            </a:bodyPr>
            <a:lstStyle/>
            <a:p>
              <a:pPr marL="342900" indent="-342900">
                <a:buFont typeface="Wingdings" pitchFamily="2" charset="2"/>
                <a:buChar char="v"/>
              </a:pPr>
              <a:r>
                <a:rPr lang="en-US" sz="2600" b="1">
                  <a:solidFill>
                    <a:schemeClr val="accent2">
                      <a:lumMod val="75000"/>
                    </a:schemeClr>
                  </a:solidFill>
                  <a:latin typeface="Arial" pitchFamily="34" charset="0"/>
                  <a:cs typeface="Arial" pitchFamily="34" charset="0"/>
                </a:rPr>
                <a:t>Lưu ý </a:t>
              </a:r>
              <a:r>
                <a:rPr lang="vi-VN" sz="2600" b="1">
                  <a:latin typeface="Arial" pitchFamily="34" charset="0"/>
                  <a:cs typeface="Arial" pitchFamily="34" charset="0"/>
                </a:rPr>
                <a:t>: </a:t>
              </a:r>
              <a:r>
                <a:rPr lang="en-US" sz="2600" b="1" smtClean="0">
                  <a:latin typeface="Arial" pitchFamily="34" charset="0"/>
                  <a:cs typeface="Arial" pitchFamily="34" charset="0"/>
                </a:rPr>
                <a:t>Tích của một đơn thức với một đa thức          </a:t>
              </a:r>
              <a:br>
                <a:rPr lang="en-US" sz="2600" b="1" smtClean="0">
                  <a:latin typeface="Arial" pitchFamily="34" charset="0"/>
                  <a:cs typeface="Arial" pitchFamily="34" charset="0"/>
                </a:rPr>
              </a:br>
              <a:r>
                <a:rPr lang="en-US" sz="2600" b="1" smtClean="0">
                  <a:latin typeface="Arial" pitchFamily="34" charset="0"/>
                  <a:cs typeface="Arial" pitchFamily="34" charset="0"/>
                </a:rPr>
                <a:t>	    cũng là một đa thức.</a:t>
              </a:r>
              <a:endParaRPr lang="en-US" sz="2600" b="1">
                <a:latin typeface="Arial" pitchFamily="34" charset="0"/>
                <a:cs typeface="Arial" pitchFamily="34" charset="0"/>
              </a:endParaRPr>
            </a:p>
          </p:txBody>
        </p:sp>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783398" y="3871225"/>
              <a:ext cx="975639" cy="12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16" name="TextBox 15"/>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51433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376" y="1012972"/>
            <a:ext cx="11735236" cy="1523605"/>
            <a:chOff x="150376" y="733406"/>
            <a:chExt cx="11735236" cy="1523605"/>
          </a:xfrm>
        </p:grpSpPr>
        <p:sp>
          <p:nvSpPr>
            <p:cNvPr id="8" name="Rounded Rectangle 7"/>
            <p:cNvSpPr/>
            <p:nvPr/>
          </p:nvSpPr>
          <p:spPr>
            <a:xfrm>
              <a:off x="1742930" y="841184"/>
              <a:ext cx="10142682" cy="12162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2513012" y="939634"/>
                  <a:ext cx="9144000" cy="98967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Thực hiện phép nhân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d>
                        <m:dPr>
                          <m:ctrlPr>
                            <a:rPr lang="en-US" sz="2600" b="1" i="1" smtClean="0">
                              <a:solidFill>
                                <a:schemeClr val="accent2">
                                  <a:lumMod val="75000"/>
                                </a:schemeClr>
                              </a:solidFill>
                              <a:latin typeface="Cambria Math"/>
                              <a:cs typeface="Arial" pitchFamily="34" charset="0"/>
                            </a:rPr>
                          </m:ctrlPr>
                        </m:dPr>
                        <m:e>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𝟒</m:t>
                          </m:r>
                          <m:r>
                            <a:rPr lang="en-US" sz="2600" b="1" i="1" smtClean="0">
                              <a:solidFill>
                                <a:schemeClr val="accent2">
                                  <a:lumMod val="75000"/>
                                </a:schemeClr>
                              </a:solidFill>
                              <a:latin typeface="Cambria Math"/>
                              <a:cs typeface="Arial" pitchFamily="34" charset="0"/>
                            </a:rPr>
                            <m:t>𝒙𝒚</m:t>
                          </m:r>
                        </m:e>
                      </m:d>
                      <m:r>
                        <a:rPr lang="en-US" sz="2600" b="1" i="1" smtClean="0">
                          <a:solidFill>
                            <a:schemeClr val="accent2">
                              <a:lumMod val="75000"/>
                            </a:schemeClr>
                          </a:solidFill>
                          <a:latin typeface="Cambria Math"/>
                          <a:cs typeface="Arial" pitchFamily="34" charset="0"/>
                        </a:rPr>
                        <m:t>.</m:t>
                      </m:r>
                      <m:d>
                        <m:dPr>
                          <m:ctrlPr>
                            <a:rPr lang="en-US" sz="2600" b="1" i="1" smtClean="0">
                              <a:solidFill>
                                <a:schemeClr val="accent2">
                                  <a:lumMod val="75000"/>
                                </a:schemeClr>
                              </a:solidFill>
                              <a:latin typeface="Cambria Math"/>
                              <a:cs typeface="Arial" pitchFamily="34" charset="0"/>
                            </a:rPr>
                          </m:ctrlPr>
                        </m:dPr>
                        <m:e>
                          <m:r>
                            <a:rPr lang="en-US" sz="2600" b="1" i="1" smtClean="0">
                              <a:solidFill>
                                <a:schemeClr val="accent2">
                                  <a:lumMod val="75000"/>
                                </a:schemeClr>
                              </a:solidFill>
                              <a:latin typeface="Cambria Math"/>
                              <a:cs typeface="Arial" pitchFamily="34" charset="0"/>
                            </a:rPr>
                            <m:t>𝟐</m:t>
                          </m:r>
                          <m:sSup>
                            <m:sSupPr>
                              <m:ctrlPr>
                                <a:rPr lang="en-US" sz="2600" b="1" i="1" smtClean="0">
                                  <a:solidFill>
                                    <a:schemeClr val="accent2">
                                      <a:lumMod val="75000"/>
                                    </a:schemeClr>
                                  </a:solidFill>
                                  <a:latin typeface="Cambria Math"/>
                                  <a:cs typeface="Arial" pitchFamily="34" charset="0"/>
                                </a:rPr>
                              </m:ctrlPr>
                            </m:sSupPr>
                            <m:e>
                              <m:r>
                                <a:rPr lang="en-US" sz="2600" b="1" i="1" smtClean="0">
                                  <a:solidFill>
                                    <a:schemeClr val="accent2">
                                      <a:lumMod val="75000"/>
                                    </a:schemeClr>
                                  </a:solidFill>
                                  <a:latin typeface="Cambria Math"/>
                                  <a:cs typeface="Arial" pitchFamily="34" charset="0"/>
                                </a:rPr>
                                <m:t>𝒙</m:t>
                              </m:r>
                            </m:e>
                            <m:sup>
                              <m:r>
                                <a:rPr lang="en-US" sz="2600" b="1" i="1" smtClean="0">
                                  <a:solidFill>
                                    <a:schemeClr val="accent2">
                                      <a:lumMod val="75000"/>
                                    </a:schemeClr>
                                  </a:solidFill>
                                  <a:latin typeface="Cambria Math"/>
                                  <a:cs typeface="Arial" pitchFamily="34" charset="0"/>
                                </a:rPr>
                                <m:t>𝟐</m:t>
                              </m:r>
                            </m:sup>
                          </m:sSup>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𝒙𝒚</m:t>
                          </m:r>
                          <m:r>
                            <a:rPr lang="en-US" sz="2600" b="1" i="1" smtClean="0">
                              <a:solidFill>
                                <a:schemeClr val="accent2">
                                  <a:lumMod val="75000"/>
                                </a:schemeClr>
                              </a:solidFill>
                              <a:latin typeface="Cambria Math"/>
                              <a:cs typeface="Arial" pitchFamily="34" charset="0"/>
                            </a:rPr>
                            <m:t>−</m:t>
                          </m:r>
                          <m:sSup>
                            <m:sSupPr>
                              <m:ctrlPr>
                                <a:rPr lang="en-US" sz="2600" b="1" i="1" smtClean="0">
                                  <a:solidFill>
                                    <a:schemeClr val="accent2">
                                      <a:lumMod val="75000"/>
                                    </a:schemeClr>
                                  </a:solidFill>
                                  <a:latin typeface="Cambria Math"/>
                                  <a:cs typeface="Arial" pitchFamily="34" charset="0"/>
                                </a:rPr>
                              </m:ctrlPr>
                            </m:sSupPr>
                            <m:e>
                              <m:r>
                                <a:rPr lang="en-US" sz="2600" b="1" i="1" smtClean="0">
                                  <a:solidFill>
                                    <a:schemeClr val="accent2">
                                      <a:lumMod val="75000"/>
                                    </a:schemeClr>
                                  </a:solidFill>
                                  <a:latin typeface="Cambria Math"/>
                                  <a:cs typeface="Arial" pitchFamily="34" charset="0"/>
                                </a:rPr>
                                <m:t>𝒚</m:t>
                              </m:r>
                            </m:e>
                            <m:sup>
                              <m:r>
                                <a:rPr lang="en-US" sz="2600" b="1" i="1" smtClean="0">
                                  <a:solidFill>
                                    <a:schemeClr val="accent2">
                                      <a:lumMod val="75000"/>
                                    </a:schemeClr>
                                  </a:solidFill>
                                  <a:latin typeface="Cambria Math"/>
                                  <a:cs typeface="Arial" pitchFamily="34" charset="0"/>
                                </a:rPr>
                                <m:t>𝟐</m:t>
                              </m:r>
                            </m:sup>
                          </m:sSup>
                        </m:e>
                      </m:d>
                    </m:oMath>
                  </a14:m>
                  <a:endParaRPr lang="vi-VN" sz="2800" b="1">
                    <a:solidFill>
                      <a:schemeClr val="accent2">
                        <a:lumMod val="75000"/>
                      </a:schemeClr>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513012" y="939634"/>
                  <a:ext cx="9144000" cy="989672"/>
                </a:xfrm>
                <a:prstGeom prst="rect">
                  <a:avLst/>
                </a:prstGeom>
                <a:blipFill rotWithShape="1">
                  <a:blip r:embed="rId5"/>
                  <a:stretch>
                    <a:fillRect l="-800" t="-43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610553636"/>
              </p:ext>
            </p:extLst>
          </p:nvPr>
        </p:nvGraphicFramePr>
        <p:xfrm>
          <a:off x="1779442" y="2951982"/>
          <a:ext cx="9818687" cy="717550"/>
        </p:xfrm>
        <a:graphic>
          <a:graphicData uri="http://schemas.openxmlformats.org/presentationml/2006/ole">
            <mc:AlternateContent xmlns:mc="http://schemas.openxmlformats.org/markup-compatibility/2006">
              <mc:Choice xmlns:v="urn:schemas-microsoft-com:vml" Requires="v">
                <p:oleObj spid="_x0000_s68668" name="Equation" r:id="rId8" imgW="4178160" imgH="304560" progId="Equation.DSMT4">
                  <p:embed/>
                </p:oleObj>
              </mc:Choice>
              <mc:Fallback>
                <p:oleObj name="Equation" r:id="rId8" imgW="4178160" imgH="304560" progId="Equation.DSMT4">
                  <p:embed/>
                  <p:pic>
                    <p:nvPicPr>
                      <p:cNvPr id="0" name=""/>
                      <p:cNvPicPr>
                        <a:picLocks noChangeAspect="1" noChangeArrowheads="1"/>
                      </p:cNvPicPr>
                      <p:nvPr/>
                    </p:nvPicPr>
                    <p:blipFill>
                      <a:blip r:embed="rId9"/>
                      <a:srcRect/>
                      <a:stretch>
                        <a:fillRect/>
                      </a:stretch>
                    </p:blipFill>
                    <p:spPr bwMode="auto">
                      <a:xfrm>
                        <a:off x="1779442" y="2951982"/>
                        <a:ext cx="98186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4" y="95249"/>
            <a:ext cx="4961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NHÂN ĐƠN THỨC VỚI ĐA THỨC</a:t>
            </a:r>
            <a:endParaRPr lang="vi-VN" sz="1900" b="1">
              <a:solidFill>
                <a:schemeClr val="bg1"/>
              </a:solidFill>
              <a:latin typeface="Arial" pitchFamily="34" charset="0"/>
              <a:cs typeface="Arial" pitchFamily="34" charset="0"/>
            </a:endParaRPr>
          </a:p>
        </p:txBody>
      </p:sp>
      <p:sp>
        <p:nvSpPr>
          <p:cNvPr id="15" name="TextBox 14"/>
          <p:cNvSpPr txBox="1"/>
          <p:nvPr/>
        </p:nvSpPr>
        <p:spPr>
          <a:xfrm>
            <a:off x="379412" y="609600"/>
            <a:ext cx="51816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Nhân đơn thức với đa thức</a:t>
            </a:r>
            <a:endParaRPr lang="vi-VN" sz="2600" b="1">
              <a:solidFill>
                <a:schemeClr val="accent2">
                  <a:lumMod val="75000"/>
                </a:schemeClr>
              </a:solidFill>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106607253"/>
              </p:ext>
            </p:extLst>
          </p:nvPr>
        </p:nvGraphicFramePr>
        <p:xfrm>
          <a:off x="5027612" y="3721100"/>
          <a:ext cx="5610225" cy="657225"/>
        </p:xfrm>
        <a:graphic>
          <a:graphicData uri="http://schemas.openxmlformats.org/presentationml/2006/ole">
            <mc:AlternateContent xmlns:mc="http://schemas.openxmlformats.org/markup-compatibility/2006">
              <mc:Choice xmlns:v="urn:schemas-microsoft-com:vml" Requires="v">
                <p:oleObj spid="_x0000_s68669" name="Equation" r:id="rId10" imgW="2387520" imgH="279360" progId="Equation.DSMT4">
                  <p:embed/>
                </p:oleObj>
              </mc:Choice>
              <mc:Fallback>
                <p:oleObj name="Equation" r:id="rId10" imgW="2387520" imgH="279360" progId="Equation.DSMT4">
                  <p:embed/>
                  <p:pic>
                    <p:nvPicPr>
                      <p:cNvPr id="0" name=""/>
                      <p:cNvPicPr>
                        <a:picLocks noChangeAspect="1" noChangeArrowheads="1"/>
                      </p:cNvPicPr>
                      <p:nvPr/>
                    </p:nvPicPr>
                    <p:blipFill>
                      <a:blip r:embed="rId11"/>
                      <a:srcRect/>
                      <a:stretch>
                        <a:fillRect/>
                      </a:stretch>
                    </p:blipFill>
                    <p:spPr bwMode="auto">
                      <a:xfrm>
                        <a:off x="5027612" y="3721100"/>
                        <a:ext cx="5610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47578977"/>
              </p:ext>
            </p:extLst>
          </p:nvPr>
        </p:nvGraphicFramePr>
        <p:xfrm>
          <a:off x="5027612" y="4537075"/>
          <a:ext cx="3402013" cy="568325"/>
        </p:xfrm>
        <a:graphic>
          <a:graphicData uri="http://schemas.openxmlformats.org/presentationml/2006/ole">
            <mc:AlternateContent xmlns:mc="http://schemas.openxmlformats.org/markup-compatibility/2006">
              <mc:Choice xmlns:v="urn:schemas-microsoft-com:vml" Requires="v">
                <p:oleObj spid="_x0000_s68670" name="Equation" r:id="rId12" imgW="1447560" imgH="241200" progId="Equation.DSMT4">
                  <p:embed/>
                </p:oleObj>
              </mc:Choice>
              <mc:Fallback>
                <p:oleObj name="Equation" r:id="rId12" imgW="1447560" imgH="241200" progId="Equation.DSMT4">
                  <p:embed/>
                  <p:pic>
                    <p:nvPicPr>
                      <p:cNvPr id="0" name=""/>
                      <p:cNvPicPr>
                        <a:picLocks noChangeAspect="1" noChangeArrowheads="1"/>
                      </p:cNvPicPr>
                      <p:nvPr/>
                    </p:nvPicPr>
                    <p:blipFill>
                      <a:blip r:embed="rId13"/>
                      <a:srcRect/>
                      <a:stretch>
                        <a:fillRect/>
                      </a:stretch>
                    </p:blipFill>
                    <p:spPr bwMode="auto">
                      <a:xfrm>
                        <a:off x="5027612" y="4537075"/>
                        <a:ext cx="340201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1446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41605</TotalTime>
  <Words>723</Words>
  <Application>Microsoft Office PowerPoint</Application>
  <PresentationFormat>Custom</PresentationFormat>
  <Paragraphs>112</Paragraphs>
  <Slides>26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2601</cp:revision>
  <dcterms:created xsi:type="dcterms:W3CDTF">2021-08-04T05:24:17Z</dcterms:created>
  <dcterms:modified xsi:type="dcterms:W3CDTF">2023-08-13T01:29:25Z</dcterms:modified>
</cp:coreProperties>
</file>