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6" r:id="rId2"/>
    <p:sldId id="522" r:id="rId3"/>
    <p:sldId id="262" r:id="rId4"/>
    <p:sldId id="519" r:id="rId5"/>
    <p:sldId id="546" r:id="rId6"/>
    <p:sldId id="257" r:id="rId7"/>
    <p:sldId id="525" r:id="rId8"/>
    <p:sldId id="526" r:id="rId9"/>
    <p:sldId id="540" r:id="rId10"/>
    <p:sldId id="527" r:id="rId11"/>
    <p:sldId id="528" r:id="rId12"/>
    <p:sldId id="5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7CD19-D345-48B6-B396-BB945BE082E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92B82D-C4C0-4727-BC60-E1F743F2C17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vi-VN" sz="3000" b="1" dirty="0">
              <a:solidFill>
                <a:srgbClr val="FFFF00"/>
              </a:solidFill>
              <a:latin typeface="+mj-lt"/>
            </a:rPr>
            <a:t>Mở đoạn: </a:t>
          </a:r>
          <a:r>
            <a:rPr lang="vi-VN" sz="3000" b="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Giới thiệu nhan đề, tác giả và nêu ấn tượng, cảm xúc chung về bài thơ.</a:t>
          </a:r>
          <a:endParaRPr lang="en-US" sz="3000" b="0" dirty="0">
            <a:solidFill>
              <a:schemeClr val="accent4">
                <a:lumMod val="20000"/>
                <a:lumOff val="80000"/>
              </a:schemeClr>
            </a:solidFill>
            <a:latin typeface="+mj-lt"/>
          </a:endParaRPr>
        </a:p>
      </dgm:t>
    </dgm:pt>
    <dgm:pt modelId="{E728458F-51A8-46FE-AB2F-B4B7F480F71F}" type="parTrans" cxnId="{E8369FB5-4EE9-4D65-B46F-2EECEE457B4F}">
      <dgm:prSet/>
      <dgm:spPr/>
      <dgm:t>
        <a:bodyPr/>
        <a:lstStyle/>
        <a:p>
          <a:endParaRPr lang="en-US"/>
        </a:p>
      </dgm:t>
    </dgm:pt>
    <dgm:pt modelId="{A95508F8-44CF-4427-AA7A-DA017639532C}" type="sibTrans" cxnId="{E8369FB5-4EE9-4D65-B46F-2EECEE457B4F}">
      <dgm:prSet/>
      <dgm:spPr/>
      <dgm:t>
        <a:bodyPr/>
        <a:lstStyle/>
        <a:p>
          <a:endParaRPr lang="en-US"/>
        </a:p>
      </dgm:t>
    </dgm:pt>
    <dgm:pt modelId="{8AE3B220-83B9-4D5D-83BD-E0256651992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vi-VN" sz="3000" b="1" dirty="0">
              <a:solidFill>
                <a:srgbClr val="FFFF00"/>
              </a:solidFill>
              <a:latin typeface="+mj-lt"/>
            </a:rPr>
            <a:t>Thân đoạn: </a:t>
          </a:r>
          <a:r>
            <a:rPr lang="vi-VN" sz="3000" b="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Trình bày cảm xúc về </a:t>
          </a:r>
          <a:r>
            <a:rPr lang="en-US" sz="3000" b="0" dirty="0" err="1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nội</a:t>
          </a:r>
          <a:r>
            <a:rPr lang="en-US" sz="3000" b="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 dung </a:t>
          </a:r>
          <a:r>
            <a:rPr lang="en-US" sz="3000" b="0" dirty="0" err="1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và</a:t>
          </a:r>
          <a:r>
            <a:rPr lang="en-US" sz="3000" b="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 </a:t>
          </a:r>
          <a:r>
            <a:rPr lang="en-US" sz="3000" b="0" dirty="0" err="1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nghệ</a:t>
          </a:r>
          <a:r>
            <a:rPr lang="en-US" sz="3000" b="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 </a:t>
          </a:r>
          <a:r>
            <a:rPr lang="en-US" sz="3000" b="0" dirty="0" err="1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thuật</a:t>
          </a:r>
          <a:r>
            <a:rPr lang="en-US" sz="3000" b="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 </a:t>
          </a:r>
          <a:r>
            <a:rPr lang="en-US" sz="3000" b="0" dirty="0" err="1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của</a:t>
          </a:r>
          <a:r>
            <a:rPr lang="en-US" sz="3000" b="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 </a:t>
          </a:r>
          <a:r>
            <a:rPr lang="vi-VN" sz="3000" b="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bài thơ</a:t>
          </a:r>
          <a:r>
            <a:rPr lang="en-US" sz="3000" b="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.</a:t>
          </a:r>
        </a:p>
      </dgm:t>
    </dgm:pt>
    <dgm:pt modelId="{B875C7B8-3FE5-4F2C-B5DA-F1C73001EB1A}" type="sibTrans" cxnId="{A5D38D4C-7493-4921-9E01-CC6C46670DD0}">
      <dgm:prSet/>
      <dgm:spPr/>
      <dgm:t>
        <a:bodyPr/>
        <a:lstStyle/>
        <a:p>
          <a:endParaRPr lang="en-US"/>
        </a:p>
      </dgm:t>
    </dgm:pt>
    <dgm:pt modelId="{241A8D7F-385B-4BB3-AEDA-D125A474EAB8}" type="parTrans" cxnId="{A5D38D4C-7493-4921-9E01-CC6C46670DD0}">
      <dgm:prSet/>
      <dgm:spPr/>
      <dgm:t>
        <a:bodyPr/>
        <a:lstStyle/>
        <a:p>
          <a:endParaRPr lang="en-US"/>
        </a:p>
      </dgm:t>
    </dgm:pt>
    <dgm:pt modelId="{52710843-B64B-4BFB-B88A-5075EA5BE8B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vi-VN" sz="3000" b="1" dirty="0">
              <a:solidFill>
                <a:srgbClr val="FFFF00"/>
              </a:solidFill>
              <a:latin typeface="+mj-lt"/>
            </a:rPr>
            <a:t>Kết đoạn: </a:t>
          </a:r>
          <a:r>
            <a:rPr lang="vi-VN" sz="3000" b="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Khái quát lại những ấn tượng, cảm xúc về bài thơ.</a:t>
          </a:r>
          <a:endParaRPr lang="en-US" sz="3000" b="0" dirty="0">
            <a:solidFill>
              <a:schemeClr val="accent4">
                <a:lumMod val="20000"/>
                <a:lumOff val="80000"/>
              </a:schemeClr>
            </a:solidFill>
            <a:latin typeface="+mj-lt"/>
          </a:endParaRPr>
        </a:p>
      </dgm:t>
    </dgm:pt>
    <dgm:pt modelId="{A14A910B-CB08-4081-9067-98B7F3E49989}" type="parTrans" cxnId="{453EA187-CF31-4027-8AD2-05508ABEE2B1}">
      <dgm:prSet/>
      <dgm:spPr/>
      <dgm:t>
        <a:bodyPr/>
        <a:lstStyle/>
        <a:p>
          <a:endParaRPr lang="en-US"/>
        </a:p>
      </dgm:t>
    </dgm:pt>
    <dgm:pt modelId="{E5316035-D64C-404D-9D41-170F07C884AE}" type="sibTrans" cxnId="{453EA187-CF31-4027-8AD2-05508ABEE2B1}">
      <dgm:prSet/>
      <dgm:spPr/>
      <dgm:t>
        <a:bodyPr/>
        <a:lstStyle/>
        <a:p>
          <a:endParaRPr lang="en-US"/>
        </a:p>
      </dgm:t>
    </dgm:pt>
    <dgm:pt modelId="{378946E2-FB06-4D1C-8D26-73B23DE8B4F7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E7CB3-C9D7-43AA-9A78-755FC2F0891F}" type="sibTrans" cxnId="{8A8469AE-AC90-48AF-93DD-D3C88D1F2B64}">
      <dgm:prSet/>
      <dgm:spPr/>
      <dgm:t>
        <a:bodyPr/>
        <a:lstStyle/>
        <a:p>
          <a:endParaRPr lang="en-US"/>
        </a:p>
      </dgm:t>
    </dgm:pt>
    <dgm:pt modelId="{B46ED4A2-1C89-4271-861F-BB106CC8141F}" type="parTrans" cxnId="{8A8469AE-AC90-48AF-93DD-D3C88D1F2B64}">
      <dgm:prSet/>
      <dgm:spPr/>
      <dgm:t>
        <a:bodyPr/>
        <a:lstStyle/>
        <a:p>
          <a:endParaRPr lang="en-US"/>
        </a:p>
      </dgm:t>
    </dgm:pt>
    <dgm:pt modelId="{C4EA9F57-0F4D-49EF-923C-53D462A70620}" type="pres">
      <dgm:prSet presAssocID="{8287CD19-D345-48B6-B396-BB945BE082E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B1E853E-861F-4D56-862E-AC19DB512542}" type="pres">
      <dgm:prSet presAssocID="{378946E2-FB06-4D1C-8D26-73B23DE8B4F7}" presName="root1" presStyleCnt="0"/>
      <dgm:spPr/>
    </dgm:pt>
    <dgm:pt modelId="{168D0C32-3B8D-44AE-863E-4246170D006A}" type="pres">
      <dgm:prSet presAssocID="{378946E2-FB06-4D1C-8D26-73B23DE8B4F7}" presName="LevelOneTextNode" presStyleLbl="node0" presStyleIdx="0" presStyleCnt="1">
        <dgm:presLayoutVars>
          <dgm:chPref val="3"/>
        </dgm:presLayoutVars>
      </dgm:prSet>
      <dgm:spPr/>
    </dgm:pt>
    <dgm:pt modelId="{9512637D-6DA3-4865-8598-00CDBF55094A}" type="pres">
      <dgm:prSet presAssocID="{378946E2-FB06-4D1C-8D26-73B23DE8B4F7}" presName="level2hierChild" presStyleCnt="0"/>
      <dgm:spPr/>
    </dgm:pt>
    <dgm:pt modelId="{D22ECCBF-DDAA-4AC1-A697-713D0DF3F503}" type="pres">
      <dgm:prSet presAssocID="{E728458F-51A8-46FE-AB2F-B4B7F480F71F}" presName="conn2-1" presStyleLbl="parChTrans1D2" presStyleIdx="0" presStyleCnt="3"/>
      <dgm:spPr/>
    </dgm:pt>
    <dgm:pt modelId="{11C136CC-0E6C-499F-AC7A-218DF8EDC342}" type="pres">
      <dgm:prSet presAssocID="{E728458F-51A8-46FE-AB2F-B4B7F480F71F}" presName="connTx" presStyleLbl="parChTrans1D2" presStyleIdx="0" presStyleCnt="3"/>
      <dgm:spPr/>
    </dgm:pt>
    <dgm:pt modelId="{F1003AE3-2563-4D1E-9CE9-9B923FD68607}" type="pres">
      <dgm:prSet presAssocID="{8D92B82D-C4C0-4727-BC60-E1F743F2C176}" presName="root2" presStyleCnt="0"/>
      <dgm:spPr/>
    </dgm:pt>
    <dgm:pt modelId="{61D4E307-A601-45F2-835A-E525DAAE3E4D}" type="pres">
      <dgm:prSet presAssocID="{8D92B82D-C4C0-4727-BC60-E1F743F2C176}" presName="LevelTwoTextNode" presStyleLbl="node2" presStyleIdx="0" presStyleCnt="3" custScaleX="207456" custScaleY="128700" custLinFactNeighborY="0">
        <dgm:presLayoutVars>
          <dgm:chPref val="3"/>
        </dgm:presLayoutVars>
      </dgm:prSet>
      <dgm:spPr/>
    </dgm:pt>
    <dgm:pt modelId="{80F40D7B-88CD-4A6A-AF75-AEC5C179E230}" type="pres">
      <dgm:prSet presAssocID="{8D92B82D-C4C0-4727-BC60-E1F743F2C176}" presName="level3hierChild" presStyleCnt="0"/>
      <dgm:spPr/>
    </dgm:pt>
    <dgm:pt modelId="{E95974E3-7CFA-4AB9-ABC3-D512D81EFA5C}" type="pres">
      <dgm:prSet presAssocID="{241A8D7F-385B-4BB3-AEDA-D125A474EAB8}" presName="conn2-1" presStyleLbl="parChTrans1D2" presStyleIdx="1" presStyleCnt="3"/>
      <dgm:spPr/>
    </dgm:pt>
    <dgm:pt modelId="{4AE41CE1-E685-461F-9B8D-02D1FF3D19ED}" type="pres">
      <dgm:prSet presAssocID="{241A8D7F-385B-4BB3-AEDA-D125A474EAB8}" presName="connTx" presStyleLbl="parChTrans1D2" presStyleIdx="1" presStyleCnt="3"/>
      <dgm:spPr/>
    </dgm:pt>
    <dgm:pt modelId="{16B2AB0A-C74D-4522-BE8D-FE37CB5C2A6A}" type="pres">
      <dgm:prSet presAssocID="{8AE3B220-83B9-4D5D-83BD-E02566519928}" presName="root2" presStyleCnt="0"/>
      <dgm:spPr/>
    </dgm:pt>
    <dgm:pt modelId="{8A545219-AE5D-4DA7-B3DB-78E3EFE7D851}" type="pres">
      <dgm:prSet presAssocID="{8AE3B220-83B9-4D5D-83BD-E02566519928}" presName="LevelTwoTextNode" presStyleLbl="node2" presStyleIdx="1" presStyleCnt="3" custScaleX="207470" custScaleY="128700" custLinFactNeighborY="0">
        <dgm:presLayoutVars>
          <dgm:chPref val="3"/>
        </dgm:presLayoutVars>
      </dgm:prSet>
      <dgm:spPr/>
    </dgm:pt>
    <dgm:pt modelId="{8F482ACC-B143-4259-A89F-0341CA5E588E}" type="pres">
      <dgm:prSet presAssocID="{8AE3B220-83B9-4D5D-83BD-E02566519928}" presName="level3hierChild" presStyleCnt="0"/>
      <dgm:spPr/>
    </dgm:pt>
    <dgm:pt modelId="{5099425B-5C3F-4339-AFDA-5D2FD90A6D12}" type="pres">
      <dgm:prSet presAssocID="{A14A910B-CB08-4081-9067-98B7F3E49989}" presName="conn2-1" presStyleLbl="parChTrans1D2" presStyleIdx="2" presStyleCnt="3"/>
      <dgm:spPr/>
    </dgm:pt>
    <dgm:pt modelId="{D26A6377-19AC-4C5B-A679-EFB7F2C5E392}" type="pres">
      <dgm:prSet presAssocID="{A14A910B-CB08-4081-9067-98B7F3E49989}" presName="connTx" presStyleLbl="parChTrans1D2" presStyleIdx="2" presStyleCnt="3"/>
      <dgm:spPr/>
    </dgm:pt>
    <dgm:pt modelId="{CD25072D-6F70-4BF4-BAE8-D209F41C23CD}" type="pres">
      <dgm:prSet presAssocID="{52710843-B64B-4BFB-B88A-5075EA5BE8B5}" presName="root2" presStyleCnt="0"/>
      <dgm:spPr/>
    </dgm:pt>
    <dgm:pt modelId="{2EE6F1DC-6D3E-4BFF-B4F7-EFA937E36785}" type="pres">
      <dgm:prSet presAssocID="{52710843-B64B-4BFB-B88A-5075EA5BE8B5}" presName="LevelTwoTextNode" presStyleLbl="node2" presStyleIdx="2" presStyleCnt="3" custScaleX="209901" custScaleY="128700" custLinFactNeighborX="-1203">
        <dgm:presLayoutVars>
          <dgm:chPref val="3"/>
        </dgm:presLayoutVars>
      </dgm:prSet>
      <dgm:spPr/>
    </dgm:pt>
    <dgm:pt modelId="{44F515D5-B708-4CE5-9277-1A52CAF331B9}" type="pres">
      <dgm:prSet presAssocID="{52710843-B64B-4BFB-B88A-5075EA5BE8B5}" presName="level3hierChild" presStyleCnt="0"/>
      <dgm:spPr/>
    </dgm:pt>
  </dgm:ptLst>
  <dgm:cxnLst>
    <dgm:cxn modelId="{C956243A-C651-41B4-ABD5-DAD28A6069FA}" type="presOf" srcId="{E728458F-51A8-46FE-AB2F-B4B7F480F71F}" destId="{11C136CC-0E6C-499F-AC7A-218DF8EDC342}" srcOrd="1" destOrd="0" presId="urn:microsoft.com/office/officeart/2008/layout/HorizontalMultiLevelHierarchy"/>
    <dgm:cxn modelId="{1C1B4A5D-05EA-4F30-96DE-460D9DD9C0DD}" type="presOf" srcId="{378946E2-FB06-4D1C-8D26-73B23DE8B4F7}" destId="{168D0C32-3B8D-44AE-863E-4246170D006A}" srcOrd="0" destOrd="0" presId="urn:microsoft.com/office/officeart/2008/layout/HorizontalMultiLevelHierarchy"/>
    <dgm:cxn modelId="{24C2CC62-6E19-4DD6-AFD2-A95F7B2B3969}" type="presOf" srcId="{241A8D7F-385B-4BB3-AEDA-D125A474EAB8}" destId="{4AE41CE1-E685-461F-9B8D-02D1FF3D19ED}" srcOrd="1" destOrd="0" presId="urn:microsoft.com/office/officeart/2008/layout/HorizontalMultiLevelHierarchy"/>
    <dgm:cxn modelId="{A5D38D4C-7493-4921-9E01-CC6C46670DD0}" srcId="{378946E2-FB06-4D1C-8D26-73B23DE8B4F7}" destId="{8AE3B220-83B9-4D5D-83BD-E02566519928}" srcOrd="1" destOrd="0" parTransId="{241A8D7F-385B-4BB3-AEDA-D125A474EAB8}" sibTransId="{B875C7B8-3FE5-4F2C-B5DA-F1C73001EB1A}"/>
    <dgm:cxn modelId="{453EA187-CF31-4027-8AD2-05508ABEE2B1}" srcId="{378946E2-FB06-4D1C-8D26-73B23DE8B4F7}" destId="{52710843-B64B-4BFB-B88A-5075EA5BE8B5}" srcOrd="2" destOrd="0" parTransId="{A14A910B-CB08-4081-9067-98B7F3E49989}" sibTransId="{E5316035-D64C-404D-9D41-170F07C884AE}"/>
    <dgm:cxn modelId="{468BD88F-9602-436E-860D-96C1C0F5265B}" type="presOf" srcId="{52710843-B64B-4BFB-B88A-5075EA5BE8B5}" destId="{2EE6F1DC-6D3E-4BFF-B4F7-EFA937E36785}" srcOrd="0" destOrd="0" presId="urn:microsoft.com/office/officeart/2008/layout/HorizontalMultiLevelHierarchy"/>
    <dgm:cxn modelId="{8A8469AE-AC90-48AF-93DD-D3C88D1F2B64}" srcId="{8287CD19-D345-48B6-B396-BB945BE082EF}" destId="{378946E2-FB06-4D1C-8D26-73B23DE8B4F7}" srcOrd="0" destOrd="0" parTransId="{B46ED4A2-1C89-4271-861F-BB106CC8141F}" sibTransId="{C76E7CB3-C9D7-43AA-9A78-755FC2F0891F}"/>
    <dgm:cxn modelId="{3B4D5AB1-6370-4032-8261-C1CE4D1A1908}" type="presOf" srcId="{A14A910B-CB08-4081-9067-98B7F3E49989}" destId="{D26A6377-19AC-4C5B-A679-EFB7F2C5E392}" srcOrd="1" destOrd="0" presId="urn:microsoft.com/office/officeart/2008/layout/HorizontalMultiLevelHierarchy"/>
    <dgm:cxn modelId="{E8369FB5-4EE9-4D65-B46F-2EECEE457B4F}" srcId="{378946E2-FB06-4D1C-8D26-73B23DE8B4F7}" destId="{8D92B82D-C4C0-4727-BC60-E1F743F2C176}" srcOrd="0" destOrd="0" parTransId="{E728458F-51A8-46FE-AB2F-B4B7F480F71F}" sibTransId="{A95508F8-44CF-4427-AA7A-DA017639532C}"/>
    <dgm:cxn modelId="{BD917ACB-A5A8-4C69-A5FC-D43C8088A41E}" type="presOf" srcId="{241A8D7F-385B-4BB3-AEDA-D125A474EAB8}" destId="{E95974E3-7CFA-4AB9-ABC3-D512D81EFA5C}" srcOrd="0" destOrd="0" presId="urn:microsoft.com/office/officeart/2008/layout/HorizontalMultiLevelHierarchy"/>
    <dgm:cxn modelId="{6224A2E9-833D-494B-A60A-B3BB1BAA02C5}" type="presOf" srcId="{8287CD19-D345-48B6-B396-BB945BE082EF}" destId="{C4EA9F57-0F4D-49EF-923C-53D462A70620}" srcOrd="0" destOrd="0" presId="urn:microsoft.com/office/officeart/2008/layout/HorizontalMultiLevelHierarchy"/>
    <dgm:cxn modelId="{72BA1FEE-834E-4C05-A080-29D1507BE9C2}" type="presOf" srcId="{8AE3B220-83B9-4D5D-83BD-E02566519928}" destId="{8A545219-AE5D-4DA7-B3DB-78E3EFE7D851}" srcOrd="0" destOrd="0" presId="urn:microsoft.com/office/officeart/2008/layout/HorizontalMultiLevelHierarchy"/>
    <dgm:cxn modelId="{8FCA83F5-89F7-4282-8578-77465A28722E}" type="presOf" srcId="{E728458F-51A8-46FE-AB2F-B4B7F480F71F}" destId="{D22ECCBF-DDAA-4AC1-A697-713D0DF3F503}" srcOrd="0" destOrd="0" presId="urn:microsoft.com/office/officeart/2008/layout/HorizontalMultiLevelHierarchy"/>
    <dgm:cxn modelId="{425A50F6-AEF3-4E6A-958E-E47DEC4DF5BB}" type="presOf" srcId="{A14A910B-CB08-4081-9067-98B7F3E49989}" destId="{5099425B-5C3F-4339-AFDA-5D2FD90A6D12}" srcOrd="0" destOrd="0" presId="urn:microsoft.com/office/officeart/2008/layout/HorizontalMultiLevelHierarchy"/>
    <dgm:cxn modelId="{685882FC-2ED7-4E51-8AF3-ADA9EAB95B73}" type="presOf" srcId="{8D92B82D-C4C0-4727-BC60-E1F743F2C176}" destId="{61D4E307-A601-45F2-835A-E525DAAE3E4D}" srcOrd="0" destOrd="0" presId="urn:microsoft.com/office/officeart/2008/layout/HorizontalMultiLevelHierarchy"/>
    <dgm:cxn modelId="{317082EF-AF33-4F55-8327-BB248CFC76B1}" type="presParOf" srcId="{C4EA9F57-0F4D-49EF-923C-53D462A70620}" destId="{8B1E853E-861F-4D56-862E-AC19DB512542}" srcOrd="0" destOrd="0" presId="urn:microsoft.com/office/officeart/2008/layout/HorizontalMultiLevelHierarchy"/>
    <dgm:cxn modelId="{D78EB917-21E9-45E9-BD25-365A225BBA9C}" type="presParOf" srcId="{8B1E853E-861F-4D56-862E-AC19DB512542}" destId="{168D0C32-3B8D-44AE-863E-4246170D006A}" srcOrd="0" destOrd="0" presId="urn:microsoft.com/office/officeart/2008/layout/HorizontalMultiLevelHierarchy"/>
    <dgm:cxn modelId="{1F83C2CB-C0B2-43A6-A7A8-462B86FC99E9}" type="presParOf" srcId="{8B1E853E-861F-4D56-862E-AC19DB512542}" destId="{9512637D-6DA3-4865-8598-00CDBF55094A}" srcOrd="1" destOrd="0" presId="urn:microsoft.com/office/officeart/2008/layout/HorizontalMultiLevelHierarchy"/>
    <dgm:cxn modelId="{0266CFAA-CDE2-4C3C-9439-884616BB0A69}" type="presParOf" srcId="{9512637D-6DA3-4865-8598-00CDBF55094A}" destId="{D22ECCBF-DDAA-4AC1-A697-713D0DF3F503}" srcOrd="0" destOrd="0" presId="urn:microsoft.com/office/officeart/2008/layout/HorizontalMultiLevelHierarchy"/>
    <dgm:cxn modelId="{BED2C312-39D7-476A-A1E9-C7AC335BAB5E}" type="presParOf" srcId="{D22ECCBF-DDAA-4AC1-A697-713D0DF3F503}" destId="{11C136CC-0E6C-499F-AC7A-218DF8EDC342}" srcOrd="0" destOrd="0" presId="urn:microsoft.com/office/officeart/2008/layout/HorizontalMultiLevelHierarchy"/>
    <dgm:cxn modelId="{94BC81D3-BBE6-4C12-AED9-913FAF462C1D}" type="presParOf" srcId="{9512637D-6DA3-4865-8598-00CDBF55094A}" destId="{F1003AE3-2563-4D1E-9CE9-9B923FD68607}" srcOrd="1" destOrd="0" presId="urn:microsoft.com/office/officeart/2008/layout/HorizontalMultiLevelHierarchy"/>
    <dgm:cxn modelId="{C12D7DA1-4864-43F8-836F-D8881FC4BFA4}" type="presParOf" srcId="{F1003AE3-2563-4D1E-9CE9-9B923FD68607}" destId="{61D4E307-A601-45F2-835A-E525DAAE3E4D}" srcOrd="0" destOrd="0" presId="urn:microsoft.com/office/officeart/2008/layout/HorizontalMultiLevelHierarchy"/>
    <dgm:cxn modelId="{51717185-6D77-4F5C-95D3-AE01A46A42EE}" type="presParOf" srcId="{F1003AE3-2563-4D1E-9CE9-9B923FD68607}" destId="{80F40D7B-88CD-4A6A-AF75-AEC5C179E230}" srcOrd="1" destOrd="0" presId="urn:microsoft.com/office/officeart/2008/layout/HorizontalMultiLevelHierarchy"/>
    <dgm:cxn modelId="{EDEF05F6-B5E6-4E3E-8122-1A10A18EBD52}" type="presParOf" srcId="{9512637D-6DA3-4865-8598-00CDBF55094A}" destId="{E95974E3-7CFA-4AB9-ABC3-D512D81EFA5C}" srcOrd="2" destOrd="0" presId="urn:microsoft.com/office/officeart/2008/layout/HorizontalMultiLevelHierarchy"/>
    <dgm:cxn modelId="{863C6293-96CA-49C6-A6BE-4380432EF997}" type="presParOf" srcId="{E95974E3-7CFA-4AB9-ABC3-D512D81EFA5C}" destId="{4AE41CE1-E685-461F-9B8D-02D1FF3D19ED}" srcOrd="0" destOrd="0" presId="urn:microsoft.com/office/officeart/2008/layout/HorizontalMultiLevelHierarchy"/>
    <dgm:cxn modelId="{44073E82-CE74-4B45-86E2-5E75A669BF34}" type="presParOf" srcId="{9512637D-6DA3-4865-8598-00CDBF55094A}" destId="{16B2AB0A-C74D-4522-BE8D-FE37CB5C2A6A}" srcOrd="3" destOrd="0" presId="urn:microsoft.com/office/officeart/2008/layout/HorizontalMultiLevelHierarchy"/>
    <dgm:cxn modelId="{53E8B61A-4426-4A56-BCE7-907249BFE808}" type="presParOf" srcId="{16B2AB0A-C74D-4522-BE8D-FE37CB5C2A6A}" destId="{8A545219-AE5D-4DA7-B3DB-78E3EFE7D851}" srcOrd="0" destOrd="0" presId="urn:microsoft.com/office/officeart/2008/layout/HorizontalMultiLevelHierarchy"/>
    <dgm:cxn modelId="{D494F7E3-C0A3-48C6-8B53-62C3DB84A8E4}" type="presParOf" srcId="{16B2AB0A-C74D-4522-BE8D-FE37CB5C2A6A}" destId="{8F482ACC-B143-4259-A89F-0341CA5E588E}" srcOrd="1" destOrd="0" presId="urn:microsoft.com/office/officeart/2008/layout/HorizontalMultiLevelHierarchy"/>
    <dgm:cxn modelId="{7C1AD5BE-104B-4D61-A4DA-E8616378539A}" type="presParOf" srcId="{9512637D-6DA3-4865-8598-00CDBF55094A}" destId="{5099425B-5C3F-4339-AFDA-5D2FD90A6D12}" srcOrd="4" destOrd="0" presId="urn:microsoft.com/office/officeart/2008/layout/HorizontalMultiLevelHierarchy"/>
    <dgm:cxn modelId="{458A3279-0119-4B2C-AF33-5F37C77B2FC1}" type="presParOf" srcId="{5099425B-5C3F-4339-AFDA-5D2FD90A6D12}" destId="{D26A6377-19AC-4C5B-A679-EFB7F2C5E392}" srcOrd="0" destOrd="0" presId="urn:microsoft.com/office/officeart/2008/layout/HorizontalMultiLevelHierarchy"/>
    <dgm:cxn modelId="{56E04AD4-3856-49E9-B00B-0B2266C3A325}" type="presParOf" srcId="{9512637D-6DA3-4865-8598-00CDBF55094A}" destId="{CD25072D-6F70-4BF4-BAE8-D209F41C23CD}" srcOrd="5" destOrd="0" presId="urn:microsoft.com/office/officeart/2008/layout/HorizontalMultiLevelHierarchy"/>
    <dgm:cxn modelId="{AB4BB5E3-BB20-475B-86F5-99B1A1CB48D1}" type="presParOf" srcId="{CD25072D-6F70-4BF4-BAE8-D209F41C23CD}" destId="{2EE6F1DC-6D3E-4BFF-B4F7-EFA937E36785}" srcOrd="0" destOrd="0" presId="urn:microsoft.com/office/officeart/2008/layout/HorizontalMultiLevelHierarchy"/>
    <dgm:cxn modelId="{A9B0C3D0-F218-4714-90FF-3600B2D6DCA4}" type="presParOf" srcId="{CD25072D-6F70-4BF4-BAE8-D209F41C23CD}" destId="{44F515D5-B708-4CE5-9277-1A52CAF331B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9425B-5C3F-4339-AFDA-5D2FD90A6D12}">
      <dsp:nvSpPr>
        <dsp:cNvPr id="0" name=""/>
        <dsp:cNvSpPr/>
      </dsp:nvSpPr>
      <dsp:spPr>
        <a:xfrm>
          <a:off x="1109967" y="2709333"/>
          <a:ext cx="633519" cy="157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759" y="0"/>
              </a:lnTo>
              <a:lnTo>
                <a:pt x="316759" y="1579324"/>
              </a:lnTo>
              <a:lnTo>
                <a:pt x="633519" y="15793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384186" y="3456454"/>
        <a:ext cx="85082" cy="85082"/>
      </dsp:txXfrm>
    </dsp:sp>
    <dsp:sp modelId="{E95974E3-7CFA-4AB9-ABC3-D512D81EFA5C}">
      <dsp:nvSpPr>
        <dsp:cNvPr id="0" name=""/>
        <dsp:cNvSpPr/>
      </dsp:nvSpPr>
      <dsp:spPr>
        <a:xfrm>
          <a:off x="1109967" y="2663613"/>
          <a:ext cx="6740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406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30148" y="2692481"/>
        <a:ext cx="33703" cy="33703"/>
      </dsp:txXfrm>
    </dsp:sp>
    <dsp:sp modelId="{D22ECCBF-DDAA-4AC1-A697-713D0DF3F503}">
      <dsp:nvSpPr>
        <dsp:cNvPr id="0" name=""/>
        <dsp:cNvSpPr/>
      </dsp:nvSpPr>
      <dsp:spPr>
        <a:xfrm>
          <a:off x="1109967" y="1130009"/>
          <a:ext cx="674064" cy="1579324"/>
        </a:xfrm>
        <a:custGeom>
          <a:avLst/>
          <a:gdLst/>
          <a:ahLst/>
          <a:cxnLst/>
          <a:rect l="0" t="0" r="0" b="0"/>
          <a:pathLst>
            <a:path>
              <a:moveTo>
                <a:pt x="0" y="1579324"/>
              </a:moveTo>
              <a:lnTo>
                <a:pt x="337032" y="1579324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404070" y="1876742"/>
        <a:ext cx="85857" cy="85857"/>
      </dsp:txXfrm>
    </dsp:sp>
    <dsp:sp modelId="{168D0C32-3B8D-44AE-863E-4246170D006A}">
      <dsp:nvSpPr>
        <dsp:cNvPr id="0" name=""/>
        <dsp:cNvSpPr/>
      </dsp:nvSpPr>
      <dsp:spPr>
        <a:xfrm rot="16200000">
          <a:off x="-2107845" y="2195565"/>
          <a:ext cx="5408088" cy="102753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107845" y="2195565"/>
        <a:ext cx="5408088" cy="1027536"/>
      </dsp:txXfrm>
    </dsp:sp>
    <dsp:sp modelId="{61D4E307-A601-45F2-835A-E525DAAE3E4D}">
      <dsp:nvSpPr>
        <dsp:cNvPr id="0" name=""/>
        <dsp:cNvSpPr/>
      </dsp:nvSpPr>
      <dsp:spPr>
        <a:xfrm>
          <a:off x="1784031" y="468789"/>
          <a:ext cx="6991933" cy="132243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b="1" kern="1200" dirty="0">
              <a:solidFill>
                <a:srgbClr val="FFFF00"/>
              </a:solidFill>
              <a:latin typeface="+mj-lt"/>
            </a:rPr>
            <a:t>Mở đoạn: </a:t>
          </a:r>
          <a:r>
            <a:rPr lang="vi-VN" sz="3000" b="0" kern="120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Giới thiệu nhan đề, tác giả và nêu ấn tượng, cảm xúc chung về bài thơ.</a:t>
          </a:r>
          <a:endParaRPr lang="en-US" sz="3000" b="0" kern="1200" dirty="0">
            <a:solidFill>
              <a:schemeClr val="accent4">
                <a:lumMod val="20000"/>
                <a:lumOff val="80000"/>
              </a:schemeClr>
            </a:solidFill>
            <a:latin typeface="+mj-lt"/>
          </a:endParaRPr>
        </a:p>
      </dsp:txBody>
      <dsp:txXfrm>
        <a:off x="1784031" y="468789"/>
        <a:ext cx="6991933" cy="1322439"/>
      </dsp:txXfrm>
    </dsp:sp>
    <dsp:sp modelId="{8A545219-AE5D-4DA7-B3DB-78E3EFE7D851}">
      <dsp:nvSpPr>
        <dsp:cNvPr id="0" name=""/>
        <dsp:cNvSpPr/>
      </dsp:nvSpPr>
      <dsp:spPr>
        <a:xfrm>
          <a:off x="1784031" y="2048113"/>
          <a:ext cx="6992404" cy="132243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b="1" kern="1200" dirty="0">
              <a:solidFill>
                <a:srgbClr val="FFFF00"/>
              </a:solidFill>
              <a:latin typeface="+mj-lt"/>
            </a:rPr>
            <a:t>Thân đoạn: </a:t>
          </a:r>
          <a:r>
            <a:rPr lang="vi-VN" sz="3000" b="0" kern="120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Trình bày cảm xúc về </a:t>
          </a:r>
          <a:r>
            <a:rPr lang="en-US" sz="3000" b="0" kern="1200" dirty="0" err="1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nội</a:t>
          </a:r>
          <a:r>
            <a:rPr lang="en-US" sz="3000" b="0" kern="120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 dung </a:t>
          </a:r>
          <a:r>
            <a:rPr lang="en-US" sz="3000" b="0" kern="1200" dirty="0" err="1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và</a:t>
          </a:r>
          <a:r>
            <a:rPr lang="en-US" sz="3000" b="0" kern="120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 </a:t>
          </a:r>
          <a:r>
            <a:rPr lang="en-US" sz="3000" b="0" kern="1200" dirty="0" err="1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nghệ</a:t>
          </a:r>
          <a:r>
            <a:rPr lang="en-US" sz="3000" b="0" kern="120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 </a:t>
          </a:r>
          <a:r>
            <a:rPr lang="en-US" sz="3000" b="0" kern="1200" dirty="0" err="1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thuật</a:t>
          </a:r>
          <a:r>
            <a:rPr lang="en-US" sz="3000" b="0" kern="120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 </a:t>
          </a:r>
          <a:r>
            <a:rPr lang="en-US" sz="3000" b="0" kern="1200" dirty="0" err="1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của</a:t>
          </a:r>
          <a:r>
            <a:rPr lang="en-US" sz="3000" b="0" kern="120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 </a:t>
          </a:r>
          <a:r>
            <a:rPr lang="vi-VN" sz="3000" b="0" kern="120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bài thơ</a:t>
          </a:r>
          <a:r>
            <a:rPr lang="en-US" sz="3000" b="0" kern="120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.</a:t>
          </a:r>
        </a:p>
      </dsp:txBody>
      <dsp:txXfrm>
        <a:off x="1784031" y="2048113"/>
        <a:ext cx="6992404" cy="1322439"/>
      </dsp:txXfrm>
    </dsp:sp>
    <dsp:sp modelId="{2EE6F1DC-6D3E-4BFF-B4F7-EFA937E36785}">
      <dsp:nvSpPr>
        <dsp:cNvPr id="0" name=""/>
        <dsp:cNvSpPr/>
      </dsp:nvSpPr>
      <dsp:spPr>
        <a:xfrm>
          <a:off x="1743486" y="3627437"/>
          <a:ext cx="7074337" cy="132243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b="1" kern="1200" dirty="0">
              <a:solidFill>
                <a:srgbClr val="FFFF00"/>
              </a:solidFill>
              <a:latin typeface="+mj-lt"/>
            </a:rPr>
            <a:t>Kết đoạn: </a:t>
          </a:r>
          <a:r>
            <a:rPr lang="vi-VN" sz="3000" b="0" kern="1200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rPr>
            <a:t>Khái quát lại những ấn tượng, cảm xúc về bài thơ.</a:t>
          </a:r>
          <a:endParaRPr lang="en-US" sz="3000" b="0" kern="1200" dirty="0">
            <a:solidFill>
              <a:schemeClr val="accent4">
                <a:lumMod val="20000"/>
                <a:lumOff val="80000"/>
              </a:schemeClr>
            </a:solidFill>
            <a:latin typeface="+mj-lt"/>
          </a:endParaRPr>
        </a:p>
      </dsp:txBody>
      <dsp:txXfrm>
        <a:off x="1743486" y="3627437"/>
        <a:ext cx="7074337" cy="1322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206C-2881-DE31-F77E-0A4A7F332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43F9-8262-A454-FF37-E95392361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A5F3-E49A-D097-1293-974DC4F8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FFA88-9498-7C42-58E2-48149EB7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81286-149B-B511-3FA3-F5E0DD7F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3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1761-F828-6543-C85D-A4F7F239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0D191-304F-C1B3-9A79-2BA6D0FE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7680-64BE-7B0D-041D-4D03080F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EA074-B6A8-23AD-DA80-A9FDA255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1780A-227F-8C87-EF5E-E6E1AB3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7ADB-8560-1C09-87B6-5CEC1CDD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9B424-D143-5C58-4F86-4511AB3F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CE115-7994-94B8-B1A3-A64A52D1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284B-0FB9-DCEA-5EAD-177A7939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4EFAE-906E-02C3-5AB7-81B2699B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9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B8CD-E345-7905-519B-00F7C5DE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4480-00F1-4547-E0A6-91C32AE8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E11BD-4828-63C5-8573-D969C510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6833-7201-BC23-07A5-4E26031F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93141-2769-89F4-FEA4-CC1326F1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1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073D-E9CC-A560-5B88-CA680C3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7241F-489C-F066-827A-CF56F7A99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0C9C-FDA7-E99F-7DAE-3D1CB8E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0F277-1DDA-2C8D-F28C-E366E86C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CBCE-081A-7592-B6A1-F8DC6D83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7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0EEC-0E18-9193-FDA5-F8DFA513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87DD-B6CF-74D1-AEA9-0ECDD644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1A3CD-235F-483E-1071-64364753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98F28-21F2-5BAC-0C10-6E1E57A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39284-A8C0-7937-F8DF-C09CAF72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BC793-7259-835E-1AA8-A02D9C80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4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F998-4545-8C2B-0C6F-73A2BE02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D3B0E-9861-058F-8A5D-C146B72A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885F5-DD12-19FC-C731-2B9EBAA8F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722E3-2257-D2FF-07C6-F35B900E3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CADC8-7862-A96C-6CB4-91B34CC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38752-A74B-F557-2693-CE48C5E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8A6AD-E0F7-A0A7-E27E-8A215F71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E066F-147B-838F-596C-759E1B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6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14CA-AB0D-35AD-2162-34E0CBC4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66A0B-B3EF-0EC7-2E5D-5B2CB8DC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0B48D-E7AF-9C15-646A-2702E637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12E4E-1905-3E3C-41F5-5DEDAC3B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8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7669D-632A-85D4-E3F7-0D396C2D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75FB0-D61C-A4EC-4755-A6CE6D0E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F934B-69D3-A12A-609F-D64F610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8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0EA1-2031-7A3B-0C7C-E4C05A3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829E5-B3E2-283F-BF47-D45CD38C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7F2ED-7B35-BF0C-71AD-409CDC69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087E8-3004-08A5-3076-F25C0FE0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7E129-0DB2-B3AA-3BA8-BE5AB26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3A147-8E81-254D-A7D6-C6B9DB25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2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3A72-18AB-C2BD-88FE-2B70C496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89919-6201-1607-2DCC-1EC97048D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35AAA-7A75-016D-0F6E-483704B1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ADC9F-6CCE-BCEF-2B3F-D36310D2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71CC-C447-4A2F-BB5B-A23A99EEE87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7C42-CBD8-4FB7-D785-F1A2AAA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7857D-9312-E025-2C4B-E849B914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1A878-4698-2608-8C7A-D582D366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716DA-FAB3-B753-7B2C-AE054723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FD1F3-D7ED-70F4-7013-0921D2C49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71CC-C447-4A2F-BB5B-A23A99EEE87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76D3A-F9D9-2524-BCFE-758AC55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74BB9-8A34-54F8-8FF0-838BE40B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4CEC9-AC8F-4104-B6A6-DF3CB12A2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CBD4D-1084-334A-47A4-ED97CE5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45FD78-E013-A2D3-894A-BE3085247457}"/>
              </a:ext>
            </a:extLst>
          </p:cNvPr>
          <p:cNvSpPr txBox="1"/>
          <p:nvPr/>
        </p:nvSpPr>
        <p:spPr>
          <a:xfrm>
            <a:off x="833120" y="1281227"/>
            <a:ext cx="108165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23, 24:</a:t>
            </a:r>
          </a:p>
          <a:p>
            <a:pPr lvl="0"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GHI LẠI CẢM XÚC SAU KHI ĐỌC MỘT BÀI THƠ </a:t>
            </a:r>
          </a:p>
          <a:p>
            <a:pPr lvl="0"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CHỮ HOẶC NĂM CHỮ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7F10A7-3395-D78A-8B20-0A012CACB1F6}"/>
              </a:ext>
            </a:extLst>
          </p:cNvPr>
          <p:cNvSpPr txBox="1"/>
          <p:nvPr/>
        </p:nvSpPr>
        <p:spPr>
          <a:xfrm>
            <a:off x="3800214" y="755010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Viết 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96591D36-9D58-3588-16F2-8B61F78695B9}"/>
              </a:ext>
            </a:extLst>
          </p:cNvPr>
          <p:cNvSpPr txBox="1"/>
          <p:nvPr/>
        </p:nvSpPr>
        <p:spPr>
          <a:xfrm>
            <a:off x="2336800" y="1961745"/>
            <a:ext cx="82524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dàn ý, viết một đoạn văn hoàn chỉnh.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5D056D21-A7E1-9F29-0A67-1DE6CABAAC4D}"/>
              </a:ext>
            </a:extLst>
          </p:cNvPr>
          <p:cNvSpPr txBox="1"/>
          <p:nvPr/>
        </p:nvSpPr>
        <p:spPr>
          <a:xfrm>
            <a:off x="2336800" y="3387790"/>
            <a:ext cx="8252464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viết, cần đảm bảo các yêu cầu đối với đoạn văn ghi lại cảm xúc về một bài thơ bốn chữ hoặc năm chữ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9" grpId="0" animBg="1"/>
      <p:bldP spid="3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18782" y="276837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683F3C-E369-C79F-90E0-5CE539EB67EE}"/>
              </a:ext>
            </a:extLst>
          </p:cNvPr>
          <p:cNvSpPr txBox="1"/>
          <p:nvPr/>
        </p:nvSpPr>
        <p:spPr>
          <a:xfrm>
            <a:off x="1560452" y="336933"/>
            <a:ext cx="94345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Chỉnh sửa bài viết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2">
            <a:extLst>
              <a:ext uri="{FF2B5EF4-FFF2-40B4-BE49-F238E27FC236}">
                <a16:creationId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2882137" y="1602943"/>
            <a:ext cx="6073856" cy="3515988"/>
            <a:chOff x="1949253" y="1627716"/>
            <a:chExt cx="3271491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6846" y="2196932"/>
              <a:ext cx="2787487" cy="788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Rà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soát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,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tự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chỉnh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sửa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bài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làm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5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7F10A7-3395-D78A-8B20-0A012CACB1F6}"/>
              </a:ext>
            </a:extLst>
          </p:cNvPr>
          <p:cNvSpPr txBox="1"/>
          <p:nvPr/>
        </p:nvSpPr>
        <p:spPr>
          <a:xfrm>
            <a:off x="4462893" y="133298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4FE78D4-B3B3-8329-0DB0-B45DB613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270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06F0ECE-1A88-720D-AD1D-F8FF13308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11193"/>
              </p:ext>
            </p:extLst>
          </p:nvPr>
        </p:nvGraphicFramePr>
        <p:xfrm>
          <a:off x="61296" y="894534"/>
          <a:ext cx="12069407" cy="5606648"/>
        </p:xfrm>
        <a:graphic>
          <a:graphicData uri="http://schemas.openxmlformats.org/drawingml/2006/table">
            <a:tbl>
              <a:tblPr firstRow="1" firstCol="1" bandRow="1"/>
              <a:tblGrid>
                <a:gridCol w="4255169">
                  <a:extLst>
                    <a:ext uri="{9D8B030D-6E8A-4147-A177-3AD203B41FA5}">
                      <a16:colId xmlns:a16="http://schemas.microsoft.com/office/drawing/2014/main" val="2177499980"/>
                    </a:ext>
                  </a:extLst>
                </a:gridCol>
                <a:gridCol w="5980048">
                  <a:extLst>
                    <a:ext uri="{9D8B030D-6E8A-4147-A177-3AD203B41FA5}">
                      <a16:colId xmlns:a16="http://schemas.microsoft.com/office/drawing/2014/main" val="3719106244"/>
                    </a:ext>
                  </a:extLst>
                </a:gridCol>
                <a:gridCol w="1834190">
                  <a:extLst>
                    <a:ext uri="{9D8B030D-6E8A-4147-A177-3AD203B41FA5}">
                      <a16:colId xmlns:a16="http://schemas.microsoft.com/office/drawing/2014/main" val="8711288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 Chưa đạt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859654"/>
                  </a:ext>
                </a:extLst>
              </a:tr>
              <a:tr h="2819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đoạn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944861"/>
                  </a:ext>
                </a:extLst>
              </a:tr>
              <a:tr h="464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Có câu chủ đề nêu tên bài thơ, tên tác giả và cảm xúc khái quát về bài thơ.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87129"/>
                  </a:ext>
                </a:extLst>
              </a:tr>
              <a:tr h="4648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00554"/>
                  </a:ext>
                </a:extLst>
              </a:tr>
              <a:tr h="464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Trích một số từ ngữ, hình ảnh gợi cảm xúc trong bài thơ.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667679"/>
                  </a:ext>
                </a:extLst>
              </a:tr>
              <a:tr h="4648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Khẳng định lại cảm xúc và ý nghĩa của bài thơ với bản thân.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12055"/>
                  </a:ext>
                </a:extLst>
              </a:tr>
              <a:tr h="281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Kết đoạn bằng dấu câu dùng để ngắt đoạn.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199" marR="85199" marT="56799" marB="567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913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0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59422" y="254491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683F3C-E369-C79F-90E0-5CE539EB67EE}"/>
              </a:ext>
            </a:extLst>
          </p:cNvPr>
          <p:cNvSpPr txBox="1"/>
          <p:nvPr/>
        </p:nvSpPr>
        <p:spPr>
          <a:xfrm>
            <a:off x="833120" y="336933"/>
            <a:ext cx="10434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YÊU CẦU ĐỐI VỚI ĐOẠN VĂN GHI LẠI CẢM XÚC VỀ MỘT BÀI THƠ 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CHỮ HOẶC NĂM CHỮ</a:t>
            </a:r>
          </a:p>
        </p:txBody>
      </p:sp>
      <p:grpSp>
        <p:nvGrpSpPr>
          <p:cNvPr id="30" name="组合 2">
            <a:extLst>
              <a:ext uri="{FF2B5EF4-FFF2-40B4-BE49-F238E27FC236}">
                <a16:creationId xmlns:a16="http://schemas.microsoft.com/office/drawing/2014/main" id="{83FCAC1D-60C7-BA11-E0E6-4CF088E59235}"/>
              </a:ext>
            </a:extLst>
          </p:cNvPr>
          <p:cNvGrpSpPr/>
          <p:nvPr/>
        </p:nvGrpSpPr>
        <p:grpSpPr>
          <a:xfrm>
            <a:off x="3104866" y="1690974"/>
            <a:ext cx="6762557" cy="3754977"/>
            <a:chOff x="1949253" y="1627716"/>
            <a:chExt cx="3222378" cy="2309600"/>
          </a:xfrm>
        </p:grpSpPr>
        <p:grpSp>
          <p:nvGrpSpPr>
            <p:cNvPr id="31" name="组合 135">
              <a:extLst>
                <a:ext uri="{FF2B5EF4-FFF2-40B4-BE49-F238E27FC236}">
                  <a16:creationId xmlns:a16="http://schemas.microsoft.com/office/drawing/2014/main" id="{DB86A37E-8ACF-5611-7ECB-33D56AE32729}"/>
                </a:ext>
              </a:extLst>
            </p:cNvPr>
            <p:cNvGrpSpPr/>
            <p:nvPr/>
          </p:nvGrpSpPr>
          <p:grpSpPr>
            <a:xfrm>
              <a:off x="1949253" y="1627716"/>
              <a:ext cx="3222378" cy="2309600"/>
              <a:chOff x="3246438" y="1068388"/>
              <a:chExt cx="5626077" cy="4678363"/>
            </a:xfrm>
            <a:solidFill>
              <a:schemeClr val="tx1"/>
            </a:solidFill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6577597-B528-EF0B-5042-658045E4AC68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5352DD52-DB7E-8064-BEBE-7CEABFE921B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C23992E6-B829-BD55-D218-B058324CADF5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1705E9BD-9EEB-725A-0F56-E8DBA640C8A5}"/>
                  </a:ext>
                </a:extLst>
              </p:cNvPr>
              <p:cNvSpPr/>
              <p:nvPr/>
            </p:nvSpPr>
            <p:spPr bwMode="auto">
              <a:xfrm>
                <a:off x="7691415" y="2062855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D478C045-F2BC-CC68-D5E7-32D574A8202A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49BD9BAF-FC85-B804-E100-FA82393088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11">
                <a:extLst>
                  <a:ext uri="{FF2B5EF4-FFF2-40B4-BE49-F238E27FC236}">
                    <a16:creationId xmlns:a16="http://schemas.microsoft.com/office/drawing/2014/main" id="{DAEB523D-43C8-D22A-45E2-EB160B536091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40" name="组合 143">
                <a:extLst>
                  <a:ext uri="{FF2B5EF4-FFF2-40B4-BE49-F238E27FC236}">
                    <a16:creationId xmlns:a16="http://schemas.microsoft.com/office/drawing/2014/main" id="{62EE8C08-85C8-CE3F-0FF9-2130EFB88C9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E745965E-483B-CCB6-8F19-8CBE5B86DFDB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D37E6A38-5156-3AB2-F0A1-3985AAF4232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43CADEFE-BD87-622B-0DBC-5AF94E10C809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15">
                  <a:extLst>
                    <a:ext uri="{FF2B5EF4-FFF2-40B4-BE49-F238E27FC236}">
                      <a16:creationId xmlns:a16="http://schemas.microsoft.com/office/drawing/2014/main" id="{6F8B7E0C-33BB-D27D-985F-FB5C66105432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16">
                  <a:extLst>
                    <a:ext uri="{FF2B5EF4-FFF2-40B4-BE49-F238E27FC236}">
                      <a16:creationId xmlns:a16="http://schemas.microsoft.com/office/drawing/2014/main" id="{EA6909B0-DA4C-A5BB-760C-A574012EA6E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17">
                  <a:extLst>
                    <a:ext uri="{FF2B5EF4-FFF2-40B4-BE49-F238E27FC236}">
                      <a16:creationId xmlns:a16="http://schemas.microsoft.com/office/drawing/2014/main" id="{AA3372CD-004B-8C90-B1F4-A5FB00E0908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D713C685-71B9-95A9-2C41-A2DA628D84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:a16="http://schemas.microsoft.com/office/drawing/2014/main" id="{E835728D-5D32-6AAC-2E4B-DDA80F7FE70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id="{B2807303-53AE-97A9-2DC8-C517F3E70E6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21">
                  <a:extLst>
                    <a:ext uri="{FF2B5EF4-FFF2-40B4-BE49-F238E27FC236}">
                      <a16:creationId xmlns:a16="http://schemas.microsoft.com/office/drawing/2014/main" id="{877BA9BB-3329-E79E-4325-E5B8F15FE5F0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22">
                  <a:extLst>
                    <a:ext uri="{FF2B5EF4-FFF2-40B4-BE49-F238E27FC236}">
                      <a16:creationId xmlns:a16="http://schemas.microsoft.com/office/drawing/2014/main" id="{CA0F251F-3607-DC6D-F9E4-0859DA7804CF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23">
                  <a:extLst>
                    <a:ext uri="{FF2B5EF4-FFF2-40B4-BE49-F238E27FC236}">
                      <a16:creationId xmlns:a16="http://schemas.microsoft.com/office/drawing/2014/main" id="{7D5847E0-52F9-BDE2-F201-A0DA539170B1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E48D147C-97EC-CA2A-608A-0AA52F845A9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FB490C3B-D891-1C75-F922-B91A59E6415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88981DC1-C874-1D0C-9BA7-CF752FB934BC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39D95A49-8A42-6DF1-C84F-7D8F4B4ED02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33325C26-E627-A142-0CC7-E3B97D8227B7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BCD7ED5C-3CB8-C219-1751-45A3BE5F5861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30">
                  <a:extLst>
                    <a:ext uri="{FF2B5EF4-FFF2-40B4-BE49-F238E27FC236}">
                      <a16:creationId xmlns:a16="http://schemas.microsoft.com/office/drawing/2014/main" id="{217BAA2D-9DEF-E172-E446-4BB16509EABA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31">
                  <a:extLst>
                    <a:ext uri="{FF2B5EF4-FFF2-40B4-BE49-F238E27FC236}">
                      <a16:creationId xmlns:a16="http://schemas.microsoft.com/office/drawing/2014/main" id="{17295249-4B3F-C85A-E5C8-4130B74235B5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32">
                  <a:extLst>
                    <a:ext uri="{FF2B5EF4-FFF2-40B4-BE49-F238E27FC236}">
                      <a16:creationId xmlns:a16="http://schemas.microsoft.com/office/drawing/2014/main" id="{46B70AB0-FB2E-8826-5780-52665D35E689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33">
                  <a:extLst>
                    <a:ext uri="{FF2B5EF4-FFF2-40B4-BE49-F238E27FC236}">
                      <a16:creationId xmlns:a16="http://schemas.microsoft.com/office/drawing/2014/main" id="{DE264C1E-409E-0A0C-5764-74B3ABDE2D8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34">
                  <a:extLst>
                    <a:ext uri="{FF2B5EF4-FFF2-40B4-BE49-F238E27FC236}">
                      <a16:creationId xmlns:a16="http://schemas.microsoft.com/office/drawing/2014/main" id="{4BDED3DB-CC7B-29E0-A96B-CAFC631525C9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35">
                  <a:extLst>
                    <a:ext uri="{FF2B5EF4-FFF2-40B4-BE49-F238E27FC236}">
                      <a16:creationId xmlns:a16="http://schemas.microsoft.com/office/drawing/2014/main" id="{1A133B89-7D55-F120-E030-926CD46EFCE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36">
                  <a:extLst>
                    <a:ext uri="{FF2B5EF4-FFF2-40B4-BE49-F238E27FC236}">
                      <a16:creationId xmlns:a16="http://schemas.microsoft.com/office/drawing/2014/main" id="{0AFBB285-816C-CFE0-0D74-AFAA02FB9509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37">
                  <a:extLst>
                    <a:ext uri="{FF2B5EF4-FFF2-40B4-BE49-F238E27FC236}">
                      <a16:creationId xmlns:a16="http://schemas.microsoft.com/office/drawing/2014/main" id="{BAF607A5-158D-3E7C-E7E1-524281EAC856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38">
                  <a:extLst>
                    <a:ext uri="{FF2B5EF4-FFF2-40B4-BE49-F238E27FC236}">
                      <a16:creationId xmlns:a16="http://schemas.microsoft.com/office/drawing/2014/main" id="{F856CEBB-4D2F-FBA6-612E-E13C2E87B69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39">
                  <a:extLst>
                    <a:ext uri="{FF2B5EF4-FFF2-40B4-BE49-F238E27FC236}">
                      <a16:creationId xmlns:a16="http://schemas.microsoft.com/office/drawing/2014/main" id="{6D3362BC-97A3-84A0-E37E-4ADD3E318DA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40">
                  <a:extLst>
                    <a:ext uri="{FF2B5EF4-FFF2-40B4-BE49-F238E27FC236}">
                      <a16:creationId xmlns:a16="http://schemas.microsoft.com/office/drawing/2014/main" id="{834CE85F-E555-C4CD-A6F9-2FAAE5E05DB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41">
                  <a:extLst>
                    <a:ext uri="{FF2B5EF4-FFF2-40B4-BE49-F238E27FC236}">
                      <a16:creationId xmlns:a16="http://schemas.microsoft.com/office/drawing/2014/main" id="{48F71CFE-E78B-2E80-B19D-D7371B2D692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42">
                  <a:extLst>
                    <a:ext uri="{FF2B5EF4-FFF2-40B4-BE49-F238E27FC236}">
                      <a16:creationId xmlns:a16="http://schemas.microsoft.com/office/drawing/2014/main" id="{A36D5F31-B6D7-54CF-F491-789453E41960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43">
                  <a:extLst>
                    <a:ext uri="{FF2B5EF4-FFF2-40B4-BE49-F238E27FC236}">
                      <a16:creationId xmlns:a16="http://schemas.microsoft.com/office/drawing/2014/main" id="{95FAE0EB-A37A-F515-72A7-8D21474120B5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44">
                  <a:extLst>
                    <a:ext uri="{FF2B5EF4-FFF2-40B4-BE49-F238E27FC236}">
                      <a16:creationId xmlns:a16="http://schemas.microsoft.com/office/drawing/2014/main" id="{7BE71A2B-A5D9-C0F4-80E0-2A8AD095412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45">
                  <a:extLst>
                    <a:ext uri="{FF2B5EF4-FFF2-40B4-BE49-F238E27FC236}">
                      <a16:creationId xmlns:a16="http://schemas.microsoft.com/office/drawing/2014/main" id="{482379ED-BC43-BDC1-CE1B-0E68DEC1EEE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46">
                  <a:extLst>
                    <a:ext uri="{FF2B5EF4-FFF2-40B4-BE49-F238E27FC236}">
                      <a16:creationId xmlns:a16="http://schemas.microsoft.com/office/drawing/2014/main" id="{8FE68A09-2E3B-78EA-68F4-3EFCF9A9D56F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47">
                  <a:extLst>
                    <a:ext uri="{FF2B5EF4-FFF2-40B4-BE49-F238E27FC236}">
                      <a16:creationId xmlns:a16="http://schemas.microsoft.com/office/drawing/2014/main" id="{697A935B-2DF9-57A4-9FC8-47A64C92574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48">
                  <a:extLst>
                    <a:ext uri="{FF2B5EF4-FFF2-40B4-BE49-F238E27FC236}">
                      <a16:creationId xmlns:a16="http://schemas.microsoft.com/office/drawing/2014/main" id="{A0F5BD1B-FD96-93CB-8736-DF199073253F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49">
                  <a:extLst>
                    <a:ext uri="{FF2B5EF4-FFF2-40B4-BE49-F238E27FC236}">
                      <a16:creationId xmlns:a16="http://schemas.microsoft.com/office/drawing/2014/main" id="{59BC69EC-A5E5-2A79-C410-79959DE9E71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50">
                  <a:extLst>
                    <a:ext uri="{FF2B5EF4-FFF2-40B4-BE49-F238E27FC236}">
                      <a16:creationId xmlns:a16="http://schemas.microsoft.com/office/drawing/2014/main" id="{1E00ED48-85F7-9010-89F6-4F74FC824466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51">
                  <a:extLst>
                    <a:ext uri="{FF2B5EF4-FFF2-40B4-BE49-F238E27FC236}">
                      <a16:creationId xmlns:a16="http://schemas.microsoft.com/office/drawing/2014/main" id="{E70BB74A-115E-97BA-5F59-D244D763D452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52">
                  <a:extLst>
                    <a:ext uri="{FF2B5EF4-FFF2-40B4-BE49-F238E27FC236}">
                      <a16:creationId xmlns:a16="http://schemas.microsoft.com/office/drawing/2014/main" id="{849B8467-F727-6EE8-645B-0868C20CEECA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53">
                  <a:extLst>
                    <a:ext uri="{FF2B5EF4-FFF2-40B4-BE49-F238E27FC236}">
                      <a16:creationId xmlns:a16="http://schemas.microsoft.com/office/drawing/2014/main" id="{4C66E80B-D892-AAB9-DAD1-163ECF211F1B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54">
                  <a:extLst>
                    <a:ext uri="{FF2B5EF4-FFF2-40B4-BE49-F238E27FC236}">
                      <a16:creationId xmlns:a16="http://schemas.microsoft.com/office/drawing/2014/main" id="{4A8893C0-9979-6BA5-4640-6ABC0598E36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55">
                  <a:extLst>
                    <a:ext uri="{FF2B5EF4-FFF2-40B4-BE49-F238E27FC236}">
                      <a16:creationId xmlns:a16="http://schemas.microsoft.com/office/drawing/2014/main" id="{4B8DA62F-F42D-5809-1BFD-1A00A89C4FF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56">
                  <a:extLst>
                    <a:ext uri="{FF2B5EF4-FFF2-40B4-BE49-F238E27FC236}">
                      <a16:creationId xmlns:a16="http://schemas.microsoft.com/office/drawing/2014/main" id="{346DB91B-10F8-4358-199D-80D9490F8215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57">
                  <a:extLst>
                    <a:ext uri="{FF2B5EF4-FFF2-40B4-BE49-F238E27FC236}">
                      <a16:creationId xmlns:a16="http://schemas.microsoft.com/office/drawing/2014/main" id="{7B116F7C-E750-0755-C877-C095E680F944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58">
                  <a:extLst>
                    <a:ext uri="{FF2B5EF4-FFF2-40B4-BE49-F238E27FC236}">
                      <a16:creationId xmlns:a16="http://schemas.microsoft.com/office/drawing/2014/main" id="{2C77C4E7-44DC-0C88-C4FD-2B57ED1D29CB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59">
                  <a:extLst>
                    <a:ext uri="{FF2B5EF4-FFF2-40B4-BE49-F238E27FC236}">
                      <a16:creationId xmlns:a16="http://schemas.microsoft.com/office/drawing/2014/main" id="{7FEC47D5-85DE-02B6-748C-4C09F5854550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60">
                  <a:extLst>
                    <a:ext uri="{FF2B5EF4-FFF2-40B4-BE49-F238E27FC236}">
                      <a16:creationId xmlns:a16="http://schemas.microsoft.com/office/drawing/2014/main" id="{3F4BB4BA-AAD3-0FC6-30E5-A43A21D55730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61">
                  <a:extLst>
                    <a:ext uri="{FF2B5EF4-FFF2-40B4-BE49-F238E27FC236}">
                      <a16:creationId xmlns:a16="http://schemas.microsoft.com/office/drawing/2014/main" id="{290CC463-489C-0E14-7E53-E492D0933F94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62">
                  <a:extLst>
                    <a:ext uri="{FF2B5EF4-FFF2-40B4-BE49-F238E27FC236}">
                      <a16:creationId xmlns:a16="http://schemas.microsoft.com/office/drawing/2014/main" id="{0A901481-D9F8-FF78-4AA4-197A22D5EEE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63">
                  <a:extLst>
                    <a:ext uri="{FF2B5EF4-FFF2-40B4-BE49-F238E27FC236}">
                      <a16:creationId xmlns:a16="http://schemas.microsoft.com/office/drawing/2014/main" id="{8CC387F0-6517-C341-EEB3-E1515510952C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64">
                  <a:extLst>
                    <a:ext uri="{FF2B5EF4-FFF2-40B4-BE49-F238E27FC236}">
                      <a16:creationId xmlns:a16="http://schemas.microsoft.com/office/drawing/2014/main" id="{CBF62AEE-02D5-32CA-3CE7-5037A6240FED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:a16="http://schemas.microsoft.com/office/drawing/2014/main" id="{5E3C91DC-B0EB-5E3B-E477-021A0BF95A48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66">
                  <a:extLst>
                    <a:ext uri="{FF2B5EF4-FFF2-40B4-BE49-F238E27FC236}">
                      <a16:creationId xmlns:a16="http://schemas.microsoft.com/office/drawing/2014/main" id="{B906BB51-DEDD-788F-0BFC-B62E6294CCCA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67">
                  <a:extLst>
                    <a:ext uri="{FF2B5EF4-FFF2-40B4-BE49-F238E27FC236}">
                      <a16:creationId xmlns:a16="http://schemas.microsoft.com/office/drawing/2014/main" id="{0DEB8476-2342-1563-6161-C921ECFE726D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68">
                  <a:extLst>
                    <a:ext uri="{FF2B5EF4-FFF2-40B4-BE49-F238E27FC236}">
                      <a16:creationId xmlns:a16="http://schemas.microsoft.com/office/drawing/2014/main" id="{86383E58-5C45-FCB6-7286-3144B0DD7F3D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69">
                  <a:extLst>
                    <a:ext uri="{FF2B5EF4-FFF2-40B4-BE49-F238E27FC236}">
                      <a16:creationId xmlns:a16="http://schemas.microsoft.com/office/drawing/2014/main" id="{FF30AD16-1BD7-9A1D-5BDD-907AD4B79B4A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70">
                  <a:extLst>
                    <a:ext uri="{FF2B5EF4-FFF2-40B4-BE49-F238E27FC236}">
                      <a16:creationId xmlns:a16="http://schemas.microsoft.com/office/drawing/2014/main" id="{DCE7A0EF-FF0E-A354-A391-9D7F88FAF0B0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71">
                  <a:extLst>
                    <a:ext uri="{FF2B5EF4-FFF2-40B4-BE49-F238E27FC236}">
                      <a16:creationId xmlns:a16="http://schemas.microsoft.com/office/drawing/2014/main" id="{F6C22BE2-CE49-FB4F-291D-CFC7B3652614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72">
                  <a:extLst>
                    <a:ext uri="{FF2B5EF4-FFF2-40B4-BE49-F238E27FC236}">
                      <a16:creationId xmlns:a16="http://schemas.microsoft.com/office/drawing/2014/main" id="{B3A70C21-982C-0439-0126-BE71969F8779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73">
                  <a:extLst>
                    <a:ext uri="{FF2B5EF4-FFF2-40B4-BE49-F238E27FC236}">
                      <a16:creationId xmlns:a16="http://schemas.microsoft.com/office/drawing/2014/main" id="{4C72D383-39A3-7D55-C6CE-B7F899E83F70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74">
                  <a:extLst>
                    <a:ext uri="{FF2B5EF4-FFF2-40B4-BE49-F238E27FC236}">
                      <a16:creationId xmlns:a16="http://schemas.microsoft.com/office/drawing/2014/main" id="{0465C3A5-70D4-D996-8B69-0594E338DAE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75">
                  <a:extLst>
                    <a:ext uri="{FF2B5EF4-FFF2-40B4-BE49-F238E27FC236}">
                      <a16:creationId xmlns:a16="http://schemas.microsoft.com/office/drawing/2014/main" id="{5E43985C-4473-F452-2F81-5F2639019C78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76">
                  <a:extLst>
                    <a:ext uri="{FF2B5EF4-FFF2-40B4-BE49-F238E27FC236}">
                      <a16:creationId xmlns:a16="http://schemas.microsoft.com/office/drawing/2014/main" id="{9F97DCE8-5D87-E172-9019-85643B381EA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77">
                  <a:extLst>
                    <a:ext uri="{FF2B5EF4-FFF2-40B4-BE49-F238E27FC236}">
                      <a16:creationId xmlns:a16="http://schemas.microsoft.com/office/drawing/2014/main" id="{26F3CEBD-95B2-60B6-CDFE-CD4C5AD1F24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78">
                  <a:extLst>
                    <a:ext uri="{FF2B5EF4-FFF2-40B4-BE49-F238E27FC236}">
                      <a16:creationId xmlns:a16="http://schemas.microsoft.com/office/drawing/2014/main" id="{C747EFD2-3651-5AD4-CE68-48E87D9E6AFB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79">
                  <a:extLst>
                    <a:ext uri="{FF2B5EF4-FFF2-40B4-BE49-F238E27FC236}">
                      <a16:creationId xmlns:a16="http://schemas.microsoft.com/office/drawing/2014/main" id="{A576E812-0BBE-CB82-BF9D-D91666F8A0B6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80">
                  <a:extLst>
                    <a:ext uri="{FF2B5EF4-FFF2-40B4-BE49-F238E27FC236}">
                      <a16:creationId xmlns:a16="http://schemas.microsoft.com/office/drawing/2014/main" id="{097F338E-6E83-2D8C-5086-2CC73CB6C82B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81">
                  <a:extLst>
                    <a:ext uri="{FF2B5EF4-FFF2-40B4-BE49-F238E27FC236}">
                      <a16:creationId xmlns:a16="http://schemas.microsoft.com/office/drawing/2014/main" id="{A8C0038F-8B8B-FE52-99C5-1772EA8AFD48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82">
                  <a:extLst>
                    <a:ext uri="{FF2B5EF4-FFF2-40B4-BE49-F238E27FC236}">
                      <a16:creationId xmlns:a16="http://schemas.microsoft.com/office/drawing/2014/main" id="{B573AC85-FD6C-AD16-752C-88F55FB4E3F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83">
                  <a:extLst>
                    <a:ext uri="{FF2B5EF4-FFF2-40B4-BE49-F238E27FC236}">
                      <a16:creationId xmlns:a16="http://schemas.microsoft.com/office/drawing/2014/main" id="{DDC2AE83-F3B9-B22A-B3F7-7E5DDA2AA6B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84">
                  <a:extLst>
                    <a:ext uri="{FF2B5EF4-FFF2-40B4-BE49-F238E27FC236}">
                      <a16:creationId xmlns:a16="http://schemas.microsoft.com/office/drawing/2014/main" id="{7977DBAE-9893-5246-3AC6-64EDFE67EF5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85">
                  <a:extLst>
                    <a:ext uri="{FF2B5EF4-FFF2-40B4-BE49-F238E27FC236}">
                      <a16:creationId xmlns:a16="http://schemas.microsoft.com/office/drawing/2014/main" id="{DF2D28B8-ABAB-A66A-EDA0-D65032BD547C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86">
                  <a:extLst>
                    <a:ext uri="{FF2B5EF4-FFF2-40B4-BE49-F238E27FC236}">
                      <a16:creationId xmlns:a16="http://schemas.microsoft.com/office/drawing/2014/main" id="{97212A1B-5540-599F-30BD-1E3769627E93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87">
                  <a:extLst>
                    <a:ext uri="{FF2B5EF4-FFF2-40B4-BE49-F238E27FC236}">
                      <a16:creationId xmlns:a16="http://schemas.microsoft.com/office/drawing/2014/main" id="{FCB56488-7E04-E9F6-99A4-9E53F850AC0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88">
                  <a:extLst>
                    <a:ext uri="{FF2B5EF4-FFF2-40B4-BE49-F238E27FC236}">
                      <a16:creationId xmlns:a16="http://schemas.microsoft.com/office/drawing/2014/main" id="{5A2F75AD-4C93-419A-10B2-D93D9DB3E56B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89">
                  <a:extLst>
                    <a:ext uri="{FF2B5EF4-FFF2-40B4-BE49-F238E27FC236}">
                      <a16:creationId xmlns:a16="http://schemas.microsoft.com/office/drawing/2014/main" id="{EAE47AA1-C0E5-4747-86FE-7E16DA013B7F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90">
                  <a:extLst>
                    <a:ext uri="{FF2B5EF4-FFF2-40B4-BE49-F238E27FC236}">
                      <a16:creationId xmlns:a16="http://schemas.microsoft.com/office/drawing/2014/main" id="{1A148D2C-9244-6837-27DB-0111E265816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91">
                  <a:extLst>
                    <a:ext uri="{FF2B5EF4-FFF2-40B4-BE49-F238E27FC236}">
                      <a16:creationId xmlns:a16="http://schemas.microsoft.com/office/drawing/2014/main" id="{BB2F2A24-A5B5-1E56-4CC7-018C079E6C1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92">
                  <a:extLst>
                    <a:ext uri="{FF2B5EF4-FFF2-40B4-BE49-F238E27FC236}">
                      <a16:creationId xmlns:a16="http://schemas.microsoft.com/office/drawing/2014/main" id="{C0CC72CD-3E31-8D56-EDA0-639E8513A41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" name="文本框 49">
              <a:extLst>
                <a:ext uri="{FF2B5EF4-FFF2-40B4-BE49-F238E27FC236}">
                  <a16:creationId xmlns:a16="http://schemas.microsoft.com/office/drawing/2014/main" id="{B3E0D093-E37C-0747-284B-A168BDC8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7355" y="2222063"/>
              <a:ext cx="2522291" cy="118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vi-VN" sz="33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Theo em, yêu cầu đối với khi viết đoạn văn ghi lại cảm xúc về một bài thơ </a:t>
              </a:r>
              <a:r>
                <a:rPr kumimoji="0" lang="en-US" sz="33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bốn</a:t>
              </a:r>
              <a:r>
                <a:rPr kumimoji="0" lang="en-US" sz="33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3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chữ</a:t>
              </a:r>
              <a:r>
                <a:rPr kumimoji="0" lang="en-US" sz="33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3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hoặc</a:t>
              </a:r>
              <a:r>
                <a:rPr kumimoji="0" lang="en-US" sz="33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3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năm</a:t>
              </a:r>
              <a:r>
                <a:rPr kumimoji="0" lang="en-US" sz="33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en-US" sz="33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chữ</a:t>
              </a:r>
              <a:r>
                <a:rPr kumimoji="0" lang="en-US" sz="33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 </a:t>
              </a:r>
              <a:r>
                <a:rPr kumimoji="0" lang="vi-VN" sz="33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+mn-cs"/>
                </a:rPr>
                <a:t>là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73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45126" y="295712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3734" y="5339593"/>
            <a:ext cx="1795244" cy="1795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ECA829-0D09-63B2-E56F-C18EE20665D6}"/>
              </a:ext>
            </a:extLst>
          </p:cNvPr>
          <p:cNvSpPr txBox="1"/>
          <p:nvPr/>
        </p:nvSpPr>
        <p:spPr>
          <a:xfrm>
            <a:off x="548640" y="2301208"/>
            <a:ext cx="35343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CEF76D-C743-82E7-103B-4BB9BEB74308}"/>
              </a:ext>
            </a:extLst>
          </p:cNvPr>
          <p:cNvCxnSpPr>
            <a:cxnSpLocks/>
          </p:cNvCxnSpPr>
          <p:nvPr/>
        </p:nvCxnSpPr>
        <p:spPr>
          <a:xfrm flipV="1">
            <a:off x="4082992" y="1182848"/>
            <a:ext cx="1407602" cy="153053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B3505D-C1FF-5C2B-5145-0616E335D5E3}"/>
              </a:ext>
            </a:extLst>
          </p:cNvPr>
          <p:cNvSpPr txBox="1"/>
          <p:nvPr/>
        </p:nvSpPr>
        <p:spPr>
          <a:xfrm>
            <a:off x="5371748" y="394439"/>
            <a:ext cx="656019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Giới thiệu bài thơ, tác giả, nêu ấn tượng, cảm xúc chung về bài thơ.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98D08-B9D5-1798-5C77-C6ED2A28F01E}"/>
              </a:ext>
            </a:extLst>
          </p:cNvPr>
          <p:cNvCxnSpPr>
            <a:cxnSpLocks/>
          </p:cNvCxnSpPr>
          <p:nvPr/>
        </p:nvCxnSpPr>
        <p:spPr>
          <a:xfrm>
            <a:off x="4053281" y="2713382"/>
            <a:ext cx="1343287" cy="12152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DF17C1E-5979-3DB1-AA9E-81FF46681A03}"/>
              </a:ext>
            </a:extLst>
          </p:cNvPr>
          <p:cNvSpPr txBox="1"/>
          <p:nvPr/>
        </p:nvSpPr>
        <p:spPr>
          <a:xfrm>
            <a:off x="5426279" y="2470485"/>
            <a:ext cx="650566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Diễn tả được cảm xúc về nội dung và nghệ thuật của bài thơ. 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3F1EC4-BB0E-3A1F-3ED8-3335FD7164F9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82992" y="2713382"/>
            <a:ext cx="1343285" cy="242637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1A801EA-7D83-0190-4854-AC2A91FE1B4E}"/>
              </a:ext>
            </a:extLst>
          </p:cNvPr>
          <p:cNvSpPr txBox="1"/>
          <p:nvPr/>
        </p:nvSpPr>
        <p:spPr>
          <a:xfrm>
            <a:off x="5426277" y="4601144"/>
            <a:ext cx="650566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Khái quát lại những ấn tượng, cảm xúc về bài thơ.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FD21EB-1ADC-3783-2DF5-246EBBBE2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6750" l="9667" r="90667">
                        <a14:foregroundMark x1="67111" y1="7375" x2="67111" y2="7375"/>
                        <a14:foregroundMark x1="66222" y1="7375" x2="66222" y2="7375"/>
                        <a14:foregroundMark x1="64556" y1="4750" x2="64556" y2="4750"/>
                        <a14:foregroundMark x1="64556" y1="4375" x2="64556" y2="4375"/>
                        <a14:foregroundMark x1="9667" y1="8875" x2="9667" y2="8875"/>
                        <a14:foregroundMark x1="10000" y1="11375" x2="10000" y2="11375"/>
                        <a14:foregroundMark x1="10000" y1="11375" x2="10000" y2="11375"/>
                        <a14:foregroundMark x1="61556" y1="79750" x2="61556" y2="79750"/>
                        <a14:foregroundMark x1="61556" y1="80125" x2="61556" y2="80125"/>
                        <a14:foregroundMark x1="62222" y1="78625" x2="62222" y2="78625"/>
                        <a14:foregroundMark x1="62889" y1="72000" x2="62889" y2="72000"/>
                        <a14:foregroundMark x1="63222" y1="62500" x2="63222" y2="62500"/>
                        <a14:foregroundMark x1="64222" y1="59500" x2="64222" y2="59500"/>
                        <a14:foregroundMark x1="64556" y1="57750" x2="64556" y2="57750"/>
                        <a14:foregroundMark x1="64556" y1="57750" x2="64556" y2="57750"/>
                        <a14:foregroundMark x1="66778" y1="57375" x2="66778" y2="57375"/>
                        <a14:foregroundMark x1="68444" y1="57375" x2="69444" y2="58500"/>
                        <a14:foregroundMark x1="70444" y1="62500" x2="70444" y2="62500"/>
                        <a14:foregroundMark x1="69111" y1="69125" x2="69111" y2="71375"/>
                        <a14:foregroundMark x1="67444" y1="75000" x2="67444" y2="75000"/>
                        <a14:foregroundMark x1="64889" y1="79750" x2="64889" y2="81625"/>
                        <a14:foregroundMark x1="64889" y1="83125" x2="64889" y2="84500"/>
                        <a14:foregroundMark x1="64556" y1="86750" x2="64556" y2="88625"/>
                        <a14:foregroundMark x1="64556" y1="88625" x2="64556" y2="88625"/>
                        <a14:foregroundMark x1="66222" y1="84500" x2="68444" y2="83875"/>
                        <a14:foregroundMark x1="71778" y1="76125" x2="74667" y2="68000"/>
                        <a14:foregroundMark x1="74667" y1="61000" x2="74667" y2="61000"/>
                        <a14:foregroundMark x1="76333" y1="62875" x2="79556" y2="73500"/>
                        <a14:foregroundMark x1="79556" y1="77250" x2="78556" y2="81250"/>
                        <a14:foregroundMark x1="74333" y1="87125" x2="74333" y2="87125"/>
                        <a14:foregroundMark x1="69444" y1="89750" x2="69444" y2="89750"/>
                        <a14:foregroundMark x1="66444" y1="88625" x2="66444" y2="88625"/>
                        <a14:foregroundMark x1="60889" y1="82375" x2="60889" y2="82375"/>
                        <a14:foregroundMark x1="54778" y1="75750" x2="54778" y2="75750"/>
                        <a14:foregroundMark x1="53111" y1="69500" x2="53111" y2="69500"/>
                        <a14:foregroundMark x1="52778" y1="66875" x2="52778" y2="66875"/>
                        <a14:foregroundMark x1="52778" y1="64750" x2="52778" y2="64750"/>
                        <a14:foregroundMark x1="52778" y1="62125" x2="54111" y2="61000"/>
                        <a14:foregroundMark x1="58667" y1="57000" x2="61222" y2="57000"/>
                        <a14:foregroundMark x1="65222" y1="57000" x2="68778" y2="56250"/>
                        <a14:foregroundMark x1="73667" y1="54000" x2="76667" y2="55500"/>
                        <a14:foregroundMark x1="82222" y1="53625" x2="84444" y2="53625"/>
                        <a14:foregroundMark x1="88111" y1="49250" x2="88111" y2="49250"/>
                        <a14:foregroundMark x1="88111" y1="47750" x2="88111" y2="47750"/>
                        <a14:foregroundMark x1="83111" y1="51875" x2="80222" y2="55500"/>
                        <a14:foregroundMark x1="60333" y1="56625" x2="60333" y2="56625"/>
                        <a14:foregroundMark x1="13556" y1="14375" x2="13556" y2="14375"/>
                        <a14:foregroundMark x1="13556" y1="15125" x2="13556" y2="15125"/>
                        <a14:foregroundMark x1="13222" y1="13625" x2="13222" y2="13625"/>
                        <a14:foregroundMark x1="12556" y1="12500" x2="12556" y2="12500"/>
                        <a14:foregroundMark x1="12556" y1="12125" x2="12556" y2="12125"/>
                        <a14:foregroundMark x1="13222" y1="12125" x2="14556" y2="12875"/>
                        <a14:foregroundMark x1="14889" y1="13250" x2="15889" y2="13625"/>
                        <a14:foregroundMark x1="16222" y1="14375" x2="16778" y2="16125"/>
                        <a14:foregroundMark x1="16778" y1="16125" x2="16778" y2="16125"/>
                        <a14:foregroundMark x1="62889" y1="8500" x2="62889" y2="8500"/>
                        <a14:foregroundMark x1="62889" y1="8500" x2="62889" y2="8500"/>
                        <a14:foregroundMark x1="62889" y1="7750" x2="62889" y2="7750"/>
                        <a14:foregroundMark x1="61889" y1="6250" x2="61889" y2="6250"/>
                        <a14:foregroundMark x1="60889" y1="5125" x2="60889" y2="5125"/>
                        <a14:foregroundMark x1="60889" y1="4750" x2="60889" y2="4750"/>
                        <a14:foregroundMark x1="57667" y1="71375" x2="57667" y2="71375"/>
                        <a14:foregroundMark x1="57667" y1="72000" x2="57667" y2="72000"/>
                        <a14:foregroundMark x1="57667" y1="77625" x2="57667" y2="77625"/>
                        <a14:foregroundMark x1="57333" y1="80125" x2="57333" y2="87125"/>
                        <a14:foregroundMark x1="52111" y1="52250" x2="52111" y2="52250"/>
                        <a14:foregroundMark x1="52111" y1="52250" x2="52111" y2="52250"/>
                        <a14:foregroundMark x1="52111" y1="53625" x2="52111" y2="53625"/>
                        <a14:foregroundMark x1="50778" y1="54375" x2="50111" y2="55875"/>
                        <a14:foregroundMark x1="49222" y1="56625" x2="49222" y2="56625"/>
                        <a14:foregroundMark x1="46556" y1="57750" x2="46556" y2="57750"/>
                        <a14:foregroundMark x1="48222" y1="62500" x2="53111" y2="72000"/>
                        <a14:foregroundMark x1="53444" y1="75000" x2="54111" y2="77250"/>
                        <a14:foregroundMark x1="56000" y1="83500" x2="60667" y2="92250"/>
                        <a14:foregroundMark x1="68778" y1="88625" x2="68778" y2="88625"/>
                        <a14:foregroundMark x1="72000" y1="79375" x2="72000" y2="79375"/>
                        <a14:foregroundMark x1="72000" y1="75375" x2="74333" y2="95250"/>
                        <a14:foregroundMark x1="66444" y1="93000" x2="66444" y2="93000"/>
                        <a14:foregroundMark x1="61222" y1="85625" x2="61222" y2="85625"/>
                        <a14:foregroundMark x1="61889" y1="72750" x2="61889" y2="72750"/>
                        <a14:foregroundMark x1="59000" y1="71750" x2="59000" y2="71750"/>
                        <a14:foregroundMark x1="58667" y1="71750" x2="59000" y2="76500"/>
                        <a14:foregroundMark x1="59000" y1="77250" x2="59000" y2="77250"/>
                        <a14:foregroundMark x1="57000" y1="80500" x2="57000" y2="80500"/>
                        <a14:foregroundMark x1="56667" y1="81625" x2="56667" y2="81625"/>
                        <a14:foregroundMark x1="72333" y1="54750" x2="73667" y2="54750"/>
                        <a14:foregroundMark x1="75000" y1="56250" x2="76667" y2="57750"/>
                        <a14:foregroundMark x1="79889" y1="54750" x2="81889" y2="55125"/>
                        <a14:foregroundMark x1="82556" y1="54750" x2="82556" y2="54750"/>
                        <a14:foregroundMark x1="86444" y1="48500" x2="86444" y2="48500"/>
                        <a14:foregroundMark x1="87778" y1="47375" x2="87778" y2="47375"/>
                        <a14:foregroundMark x1="89000" y1="46000" x2="81222" y2="52625"/>
                        <a14:foregroundMark x1="77889" y1="52625" x2="73667" y2="55875"/>
                        <a14:foregroundMark x1="57667" y1="55875" x2="54444" y2="57750"/>
                        <a14:foregroundMark x1="50444" y1="57750" x2="50444" y2="57750"/>
                        <a14:foregroundMark x1="43667" y1="58125" x2="43667" y2="58125"/>
                        <a14:foregroundMark x1="42000" y1="59250" x2="42000" y2="65125"/>
                        <a14:foregroundMark x1="42000" y1="65500" x2="41667" y2="68375"/>
                        <a14:foregroundMark x1="41333" y1="70625" x2="42667" y2="83500"/>
                        <a14:foregroundMark x1="42667" y1="84875" x2="44000" y2="86750"/>
                        <a14:foregroundMark x1="44000" y1="86750" x2="45556" y2="86750"/>
                        <a14:foregroundMark x1="48889" y1="81250" x2="49778" y2="81250"/>
                        <a14:foregroundMark x1="55333" y1="72750" x2="55333" y2="72750"/>
                        <a14:foregroundMark x1="59000" y1="67625" x2="63222" y2="78625"/>
                        <a14:foregroundMark x1="63556" y1="81250" x2="64889" y2="92625"/>
                        <a14:foregroundMark x1="64889" y1="93375" x2="65222" y2="95250"/>
                        <a14:foregroundMark x1="65222" y1="95625" x2="65222" y2="95625"/>
                        <a14:foregroundMark x1="61556" y1="90500" x2="61556" y2="90500"/>
                        <a14:foregroundMark x1="58667" y1="87875" x2="58667" y2="87875"/>
                        <a14:foregroundMark x1="56333" y1="86750" x2="54111" y2="94125"/>
                        <a14:foregroundMark x1="53444" y1="94500" x2="53444" y2="94500"/>
                        <a14:foregroundMark x1="51778" y1="93750" x2="37444" y2="68000"/>
                        <a14:foregroundMark x1="14222" y1="12875" x2="14222" y2="12875"/>
                        <a14:foregroundMark x1="14556" y1="12875" x2="14556" y2="12875"/>
                        <a14:foregroundMark x1="14889" y1="13250" x2="15222" y2="19500"/>
                        <a14:foregroundMark x1="14222" y1="16875" x2="14222" y2="13250"/>
                        <a14:foregroundMark x1="65222" y1="5500" x2="65222" y2="5500"/>
                        <a14:foregroundMark x1="65222" y1="5500" x2="65222" y2="5500"/>
                        <a14:foregroundMark x1="65222" y1="5500" x2="65222" y2="5500"/>
                        <a14:foregroundMark x1="50444" y1="59500" x2="50444" y2="59500"/>
                        <a14:foregroundMark x1="50778" y1="60625" x2="50778" y2="60625"/>
                        <a14:foregroundMark x1="54778" y1="59250" x2="56333" y2="59250"/>
                        <a14:foregroundMark x1="60333" y1="59250" x2="62222" y2="59500"/>
                        <a14:foregroundMark x1="66444" y1="59875" x2="68444" y2="61000"/>
                        <a14:foregroundMark x1="70778" y1="61750" x2="72000" y2="61750"/>
                        <a14:foregroundMark x1="73667" y1="61375" x2="75667" y2="62875"/>
                        <a14:foregroundMark x1="78222" y1="62875" x2="78222" y2="62875"/>
                        <a14:foregroundMark x1="81556" y1="58125" x2="81556" y2="58125"/>
                        <a14:foregroundMark x1="81556" y1="51125" x2="81556" y2="51125"/>
                        <a14:foregroundMark x1="81556" y1="50375" x2="83778" y2="50375"/>
                        <a14:foregroundMark x1="87778" y1="47750" x2="87778" y2="47750"/>
                        <a14:foregroundMark x1="90333" y1="42625" x2="90333" y2="42625"/>
                        <a14:foregroundMark x1="90667" y1="41500" x2="90667" y2="41500"/>
                        <a14:foregroundMark x1="89667" y1="44875" x2="86444" y2="48875"/>
                        <a14:foregroundMark x1="76667" y1="50375" x2="75000" y2="51500"/>
                        <a14:foregroundMark x1="65222" y1="52250" x2="60889" y2="52625"/>
                        <a14:foregroundMark x1="48889" y1="53250" x2="48889" y2="53250"/>
                        <a14:foregroundMark x1="46222" y1="53250" x2="46222" y2="53250"/>
                        <a14:foregroundMark x1="45889" y1="53250" x2="45889" y2="53250"/>
                        <a14:foregroundMark x1="46556" y1="53625" x2="47889" y2="54000"/>
                        <a14:foregroundMark x1="50444" y1="54000" x2="51778" y2="53625"/>
                        <a14:foregroundMark x1="52111" y1="53250" x2="52111" y2="53250"/>
                        <a14:foregroundMark x1="52111" y1="53250" x2="52111" y2="53250"/>
                        <a14:foregroundMark x1="52778" y1="53250" x2="52444" y2="54750"/>
                        <a14:foregroundMark x1="48556" y1="55875" x2="48556" y2="55875"/>
                        <a14:foregroundMark x1="48556" y1="55875" x2="47889" y2="59250"/>
                        <a14:foregroundMark x1="40667" y1="85250" x2="40667" y2="85250"/>
                        <a14:foregroundMark x1="38111" y1="81625" x2="38111" y2="81625"/>
                        <a14:foregroundMark x1="41333" y1="85625" x2="45222" y2="92625"/>
                        <a14:foregroundMark x1="45222" y1="92625" x2="45222" y2="92625"/>
                        <a14:foregroundMark x1="45889" y1="93375" x2="50111" y2="96750"/>
                        <a14:foregroundMark x1="53111" y1="96750" x2="54111" y2="96375"/>
                        <a14:foregroundMark x1="59000" y1="96000" x2="60333" y2="95625"/>
                        <a14:foregroundMark x1="65889" y1="51875" x2="65889" y2="51875"/>
                        <a14:foregroundMark x1="65222" y1="54750" x2="65222" y2="54750"/>
                        <a14:foregroundMark x1="64222" y1="55875" x2="64222" y2="55875"/>
                        <a14:foregroundMark x1="62222" y1="55875" x2="62222" y2="55875"/>
                        <a14:foregroundMark x1="58333" y1="55875" x2="58333" y2="55875"/>
                        <a14:foregroundMark x1="54444" y1="54000" x2="54444" y2="54000"/>
                        <a14:foregroundMark x1="53111" y1="53625" x2="53111" y2="53625"/>
                        <a14:foregroundMark x1="90333" y1="39375" x2="90333" y2="39375"/>
                        <a14:foregroundMark x1="90333" y1="39375" x2="90333" y2="39375"/>
                        <a14:foregroundMark x1="88444" y1="35250" x2="87111" y2="33125"/>
                        <a14:foregroundMark x1="86111" y1="31250" x2="86111" y2="31250"/>
                        <a14:foregroundMark x1="85778" y1="30875" x2="85778" y2="30875"/>
                        <a14:foregroundMark x1="84778" y1="29375" x2="82556" y2="28625"/>
                        <a14:foregroundMark x1="80222" y1="28000" x2="80222" y2="28000"/>
                        <a14:foregroundMark x1="80222" y1="28000" x2="80222" y2="28000"/>
                        <a14:foregroundMark x1="79556" y1="28000" x2="79556" y2="28000"/>
                        <a14:foregroundMark x1="80556" y1="32000" x2="80556" y2="32000"/>
                        <a14:foregroundMark x1="84444" y1="36000" x2="86111" y2="37500"/>
                        <a14:foregroundMark x1="86778" y1="39000" x2="87444" y2="43750"/>
                        <a14:foregroundMark x1="87444" y1="44500" x2="87444" y2="44500"/>
                        <a14:foregroundMark x1="87444" y1="46375" x2="87444" y2="46375"/>
                        <a14:foregroundMark x1="87444" y1="45625" x2="88111" y2="43375"/>
                        <a14:foregroundMark x1="88667" y1="39375" x2="88667" y2="39375"/>
                        <a14:foregroundMark x1="88667" y1="39000" x2="88667" y2="39000"/>
                        <a14:foregroundMark x1="88667" y1="34875" x2="88667" y2="34875"/>
                        <a14:foregroundMark x1="88667" y1="30875" x2="88667" y2="30875"/>
                        <a14:foregroundMark x1="88111" y1="30500" x2="88111" y2="30500"/>
                        <a14:foregroundMark x1="88111" y1="30500" x2="88111" y2="30500"/>
                        <a14:foregroundMark x1="87111" y1="28250" x2="83444" y2="2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168" y="163509"/>
            <a:ext cx="566344" cy="50341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E37E18-67E7-2326-60A7-A8B8995BF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87950"/>
              </p:ext>
            </p:extLst>
          </p:nvPr>
        </p:nvGraphicFramePr>
        <p:xfrm>
          <a:off x="1628862" y="1901810"/>
          <a:ext cx="8399058" cy="2575560"/>
        </p:xfrm>
        <a:graphic>
          <a:graphicData uri="http://schemas.openxmlformats.org/drawingml/2006/table">
            <a:tbl>
              <a:tblPr firstRow="1" firstCol="1" bandRow="1"/>
              <a:tblGrid>
                <a:gridCol w="4520465">
                  <a:extLst>
                    <a:ext uri="{9D8B030D-6E8A-4147-A177-3AD203B41FA5}">
                      <a16:colId xmlns:a16="http://schemas.microsoft.com/office/drawing/2014/main" val="3620200157"/>
                    </a:ext>
                  </a:extLst>
                </a:gridCol>
                <a:gridCol w="3878593">
                  <a:extLst>
                    <a:ext uri="{9D8B030D-6E8A-4147-A177-3AD203B41FA5}">
                      <a16:colId xmlns:a16="http://schemas.microsoft.com/office/drawing/2014/main" val="16773659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32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32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540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3200" b="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807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US" sz="3200" b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76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kết đoạn</a:t>
                      </a:r>
                      <a:endParaRPr lang="en-US" sz="3200" b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91739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8DC3923-3AF8-66F9-35BD-4ECCAA98D04A}"/>
              </a:ext>
            </a:extLst>
          </p:cNvPr>
          <p:cNvSpPr txBox="1"/>
          <p:nvPr/>
        </p:nvSpPr>
        <p:spPr>
          <a:xfrm>
            <a:off x="1178560" y="409029"/>
            <a:ext cx="7994102" cy="742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PHÂN TÍCH BÀI VIẾT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 KHẢO</a:t>
            </a:r>
            <a:endParaRPr lang="en-US" sz="32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83AC1E2-F839-1F6C-0A02-0FE072E43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810284"/>
              </p:ext>
            </p:extLst>
          </p:nvPr>
        </p:nvGraphicFramePr>
        <p:xfrm>
          <a:off x="2032000" y="719666"/>
          <a:ext cx="8940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7184057-FE19-3CE5-4890-F6322624FB59}"/>
              </a:ext>
            </a:extLst>
          </p:cNvPr>
          <p:cNvSpPr txBox="1"/>
          <p:nvPr/>
        </p:nvSpPr>
        <p:spPr>
          <a:xfrm>
            <a:off x="797560" y="3152000"/>
            <a:ext cx="232664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</a:t>
            </a:r>
          </a:p>
        </p:txBody>
      </p:sp>
    </p:spTree>
    <p:extLst>
      <p:ext uri="{BB962C8B-B14F-4D97-AF65-F5344CB8AC3E}">
        <p14:creationId xmlns:p14="http://schemas.microsoft.com/office/powerpoint/2010/main" val="166138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7F10A7-3395-D78A-8B20-0A012CACB1F6}"/>
              </a:ext>
            </a:extLst>
          </p:cNvPr>
          <p:cNvSpPr txBox="1"/>
          <p:nvPr/>
        </p:nvSpPr>
        <p:spPr>
          <a:xfrm>
            <a:off x="3800214" y="755010"/>
            <a:ext cx="3444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Trước khi viết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2">
            <a:extLst>
              <a:ext uri="{FF2B5EF4-FFF2-40B4-BE49-F238E27FC236}">
                <a16:creationId xmlns:a16="http://schemas.microsoft.com/office/drawing/2014/main" id="{AA4D9AF7-3819-C78B-FE71-F550EC8E8A04}"/>
              </a:ext>
            </a:extLst>
          </p:cNvPr>
          <p:cNvGrpSpPr/>
          <p:nvPr/>
        </p:nvGrpSpPr>
        <p:grpSpPr>
          <a:xfrm>
            <a:off x="908603" y="3222160"/>
            <a:ext cx="3026429" cy="2524706"/>
            <a:chOff x="1949253" y="1627716"/>
            <a:chExt cx="3271491" cy="2309600"/>
          </a:xfrm>
        </p:grpSpPr>
        <p:grpSp>
          <p:nvGrpSpPr>
            <p:cNvPr id="13" name="组合 135">
              <a:extLst>
                <a:ext uri="{FF2B5EF4-FFF2-40B4-BE49-F238E27FC236}">
                  <a16:creationId xmlns:a16="http://schemas.microsoft.com/office/drawing/2014/main" id="{612305DD-5FFC-CF44-A72F-B512F0308CE1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2FC1CE42-3CEC-2083-6592-114762CDB4B7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0C6B94A1-4497-BC42-7D37-C54E9F46E471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5C1A968C-C5C8-1ACE-EF46-B361DC1A34AE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96D85061-B4BA-7C77-C6F8-A5D9ECE555B3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CD3D9E0D-50A7-F3A6-7AD9-F7DA69904B74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5C0BD739-12DA-29B4-46C0-847E3435DFB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5538D14F-7F79-7C8A-9D87-CA8348528004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2" name="组合 143">
                <a:extLst>
                  <a:ext uri="{FF2B5EF4-FFF2-40B4-BE49-F238E27FC236}">
                    <a16:creationId xmlns:a16="http://schemas.microsoft.com/office/drawing/2014/main" id="{9DED0621-C243-B67D-0B4F-96692FF02382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3" name="Freeform 12">
                  <a:extLst>
                    <a:ext uri="{FF2B5EF4-FFF2-40B4-BE49-F238E27FC236}">
                      <a16:creationId xmlns:a16="http://schemas.microsoft.com/office/drawing/2014/main" id="{A64D617F-E7BF-4FA5-3472-FA72366AD339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3">
                  <a:extLst>
                    <a:ext uri="{FF2B5EF4-FFF2-40B4-BE49-F238E27FC236}">
                      <a16:creationId xmlns:a16="http://schemas.microsoft.com/office/drawing/2014/main" id="{9869E6D1-4F92-98C9-5344-7580D916D585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14">
                  <a:extLst>
                    <a:ext uri="{FF2B5EF4-FFF2-40B4-BE49-F238E27FC236}">
                      <a16:creationId xmlns:a16="http://schemas.microsoft.com/office/drawing/2014/main" id="{248DB090-9EA7-5516-CA6E-9A96F159C647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15">
                  <a:extLst>
                    <a:ext uri="{FF2B5EF4-FFF2-40B4-BE49-F238E27FC236}">
                      <a16:creationId xmlns:a16="http://schemas.microsoft.com/office/drawing/2014/main" id="{4803786D-8540-0D70-18BA-6D995CBE9918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16">
                  <a:extLst>
                    <a:ext uri="{FF2B5EF4-FFF2-40B4-BE49-F238E27FC236}">
                      <a16:creationId xmlns:a16="http://schemas.microsoft.com/office/drawing/2014/main" id="{FED60347-1BF4-251C-20D4-64A39F991082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F132D0F4-1035-114F-0430-6F6FF92F8877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F312B59F-589C-0D13-A0B8-0715B8C37F1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19">
                  <a:extLst>
                    <a:ext uri="{FF2B5EF4-FFF2-40B4-BE49-F238E27FC236}">
                      <a16:creationId xmlns:a16="http://schemas.microsoft.com/office/drawing/2014/main" id="{B876731B-52AE-CE5D-F80A-FB565F6A66C9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0">
                  <a:extLst>
                    <a:ext uri="{FF2B5EF4-FFF2-40B4-BE49-F238E27FC236}">
                      <a16:creationId xmlns:a16="http://schemas.microsoft.com/office/drawing/2014/main" id="{00EA5479-3460-DC8D-B819-FB119DCC9C98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1">
                  <a:extLst>
                    <a:ext uri="{FF2B5EF4-FFF2-40B4-BE49-F238E27FC236}">
                      <a16:creationId xmlns:a16="http://schemas.microsoft.com/office/drawing/2014/main" id="{759A9CD8-6D46-1266-0CC8-A54CBA58207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2">
                  <a:extLst>
                    <a:ext uri="{FF2B5EF4-FFF2-40B4-BE49-F238E27FC236}">
                      <a16:creationId xmlns:a16="http://schemas.microsoft.com/office/drawing/2014/main" id="{3DC89659-E7F8-8A3C-9849-5C41B47377B0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3">
                  <a:extLst>
                    <a:ext uri="{FF2B5EF4-FFF2-40B4-BE49-F238E27FC236}">
                      <a16:creationId xmlns:a16="http://schemas.microsoft.com/office/drawing/2014/main" id="{A975C038-550E-3593-5069-E7B247480DD9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24">
                  <a:extLst>
                    <a:ext uri="{FF2B5EF4-FFF2-40B4-BE49-F238E27FC236}">
                      <a16:creationId xmlns:a16="http://schemas.microsoft.com/office/drawing/2014/main" id="{20CE2BFA-FB9E-2947-1A3E-994435B60776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25">
                  <a:extLst>
                    <a:ext uri="{FF2B5EF4-FFF2-40B4-BE49-F238E27FC236}">
                      <a16:creationId xmlns:a16="http://schemas.microsoft.com/office/drawing/2014/main" id="{E3E194CB-72BE-9913-1C75-2726993C9E29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26">
                  <a:extLst>
                    <a:ext uri="{FF2B5EF4-FFF2-40B4-BE49-F238E27FC236}">
                      <a16:creationId xmlns:a16="http://schemas.microsoft.com/office/drawing/2014/main" id="{72356F9A-95C9-45EC-E633-56581F31C3EA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27">
                  <a:extLst>
                    <a:ext uri="{FF2B5EF4-FFF2-40B4-BE49-F238E27FC236}">
                      <a16:creationId xmlns:a16="http://schemas.microsoft.com/office/drawing/2014/main" id="{4577DFFD-1FEF-7C48-4B1A-6F0E3B9A0BB2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28">
                  <a:extLst>
                    <a:ext uri="{FF2B5EF4-FFF2-40B4-BE49-F238E27FC236}">
                      <a16:creationId xmlns:a16="http://schemas.microsoft.com/office/drawing/2014/main" id="{4581F4EB-F8A8-FE66-5438-C2C52F186181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29">
                  <a:extLst>
                    <a:ext uri="{FF2B5EF4-FFF2-40B4-BE49-F238E27FC236}">
                      <a16:creationId xmlns:a16="http://schemas.microsoft.com/office/drawing/2014/main" id="{C9F2B2C6-1C28-CD37-1BB4-FA994CA06205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0">
                  <a:extLst>
                    <a:ext uri="{FF2B5EF4-FFF2-40B4-BE49-F238E27FC236}">
                      <a16:creationId xmlns:a16="http://schemas.microsoft.com/office/drawing/2014/main" id="{38FCD6D1-E763-DB63-0124-FF133125EBC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1">
                  <a:extLst>
                    <a:ext uri="{FF2B5EF4-FFF2-40B4-BE49-F238E27FC236}">
                      <a16:creationId xmlns:a16="http://schemas.microsoft.com/office/drawing/2014/main" id="{444DA985-0DC1-22D3-8879-7C317E0ABA30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2">
                  <a:extLst>
                    <a:ext uri="{FF2B5EF4-FFF2-40B4-BE49-F238E27FC236}">
                      <a16:creationId xmlns:a16="http://schemas.microsoft.com/office/drawing/2014/main" id="{84A4B104-2F27-DA27-B344-0DEC76A7E71A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3">
                  <a:extLst>
                    <a:ext uri="{FF2B5EF4-FFF2-40B4-BE49-F238E27FC236}">
                      <a16:creationId xmlns:a16="http://schemas.microsoft.com/office/drawing/2014/main" id="{EE6DB28E-EBCB-9885-DBB0-080520ACA539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34">
                  <a:extLst>
                    <a:ext uri="{FF2B5EF4-FFF2-40B4-BE49-F238E27FC236}">
                      <a16:creationId xmlns:a16="http://schemas.microsoft.com/office/drawing/2014/main" id="{99A6C44A-50D4-2FB5-180A-5C92856EF512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35">
                  <a:extLst>
                    <a:ext uri="{FF2B5EF4-FFF2-40B4-BE49-F238E27FC236}">
                      <a16:creationId xmlns:a16="http://schemas.microsoft.com/office/drawing/2014/main" id="{FF9D17CD-514D-13A8-4839-59C9933EB7EA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36">
                  <a:extLst>
                    <a:ext uri="{FF2B5EF4-FFF2-40B4-BE49-F238E27FC236}">
                      <a16:creationId xmlns:a16="http://schemas.microsoft.com/office/drawing/2014/main" id="{1E667793-0E55-03EC-999E-5520FEB611D8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37">
                  <a:extLst>
                    <a:ext uri="{FF2B5EF4-FFF2-40B4-BE49-F238E27FC236}">
                      <a16:creationId xmlns:a16="http://schemas.microsoft.com/office/drawing/2014/main" id="{9FDC0094-A031-A961-7D58-84CF64F2F8A7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38">
                  <a:extLst>
                    <a:ext uri="{FF2B5EF4-FFF2-40B4-BE49-F238E27FC236}">
                      <a16:creationId xmlns:a16="http://schemas.microsoft.com/office/drawing/2014/main" id="{3EBD3D51-0452-332C-CE94-C704B491044D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39">
                  <a:extLst>
                    <a:ext uri="{FF2B5EF4-FFF2-40B4-BE49-F238E27FC236}">
                      <a16:creationId xmlns:a16="http://schemas.microsoft.com/office/drawing/2014/main" id="{8A6F1A7A-75D6-A46E-2BD7-F87F485AE1E9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0">
                  <a:extLst>
                    <a:ext uri="{FF2B5EF4-FFF2-40B4-BE49-F238E27FC236}">
                      <a16:creationId xmlns:a16="http://schemas.microsoft.com/office/drawing/2014/main" id="{35EEE00F-BEF6-0FEA-D3EC-B7F4778202CF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1">
                  <a:extLst>
                    <a:ext uri="{FF2B5EF4-FFF2-40B4-BE49-F238E27FC236}">
                      <a16:creationId xmlns:a16="http://schemas.microsoft.com/office/drawing/2014/main" id="{50A68A9A-609F-EE7B-1909-70637E97119B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2">
                  <a:extLst>
                    <a:ext uri="{FF2B5EF4-FFF2-40B4-BE49-F238E27FC236}">
                      <a16:creationId xmlns:a16="http://schemas.microsoft.com/office/drawing/2014/main" id="{07624528-DBF0-4D82-7BF1-9F282FA3869B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3">
                  <a:extLst>
                    <a:ext uri="{FF2B5EF4-FFF2-40B4-BE49-F238E27FC236}">
                      <a16:creationId xmlns:a16="http://schemas.microsoft.com/office/drawing/2014/main" id="{B06D3A5F-3BC6-A8E1-B312-09C878D44EDD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44">
                  <a:extLst>
                    <a:ext uri="{FF2B5EF4-FFF2-40B4-BE49-F238E27FC236}">
                      <a16:creationId xmlns:a16="http://schemas.microsoft.com/office/drawing/2014/main" id="{3A172AE8-D107-BE62-B532-474DF2A63F48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45">
                  <a:extLst>
                    <a:ext uri="{FF2B5EF4-FFF2-40B4-BE49-F238E27FC236}">
                      <a16:creationId xmlns:a16="http://schemas.microsoft.com/office/drawing/2014/main" id="{CB2ADF55-44A1-9493-E586-B116F7217161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46">
                  <a:extLst>
                    <a:ext uri="{FF2B5EF4-FFF2-40B4-BE49-F238E27FC236}">
                      <a16:creationId xmlns:a16="http://schemas.microsoft.com/office/drawing/2014/main" id="{A684B6FA-A5BA-F192-0E17-CBD5A84F2E1C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47">
                  <a:extLst>
                    <a:ext uri="{FF2B5EF4-FFF2-40B4-BE49-F238E27FC236}">
                      <a16:creationId xmlns:a16="http://schemas.microsoft.com/office/drawing/2014/main" id="{698863CB-7F1D-DACE-3FC3-53319D4F6CD4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48">
                  <a:extLst>
                    <a:ext uri="{FF2B5EF4-FFF2-40B4-BE49-F238E27FC236}">
                      <a16:creationId xmlns:a16="http://schemas.microsoft.com/office/drawing/2014/main" id="{0411A9F8-AC92-60B9-981A-BE74D09BFA5E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49">
                  <a:extLst>
                    <a:ext uri="{FF2B5EF4-FFF2-40B4-BE49-F238E27FC236}">
                      <a16:creationId xmlns:a16="http://schemas.microsoft.com/office/drawing/2014/main" id="{528974A4-7114-018E-8664-7295672D2B24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0">
                  <a:extLst>
                    <a:ext uri="{FF2B5EF4-FFF2-40B4-BE49-F238E27FC236}">
                      <a16:creationId xmlns:a16="http://schemas.microsoft.com/office/drawing/2014/main" id="{32951CC0-80F6-F028-87C1-C0089A70B12E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1">
                  <a:extLst>
                    <a:ext uri="{FF2B5EF4-FFF2-40B4-BE49-F238E27FC236}">
                      <a16:creationId xmlns:a16="http://schemas.microsoft.com/office/drawing/2014/main" id="{206CF8CE-9B48-6A6D-D14D-F4C47F61DAA6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2">
                  <a:extLst>
                    <a:ext uri="{FF2B5EF4-FFF2-40B4-BE49-F238E27FC236}">
                      <a16:creationId xmlns:a16="http://schemas.microsoft.com/office/drawing/2014/main" id="{BB54E40E-7CAF-7E1B-9398-24C77C64C3C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3">
                  <a:extLst>
                    <a:ext uri="{FF2B5EF4-FFF2-40B4-BE49-F238E27FC236}">
                      <a16:creationId xmlns:a16="http://schemas.microsoft.com/office/drawing/2014/main" id="{962E0931-332E-CD8E-B4CC-9AF1874F3FAC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54">
                  <a:extLst>
                    <a:ext uri="{FF2B5EF4-FFF2-40B4-BE49-F238E27FC236}">
                      <a16:creationId xmlns:a16="http://schemas.microsoft.com/office/drawing/2014/main" id="{DE4362AB-D0C3-F343-1805-F997951AE3D1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55">
                  <a:extLst>
                    <a:ext uri="{FF2B5EF4-FFF2-40B4-BE49-F238E27FC236}">
                      <a16:creationId xmlns:a16="http://schemas.microsoft.com/office/drawing/2014/main" id="{C7817AEC-8CBF-4743-8172-D630B122C57D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56">
                  <a:extLst>
                    <a:ext uri="{FF2B5EF4-FFF2-40B4-BE49-F238E27FC236}">
                      <a16:creationId xmlns:a16="http://schemas.microsoft.com/office/drawing/2014/main" id="{C295E60A-53C5-EF45-E766-2EC2A32DA57B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57">
                  <a:extLst>
                    <a:ext uri="{FF2B5EF4-FFF2-40B4-BE49-F238E27FC236}">
                      <a16:creationId xmlns:a16="http://schemas.microsoft.com/office/drawing/2014/main" id="{0128C7DC-C0EF-8043-3FDB-DE5F10CD01C6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58">
                  <a:extLst>
                    <a:ext uri="{FF2B5EF4-FFF2-40B4-BE49-F238E27FC236}">
                      <a16:creationId xmlns:a16="http://schemas.microsoft.com/office/drawing/2014/main" id="{0A61B4CF-D2EF-65C8-294B-43631574F2AC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59">
                  <a:extLst>
                    <a:ext uri="{FF2B5EF4-FFF2-40B4-BE49-F238E27FC236}">
                      <a16:creationId xmlns:a16="http://schemas.microsoft.com/office/drawing/2014/main" id="{7D511E12-64D3-89AD-11CC-511CF75ED586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0">
                  <a:extLst>
                    <a:ext uri="{FF2B5EF4-FFF2-40B4-BE49-F238E27FC236}">
                      <a16:creationId xmlns:a16="http://schemas.microsoft.com/office/drawing/2014/main" id="{C53A46DE-8B42-E512-DB75-EDE4DC7ABC0E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1">
                  <a:extLst>
                    <a:ext uri="{FF2B5EF4-FFF2-40B4-BE49-F238E27FC236}">
                      <a16:creationId xmlns:a16="http://schemas.microsoft.com/office/drawing/2014/main" id="{A0CA9EAA-0459-DE9A-FEDD-F4B3BFA3B650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2">
                  <a:extLst>
                    <a:ext uri="{FF2B5EF4-FFF2-40B4-BE49-F238E27FC236}">
                      <a16:creationId xmlns:a16="http://schemas.microsoft.com/office/drawing/2014/main" id="{674A3F31-BAE4-D275-3B9F-D47EA06356D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3">
                  <a:extLst>
                    <a:ext uri="{FF2B5EF4-FFF2-40B4-BE49-F238E27FC236}">
                      <a16:creationId xmlns:a16="http://schemas.microsoft.com/office/drawing/2014/main" id="{63082C37-A628-E05A-4092-6EDDA175FD04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64">
                  <a:extLst>
                    <a:ext uri="{FF2B5EF4-FFF2-40B4-BE49-F238E27FC236}">
                      <a16:creationId xmlns:a16="http://schemas.microsoft.com/office/drawing/2014/main" id="{7DF15D23-E14E-90F1-6E0A-45BFE26C76BA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65">
                  <a:extLst>
                    <a:ext uri="{FF2B5EF4-FFF2-40B4-BE49-F238E27FC236}">
                      <a16:creationId xmlns:a16="http://schemas.microsoft.com/office/drawing/2014/main" id="{9F85B1FA-E1BA-F757-F808-2DF374DDED84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66">
                  <a:extLst>
                    <a:ext uri="{FF2B5EF4-FFF2-40B4-BE49-F238E27FC236}">
                      <a16:creationId xmlns:a16="http://schemas.microsoft.com/office/drawing/2014/main" id="{66EBACE9-2A7F-E918-22B5-252AEC202314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67">
                  <a:extLst>
                    <a:ext uri="{FF2B5EF4-FFF2-40B4-BE49-F238E27FC236}">
                      <a16:creationId xmlns:a16="http://schemas.microsoft.com/office/drawing/2014/main" id="{ECFDF40B-9C81-3B81-0D13-A120E7500DEE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68">
                  <a:extLst>
                    <a:ext uri="{FF2B5EF4-FFF2-40B4-BE49-F238E27FC236}">
                      <a16:creationId xmlns:a16="http://schemas.microsoft.com/office/drawing/2014/main" id="{305510E9-32EF-32C8-B9FF-CB782D43B445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69">
                  <a:extLst>
                    <a:ext uri="{FF2B5EF4-FFF2-40B4-BE49-F238E27FC236}">
                      <a16:creationId xmlns:a16="http://schemas.microsoft.com/office/drawing/2014/main" id="{6A5A6A1A-C1BE-C5D5-5C33-DA5DF1B396DE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0">
                  <a:extLst>
                    <a:ext uri="{FF2B5EF4-FFF2-40B4-BE49-F238E27FC236}">
                      <a16:creationId xmlns:a16="http://schemas.microsoft.com/office/drawing/2014/main" id="{55048F56-78AC-5F66-E884-3ECE3939B524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1">
                  <a:extLst>
                    <a:ext uri="{FF2B5EF4-FFF2-40B4-BE49-F238E27FC236}">
                      <a16:creationId xmlns:a16="http://schemas.microsoft.com/office/drawing/2014/main" id="{FCAB7EEA-54C8-EC29-8B56-12FF4F91F60A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2">
                  <a:extLst>
                    <a:ext uri="{FF2B5EF4-FFF2-40B4-BE49-F238E27FC236}">
                      <a16:creationId xmlns:a16="http://schemas.microsoft.com/office/drawing/2014/main" id="{5CBAFAB2-85CC-FA98-EBDF-4BA34B22496C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3">
                  <a:extLst>
                    <a:ext uri="{FF2B5EF4-FFF2-40B4-BE49-F238E27FC236}">
                      <a16:creationId xmlns:a16="http://schemas.microsoft.com/office/drawing/2014/main" id="{704F61A1-B671-84DF-EA40-31D3A38B90A6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74">
                  <a:extLst>
                    <a:ext uri="{FF2B5EF4-FFF2-40B4-BE49-F238E27FC236}">
                      <a16:creationId xmlns:a16="http://schemas.microsoft.com/office/drawing/2014/main" id="{3D0BF9B9-7572-065E-A43E-A7934BF8270F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75">
                  <a:extLst>
                    <a:ext uri="{FF2B5EF4-FFF2-40B4-BE49-F238E27FC236}">
                      <a16:creationId xmlns:a16="http://schemas.microsoft.com/office/drawing/2014/main" id="{5BE9B610-1D6F-C466-F090-DF6139163607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76">
                  <a:extLst>
                    <a:ext uri="{FF2B5EF4-FFF2-40B4-BE49-F238E27FC236}">
                      <a16:creationId xmlns:a16="http://schemas.microsoft.com/office/drawing/2014/main" id="{909B1D9C-E211-92EC-3C47-04AE013E5288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77">
                  <a:extLst>
                    <a:ext uri="{FF2B5EF4-FFF2-40B4-BE49-F238E27FC236}">
                      <a16:creationId xmlns:a16="http://schemas.microsoft.com/office/drawing/2014/main" id="{C7C634F5-7756-DECD-D5E2-6FD116C8107B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78">
                  <a:extLst>
                    <a:ext uri="{FF2B5EF4-FFF2-40B4-BE49-F238E27FC236}">
                      <a16:creationId xmlns:a16="http://schemas.microsoft.com/office/drawing/2014/main" id="{C859048E-1E03-FA0B-BB7C-E77DCD63736A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79">
                  <a:extLst>
                    <a:ext uri="{FF2B5EF4-FFF2-40B4-BE49-F238E27FC236}">
                      <a16:creationId xmlns:a16="http://schemas.microsoft.com/office/drawing/2014/main" id="{131B52F6-A686-0015-73CE-F96CA36A3C79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0">
                  <a:extLst>
                    <a:ext uri="{FF2B5EF4-FFF2-40B4-BE49-F238E27FC236}">
                      <a16:creationId xmlns:a16="http://schemas.microsoft.com/office/drawing/2014/main" id="{7CE2E771-87A7-B29F-EF71-1C716D9B3D2F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1">
                  <a:extLst>
                    <a:ext uri="{FF2B5EF4-FFF2-40B4-BE49-F238E27FC236}">
                      <a16:creationId xmlns:a16="http://schemas.microsoft.com/office/drawing/2014/main" id="{34FDE0DE-4B47-33A6-0B46-131530BD68E3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2">
                  <a:extLst>
                    <a:ext uri="{FF2B5EF4-FFF2-40B4-BE49-F238E27FC236}">
                      <a16:creationId xmlns:a16="http://schemas.microsoft.com/office/drawing/2014/main" id="{6761E808-62D8-25B5-5985-896B6BD3BF4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3">
                  <a:extLst>
                    <a:ext uri="{FF2B5EF4-FFF2-40B4-BE49-F238E27FC236}">
                      <a16:creationId xmlns:a16="http://schemas.microsoft.com/office/drawing/2014/main" id="{7FB04F24-CC80-0804-7698-37C25D1EF6A6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84">
                  <a:extLst>
                    <a:ext uri="{FF2B5EF4-FFF2-40B4-BE49-F238E27FC236}">
                      <a16:creationId xmlns:a16="http://schemas.microsoft.com/office/drawing/2014/main" id="{7F1764A5-1769-400A-A968-1285BA25B6A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85">
                  <a:extLst>
                    <a:ext uri="{FF2B5EF4-FFF2-40B4-BE49-F238E27FC236}">
                      <a16:creationId xmlns:a16="http://schemas.microsoft.com/office/drawing/2014/main" id="{8267ACB4-1043-F536-5CD5-1A06F7441167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86">
                  <a:extLst>
                    <a:ext uri="{FF2B5EF4-FFF2-40B4-BE49-F238E27FC236}">
                      <a16:creationId xmlns:a16="http://schemas.microsoft.com/office/drawing/2014/main" id="{008AD33E-D31E-317D-769F-A0213D81BE40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87">
                  <a:extLst>
                    <a:ext uri="{FF2B5EF4-FFF2-40B4-BE49-F238E27FC236}">
                      <a16:creationId xmlns:a16="http://schemas.microsoft.com/office/drawing/2014/main" id="{D4641F97-4781-2ED2-2C08-FAEE28798256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88">
                  <a:extLst>
                    <a:ext uri="{FF2B5EF4-FFF2-40B4-BE49-F238E27FC236}">
                      <a16:creationId xmlns:a16="http://schemas.microsoft.com/office/drawing/2014/main" id="{5010A1FA-22AD-8104-686E-527A6D7AAE62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89">
                  <a:extLst>
                    <a:ext uri="{FF2B5EF4-FFF2-40B4-BE49-F238E27FC236}">
                      <a16:creationId xmlns:a16="http://schemas.microsoft.com/office/drawing/2014/main" id="{98F9D6B8-EE7F-1804-B85B-508C8ECEEE84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90">
                  <a:extLst>
                    <a:ext uri="{FF2B5EF4-FFF2-40B4-BE49-F238E27FC236}">
                      <a16:creationId xmlns:a16="http://schemas.microsoft.com/office/drawing/2014/main" id="{AC9824D9-95F3-A0B3-E63B-68161AB73946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91">
                  <a:extLst>
                    <a:ext uri="{FF2B5EF4-FFF2-40B4-BE49-F238E27FC236}">
                      <a16:creationId xmlns:a16="http://schemas.microsoft.com/office/drawing/2014/main" id="{74A84E1E-4B93-0770-2845-A25B902C9863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92">
                  <a:extLst>
                    <a:ext uri="{FF2B5EF4-FFF2-40B4-BE49-F238E27FC236}">
                      <a16:creationId xmlns:a16="http://schemas.microsoft.com/office/drawing/2014/main" id="{2759C66C-C642-9593-F5F0-D798875E55EF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4" name="文本框 49">
              <a:extLst>
                <a:ext uri="{FF2B5EF4-FFF2-40B4-BE49-F238E27FC236}">
                  <a16:creationId xmlns:a16="http://schemas.microsoft.com/office/drawing/2014/main" id="{66DD9593-2435-73B9-5BF5-35157369F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400" y="2063602"/>
              <a:ext cx="2787487" cy="1706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Xác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định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mục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đích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người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đọc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08" name="组合 2">
            <a:extLst>
              <a:ext uri="{FF2B5EF4-FFF2-40B4-BE49-F238E27FC236}">
                <a16:creationId xmlns:a16="http://schemas.microsoft.com/office/drawing/2014/main" id="{CE20BA24-DF19-B9DE-1D1F-41D8BAE6B5A4}"/>
              </a:ext>
            </a:extLst>
          </p:cNvPr>
          <p:cNvGrpSpPr/>
          <p:nvPr/>
        </p:nvGrpSpPr>
        <p:grpSpPr>
          <a:xfrm>
            <a:off x="3492649" y="1519562"/>
            <a:ext cx="3709270" cy="2524706"/>
            <a:chOff x="1949253" y="1627716"/>
            <a:chExt cx="3271491" cy="2309600"/>
          </a:xfrm>
        </p:grpSpPr>
        <p:grpSp>
          <p:nvGrpSpPr>
            <p:cNvPr id="109" name="组合 135">
              <a:extLst>
                <a:ext uri="{FF2B5EF4-FFF2-40B4-BE49-F238E27FC236}">
                  <a16:creationId xmlns:a16="http://schemas.microsoft.com/office/drawing/2014/main" id="{F9BEEB3A-4425-E8DF-BE57-289CF2E64B7C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11" name="Freeform 5">
                <a:extLst>
                  <a:ext uri="{FF2B5EF4-FFF2-40B4-BE49-F238E27FC236}">
                    <a16:creationId xmlns:a16="http://schemas.microsoft.com/office/drawing/2014/main" id="{EAE76F53-0DC2-AE62-F599-97760D0E37D9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2" name="Freeform 6">
                <a:extLst>
                  <a:ext uri="{FF2B5EF4-FFF2-40B4-BE49-F238E27FC236}">
                    <a16:creationId xmlns:a16="http://schemas.microsoft.com/office/drawing/2014/main" id="{CBFEDB92-F9C7-8B48-E9F2-54C6CA142FC6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3" name="Freeform 7">
                <a:extLst>
                  <a:ext uri="{FF2B5EF4-FFF2-40B4-BE49-F238E27FC236}">
                    <a16:creationId xmlns:a16="http://schemas.microsoft.com/office/drawing/2014/main" id="{7EC6E35F-BF5E-1BC6-8BB2-0FDD12A14917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4" name="Freeform 8">
                <a:extLst>
                  <a:ext uri="{FF2B5EF4-FFF2-40B4-BE49-F238E27FC236}">
                    <a16:creationId xmlns:a16="http://schemas.microsoft.com/office/drawing/2014/main" id="{FD0DB831-058E-A1D3-2FB0-A9473FF7D38E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5" name="Freeform 9">
                <a:extLst>
                  <a:ext uri="{FF2B5EF4-FFF2-40B4-BE49-F238E27FC236}">
                    <a16:creationId xmlns:a16="http://schemas.microsoft.com/office/drawing/2014/main" id="{C535DBB5-80D5-C9D3-0846-87D552DD4A59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6" name="Freeform 10">
                <a:extLst>
                  <a:ext uri="{FF2B5EF4-FFF2-40B4-BE49-F238E27FC236}">
                    <a16:creationId xmlns:a16="http://schemas.microsoft.com/office/drawing/2014/main" id="{5C9D488B-AEF8-1EF0-26FA-477EA82E7019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7" name="Freeform 11">
                <a:extLst>
                  <a:ext uri="{FF2B5EF4-FFF2-40B4-BE49-F238E27FC236}">
                    <a16:creationId xmlns:a16="http://schemas.microsoft.com/office/drawing/2014/main" id="{02A3DD31-1F32-8802-EE1F-582F3C614E4C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18" name="组合 143">
                <a:extLst>
                  <a:ext uri="{FF2B5EF4-FFF2-40B4-BE49-F238E27FC236}">
                    <a16:creationId xmlns:a16="http://schemas.microsoft.com/office/drawing/2014/main" id="{FDA252BC-FA70-36BE-25EF-1B2AE716853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19" name="Freeform 12">
                  <a:extLst>
                    <a:ext uri="{FF2B5EF4-FFF2-40B4-BE49-F238E27FC236}">
                      <a16:creationId xmlns:a16="http://schemas.microsoft.com/office/drawing/2014/main" id="{380F18B0-63AE-9322-DB5C-A5B2243BD644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13">
                  <a:extLst>
                    <a:ext uri="{FF2B5EF4-FFF2-40B4-BE49-F238E27FC236}">
                      <a16:creationId xmlns:a16="http://schemas.microsoft.com/office/drawing/2014/main" id="{6F09CA7B-DBB5-845A-BC67-4ADCDE4CAE9C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14">
                  <a:extLst>
                    <a:ext uri="{FF2B5EF4-FFF2-40B4-BE49-F238E27FC236}">
                      <a16:creationId xmlns:a16="http://schemas.microsoft.com/office/drawing/2014/main" id="{3AF63988-75CA-6B54-5C68-D74A526342F6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15">
                  <a:extLst>
                    <a:ext uri="{FF2B5EF4-FFF2-40B4-BE49-F238E27FC236}">
                      <a16:creationId xmlns:a16="http://schemas.microsoft.com/office/drawing/2014/main" id="{C3948834-466F-34FA-6073-B4AE1A9B8C95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16">
                  <a:extLst>
                    <a:ext uri="{FF2B5EF4-FFF2-40B4-BE49-F238E27FC236}">
                      <a16:creationId xmlns:a16="http://schemas.microsoft.com/office/drawing/2014/main" id="{41596125-96F4-32DA-1DD6-9335A4B1A488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17">
                  <a:extLst>
                    <a:ext uri="{FF2B5EF4-FFF2-40B4-BE49-F238E27FC236}">
                      <a16:creationId xmlns:a16="http://schemas.microsoft.com/office/drawing/2014/main" id="{D6E04302-C478-81AF-F6C8-5BF8B7F3BE4F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18">
                  <a:extLst>
                    <a:ext uri="{FF2B5EF4-FFF2-40B4-BE49-F238E27FC236}">
                      <a16:creationId xmlns:a16="http://schemas.microsoft.com/office/drawing/2014/main" id="{66EAC338-07A1-8718-FD2A-6D231ACC177E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19">
                  <a:extLst>
                    <a:ext uri="{FF2B5EF4-FFF2-40B4-BE49-F238E27FC236}">
                      <a16:creationId xmlns:a16="http://schemas.microsoft.com/office/drawing/2014/main" id="{81BD40BB-F8B4-8617-A4B5-B21BE41D6CDF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20">
                  <a:extLst>
                    <a:ext uri="{FF2B5EF4-FFF2-40B4-BE49-F238E27FC236}">
                      <a16:creationId xmlns:a16="http://schemas.microsoft.com/office/drawing/2014/main" id="{851D062F-6E41-0093-6BB6-E659E7A60FAE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21">
                  <a:extLst>
                    <a:ext uri="{FF2B5EF4-FFF2-40B4-BE49-F238E27FC236}">
                      <a16:creationId xmlns:a16="http://schemas.microsoft.com/office/drawing/2014/main" id="{D855BA8B-AF09-C97D-C69F-9C21E867450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22">
                  <a:extLst>
                    <a:ext uri="{FF2B5EF4-FFF2-40B4-BE49-F238E27FC236}">
                      <a16:creationId xmlns:a16="http://schemas.microsoft.com/office/drawing/2014/main" id="{32C089C7-86AB-44C6-1C43-44DEB8F5FCBE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23">
                  <a:extLst>
                    <a:ext uri="{FF2B5EF4-FFF2-40B4-BE49-F238E27FC236}">
                      <a16:creationId xmlns:a16="http://schemas.microsoft.com/office/drawing/2014/main" id="{AF9D4EB1-031C-B0EC-7D11-FBCF1D26CBEF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24">
                  <a:extLst>
                    <a:ext uri="{FF2B5EF4-FFF2-40B4-BE49-F238E27FC236}">
                      <a16:creationId xmlns:a16="http://schemas.microsoft.com/office/drawing/2014/main" id="{7AE8107A-3DCB-B02F-084B-F6845F8838D6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25">
                  <a:extLst>
                    <a:ext uri="{FF2B5EF4-FFF2-40B4-BE49-F238E27FC236}">
                      <a16:creationId xmlns:a16="http://schemas.microsoft.com/office/drawing/2014/main" id="{78232DE5-F66D-822C-7250-27EB4FEC53CC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26">
                  <a:extLst>
                    <a:ext uri="{FF2B5EF4-FFF2-40B4-BE49-F238E27FC236}">
                      <a16:creationId xmlns:a16="http://schemas.microsoft.com/office/drawing/2014/main" id="{9D719646-E0D9-9998-92FE-B0CE26B47617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27">
                  <a:extLst>
                    <a:ext uri="{FF2B5EF4-FFF2-40B4-BE49-F238E27FC236}">
                      <a16:creationId xmlns:a16="http://schemas.microsoft.com/office/drawing/2014/main" id="{303E4F09-6617-A28C-7747-081EF9762EE0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28">
                  <a:extLst>
                    <a:ext uri="{FF2B5EF4-FFF2-40B4-BE49-F238E27FC236}">
                      <a16:creationId xmlns:a16="http://schemas.microsoft.com/office/drawing/2014/main" id="{FD833386-485F-C67B-A890-D94A2A99C735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29">
                  <a:extLst>
                    <a:ext uri="{FF2B5EF4-FFF2-40B4-BE49-F238E27FC236}">
                      <a16:creationId xmlns:a16="http://schemas.microsoft.com/office/drawing/2014/main" id="{48405623-A905-A10E-913C-284B56AE2E9D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30">
                  <a:extLst>
                    <a:ext uri="{FF2B5EF4-FFF2-40B4-BE49-F238E27FC236}">
                      <a16:creationId xmlns:a16="http://schemas.microsoft.com/office/drawing/2014/main" id="{BCB6AAD3-1E6D-48F6-39DB-E8EEB2C0E2CD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31">
                  <a:extLst>
                    <a:ext uri="{FF2B5EF4-FFF2-40B4-BE49-F238E27FC236}">
                      <a16:creationId xmlns:a16="http://schemas.microsoft.com/office/drawing/2014/main" id="{D0ED4719-4360-3C80-8E7F-B2510F98C066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32">
                  <a:extLst>
                    <a:ext uri="{FF2B5EF4-FFF2-40B4-BE49-F238E27FC236}">
                      <a16:creationId xmlns:a16="http://schemas.microsoft.com/office/drawing/2014/main" id="{C2D60E89-DDF3-30C8-31F0-1BF87B9748F7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33">
                  <a:extLst>
                    <a:ext uri="{FF2B5EF4-FFF2-40B4-BE49-F238E27FC236}">
                      <a16:creationId xmlns:a16="http://schemas.microsoft.com/office/drawing/2014/main" id="{69F643B8-6333-8A24-3230-411E24F15792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34">
                  <a:extLst>
                    <a:ext uri="{FF2B5EF4-FFF2-40B4-BE49-F238E27FC236}">
                      <a16:creationId xmlns:a16="http://schemas.microsoft.com/office/drawing/2014/main" id="{49F66A07-AA9B-D56B-036C-6238E4BB3A6E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35">
                  <a:extLst>
                    <a:ext uri="{FF2B5EF4-FFF2-40B4-BE49-F238E27FC236}">
                      <a16:creationId xmlns:a16="http://schemas.microsoft.com/office/drawing/2014/main" id="{78F387AA-B9F9-0F0B-86CC-6B09DA032135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36">
                  <a:extLst>
                    <a:ext uri="{FF2B5EF4-FFF2-40B4-BE49-F238E27FC236}">
                      <a16:creationId xmlns:a16="http://schemas.microsoft.com/office/drawing/2014/main" id="{E1E223C0-BB47-428D-D242-E1E66EF13000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37">
                  <a:extLst>
                    <a:ext uri="{FF2B5EF4-FFF2-40B4-BE49-F238E27FC236}">
                      <a16:creationId xmlns:a16="http://schemas.microsoft.com/office/drawing/2014/main" id="{A61D0FBF-72E9-10B9-FA66-685896628430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38">
                  <a:extLst>
                    <a:ext uri="{FF2B5EF4-FFF2-40B4-BE49-F238E27FC236}">
                      <a16:creationId xmlns:a16="http://schemas.microsoft.com/office/drawing/2014/main" id="{D99ED2AC-1452-E0B3-8DAC-825C95F0A1EB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39">
                  <a:extLst>
                    <a:ext uri="{FF2B5EF4-FFF2-40B4-BE49-F238E27FC236}">
                      <a16:creationId xmlns:a16="http://schemas.microsoft.com/office/drawing/2014/main" id="{12DF9BC2-43BE-B740-1FEC-908490AEE43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40">
                  <a:extLst>
                    <a:ext uri="{FF2B5EF4-FFF2-40B4-BE49-F238E27FC236}">
                      <a16:creationId xmlns:a16="http://schemas.microsoft.com/office/drawing/2014/main" id="{CC62E813-385F-7B79-901F-0E0AE737BC82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41">
                  <a:extLst>
                    <a:ext uri="{FF2B5EF4-FFF2-40B4-BE49-F238E27FC236}">
                      <a16:creationId xmlns:a16="http://schemas.microsoft.com/office/drawing/2014/main" id="{A3FE3086-808B-6585-9D9B-40EF31A89546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42">
                  <a:extLst>
                    <a:ext uri="{FF2B5EF4-FFF2-40B4-BE49-F238E27FC236}">
                      <a16:creationId xmlns:a16="http://schemas.microsoft.com/office/drawing/2014/main" id="{1F4B2818-9BB3-4E74-B2E0-5B6150F63089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43">
                  <a:extLst>
                    <a:ext uri="{FF2B5EF4-FFF2-40B4-BE49-F238E27FC236}">
                      <a16:creationId xmlns:a16="http://schemas.microsoft.com/office/drawing/2014/main" id="{7F74C578-3C62-5F85-06CC-628BBC28BBB0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44">
                  <a:extLst>
                    <a:ext uri="{FF2B5EF4-FFF2-40B4-BE49-F238E27FC236}">
                      <a16:creationId xmlns:a16="http://schemas.microsoft.com/office/drawing/2014/main" id="{7D5F109E-AA79-BC77-B395-F7399B38890D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45">
                  <a:extLst>
                    <a:ext uri="{FF2B5EF4-FFF2-40B4-BE49-F238E27FC236}">
                      <a16:creationId xmlns:a16="http://schemas.microsoft.com/office/drawing/2014/main" id="{1C2CB2EA-9DAC-8C87-D6D4-3CA7C599C15D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46">
                  <a:extLst>
                    <a:ext uri="{FF2B5EF4-FFF2-40B4-BE49-F238E27FC236}">
                      <a16:creationId xmlns:a16="http://schemas.microsoft.com/office/drawing/2014/main" id="{6B3764B2-EAB0-AC75-23BC-5E01DF8CFA40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47">
                  <a:extLst>
                    <a:ext uri="{FF2B5EF4-FFF2-40B4-BE49-F238E27FC236}">
                      <a16:creationId xmlns:a16="http://schemas.microsoft.com/office/drawing/2014/main" id="{B71F5DDA-E9D7-CA00-FCF5-E9ECA299FBB9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48">
                  <a:extLst>
                    <a:ext uri="{FF2B5EF4-FFF2-40B4-BE49-F238E27FC236}">
                      <a16:creationId xmlns:a16="http://schemas.microsoft.com/office/drawing/2014/main" id="{A57ED1E7-AE76-AB70-E60A-1FABD927AC6D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49">
                  <a:extLst>
                    <a:ext uri="{FF2B5EF4-FFF2-40B4-BE49-F238E27FC236}">
                      <a16:creationId xmlns:a16="http://schemas.microsoft.com/office/drawing/2014/main" id="{75B01E17-B082-8F0A-E0EF-AACC30FF32E3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50">
                  <a:extLst>
                    <a:ext uri="{FF2B5EF4-FFF2-40B4-BE49-F238E27FC236}">
                      <a16:creationId xmlns:a16="http://schemas.microsoft.com/office/drawing/2014/main" id="{E3594D4F-B5E8-BF9D-92DA-E7AA355D822E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51">
                  <a:extLst>
                    <a:ext uri="{FF2B5EF4-FFF2-40B4-BE49-F238E27FC236}">
                      <a16:creationId xmlns:a16="http://schemas.microsoft.com/office/drawing/2014/main" id="{62697DC3-B479-50EE-9659-9137649187EC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52">
                  <a:extLst>
                    <a:ext uri="{FF2B5EF4-FFF2-40B4-BE49-F238E27FC236}">
                      <a16:creationId xmlns:a16="http://schemas.microsoft.com/office/drawing/2014/main" id="{0A052484-7697-98A7-F024-9055E3256EFD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53">
                  <a:extLst>
                    <a:ext uri="{FF2B5EF4-FFF2-40B4-BE49-F238E27FC236}">
                      <a16:creationId xmlns:a16="http://schemas.microsoft.com/office/drawing/2014/main" id="{16E33ECC-2993-92FA-B0BF-5DDF6B7E8521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54">
                  <a:extLst>
                    <a:ext uri="{FF2B5EF4-FFF2-40B4-BE49-F238E27FC236}">
                      <a16:creationId xmlns:a16="http://schemas.microsoft.com/office/drawing/2014/main" id="{50AE4827-F660-8F72-8241-CDE480D112E6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55">
                  <a:extLst>
                    <a:ext uri="{FF2B5EF4-FFF2-40B4-BE49-F238E27FC236}">
                      <a16:creationId xmlns:a16="http://schemas.microsoft.com/office/drawing/2014/main" id="{F92988D5-8F9E-A108-DA2E-7ACF45FCE1DD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56">
                  <a:extLst>
                    <a:ext uri="{FF2B5EF4-FFF2-40B4-BE49-F238E27FC236}">
                      <a16:creationId xmlns:a16="http://schemas.microsoft.com/office/drawing/2014/main" id="{D30F3C2B-AAD1-06A9-7957-DA2C1CFA7C48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57">
                  <a:extLst>
                    <a:ext uri="{FF2B5EF4-FFF2-40B4-BE49-F238E27FC236}">
                      <a16:creationId xmlns:a16="http://schemas.microsoft.com/office/drawing/2014/main" id="{AA78950E-175D-8F2C-7D84-62B977D991C9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58">
                  <a:extLst>
                    <a:ext uri="{FF2B5EF4-FFF2-40B4-BE49-F238E27FC236}">
                      <a16:creationId xmlns:a16="http://schemas.microsoft.com/office/drawing/2014/main" id="{43061A46-316D-5A02-ABA5-A197458D847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59">
                  <a:extLst>
                    <a:ext uri="{FF2B5EF4-FFF2-40B4-BE49-F238E27FC236}">
                      <a16:creationId xmlns:a16="http://schemas.microsoft.com/office/drawing/2014/main" id="{11745B92-876C-BDF7-4608-327908409F6F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60">
                  <a:extLst>
                    <a:ext uri="{FF2B5EF4-FFF2-40B4-BE49-F238E27FC236}">
                      <a16:creationId xmlns:a16="http://schemas.microsoft.com/office/drawing/2014/main" id="{6225F30C-A749-9FDB-AA55-604EE8374DD4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61">
                  <a:extLst>
                    <a:ext uri="{FF2B5EF4-FFF2-40B4-BE49-F238E27FC236}">
                      <a16:creationId xmlns:a16="http://schemas.microsoft.com/office/drawing/2014/main" id="{30B220E1-6BF9-4BBD-CA5A-F27E67A7E7AA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62">
                  <a:extLst>
                    <a:ext uri="{FF2B5EF4-FFF2-40B4-BE49-F238E27FC236}">
                      <a16:creationId xmlns:a16="http://schemas.microsoft.com/office/drawing/2014/main" id="{7D9D704B-EA30-613A-27C9-DBADC6B845CC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63">
                  <a:extLst>
                    <a:ext uri="{FF2B5EF4-FFF2-40B4-BE49-F238E27FC236}">
                      <a16:creationId xmlns:a16="http://schemas.microsoft.com/office/drawing/2014/main" id="{08D46FEC-587E-340A-CE98-0B3B2E636C48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64">
                  <a:extLst>
                    <a:ext uri="{FF2B5EF4-FFF2-40B4-BE49-F238E27FC236}">
                      <a16:creationId xmlns:a16="http://schemas.microsoft.com/office/drawing/2014/main" id="{D37E655E-DB8B-BAC8-07C5-28EBEED83A5F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65">
                  <a:extLst>
                    <a:ext uri="{FF2B5EF4-FFF2-40B4-BE49-F238E27FC236}">
                      <a16:creationId xmlns:a16="http://schemas.microsoft.com/office/drawing/2014/main" id="{A671F3BC-B254-9C56-FC5D-6EF7A34334F0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66">
                  <a:extLst>
                    <a:ext uri="{FF2B5EF4-FFF2-40B4-BE49-F238E27FC236}">
                      <a16:creationId xmlns:a16="http://schemas.microsoft.com/office/drawing/2014/main" id="{AD4D40E3-959F-933B-523C-8EEDE97704C2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67">
                  <a:extLst>
                    <a:ext uri="{FF2B5EF4-FFF2-40B4-BE49-F238E27FC236}">
                      <a16:creationId xmlns:a16="http://schemas.microsoft.com/office/drawing/2014/main" id="{67EF2589-860C-8D02-5C2C-49E4AD000394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68">
                  <a:extLst>
                    <a:ext uri="{FF2B5EF4-FFF2-40B4-BE49-F238E27FC236}">
                      <a16:creationId xmlns:a16="http://schemas.microsoft.com/office/drawing/2014/main" id="{C58C7D29-A78F-D5BA-7250-1755891EE4DE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69">
                  <a:extLst>
                    <a:ext uri="{FF2B5EF4-FFF2-40B4-BE49-F238E27FC236}">
                      <a16:creationId xmlns:a16="http://schemas.microsoft.com/office/drawing/2014/main" id="{CBD5CDF8-CA0D-31E3-F1A9-84A10EE8C384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70">
                  <a:extLst>
                    <a:ext uri="{FF2B5EF4-FFF2-40B4-BE49-F238E27FC236}">
                      <a16:creationId xmlns:a16="http://schemas.microsoft.com/office/drawing/2014/main" id="{00D33EF9-29F5-7715-CA6B-8408A32F46EF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71">
                  <a:extLst>
                    <a:ext uri="{FF2B5EF4-FFF2-40B4-BE49-F238E27FC236}">
                      <a16:creationId xmlns:a16="http://schemas.microsoft.com/office/drawing/2014/main" id="{FC420E39-BD23-B028-37BE-FEAB398A0AED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72">
                  <a:extLst>
                    <a:ext uri="{FF2B5EF4-FFF2-40B4-BE49-F238E27FC236}">
                      <a16:creationId xmlns:a16="http://schemas.microsoft.com/office/drawing/2014/main" id="{BDB1ED8D-73A0-93E4-4EBF-B54A5A4EEB6A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73">
                  <a:extLst>
                    <a:ext uri="{FF2B5EF4-FFF2-40B4-BE49-F238E27FC236}">
                      <a16:creationId xmlns:a16="http://schemas.microsoft.com/office/drawing/2014/main" id="{3CB93984-2CA4-65DE-05E0-0BB43AD8094B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74">
                  <a:extLst>
                    <a:ext uri="{FF2B5EF4-FFF2-40B4-BE49-F238E27FC236}">
                      <a16:creationId xmlns:a16="http://schemas.microsoft.com/office/drawing/2014/main" id="{DDFCB54C-6D70-5845-DA84-04C1D0ACD36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75">
                  <a:extLst>
                    <a:ext uri="{FF2B5EF4-FFF2-40B4-BE49-F238E27FC236}">
                      <a16:creationId xmlns:a16="http://schemas.microsoft.com/office/drawing/2014/main" id="{962EBD0F-BD20-1084-B2E0-9D3EC2EC3AA2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76">
                  <a:extLst>
                    <a:ext uri="{FF2B5EF4-FFF2-40B4-BE49-F238E27FC236}">
                      <a16:creationId xmlns:a16="http://schemas.microsoft.com/office/drawing/2014/main" id="{3A369520-A078-5CE1-A439-BD9B260EA5E7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77">
                  <a:extLst>
                    <a:ext uri="{FF2B5EF4-FFF2-40B4-BE49-F238E27FC236}">
                      <a16:creationId xmlns:a16="http://schemas.microsoft.com/office/drawing/2014/main" id="{30E2444D-BE7D-5D77-79DA-AA162F0A75CD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78">
                  <a:extLst>
                    <a:ext uri="{FF2B5EF4-FFF2-40B4-BE49-F238E27FC236}">
                      <a16:creationId xmlns:a16="http://schemas.microsoft.com/office/drawing/2014/main" id="{CD03500C-D12A-1F2A-2BA1-36AB09ABA5A7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79">
                  <a:extLst>
                    <a:ext uri="{FF2B5EF4-FFF2-40B4-BE49-F238E27FC236}">
                      <a16:creationId xmlns:a16="http://schemas.microsoft.com/office/drawing/2014/main" id="{E825BDED-8DD8-9F37-407A-CE9D663DCCE0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80">
                  <a:extLst>
                    <a:ext uri="{FF2B5EF4-FFF2-40B4-BE49-F238E27FC236}">
                      <a16:creationId xmlns:a16="http://schemas.microsoft.com/office/drawing/2014/main" id="{4A060F11-5A39-6DF3-34BE-270AE41B6626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81">
                  <a:extLst>
                    <a:ext uri="{FF2B5EF4-FFF2-40B4-BE49-F238E27FC236}">
                      <a16:creationId xmlns:a16="http://schemas.microsoft.com/office/drawing/2014/main" id="{859214AB-455E-08F3-1E28-F3B7E2384D74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82">
                  <a:extLst>
                    <a:ext uri="{FF2B5EF4-FFF2-40B4-BE49-F238E27FC236}">
                      <a16:creationId xmlns:a16="http://schemas.microsoft.com/office/drawing/2014/main" id="{17C7B3DB-BC29-D664-8A07-151BB6315A0C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83">
                  <a:extLst>
                    <a:ext uri="{FF2B5EF4-FFF2-40B4-BE49-F238E27FC236}">
                      <a16:creationId xmlns:a16="http://schemas.microsoft.com/office/drawing/2014/main" id="{F834103A-2629-A7CC-0CF6-48DCA659E7D2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1" name="Freeform 84">
                  <a:extLst>
                    <a:ext uri="{FF2B5EF4-FFF2-40B4-BE49-F238E27FC236}">
                      <a16:creationId xmlns:a16="http://schemas.microsoft.com/office/drawing/2014/main" id="{049074C7-7D78-47AE-09F1-6C910C7DFA91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2" name="Freeform 85">
                  <a:extLst>
                    <a:ext uri="{FF2B5EF4-FFF2-40B4-BE49-F238E27FC236}">
                      <a16:creationId xmlns:a16="http://schemas.microsoft.com/office/drawing/2014/main" id="{9E5776F2-62AD-C258-64F2-01A0C3506622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3" name="Freeform 86">
                  <a:extLst>
                    <a:ext uri="{FF2B5EF4-FFF2-40B4-BE49-F238E27FC236}">
                      <a16:creationId xmlns:a16="http://schemas.microsoft.com/office/drawing/2014/main" id="{3E00CF40-EFC8-02C1-189A-A9CC5E46327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4" name="Freeform 87">
                  <a:extLst>
                    <a:ext uri="{FF2B5EF4-FFF2-40B4-BE49-F238E27FC236}">
                      <a16:creationId xmlns:a16="http://schemas.microsoft.com/office/drawing/2014/main" id="{7F9622FA-AC17-4E20-3BC0-0D835059B831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5" name="Freeform 88">
                  <a:extLst>
                    <a:ext uri="{FF2B5EF4-FFF2-40B4-BE49-F238E27FC236}">
                      <a16:creationId xmlns:a16="http://schemas.microsoft.com/office/drawing/2014/main" id="{5DCD7CA7-9478-D6DE-7A13-A13F6EF30529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6" name="Freeform 89">
                  <a:extLst>
                    <a:ext uri="{FF2B5EF4-FFF2-40B4-BE49-F238E27FC236}">
                      <a16:creationId xmlns:a16="http://schemas.microsoft.com/office/drawing/2014/main" id="{C851395E-E0E1-A635-68D3-8042A50FC234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7" name="Freeform 90">
                  <a:extLst>
                    <a:ext uri="{FF2B5EF4-FFF2-40B4-BE49-F238E27FC236}">
                      <a16:creationId xmlns:a16="http://schemas.microsoft.com/office/drawing/2014/main" id="{E8840C90-874A-24B4-F46E-B0462D4FDC25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8" name="Freeform 91">
                  <a:extLst>
                    <a:ext uri="{FF2B5EF4-FFF2-40B4-BE49-F238E27FC236}">
                      <a16:creationId xmlns:a16="http://schemas.microsoft.com/office/drawing/2014/main" id="{8F0EDB92-AF30-D032-2310-08853267053A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9" name="Freeform 92">
                  <a:extLst>
                    <a:ext uri="{FF2B5EF4-FFF2-40B4-BE49-F238E27FC236}">
                      <a16:creationId xmlns:a16="http://schemas.microsoft.com/office/drawing/2014/main" id="{CEE50508-0CA9-DC81-A4CA-ABCE062AE003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10" name="文本框 49">
              <a:extLst>
                <a:ext uri="{FF2B5EF4-FFF2-40B4-BE49-F238E27FC236}">
                  <a16:creationId xmlns:a16="http://schemas.microsoft.com/office/drawing/2014/main" id="{19865A83-F559-7BEF-56B0-F26A0890E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8251" y="2059788"/>
              <a:ext cx="2787487" cy="1300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Lựa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chọn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làm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thơ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bấn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chữ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năm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chữ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06" name="组合 2">
            <a:extLst>
              <a:ext uri="{FF2B5EF4-FFF2-40B4-BE49-F238E27FC236}">
                <a16:creationId xmlns:a16="http://schemas.microsoft.com/office/drawing/2014/main" id="{87586F5B-2E6F-8EC6-C08D-90ED7525440C}"/>
              </a:ext>
            </a:extLst>
          </p:cNvPr>
          <p:cNvGrpSpPr/>
          <p:nvPr/>
        </p:nvGrpSpPr>
        <p:grpSpPr>
          <a:xfrm>
            <a:off x="7143150" y="2998132"/>
            <a:ext cx="3915661" cy="2524706"/>
            <a:chOff x="1949253" y="1627716"/>
            <a:chExt cx="3271491" cy="2309600"/>
          </a:xfrm>
        </p:grpSpPr>
        <p:grpSp>
          <p:nvGrpSpPr>
            <p:cNvPr id="207" name="组合 135">
              <a:extLst>
                <a:ext uri="{FF2B5EF4-FFF2-40B4-BE49-F238E27FC236}">
                  <a16:creationId xmlns:a16="http://schemas.microsoft.com/office/drawing/2014/main" id="{4657B17D-3B28-46A3-9DD6-9D3CC8396BE9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209" name="Freeform 5">
                <a:extLst>
                  <a:ext uri="{FF2B5EF4-FFF2-40B4-BE49-F238E27FC236}">
                    <a16:creationId xmlns:a16="http://schemas.microsoft.com/office/drawing/2014/main" id="{382A5490-F760-3823-8AF7-AA53673605FE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0" name="Freeform 6">
                <a:extLst>
                  <a:ext uri="{FF2B5EF4-FFF2-40B4-BE49-F238E27FC236}">
                    <a16:creationId xmlns:a16="http://schemas.microsoft.com/office/drawing/2014/main" id="{259BA130-52AC-85C1-23B6-28851B2F2079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1" name="Freeform 7">
                <a:extLst>
                  <a:ext uri="{FF2B5EF4-FFF2-40B4-BE49-F238E27FC236}">
                    <a16:creationId xmlns:a16="http://schemas.microsoft.com/office/drawing/2014/main" id="{8B03BD26-99B7-6679-0313-86D7EBBC0507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2" name="Freeform 8">
                <a:extLst>
                  <a:ext uri="{FF2B5EF4-FFF2-40B4-BE49-F238E27FC236}">
                    <a16:creationId xmlns:a16="http://schemas.microsoft.com/office/drawing/2014/main" id="{E237F4CE-0CFA-4FFA-DC43-070FBBC06BEE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3" name="Freeform 9">
                <a:extLst>
                  <a:ext uri="{FF2B5EF4-FFF2-40B4-BE49-F238E27FC236}">
                    <a16:creationId xmlns:a16="http://schemas.microsoft.com/office/drawing/2014/main" id="{F0AC7D15-5946-52CE-4E81-7A4AF01E0CED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4" name="Freeform 10">
                <a:extLst>
                  <a:ext uri="{FF2B5EF4-FFF2-40B4-BE49-F238E27FC236}">
                    <a16:creationId xmlns:a16="http://schemas.microsoft.com/office/drawing/2014/main" id="{3B774183-6BA6-6241-85A7-66B745E51C4E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5" name="Freeform 11">
                <a:extLst>
                  <a:ext uri="{FF2B5EF4-FFF2-40B4-BE49-F238E27FC236}">
                    <a16:creationId xmlns:a16="http://schemas.microsoft.com/office/drawing/2014/main" id="{D99C128D-3BBD-6177-2983-9F9BC668B04E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16" name="组合 143">
                <a:extLst>
                  <a:ext uri="{FF2B5EF4-FFF2-40B4-BE49-F238E27FC236}">
                    <a16:creationId xmlns:a16="http://schemas.microsoft.com/office/drawing/2014/main" id="{C57787E0-C380-D4BC-7830-2BCCBDE1E8E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17" name="Freeform 12">
                  <a:extLst>
                    <a:ext uri="{FF2B5EF4-FFF2-40B4-BE49-F238E27FC236}">
                      <a16:creationId xmlns:a16="http://schemas.microsoft.com/office/drawing/2014/main" id="{E3E618D2-881A-C278-8E7F-DE3418ABEDDD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8" name="Freeform 13">
                  <a:extLst>
                    <a:ext uri="{FF2B5EF4-FFF2-40B4-BE49-F238E27FC236}">
                      <a16:creationId xmlns:a16="http://schemas.microsoft.com/office/drawing/2014/main" id="{E2E934F3-7380-0707-BB01-2E51FE8EF840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9" name="Freeform 14">
                  <a:extLst>
                    <a:ext uri="{FF2B5EF4-FFF2-40B4-BE49-F238E27FC236}">
                      <a16:creationId xmlns:a16="http://schemas.microsoft.com/office/drawing/2014/main" id="{8CAB6E1E-61B5-5DCA-5C49-F5D989D2171F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0" name="Freeform 15">
                  <a:extLst>
                    <a:ext uri="{FF2B5EF4-FFF2-40B4-BE49-F238E27FC236}">
                      <a16:creationId xmlns:a16="http://schemas.microsoft.com/office/drawing/2014/main" id="{175D1043-BF07-421C-79E2-2C3643776E7A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1" name="Freeform 16">
                  <a:extLst>
                    <a:ext uri="{FF2B5EF4-FFF2-40B4-BE49-F238E27FC236}">
                      <a16:creationId xmlns:a16="http://schemas.microsoft.com/office/drawing/2014/main" id="{09905FB9-F364-A698-19DC-F44DD500B106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2" name="Freeform 17">
                  <a:extLst>
                    <a:ext uri="{FF2B5EF4-FFF2-40B4-BE49-F238E27FC236}">
                      <a16:creationId xmlns:a16="http://schemas.microsoft.com/office/drawing/2014/main" id="{7C7CDCD4-0AFF-4C90-159C-0B6DA58C5DDD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3" name="Freeform 18">
                  <a:extLst>
                    <a:ext uri="{FF2B5EF4-FFF2-40B4-BE49-F238E27FC236}">
                      <a16:creationId xmlns:a16="http://schemas.microsoft.com/office/drawing/2014/main" id="{913A7D3A-7CD9-A1D9-B55A-AD9B3F4DCA68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4" name="Freeform 19">
                  <a:extLst>
                    <a:ext uri="{FF2B5EF4-FFF2-40B4-BE49-F238E27FC236}">
                      <a16:creationId xmlns:a16="http://schemas.microsoft.com/office/drawing/2014/main" id="{43825655-4BE8-9926-01C2-8A7533F0AFFE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5" name="Freeform 20">
                  <a:extLst>
                    <a:ext uri="{FF2B5EF4-FFF2-40B4-BE49-F238E27FC236}">
                      <a16:creationId xmlns:a16="http://schemas.microsoft.com/office/drawing/2014/main" id="{BD20DA23-A1BF-7084-94C6-4107BC34F639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6" name="Freeform 21">
                  <a:extLst>
                    <a:ext uri="{FF2B5EF4-FFF2-40B4-BE49-F238E27FC236}">
                      <a16:creationId xmlns:a16="http://schemas.microsoft.com/office/drawing/2014/main" id="{3F025039-8BE7-32A5-E1E1-59443B8575E9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7" name="Freeform 22">
                  <a:extLst>
                    <a:ext uri="{FF2B5EF4-FFF2-40B4-BE49-F238E27FC236}">
                      <a16:creationId xmlns:a16="http://schemas.microsoft.com/office/drawing/2014/main" id="{CB941E63-EF39-B9A8-0200-C9824855F3F6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8" name="Freeform 23">
                  <a:extLst>
                    <a:ext uri="{FF2B5EF4-FFF2-40B4-BE49-F238E27FC236}">
                      <a16:creationId xmlns:a16="http://schemas.microsoft.com/office/drawing/2014/main" id="{8E914EF5-B9BF-4CBE-C7E3-52D98F6581B4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9" name="Freeform 24">
                  <a:extLst>
                    <a:ext uri="{FF2B5EF4-FFF2-40B4-BE49-F238E27FC236}">
                      <a16:creationId xmlns:a16="http://schemas.microsoft.com/office/drawing/2014/main" id="{E293975D-AB58-DCC9-F318-10C21E7E7556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0" name="Freeform 25">
                  <a:extLst>
                    <a:ext uri="{FF2B5EF4-FFF2-40B4-BE49-F238E27FC236}">
                      <a16:creationId xmlns:a16="http://schemas.microsoft.com/office/drawing/2014/main" id="{A6DD8439-91D3-ED1E-26F1-1844CBC63E1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1" name="Freeform 26">
                  <a:extLst>
                    <a:ext uri="{FF2B5EF4-FFF2-40B4-BE49-F238E27FC236}">
                      <a16:creationId xmlns:a16="http://schemas.microsoft.com/office/drawing/2014/main" id="{9CA5CF56-92E7-CEBF-D66A-899BF1C1B9CF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2" name="Freeform 27">
                  <a:extLst>
                    <a:ext uri="{FF2B5EF4-FFF2-40B4-BE49-F238E27FC236}">
                      <a16:creationId xmlns:a16="http://schemas.microsoft.com/office/drawing/2014/main" id="{C4E81620-9C65-1F1B-2CA9-4671D362D53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3" name="Freeform 28">
                  <a:extLst>
                    <a:ext uri="{FF2B5EF4-FFF2-40B4-BE49-F238E27FC236}">
                      <a16:creationId xmlns:a16="http://schemas.microsoft.com/office/drawing/2014/main" id="{8671F988-FB7D-FE05-2512-7C8C95178FD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4" name="Freeform 29">
                  <a:extLst>
                    <a:ext uri="{FF2B5EF4-FFF2-40B4-BE49-F238E27FC236}">
                      <a16:creationId xmlns:a16="http://schemas.microsoft.com/office/drawing/2014/main" id="{60AB5071-F26D-A64F-43D6-B29954264367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5" name="Freeform 30">
                  <a:extLst>
                    <a:ext uri="{FF2B5EF4-FFF2-40B4-BE49-F238E27FC236}">
                      <a16:creationId xmlns:a16="http://schemas.microsoft.com/office/drawing/2014/main" id="{BA58F1B2-B51D-B463-B97A-030047FF985B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6" name="Freeform 31">
                  <a:extLst>
                    <a:ext uri="{FF2B5EF4-FFF2-40B4-BE49-F238E27FC236}">
                      <a16:creationId xmlns:a16="http://schemas.microsoft.com/office/drawing/2014/main" id="{9BE55A99-1E08-622B-3BD5-F8EC00AC7F5E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7" name="Freeform 32">
                  <a:extLst>
                    <a:ext uri="{FF2B5EF4-FFF2-40B4-BE49-F238E27FC236}">
                      <a16:creationId xmlns:a16="http://schemas.microsoft.com/office/drawing/2014/main" id="{6DC33A05-38E5-2D06-E93D-042197045D5D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8" name="Freeform 33">
                  <a:extLst>
                    <a:ext uri="{FF2B5EF4-FFF2-40B4-BE49-F238E27FC236}">
                      <a16:creationId xmlns:a16="http://schemas.microsoft.com/office/drawing/2014/main" id="{6406A3ED-CB34-40F7-8D32-FEC3464A65C5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9" name="Freeform 34">
                  <a:extLst>
                    <a:ext uri="{FF2B5EF4-FFF2-40B4-BE49-F238E27FC236}">
                      <a16:creationId xmlns:a16="http://schemas.microsoft.com/office/drawing/2014/main" id="{4CE8D253-1330-B967-4051-4A43B5634EDB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0" name="Freeform 35">
                  <a:extLst>
                    <a:ext uri="{FF2B5EF4-FFF2-40B4-BE49-F238E27FC236}">
                      <a16:creationId xmlns:a16="http://schemas.microsoft.com/office/drawing/2014/main" id="{9F49884A-A9C2-4015-4F8B-4BEF30EE19B1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1" name="Freeform 36">
                  <a:extLst>
                    <a:ext uri="{FF2B5EF4-FFF2-40B4-BE49-F238E27FC236}">
                      <a16:creationId xmlns:a16="http://schemas.microsoft.com/office/drawing/2014/main" id="{40F887E6-9CAA-5C01-41C7-C3A8AC7A5358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2" name="Freeform 37">
                  <a:extLst>
                    <a:ext uri="{FF2B5EF4-FFF2-40B4-BE49-F238E27FC236}">
                      <a16:creationId xmlns:a16="http://schemas.microsoft.com/office/drawing/2014/main" id="{322C1A0A-235C-B7A0-4443-9A86C5BD49E8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3" name="Freeform 38">
                  <a:extLst>
                    <a:ext uri="{FF2B5EF4-FFF2-40B4-BE49-F238E27FC236}">
                      <a16:creationId xmlns:a16="http://schemas.microsoft.com/office/drawing/2014/main" id="{B125B772-B1A0-750F-04AD-053B337C156B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4" name="Freeform 39">
                  <a:extLst>
                    <a:ext uri="{FF2B5EF4-FFF2-40B4-BE49-F238E27FC236}">
                      <a16:creationId xmlns:a16="http://schemas.microsoft.com/office/drawing/2014/main" id="{04C3DDF5-C815-8F26-D72A-E38EEEB4FA8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5" name="Freeform 40">
                  <a:extLst>
                    <a:ext uri="{FF2B5EF4-FFF2-40B4-BE49-F238E27FC236}">
                      <a16:creationId xmlns:a16="http://schemas.microsoft.com/office/drawing/2014/main" id="{A2E5424B-2390-CFA3-39C3-10D963038435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6" name="Freeform 41">
                  <a:extLst>
                    <a:ext uri="{FF2B5EF4-FFF2-40B4-BE49-F238E27FC236}">
                      <a16:creationId xmlns:a16="http://schemas.microsoft.com/office/drawing/2014/main" id="{473B0EA0-93A2-4D3F-E934-C734EC192314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7" name="Freeform 42">
                  <a:extLst>
                    <a:ext uri="{FF2B5EF4-FFF2-40B4-BE49-F238E27FC236}">
                      <a16:creationId xmlns:a16="http://schemas.microsoft.com/office/drawing/2014/main" id="{1CA94F3B-8C33-70B8-3746-173A1F0250FB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8" name="Freeform 43">
                  <a:extLst>
                    <a:ext uri="{FF2B5EF4-FFF2-40B4-BE49-F238E27FC236}">
                      <a16:creationId xmlns:a16="http://schemas.microsoft.com/office/drawing/2014/main" id="{624B97F3-170B-A0E7-F540-5C38878F20A4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9" name="Freeform 44">
                  <a:extLst>
                    <a:ext uri="{FF2B5EF4-FFF2-40B4-BE49-F238E27FC236}">
                      <a16:creationId xmlns:a16="http://schemas.microsoft.com/office/drawing/2014/main" id="{C0E8AEF0-627A-8D9D-8AF1-F36C16BA79E7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0" name="Freeform 45">
                  <a:extLst>
                    <a:ext uri="{FF2B5EF4-FFF2-40B4-BE49-F238E27FC236}">
                      <a16:creationId xmlns:a16="http://schemas.microsoft.com/office/drawing/2014/main" id="{E1E27365-44E3-BB03-D392-B07CB5D1EF08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1" name="Freeform 46">
                  <a:extLst>
                    <a:ext uri="{FF2B5EF4-FFF2-40B4-BE49-F238E27FC236}">
                      <a16:creationId xmlns:a16="http://schemas.microsoft.com/office/drawing/2014/main" id="{36A10A26-4B26-F93B-057B-1AE849C4BDA5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2" name="Freeform 47">
                  <a:extLst>
                    <a:ext uri="{FF2B5EF4-FFF2-40B4-BE49-F238E27FC236}">
                      <a16:creationId xmlns:a16="http://schemas.microsoft.com/office/drawing/2014/main" id="{EBBD4555-63CD-9024-2BED-468AF6C2BF25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3" name="Freeform 48">
                  <a:extLst>
                    <a:ext uri="{FF2B5EF4-FFF2-40B4-BE49-F238E27FC236}">
                      <a16:creationId xmlns:a16="http://schemas.microsoft.com/office/drawing/2014/main" id="{32937F5D-A78C-0E6B-EFCE-E2ABD1A7EAF7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4" name="Freeform 49">
                  <a:extLst>
                    <a:ext uri="{FF2B5EF4-FFF2-40B4-BE49-F238E27FC236}">
                      <a16:creationId xmlns:a16="http://schemas.microsoft.com/office/drawing/2014/main" id="{4C7CE689-3333-64CE-1187-9183D87DC58F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5" name="Freeform 50">
                  <a:extLst>
                    <a:ext uri="{FF2B5EF4-FFF2-40B4-BE49-F238E27FC236}">
                      <a16:creationId xmlns:a16="http://schemas.microsoft.com/office/drawing/2014/main" id="{865BB44F-0E17-B41D-4005-8828F1B79F69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6" name="Freeform 51">
                  <a:extLst>
                    <a:ext uri="{FF2B5EF4-FFF2-40B4-BE49-F238E27FC236}">
                      <a16:creationId xmlns:a16="http://schemas.microsoft.com/office/drawing/2014/main" id="{925E2B3D-AA46-EEEF-5102-69CF55E3337A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7" name="Freeform 52">
                  <a:extLst>
                    <a:ext uri="{FF2B5EF4-FFF2-40B4-BE49-F238E27FC236}">
                      <a16:creationId xmlns:a16="http://schemas.microsoft.com/office/drawing/2014/main" id="{E5562D54-8D73-4AA6-9ACB-1350FC71BDD3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8" name="Freeform 53">
                  <a:extLst>
                    <a:ext uri="{FF2B5EF4-FFF2-40B4-BE49-F238E27FC236}">
                      <a16:creationId xmlns:a16="http://schemas.microsoft.com/office/drawing/2014/main" id="{7EC2EDBA-BC53-DAB3-B9B9-AA586112F117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9" name="Freeform 54">
                  <a:extLst>
                    <a:ext uri="{FF2B5EF4-FFF2-40B4-BE49-F238E27FC236}">
                      <a16:creationId xmlns:a16="http://schemas.microsoft.com/office/drawing/2014/main" id="{3D1DF475-9A82-D132-0831-07F473DC7ABD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0" name="Freeform 55">
                  <a:extLst>
                    <a:ext uri="{FF2B5EF4-FFF2-40B4-BE49-F238E27FC236}">
                      <a16:creationId xmlns:a16="http://schemas.microsoft.com/office/drawing/2014/main" id="{736977FF-DB1B-A2C2-3C28-09512B6CF7C7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1" name="Freeform 56">
                  <a:extLst>
                    <a:ext uri="{FF2B5EF4-FFF2-40B4-BE49-F238E27FC236}">
                      <a16:creationId xmlns:a16="http://schemas.microsoft.com/office/drawing/2014/main" id="{B4C87CB7-E16D-9037-77D7-F8DDD1BF4944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2" name="Freeform 57">
                  <a:extLst>
                    <a:ext uri="{FF2B5EF4-FFF2-40B4-BE49-F238E27FC236}">
                      <a16:creationId xmlns:a16="http://schemas.microsoft.com/office/drawing/2014/main" id="{0CB2CE99-ED00-84A5-6FCA-06D466A94BE9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3" name="Freeform 58">
                  <a:extLst>
                    <a:ext uri="{FF2B5EF4-FFF2-40B4-BE49-F238E27FC236}">
                      <a16:creationId xmlns:a16="http://schemas.microsoft.com/office/drawing/2014/main" id="{38CCF7E7-E54D-85F4-0833-091660EB3939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4" name="Freeform 59">
                  <a:extLst>
                    <a:ext uri="{FF2B5EF4-FFF2-40B4-BE49-F238E27FC236}">
                      <a16:creationId xmlns:a16="http://schemas.microsoft.com/office/drawing/2014/main" id="{A4EEE707-1F1D-42EB-F497-D86D827F79BD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5" name="Freeform 60">
                  <a:extLst>
                    <a:ext uri="{FF2B5EF4-FFF2-40B4-BE49-F238E27FC236}">
                      <a16:creationId xmlns:a16="http://schemas.microsoft.com/office/drawing/2014/main" id="{355B8EBF-58DB-16B6-C2E0-6C18358F98D6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6" name="Freeform 61">
                  <a:extLst>
                    <a:ext uri="{FF2B5EF4-FFF2-40B4-BE49-F238E27FC236}">
                      <a16:creationId xmlns:a16="http://schemas.microsoft.com/office/drawing/2014/main" id="{E814D868-370B-3377-ABA4-91FD1F74DF0D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7" name="Freeform 62">
                  <a:extLst>
                    <a:ext uri="{FF2B5EF4-FFF2-40B4-BE49-F238E27FC236}">
                      <a16:creationId xmlns:a16="http://schemas.microsoft.com/office/drawing/2014/main" id="{E1B49AF4-083C-D95F-EE88-CB039281257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8" name="Freeform 63">
                  <a:extLst>
                    <a:ext uri="{FF2B5EF4-FFF2-40B4-BE49-F238E27FC236}">
                      <a16:creationId xmlns:a16="http://schemas.microsoft.com/office/drawing/2014/main" id="{98112CD0-3237-818D-E231-1DD69D034289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9" name="Freeform 64">
                  <a:extLst>
                    <a:ext uri="{FF2B5EF4-FFF2-40B4-BE49-F238E27FC236}">
                      <a16:creationId xmlns:a16="http://schemas.microsoft.com/office/drawing/2014/main" id="{02C4B2ED-2F7B-6C57-9B9D-A180EB68D584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0" name="Freeform 65">
                  <a:extLst>
                    <a:ext uri="{FF2B5EF4-FFF2-40B4-BE49-F238E27FC236}">
                      <a16:creationId xmlns:a16="http://schemas.microsoft.com/office/drawing/2014/main" id="{7CE81290-0E98-AC14-3C53-F5C794EF2EBE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1" name="Freeform 66">
                  <a:extLst>
                    <a:ext uri="{FF2B5EF4-FFF2-40B4-BE49-F238E27FC236}">
                      <a16:creationId xmlns:a16="http://schemas.microsoft.com/office/drawing/2014/main" id="{443E66A8-6229-8D1C-073B-787A1F012DDF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2" name="Freeform 67">
                  <a:extLst>
                    <a:ext uri="{FF2B5EF4-FFF2-40B4-BE49-F238E27FC236}">
                      <a16:creationId xmlns:a16="http://schemas.microsoft.com/office/drawing/2014/main" id="{0B8B4AE7-21D1-9F56-DF50-C626396E0ADE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3" name="Freeform 68">
                  <a:extLst>
                    <a:ext uri="{FF2B5EF4-FFF2-40B4-BE49-F238E27FC236}">
                      <a16:creationId xmlns:a16="http://schemas.microsoft.com/office/drawing/2014/main" id="{38C63856-5EF0-1072-DE43-8D499293FB72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4" name="Freeform 69">
                  <a:extLst>
                    <a:ext uri="{FF2B5EF4-FFF2-40B4-BE49-F238E27FC236}">
                      <a16:creationId xmlns:a16="http://schemas.microsoft.com/office/drawing/2014/main" id="{0511B059-6FB4-DAC3-8C84-DCBDA3B534B6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5" name="Freeform 70">
                  <a:extLst>
                    <a:ext uri="{FF2B5EF4-FFF2-40B4-BE49-F238E27FC236}">
                      <a16:creationId xmlns:a16="http://schemas.microsoft.com/office/drawing/2014/main" id="{C6B1B9B0-F05C-EA0D-217E-BCC7102B21FC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6" name="Freeform 71">
                  <a:extLst>
                    <a:ext uri="{FF2B5EF4-FFF2-40B4-BE49-F238E27FC236}">
                      <a16:creationId xmlns:a16="http://schemas.microsoft.com/office/drawing/2014/main" id="{17431E7C-7414-B42E-1DD2-282F9C1A1FFB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7" name="Freeform 72">
                  <a:extLst>
                    <a:ext uri="{FF2B5EF4-FFF2-40B4-BE49-F238E27FC236}">
                      <a16:creationId xmlns:a16="http://schemas.microsoft.com/office/drawing/2014/main" id="{9D23894B-A536-1ADD-BDD2-5B7111138880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8" name="Freeform 73">
                  <a:extLst>
                    <a:ext uri="{FF2B5EF4-FFF2-40B4-BE49-F238E27FC236}">
                      <a16:creationId xmlns:a16="http://schemas.microsoft.com/office/drawing/2014/main" id="{1003CA1F-2726-B221-1259-3D92025081C4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9" name="Freeform 74">
                  <a:extLst>
                    <a:ext uri="{FF2B5EF4-FFF2-40B4-BE49-F238E27FC236}">
                      <a16:creationId xmlns:a16="http://schemas.microsoft.com/office/drawing/2014/main" id="{A2D91774-8F19-7537-A1AD-C3808E0B4D08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0" name="Freeform 75">
                  <a:extLst>
                    <a:ext uri="{FF2B5EF4-FFF2-40B4-BE49-F238E27FC236}">
                      <a16:creationId xmlns:a16="http://schemas.microsoft.com/office/drawing/2014/main" id="{921809FA-8207-C20C-F5C9-87F8CACC875B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1" name="Freeform 76">
                  <a:extLst>
                    <a:ext uri="{FF2B5EF4-FFF2-40B4-BE49-F238E27FC236}">
                      <a16:creationId xmlns:a16="http://schemas.microsoft.com/office/drawing/2014/main" id="{E4C62064-D1E3-597C-41AF-A8DD77B8AE88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2" name="Freeform 77">
                  <a:extLst>
                    <a:ext uri="{FF2B5EF4-FFF2-40B4-BE49-F238E27FC236}">
                      <a16:creationId xmlns:a16="http://schemas.microsoft.com/office/drawing/2014/main" id="{6835EB91-EBE6-4640-94D7-207A98670DF5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3" name="Freeform 78">
                  <a:extLst>
                    <a:ext uri="{FF2B5EF4-FFF2-40B4-BE49-F238E27FC236}">
                      <a16:creationId xmlns:a16="http://schemas.microsoft.com/office/drawing/2014/main" id="{1407600D-E842-D71B-B428-F5BC06633C6E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4" name="Freeform 79">
                  <a:extLst>
                    <a:ext uri="{FF2B5EF4-FFF2-40B4-BE49-F238E27FC236}">
                      <a16:creationId xmlns:a16="http://schemas.microsoft.com/office/drawing/2014/main" id="{1303E829-1CC3-CADF-2830-215D668C118F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5" name="Freeform 80">
                  <a:extLst>
                    <a:ext uri="{FF2B5EF4-FFF2-40B4-BE49-F238E27FC236}">
                      <a16:creationId xmlns:a16="http://schemas.microsoft.com/office/drawing/2014/main" id="{39D1B5D7-82E3-1248-088C-6A97FA6FF3B1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6" name="Freeform 81">
                  <a:extLst>
                    <a:ext uri="{FF2B5EF4-FFF2-40B4-BE49-F238E27FC236}">
                      <a16:creationId xmlns:a16="http://schemas.microsoft.com/office/drawing/2014/main" id="{46818DE5-3902-04E0-9010-6E5BB3742126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7" name="Freeform 82">
                  <a:extLst>
                    <a:ext uri="{FF2B5EF4-FFF2-40B4-BE49-F238E27FC236}">
                      <a16:creationId xmlns:a16="http://schemas.microsoft.com/office/drawing/2014/main" id="{A1FA18F1-C8B8-C7A6-53C7-EAA2F6150D12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8" name="Freeform 83">
                  <a:extLst>
                    <a:ext uri="{FF2B5EF4-FFF2-40B4-BE49-F238E27FC236}">
                      <a16:creationId xmlns:a16="http://schemas.microsoft.com/office/drawing/2014/main" id="{44E0EA24-BE4B-0E7E-04F6-B84E43BC959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9" name="Freeform 84">
                  <a:extLst>
                    <a:ext uri="{FF2B5EF4-FFF2-40B4-BE49-F238E27FC236}">
                      <a16:creationId xmlns:a16="http://schemas.microsoft.com/office/drawing/2014/main" id="{F6B4890F-994A-2F1E-500E-D93B69F426E7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0" name="Freeform 85">
                  <a:extLst>
                    <a:ext uri="{FF2B5EF4-FFF2-40B4-BE49-F238E27FC236}">
                      <a16:creationId xmlns:a16="http://schemas.microsoft.com/office/drawing/2014/main" id="{24CA0C0E-A89F-40E7-47DD-E5F1F357ACC3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1" name="Freeform 86">
                  <a:extLst>
                    <a:ext uri="{FF2B5EF4-FFF2-40B4-BE49-F238E27FC236}">
                      <a16:creationId xmlns:a16="http://schemas.microsoft.com/office/drawing/2014/main" id="{6FB2F268-9E92-1064-3EC4-33F61E7DBECD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2" name="Freeform 87">
                  <a:extLst>
                    <a:ext uri="{FF2B5EF4-FFF2-40B4-BE49-F238E27FC236}">
                      <a16:creationId xmlns:a16="http://schemas.microsoft.com/office/drawing/2014/main" id="{8CA14E91-AA33-B6F8-2813-A6530300A027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3" name="Freeform 88">
                  <a:extLst>
                    <a:ext uri="{FF2B5EF4-FFF2-40B4-BE49-F238E27FC236}">
                      <a16:creationId xmlns:a16="http://schemas.microsoft.com/office/drawing/2014/main" id="{E886FA3E-3DEF-5DE4-C064-222A9BDEF91F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4" name="Freeform 89">
                  <a:extLst>
                    <a:ext uri="{FF2B5EF4-FFF2-40B4-BE49-F238E27FC236}">
                      <a16:creationId xmlns:a16="http://schemas.microsoft.com/office/drawing/2014/main" id="{F79CA454-0634-CF44-D081-499D2B9F40E2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5" name="Freeform 90">
                  <a:extLst>
                    <a:ext uri="{FF2B5EF4-FFF2-40B4-BE49-F238E27FC236}">
                      <a16:creationId xmlns:a16="http://schemas.microsoft.com/office/drawing/2014/main" id="{C60E835F-FC46-60C8-1680-74F4AF6995A0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6" name="Freeform 91">
                  <a:extLst>
                    <a:ext uri="{FF2B5EF4-FFF2-40B4-BE49-F238E27FC236}">
                      <a16:creationId xmlns:a16="http://schemas.microsoft.com/office/drawing/2014/main" id="{FCFC467D-63B0-DF94-DB4D-364E457D31E7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7" name="Freeform 92">
                  <a:extLst>
                    <a:ext uri="{FF2B5EF4-FFF2-40B4-BE49-F238E27FC236}">
                      <a16:creationId xmlns:a16="http://schemas.microsoft.com/office/drawing/2014/main" id="{499A80C6-69BA-5AAD-6398-1B04245B8E8E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12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08" name="文本框 49">
              <a:extLst>
                <a:ext uri="{FF2B5EF4-FFF2-40B4-BE49-F238E27FC236}">
                  <a16:creationId xmlns:a16="http://schemas.microsoft.com/office/drawing/2014/main" id="{E8867306-BBDE-FA2F-FD0B-F0312BFE6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447" y="2468560"/>
              <a:ext cx="2787487" cy="489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217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ý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lập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dàn</a:t>
              </a:r>
              <a:r>
                <a:rPr lang="en-US" sz="3200" b="1" i="1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ý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0F9259-5BA6-236E-2D7A-87C07EC257ED}"/>
              </a:ext>
            </a:extLst>
          </p:cNvPr>
          <p:cNvSpPr txBox="1"/>
          <p:nvPr/>
        </p:nvSpPr>
        <p:spPr>
          <a:xfrm>
            <a:off x="121920" y="147078"/>
            <a:ext cx="118973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THỰC HÀNH VIẾT THEO CÁC BƯỚC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7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166383" y="219010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3734" y="5339593"/>
            <a:ext cx="1795244" cy="1795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0738" y="4952001"/>
            <a:ext cx="1670807" cy="1868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ECA829-0D09-63B2-E56F-C18EE20665D6}"/>
              </a:ext>
            </a:extLst>
          </p:cNvPr>
          <p:cNvSpPr txBox="1"/>
          <p:nvPr/>
        </p:nvSpPr>
        <p:spPr>
          <a:xfrm>
            <a:off x="7766370" y="2431507"/>
            <a:ext cx="361984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Xác định mục đích viết, người đọ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B3505D-C1FF-5C2B-5145-0616E335D5E3}"/>
              </a:ext>
            </a:extLst>
          </p:cNvPr>
          <p:cNvSpPr txBox="1"/>
          <p:nvPr/>
        </p:nvSpPr>
        <p:spPr>
          <a:xfrm>
            <a:off x="735432" y="823912"/>
            <a:ext cx="6133843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đích: bày tỏ cảm xúc về bài thơ bốn chữ hoặc năm chữ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A801EA-7D83-0190-4854-AC2A91FE1B4E}"/>
              </a:ext>
            </a:extLst>
          </p:cNvPr>
          <p:cNvSpPr txBox="1"/>
          <p:nvPr/>
        </p:nvSpPr>
        <p:spPr>
          <a:xfrm>
            <a:off x="558568" y="3614261"/>
            <a:ext cx="6208643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đọc: Thầy cô, bạn bè, người thân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AC9FAFBF-2168-71C8-F802-3BE327CF02C6}"/>
              </a:ext>
            </a:extLst>
          </p:cNvPr>
          <p:cNvSpPr/>
          <p:nvPr/>
        </p:nvSpPr>
        <p:spPr>
          <a:xfrm>
            <a:off x="6869276" y="1215793"/>
            <a:ext cx="788565" cy="3037426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B549B6-B82A-E0AB-4333-9E2AED930914}"/>
              </a:ext>
            </a:extLst>
          </p:cNvPr>
          <p:cNvSpPr/>
          <p:nvPr/>
        </p:nvSpPr>
        <p:spPr>
          <a:xfrm>
            <a:off x="343949" y="295712"/>
            <a:ext cx="11652307" cy="6266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0DCE2-7174-B7C8-4E07-AB8986D7B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3734" y="5339593"/>
            <a:ext cx="1795244" cy="1795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5778C-928E-41FA-2376-F589C2B07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798" l="685" r="98288">
                        <a14:foregroundMark x1="6849" y1="34682" x2="6849" y2="34682"/>
                        <a14:foregroundMark x1="6849" y1="34104" x2="6849" y2="34104"/>
                        <a14:foregroundMark x1="10959" y1="38150" x2="10959" y2="38150"/>
                        <a14:foregroundMark x1="10959" y1="38150" x2="10959" y2="38150"/>
                        <a14:foregroundMark x1="15411" y1="38150" x2="15411" y2="38150"/>
                        <a14:foregroundMark x1="15411" y1="38150" x2="15411" y2="38150"/>
                        <a14:foregroundMark x1="15753" y1="35260" x2="15753" y2="35260"/>
                        <a14:foregroundMark x1="15753" y1="35260" x2="15753" y2="35260"/>
                        <a14:foregroundMark x1="4110" y1="34104" x2="4110" y2="34104"/>
                        <a14:foregroundMark x1="4110" y1="34104" x2="4110" y2="34104"/>
                        <a14:foregroundMark x1="1027" y1="69942" x2="1027" y2="69942"/>
                        <a14:foregroundMark x1="1027" y1="68786" x2="1027" y2="68786"/>
                        <a14:foregroundMark x1="1027" y1="68786" x2="1027" y2="68786"/>
                        <a14:foregroundMark x1="19178" y1="90751" x2="19178" y2="90751"/>
                        <a14:foregroundMark x1="20205" y1="91908" x2="20205" y2="91908"/>
                        <a14:foregroundMark x1="21575" y1="93064" x2="21575" y2="93064"/>
                        <a14:foregroundMark x1="46233" y1="16185" x2="46233" y2="16185"/>
                        <a14:foregroundMark x1="46575" y1="15607" x2="46575" y2="15607"/>
                        <a14:foregroundMark x1="48288" y1="18497" x2="48288" y2="18497"/>
                        <a14:foregroundMark x1="45548" y1="17919" x2="45548" y2="17919"/>
                        <a14:foregroundMark x1="48288" y1="3468" x2="48288" y2="3468"/>
                        <a14:foregroundMark x1="48288" y1="3468" x2="48288" y2="3468"/>
                        <a14:foregroundMark x1="79795" y1="38150" x2="79795" y2="38150"/>
                        <a14:foregroundMark x1="79795" y1="38150" x2="79795" y2="38150"/>
                        <a14:foregroundMark x1="82877" y1="40462" x2="82877" y2="40462"/>
                        <a14:foregroundMark x1="82877" y1="40462" x2="82877" y2="42197"/>
                        <a14:foregroundMark x1="77397" y1="40462" x2="77397" y2="40462"/>
                        <a14:foregroundMark x1="77397" y1="40462" x2="77397" y2="40462"/>
                        <a14:foregroundMark x1="91438" y1="37572" x2="91438" y2="37572"/>
                        <a14:foregroundMark x1="95205" y1="50867" x2="95205" y2="50867"/>
                        <a14:foregroundMark x1="95205" y1="51445" x2="95205" y2="51445"/>
                        <a14:foregroundMark x1="98630" y1="51445" x2="98630" y2="51445"/>
                        <a14:foregroundMark x1="69863" y1="93642" x2="69863" y2="93642"/>
                        <a14:foregroundMark x1="69178" y1="94220" x2="69178" y2="94220"/>
                        <a14:foregroundMark x1="45205" y1="94798" x2="45205" y2="947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893" y="0"/>
            <a:ext cx="1390651" cy="82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71F11-9179-D12F-209F-80E791C37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0738" y="4952001"/>
            <a:ext cx="1670807" cy="1868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ECA829-0D09-63B2-E56F-C18EE20665D6}"/>
              </a:ext>
            </a:extLst>
          </p:cNvPr>
          <p:cNvSpPr txBox="1"/>
          <p:nvPr/>
        </p:nvSpPr>
        <p:spPr>
          <a:xfrm>
            <a:off x="8198141" y="2745321"/>
            <a:ext cx="361984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Tìm ý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B3505D-C1FF-5C2B-5145-0616E335D5E3}"/>
              </a:ext>
            </a:extLst>
          </p:cNvPr>
          <p:cNvSpPr txBox="1"/>
          <p:nvPr/>
        </p:nvSpPr>
        <p:spPr>
          <a:xfrm>
            <a:off x="735433" y="483825"/>
            <a:ext cx="610439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Ghi những suy nghĩ, cảm xúc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F17C1E-5979-3DB1-AA9E-81FF46681A03}"/>
              </a:ext>
            </a:extLst>
          </p:cNvPr>
          <p:cNvSpPr txBox="1"/>
          <p:nvPr/>
        </p:nvSpPr>
        <p:spPr>
          <a:xfrm>
            <a:off x="735433" y="1364312"/>
            <a:ext cx="6104392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Cảm nhận chung khi đọc bài thơ? Bài thơ biểu hiện những điều gì?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AC9FAFBF-2168-71C8-F802-3BE327CF02C6}"/>
              </a:ext>
            </a:extLst>
          </p:cNvPr>
          <p:cNvSpPr/>
          <p:nvPr/>
        </p:nvSpPr>
        <p:spPr>
          <a:xfrm>
            <a:off x="7231309" y="823912"/>
            <a:ext cx="788565" cy="4427595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C7134-6194-4E9A-8556-DA88729BD74F}"/>
              </a:ext>
            </a:extLst>
          </p:cNvPr>
          <p:cNvSpPr txBox="1"/>
          <p:nvPr/>
        </p:nvSpPr>
        <p:spPr>
          <a:xfrm>
            <a:off x="735433" y="4062320"/>
            <a:ext cx="610439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Bài thơ có những từ ngữ, hình ảnh, biện pháp tu từ nào nổi bật…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F2B0147-C519-665B-0AB9-047EE164E3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668622"/>
              </p:ext>
            </p:extLst>
          </p:nvPr>
        </p:nvGraphicFramePr>
        <p:xfrm>
          <a:off x="1040236" y="630644"/>
          <a:ext cx="10368792" cy="5596709"/>
        </p:xfrm>
        <a:graphic>
          <a:graphicData uri="http://schemas.openxmlformats.org/drawingml/2006/table">
            <a:tbl>
              <a:tblPr firstRow="1" firstCol="1" bandRow="1"/>
              <a:tblGrid>
                <a:gridCol w="2512833">
                  <a:extLst>
                    <a:ext uri="{9D8B030D-6E8A-4147-A177-3AD203B41FA5}">
                      <a16:colId xmlns:a16="http://schemas.microsoft.com/office/drawing/2014/main" val="2124601296"/>
                    </a:ext>
                  </a:extLst>
                </a:gridCol>
                <a:gridCol w="5714313">
                  <a:extLst>
                    <a:ext uri="{9D8B030D-6E8A-4147-A177-3AD203B41FA5}">
                      <a16:colId xmlns:a16="http://schemas.microsoft.com/office/drawing/2014/main" val="3624996627"/>
                    </a:ext>
                  </a:extLst>
                </a:gridCol>
                <a:gridCol w="2141646">
                  <a:extLst>
                    <a:ext uri="{9D8B030D-6E8A-4147-A177-3AD203B41FA5}">
                      <a16:colId xmlns:a16="http://schemas.microsoft.com/office/drawing/2014/main" val="3499453837"/>
                    </a:ext>
                  </a:extLst>
                </a:gridCol>
              </a:tblGrid>
              <a:tr h="90278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</a:pP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44" marR="63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</a:pP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44" marR="63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</a:pPr>
                      <a:r>
                        <a:rPr lang="en-US" sz="28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 ý bài làm của em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44" marR="63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074077"/>
                  </a:ext>
                </a:extLst>
              </a:tr>
              <a:tr h="141034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</a:pPr>
                      <a:r>
                        <a:rPr lang="en-US" sz="28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đoạn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44" marR="63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44" marR="63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</a:pPr>
                      <a:r>
                        <a:rPr lang="en-US" sz="28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44" marR="63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567739"/>
                  </a:ext>
                </a:extLst>
              </a:tr>
              <a:tr h="160067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</a:pPr>
                      <a:r>
                        <a:rPr lang="en-US" sz="28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44" marR="63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</a:pP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44" marR="63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</a:pP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44" marR="63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504315"/>
                  </a:ext>
                </a:extLst>
              </a:tr>
              <a:tr h="43753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</a:pP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44" marR="63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</a:pPr>
                      <a:r>
                        <a:rPr lang="en-US" sz="28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 quát lại cảm xúc, ấn tượng về bài thơ</a:t>
                      </a:r>
                      <a:endParaRPr lang="en-US" sz="2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44" marR="63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</a:pPr>
                      <a:r>
                        <a:rPr lang="en-US" sz="28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44" marR="63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949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89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T10. BÀI 1. VIẾT, TÓM TẮT VĂN BẢN VỚI NHỮNG YÊU CẦU KHÁC NHAU VỀ ĐỘ DÀI</Template>
  <TotalTime>106</TotalTime>
  <Words>621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.VnTime</vt:lpstr>
      <vt:lpstr>Arial</vt:lpstr>
      <vt:lpstr>Calibri</vt:lpstr>
      <vt:lpstr>Calibri Light</vt:lpstr>
      <vt:lpstr>Times New Roman</vt:lpstr>
      <vt:lpstr>方正静蕾简体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20</cp:revision>
  <dcterms:created xsi:type="dcterms:W3CDTF">2022-07-14T13:37:59Z</dcterms:created>
  <dcterms:modified xsi:type="dcterms:W3CDTF">2025-10-19T15:08:26Z</dcterms:modified>
</cp:coreProperties>
</file>