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256" r:id="rId3"/>
    <p:sldId id="275" r:id="rId4"/>
    <p:sldId id="302" r:id="rId5"/>
    <p:sldId id="358" r:id="rId6"/>
    <p:sldId id="279" r:id="rId7"/>
    <p:sldId id="359" r:id="rId8"/>
    <p:sldId id="347" r:id="rId9"/>
    <p:sldId id="356" r:id="rId10"/>
    <p:sldId id="346" r:id="rId11"/>
    <p:sldId id="361" r:id="rId12"/>
    <p:sldId id="362" r:id="rId13"/>
    <p:sldId id="366" r:id="rId14"/>
    <p:sldId id="350" r:id="rId15"/>
    <p:sldId id="352" r:id="rId16"/>
    <p:sldId id="354" r:id="rId17"/>
    <p:sldId id="313" r:id="rId18"/>
    <p:sldId id="365" r:id="rId19"/>
    <p:sldId id="367" r:id="rId20"/>
    <p:sldId id="314" r:id="rId21"/>
    <p:sldId id="33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AB"/>
    <a:srgbClr val="48C0B6"/>
    <a:srgbClr val="0FB7BD"/>
    <a:srgbClr val="048DA4"/>
    <a:srgbClr val="00A9A5"/>
    <a:srgbClr val="F7941E"/>
    <a:srgbClr val="CBEAF0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9905D-84B6-4A86-802D-C24EE6BDC5F4}" v="313" dt="2022-01-13T02:11:05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38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AE89905D-84B6-4A86-802D-C24EE6BDC5F4}"/>
    <pc:docChg chg="undo custSel addSld delSld modSld sldOrd">
      <pc:chgData name="Thuy Linh Do" userId="f60f9f76584ec879" providerId="LiveId" clId="{AE89905D-84B6-4A86-802D-C24EE6BDC5F4}" dt="2022-01-13T02:14:11.016" v="1204" actId="20577"/>
      <pc:docMkLst>
        <pc:docMk/>
      </pc:docMkLst>
      <pc:sldChg chg="addSp modSp mod">
        <pc:chgData name="Thuy Linh Do" userId="f60f9f76584ec879" providerId="LiveId" clId="{AE89905D-84B6-4A86-802D-C24EE6BDC5F4}" dt="2022-01-13T01:07:34.660" v="34" actId="1076"/>
        <pc:sldMkLst>
          <pc:docMk/>
          <pc:sldMk cId="252621157" sldId="256"/>
        </pc:sldMkLst>
        <pc:spChg chg="mod">
          <ac:chgData name="Thuy Linh Do" userId="f60f9f76584ec879" providerId="LiveId" clId="{AE89905D-84B6-4A86-802D-C24EE6BDC5F4}" dt="2022-01-12T09:00:29.148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AE89905D-84B6-4A86-802D-C24EE6BDC5F4}" dt="2022-01-12T09:00:45.171" v="3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AE89905D-84B6-4A86-802D-C24EE6BDC5F4}" dt="2022-01-12T09:00:32.239" v="2" actId="20577"/>
          <ac:spMkLst>
            <pc:docMk/>
            <pc:sldMk cId="252621157" sldId="256"/>
            <ac:spMk id="18" creationId="{00000000-0000-0000-0000-000000000000}"/>
          </ac:spMkLst>
        </pc:spChg>
        <pc:picChg chg="add mod">
          <ac:chgData name="Thuy Linh Do" userId="f60f9f76584ec879" providerId="LiveId" clId="{AE89905D-84B6-4A86-802D-C24EE6BDC5F4}" dt="2022-01-13T01:07:34.660" v="34" actId="1076"/>
          <ac:picMkLst>
            <pc:docMk/>
            <pc:sldMk cId="252621157" sldId="256"/>
            <ac:picMk id="1026" creationId="{1E4F5D93-1E9A-48B5-823E-C281A511030B}"/>
          </ac:picMkLst>
        </pc:picChg>
      </pc:sldChg>
      <pc:sldChg chg="modSp mod">
        <pc:chgData name="Thuy Linh Do" userId="f60f9f76584ec879" providerId="LiveId" clId="{AE89905D-84B6-4A86-802D-C24EE6BDC5F4}" dt="2022-01-13T01:08:10.632" v="38" actId="20577"/>
        <pc:sldMkLst>
          <pc:docMk/>
          <pc:sldMk cId="2021924275" sldId="275"/>
        </pc:sldMkLst>
        <pc:spChg chg="mod">
          <ac:chgData name="Thuy Linh Do" userId="f60f9f76584ec879" providerId="LiveId" clId="{AE89905D-84B6-4A86-802D-C24EE6BDC5F4}" dt="2022-01-13T01:08:10.632" v="38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AE89905D-84B6-4A86-802D-C24EE6BDC5F4}" dt="2022-01-13T01:13:44.200" v="115" actId="255"/>
        <pc:sldMkLst>
          <pc:docMk/>
          <pc:sldMk cId="3404845292" sldId="279"/>
        </pc:sldMkLst>
        <pc:spChg chg="add mod">
          <ac:chgData name="Thuy Linh Do" userId="f60f9f76584ec879" providerId="LiveId" clId="{AE89905D-84B6-4A86-802D-C24EE6BDC5F4}" dt="2022-01-13T01:13:44.200" v="115" actId="255"/>
          <ac:spMkLst>
            <pc:docMk/>
            <pc:sldMk cId="3404845292" sldId="279"/>
            <ac:spMk id="2" creationId="{CAE8308E-F711-4E54-B671-B94F2611A3BF}"/>
          </ac:spMkLst>
        </pc:spChg>
        <pc:spChg chg="del">
          <ac:chgData name="Thuy Linh Do" userId="f60f9f76584ec879" providerId="LiveId" clId="{AE89905D-84B6-4A86-802D-C24EE6BDC5F4}" dt="2022-01-13T01:12:32.723" v="95" actId="478"/>
          <ac:spMkLst>
            <pc:docMk/>
            <pc:sldMk cId="3404845292" sldId="279"/>
            <ac:spMk id="4" creationId="{E8BA5B9B-79C6-4942-B673-4495FD4CD351}"/>
          </ac:spMkLst>
        </pc:spChg>
      </pc:sldChg>
      <pc:sldChg chg="modSp del">
        <pc:chgData name="Thuy Linh Do" userId="f60f9f76584ec879" providerId="LiveId" clId="{AE89905D-84B6-4A86-802D-C24EE6BDC5F4}" dt="2022-01-13T01:27:50.818" v="349" actId="2696"/>
        <pc:sldMkLst>
          <pc:docMk/>
          <pc:sldMk cId="3563799751" sldId="281"/>
        </pc:sldMkLst>
        <pc:graphicFrameChg chg="mod">
          <ac:chgData name="Thuy Linh Do" userId="f60f9f76584ec879" providerId="LiveId" clId="{AE89905D-84B6-4A86-802D-C24EE6BDC5F4}" dt="2022-01-13T01:24:28.076" v="343" actId="255"/>
          <ac:graphicFrameMkLst>
            <pc:docMk/>
            <pc:sldMk cId="3563799751" sldId="281"/>
            <ac:graphicFrameMk id="2" creationId="{6F576461-CE5C-42FB-B7D8-B6232C9B318A}"/>
          </ac:graphicFrameMkLst>
        </pc:graphicFrameChg>
      </pc:sldChg>
      <pc:sldChg chg="modSp mod">
        <pc:chgData name="Thuy Linh Do" userId="f60f9f76584ec879" providerId="LiveId" clId="{AE89905D-84B6-4A86-802D-C24EE6BDC5F4}" dt="2022-01-13T01:11:28.187" v="78"/>
        <pc:sldMkLst>
          <pc:docMk/>
          <pc:sldMk cId="658201877" sldId="302"/>
        </pc:sldMkLst>
        <pc:spChg chg="mod">
          <ac:chgData name="Thuy Linh Do" userId="f60f9f76584ec879" providerId="LiveId" clId="{AE89905D-84B6-4A86-802D-C24EE6BDC5F4}" dt="2022-01-13T01:08:40.958" v="4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09:08.961" v="43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11:11.272" v="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11:28.187" v="78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y Linh Do" userId="f60f9f76584ec879" providerId="LiveId" clId="{AE89905D-84B6-4A86-802D-C24EE6BDC5F4}" dt="2022-01-13T01:12:16.290" v="94"/>
        <pc:sldMkLst>
          <pc:docMk/>
          <pc:sldMk cId="1899537031" sldId="308"/>
        </pc:sldMkLst>
        <pc:spChg chg="mod">
          <ac:chgData name="Thuy Linh Do" userId="f60f9f76584ec879" providerId="LiveId" clId="{AE89905D-84B6-4A86-802D-C24EE6BDC5F4}" dt="2022-01-13T01:12:16.290" v="94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AE89905D-84B6-4A86-802D-C24EE6BDC5F4}" dt="2022-01-13T01:11:59.470" v="91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AE89905D-84B6-4A86-802D-C24EE6BDC5F4}" dt="2022-01-13T02:11:33.130" v="1194"/>
        <pc:sldMkLst>
          <pc:docMk/>
          <pc:sldMk cId="626516812" sldId="313"/>
        </pc:sldMkLst>
        <pc:spChg chg="mod">
          <ac:chgData name="Thuy Linh Do" userId="f60f9f76584ec879" providerId="LiveId" clId="{AE89905D-84B6-4A86-802D-C24EE6BDC5F4}" dt="2022-01-13T02:11:33.130" v="1194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AE89905D-84B6-4A86-802D-C24EE6BDC5F4}" dt="2022-01-13T02:14:11.016" v="1204" actId="20577"/>
        <pc:sldMkLst>
          <pc:docMk/>
          <pc:sldMk cId="2275727840" sldId="314"/>
        </pc:sldMkLst>
        <pc:spChg chg="mod">
          <ac:chgData name="Thuy Linh Do" userId="f60f9f76584ec879" providerId="LiveId" clId="{AE89905D-84B6-4A86-802D-C24EE6BDC5F4}" dt="2022-01-13T02:14:11.016" v="1204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AE89905D-84B6-4A86-802D-C24EE6BDC5F4}" dt="2022-01-13T02:06:50.035" v="1185" actId="1076"/>
        <pc:sldMkLst>
          <pc:docMk/>
          <pc:sldMk cId="4021477443" sldId="335"/>
        </pc:sldMkLst>
        <pc:spChg chg="mod">
          <ac:chgData name="Thuy Linh Do" userId="f60f9f76584ec879" providerId="LiveId" clId="{AE89905D-84B6-4A86-802D-C24EE6BDC5F4}" dt="2022-01-13T01:37:14.026" v="571"/>
          <ac:spMkLst>
            <pc:docMk/>
            <pc:sldMk cId="4021477443" sldId="335"/>
            <ac:spMk id="14" creationId="{353E7FCF-F699-4BD2-8B0A-04A959FA8185}"/>
          </ac:spMkLst>
        </pc:spChg>
        <pc:picChg chg="add mod">
          <ac:chgData name="Thuy Linh Do" userId="f60f9f76584ec879" providerId="LiveId" clId="{AE89905D-84B6-4A86-802D-C24EE6BDC5F4}" dt="2022-01-13T02:06:50.035" v="1185" actId="1076"/>
          <ac:picMkLst>
            <pc:docMk/>
            <pc:sldMk cId="4021477443" sldId="335"/>
            <ac:picMk id="9" creationId="{4320D209-22C6-4C00-9600-BE6AE2DAEF5D}"/>
          </ac:picMkLst>
        </pc:picChg>
        <pc:picChg chg="del">
          <ac:chgData name="Thuy Linh Do" userId="f60f9f76584ec879" providerId="LiveId" clId="{AE89905D-84B6-4A86-802D-C24EE6BDC5F4}" dt="2022-01-13T02:06:46.362" v="1183" actId="478"/>
          <ac:picMkLst>
            <pc:docMk/>
            <pc:sldMk cId="4021477443" sldId="335"/>
            <ac:picMk id="13" creationId="{DDAF4FD7-8876-4114-A037-6B7B3D29B4B8}"/>
          </ac:picMkLst>
        </pc:picChg>
      </pc:sldChg>
      <pc:sldChg chg="del">
        <pc:chgData name="Thuy Linh Do" userId="f60f9f76584ec879" providerId="LiveId" clId="{AE89905D-84B6-4A86-802D-C24EE6BDC5F4}" dt="2022-01-13T02:12:14.941" v="1195" actId="2696"/>
        <pc:sldMkLst>
          <pc:docMk/>
          <pc:sldMk cId="2145239444" sldId="340"/>
        </pc:sldMkLst>
      </pc:sldChg>
      <pc:sldChg chg="addSp delSp modSp mod">
        <pc:chgData name="Thuy Linh Do" userId="f60f9f76584ec879" providerId="LiveId" clId="{AE89905D-84B6-4A86-802D-C24EE6BDC5F4}" dt="2022-01-13T01:17:22.739" v="127" actId="1076"/>
        <pc:sldMkLst>
          <pc:docMk/>
          <pc:sldMk cId="2603057441" sldId="344"/>
        </pc:sldMkLst>
        <pc:spChg chg="mod">
          <ac:chgData name="Thuy Linh Do" userId="f60f9f76584ec879" providerId="LiveId" clId="{AE89905D-84B6-4A86-802D-C24EE6BDC5F4}" dt="2022-01-13T01:15:55.898" v="123" actId="20577"/>
          <ac:spMkLst>
            <pc:docMk/>
            <pc:sldMk cId="2603057441" sldId="344"/>
            <ac:spMk id="4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15:04.032" v="117"/>
          <ac:spMkLst>
            <pc:docMk/>
            <pc:sldMk cId="2603057441" sldId="344"/>
            <ac:spMk id="14" creationId="{49A3F671-73C1-481C-9373-C14574A69DAB}"/>
          </ac:spMkLst>
        </pc:spChg>
        <pc:spChg chg="add mod">
          <ac:chgData name="Thuy Linh Do" userId="f60f9f76584ec879" providerId="LiveId" clId="{AE89905D-84B6-4A86-802D-C24EE6BDC5F4}" dt="2022-01-13T01:15:04.032" v="117"/>
          <ac:spMkLst>
            <pc:docMk/>
            <pc:sldMk cId="2603057441" sldId="344"/>
            <ac:spMk id="15" creationId="{B1ABCDC2-0BF4-4CE8-9D62-0DD9A133ED3F}"/>
          </ac:spMkLst>
        </pc:spChg>
        <pc:spChg chg="del">
          <ac:chgData name="Thuy Linh Do" userId="f60f9f76584ec879" providerId="LiveId" clId="{AE89905D-84B6-4A86-802D-C24EE6BDC5F4}" dt="2022-01-13T01:15:01.454" v="116" actId="478"/>
          <ac:spMkLst>
            <pc:docMk/>
            <pc:sldMk cId="2603057441" sldId="344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15:01.454" v="116" actId="478"/>
          <ac:spMkLst>
            <pc:docMk/>
            <pc:sldMk cId="2603057441" sldId="344"/>
            <ac:spMk id="21" creationId="{00000000-0000-0000-0000-000000000000}"/>
          </ac:spMkLst>
        </pc:spChg>
        <pc:picChg chg="add mod">
          <ac:chgData name="Thuy Linh Do" userId="f60f9f76584ec879" providerId="LiveId" clId="{AE89905D-84B6-4A86-802D-C24EE6BDC5F4}" dt="2022-01-13T01:17:22.739" v="127" actId="1076"/>
          <ac:picMkLst>
            <pc:docMk/>
            <pc:sldMk cId="2603057441" sldId="344"/>
            <ac:picMk id="2050" creationId="{3DB6030F-8522-4A73-A997-0E40721E7286}"/>
          </ac:picMkLst>
        </pc:picChg>
        <pc:picChg chg="del">
          <ac:chgData name="Thuy Linh Do" userId="f60f9f76584ec879" providerId="LiveId" clId="{AE89905D-84B6-4A86-802D-C24EE6BDC5F4}" dt="2022-01-13T01:17:13.260" v="124" actId="478"/>
          <ac:picMkLst>
            <pc:docMk/>
            <pc:sldMk cId="2603057441" sldId="344"/>
            <ac:picMk id="2052" creationId="{00000000-0000-0000-0000-000000000000}"/>
          </ac:picMkLst>
        </pc:picChg>
      </pc:sldChg>
      <pc:sldChg chg="addSp delSp modSp mod">
        <pc:chgData name="Thuy Linh Do" userId="f60f9f76584ec879" providerId="LiveId" clId="{AE89905D-84B6-4A86-802D-C24EE6BDC5F4}" dt="2022-01-13T01:36:36.759" v="570" actId="20577"/>
        <pc:sldMkLst>
          <pc:docMk/>
          <pc:sldMk cId="3972591262" sldId="345"/>
        </pc:sldMkLst>
        <pc:spChg chg="add mod">
          <ac:chgData name="Thuy Linh Do" userId="f60f9f76584ec879" providerId="LiveId" clId="{AE89905D-84B6-4A86-802D-C24EE6BDC5F4}" dt="2022-01-13T01:25:01.234" v="345"/>
          <ac:spMkLst>
            <pc:docMk/>
            <pc:sldMk cId="3972591262" sldId="345"/>
            <ac:spMk id="15" creationId="{E3E9C203-1654-44C9-9B39-FFAC2D7DD2C1}"/>
          </ac:spMkLst>
        </pc:spChg>
        <pc:spChg chg="add mod">
          <ac:chgData name="Thuy Linh Do" userId="f60f9f76584ec879" providerId="LiveId" clId="{AE89905D-84B6-4A86-802D-C24EE6BDC5F4}" dt="2022-01-13T01:25:01.234" v="345"/>
          <ac:spMkLst>
            <pc:docMk/>
            <pc:sldMk cId="3972591262" sldId="345"/>
            <ac:spMk id="19" creationId="{99D41069-9032-42D3-AAD7-67F0A5F03EA5}"/>
          </ac:spMkLst>
        </pc:spChg>
        <pc:spChg chg="del">
          <ac:chgData name="Thuy Linh Do" userId="f60f9f76584ec879" providerId="LiveId" clId="{AE89905D-84B6-4A86-802D-C24EE6BDC5F4}" dt="2022-01-13T01:24:58.242" v="344" actId="478"/>
          <ac:spMkLst>
            <pc:docMk/>
            <pc:sldMk cId="3972591262" sldId="345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24:58.242" v="344" actId="478"/>
          <ac:spMkLst>
            <pc:docMk/>
            <pc:sldMk cId="3972591262" sldId="345"/>
            <ac:spMk id="21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24:58.242" v="344" actId="478"/>
          <ac:spMkLst>
            <pc:docMk/>
            <pc:sldMk cId="3972591262" sldId="345"/>
            <ac:spMk id="22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36:36.759" v="570" actId="20577"/>
          <ac:spMkLst>
            <pc:docMk/>
            <pc:sldMk cId="3972591262" sldId="345"/>
            <ac:spMk id="23" creationId="{61034B9A-A04C-4DE1-B1AD-B22CBFB94AA6}"/>
          </ac:spMkLst>
        </pc:spChg>
      </pc:sldChg>
      <pc:sldChg chg="addSp delSp modSp mod">
        <pc:chgData name="Thuy Linh Do" userId="f60f9f76584ec879" providerId="LiveId" clId="{AE89905D-84B6-4A86-802D-C24EE6BDC5F4}" dt="2022-01-13T01:39:26.246" v="626" actId="1076"/>
        <pc:sldMkLst>
          <pc:docMk/>
          <pc:sldMk cId="4180659958" sldId="346"/>
        </pc:sldMkLst>
        <pc:spChg chg="mod">
          <ac:chgData name="Thuy Linh Do" userId="f60f9f76584ec879" providerId="LiveId" clId="{AE89905D-84B6-4A86-802D-C24EE6BDC5F4}" dt="2022-01-13T01:39:26.246" v="626" actId="1076"/>
          <ac:spMkLst>
            <pc:docMk/>
            <pc:sldMk cId="4180659958" sldId="346"/>
            <ac:spMk id="10" creationId="{C5690E87-2DE1-41DA-B544-E5924DCF5200}"/>
          </ac:spMkLst>
        </pc:spChg>
        <pc:spChg chg="mod">
          <ac:chgData name="Thuy Linh Do" userId="f60f9f76584ec879" providerId="LiveId" clId="{AE89905D-84B6-4A86-802D-C24EE6BDC5F4}" dt="2022-01-13T01:37:51.473" v="604" actId="20577"/>
          <ac:spMkLst>
            <pc:docMk/>
            <pc:sldMk cId="4180659958" sldId="346"/>
            <ac:spMk id="12" creationId="{00000000-0000-0000-0000-000000000000}"/>
          </ac:spMkLst>
        </pc:spChg>
        <pc:picChg chg="del">
          <ac:chgData name="Thuy Linh Do" userId="f60f9f76584ec879" providerId="LiveId" clId="{AE89905D-84B6-4A86-802D-C24EE6BDC5F4}" dt="2022-01-13T01:38:57.375" v="617" actId="478"/>
          <ac:picMkLst>
            <pc:docMk/>
            <pc:sldMk cId="4180659958" sldId="346"/>
            <ac:picMk id="1026" creationId="{9989C545-0C2C-450E-82E3-61C2C4E6B092}"/>
          </ac:picMkLst>
        </pc:picChg>
        <pc:picChg chg="add mod">
          <ac:chgData name="Thuy Linh Do" userId="f60f9f76584ec879" providerId="LiveId" clId="{AE89905D-84B6-4A86-802D-C24EE6BDC5F4}" dt="2022-01-13T01:39:23.508" v="625" actId="1076"/>
          <ac:picMkLst>
            <pc:docMk/>
            <pc:sldMk cId="4180659958" sldId="346"/>
            <ac:picMk id="3074" creationId="{2D030E2B-0C43-48C4-B62D-87978D931649}"/>
          </ac:picMkLst>
        </pc:picChg>
      </pc:sldChg>
      <pc:sldChg chg="addSp delSp modSp mod ord modAnim">
        <pc:chgData name="Thuy Linh Do" userId="f60f9f76584ec879" providerId="LiveId" clId="{AE89905D-84B6-4A86-802D-C24EE6BDC5F4}" dt="2022-01-13T02:06:09.473" v="1182" actId="1076"/>
        <pc:sldMkLst>
          <pc:docMk/>
          <pc:sldMk cId="3832257365" sldId="347"/>
        </pc:sldMkLst>
        <pc:spChg chg="add mod">
          <ac:chgData name="Thuy Linh Do" userId="f60f9f76584ec879" providerId="LiveId" clId="{AE89905D-84B6-4A86-802D-C24EE6BDC5F4}" dt="2022-01-13T01:31:19.647" v="375" actId="20577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AE89905D-84B6-4A86-802D-C24EE6BDC5F4}" dt="2022-01-13T01:33:48.501" v="405" actId="20577"/>
          <ac:spMkLst>
            <pc:docMk/>
            <pc:sldMk cId="3832257365" sldId="347"/>
            <ac:spMk id="6" creationId="{2954213A-53E3-4582-A81D-85BC43D23296}"/>
          </ac:spMkLst>
        </pc:spChg>
        <pc:spChg chg="mod">
          <ac:chgData name="Thuy Linh Do" userId="f60f9f76584ec879" providerId="LiveId" clId="{AE89905D-84B6-4A86-802D-C24EE6BDC5F4}" dt="2022-01-13T01:35:08.324" v="500" actId="20577"/>
          <ac:spMkLst>
            <pc:docMk/>
            <pc:sldMk cId="3832257365" sldId="347"/>
            <ac:spMk id="8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33:44.372" v="403" actId="20577"/>
          <ac:spMkLst>
            <pc:docMk/>
            <pc:sldMk cId="3832257365" sldId="347"/>
            <ac:spMk id="10" creationId="{91CAB99A-E7C9-41EC-A127-A4929296EA9E}"/>
          </ac:spMkLst>
        </pc:spChg>
        <pc:spChg chg="add del mod">
          <ac:chgData name="Thuy Linh Do" userId="f60f9f76584ec879" providerId="LiveId" clId="{AE89905D-84B6-4A86-802D-C24EE6BDC5F4}" dt="2022-01-13T01:34:45.201" v="470"/>
          <ac:spMkLst>
            <pc:docMk/>
            <pc:sldMk cId="3832257365" sldId="347"/>
            <ac:spMk id="11" creationId="{19666DE3-2155-4BEF-8468-8DDBB08FA8AE}"/>
          </ac:spMkLst>
        </pc:spChg>
        <pc:spChg chg="add mod">
          <ac:chgData name="Thuy Linh Do" userId="f60f9f76584ec879" providerId="LiveId" clId="{AE89905D-84B6-4A86-802D-C24EE6BDC5F4}" dt="2022-01-13T01:34:31.634" v="457" actId="20577"/>
          <ac:spMkLst>
            <pc:docMk/>
            <pc:sldMk cId="3832257365" sldId="347"/>
            <ac:spMk id="13" creationId="{337EA2E7-5990-4B6C-BF0C-0989AF209578}"/>
          </ac:spMkLst>
        </pc:spChg>
        <pc:spChg chg="add mod">
          <ac:chgData name="Thuy Linh Do" userId="f60f9f76584ec879" providerId="LiveId" clId="{AE89905D-84B6-4A86-802D-C24EE6BDC5F4}" dt="2022-01-13T01:34:42.925" v="468" actId="20577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AE89905D-84B6-4A86-802D-C24EE6BDC5F4}" dt="2022-01-13T01:31:00.094" v="354" actId="1076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AE89905D-84B6-4A86-802D-C24EE6BDC5F4}" dt="2022-01-13T01:30:49.397" v="350" actId="478"/>
          <ac:picMkLst>
            <pc:docMk/>
            <pc:sldMk cId="3832257365" sldId="347"/>
            <ac:picMk id="5" creationId="{AC7A6A27-95DA-4669-ADE3-570547076D50}"/>
          </ac:picMkLst>
        </pc:picChg>
        <pc:picChg chg="del">
          <ac:chgData name="Thuy Linh Do" userId="f60f9f76584ec879" providerId="LiveId" clId="{AE89905D-84B6-4A86-802D-C24EE6BDC5F4}" dt="2022-01-13T01:30:51.384" v="351" actId="478"/>
          <ac:picMkLst>
            <pc:docMk/>
            <pc:sldMk cId="3832257365" sldId="347"/>
            <ac:picMk id="9" creationId="{5E2E8C44-35CC-453A-9F30-7B4392C89CF3}"/>
          </ac:picMkLst>
        </pc:picChg>
        <pc:picChg chg="add mod">
          <ac:chgData name="Thuy Linh Do" userId="f60f9f76584ec879" providerId="LiveId" clId="{AE89905D-84B6-4A86-802D-C24EE6BDC5F4}" dt="2022-01-13T02:06:09.473" v="1182" actId="1076"/>
          <ac:picMkLst>
            <pc:docMk/>
            <pc:sldMk cId="3832257365" sldId="347"/>
            <ac:picMk id="15" creationId="{38AF316B-BB51-4F71-AAB1-E09774F97686}"/>
          </ac:picMkLst>
        </pc:picChg>
      </pc:sldChg>
      <pc:sldChg chg="addSp delSp modSp mod">
        <pc:chgData name="Thuy Linh Do" userId="f60f9f76584ec879" providerId="LiveId" clId="{AE89905D-84B6-4A86-802D-C24EE6BDC5F4}" dt="2022-01-13T01:40:30.687" v="643" actId="1076"/>
        <pc:sldMkLst>
          <pc:docMk/>
          <pc:sldMk cId="2203046267" sldId="348"/>
        </pc:sldMkLst>
        <pc:spChg chg="mod">
          <ac:chgData name="Thuy Linh Do" userId="f60f9f76584ec879" providerId="LiveId" clId="{AE89905D-84B6-4A86-802D-C24EE6BDC5F4}" dt="2022-01-13T01:40:30.687" v="643" actId="1076"/>
          <ac:spMkLst>
            <pc:docMk/>
            <pc:sldMk cId="2203046267" sldId="348"/>
            <ac:spMk id="10" creationId="{C5690E87-2DE1-41DA-B544-E5924DCF5200}"/>
          </ac:spMkLst>
        </pc:spChg>
        <pc:picChg chg="del">
          <ac:chgData name="Thuy Linh Do" userId="f60f9f76584ec879" providerId="LiveId" clId="{AE89905D-84B6-4A86-802D-C24EE6BDC5F4}" dt="2022-01-13T01:40:20.139" v="640" actId="478"/>
          <ac:picMkLst>
            <pc:docMk/>
            <pc:sldMk cId="2203046267" sldId="348"/>
            <ac:picMk id="2050" creationId="{B9F65165-1275-49F1-8C38-CAE7D02E53C2}"/>
          </ac:picMkLst>
        </pc:picChg>
        <pc:picChg chg="add mod">
          <ac:chgData name="Thuy Linh Do" userId="f60f9f76584ec879" providerId="LiveId" clId="{AE89905D-84B6-4A86-802D-C24EE6BDC5F4}" dt="2022-01-13T01:40:24.364" v="642" actId="1076"/>
          <ac:picMkLst>
            <pc:docMk/>
            <pc:sldMk cId="2203046267" sldId="348"/>
            <ac:picMk id="4098" creationId="{0EECB5C7-D8AB-4461-B210-D60E36080AB6}"/>
          </ac:picMkLst>
        </pc:picChg>
      </pc:sldChg>
      <pc:sldChg chg="addSp delSp modSp mod">
        <pc:chgData name="Thuy Linh Do" userId="f60f9f76584ec879" providerId="LiveId" clId="{AE89905D-84B6-4A86-802D-C24EE6BDC5F4}" dt="2022-01-13T01:43:45.633" v="671" actId="1076"/>
        <pc:sldMkLst>
          <pc:docMk/>
          <pc:sldMk cId="1580947826" sldId="349"/>
        </pc:sldMkLst>
        <pc:spChg chg="mod">
          <ac:chgData name="Thuy Linh Do" userId="f60f9f76584ec879" providerId="LiveId" clId="{AE89905D-84B6-4A86-802D-C24EE6BDC5F4}" dt="2022-01-13T01:43:43.977" v="670" actId="14100"/>
          <ac:spMkLst>
            <pc:docMk/>
            <pc:sldMk cId="1580947826" sldId="349"/>
            <ac:spMk id="10" creationId="{C5690E87-2DE1-41DA-B544-E5924DCF5200}"/>
          </ac:spMkLst>
        </pc:spChg>
        <pc:picChg chg="del">
          <ac:chgData name="Thuy Linh Do" userId="f60f9f76584ec879" providerId="LiveId" clId="{AE89905D-84B6-4A86-802D-C24EE6BDC5F4}" dt="2022-01-13T01:43:32.220" v="665" actId="478"/>
          <ac:picMkLst>
            <pc:docMk/>
            <pc:sldMk cId="1580947826" sldId="349"/>
            <ac:picMk id="3074" creationId="{5D149EBB-46FC-4D21-B1AC-2D131EAA4870}"/>
          </ac:picMkLst>
        </pc:picChg>
        <pc:picChg chg="add mod">
          <ac:chgData name="Thuy Linh Do" userId="f60f9f76584ec879" providerId="LiveId" clId="{AE89905D-84B6-4A86-802D-C24EE6BDC5F4}" dt="2022-01-13T01:43:45.633" v="671" actId="1076"/>
          <ac:picMkLst>
            <pc:docMk/>
            <pc:sldMk cId="1580947826" sldId="349"/>
            <ac:picMk id="5122" creationId="{F0382037-F170-4A5A-83BE-A5001F216849}"/>
          </ac:picMkLst>
        </pc:picChg>
      </pc:sldChg>
      <pc:sldChg chg="modSp mod">
        <pc:chgData name="Thuy Linh Do" userId="f60f9f76584ec879" providerId="LiveId" clId="{AE89905D-84B6-4A86-802D-C24EE6BDC5F4}" dt="2022-01-13T01:44:54.013" v="677" actId="20577"/>
        <pc:sldMkLst>
          <pc:docMk/>
          <pc:sldMk cId="3415295802" sldId="350"/>
        </pc:sldMkLst>
        <pc:spChg chg="mod">
          <ac:chgData name="Thuy Linh Do" userId="f60f9f76584ec879" providerId="LiveId" clId="{AE89905D-84B6-4A86-802D-C24EE6BDC5F4}" dt="2022-01-13T01:44:54.013" v="677" actId="20577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AE89905D-84B6-4A86-802D-C24EE6BDC5F4}" dt="2022-01-13T01:44:35.521" v="674"/>
          <ac:spMkLst>
            <pc:docMk/>
            <pc:sldMk cId="3415295802" sldId="350"/>
            <ac:spMk id="11" creationId="{6FFF8849-9B9E-4433-8838-FC31F284B407}"/>
          </ac:spMkLst>
        </pc:spChg>
      </pc:sldChg>
      <pc:sldChg chg="addSp delSp modSp mod">
        <pc:chgData name="Thuy Linh Do" userId="f60f9f76584ec879" providerId="LiveId" clId="{AE89905D-84B6-4A86-802D-C24EE6BDC5F4}" dt="2022-01-13T01:44:13.574" v="673"/>
        <pc:sldMkLst>
          <pc:docMk/>
          <pc:sldMk cId="4228129671" sldId="351"/>
        </pc:sldMkLst>
        <pc:spChg chg="add mod">
          <ac:chgData name="Thuy Linh Do" userId="f60f9f76584ec879" providerId="LiveId" clId="{AE89905D-84B6-4A86-802D-C24EE6BDC5F4}" dt="2022-01-13T01:44:13.574" v="673"/>
          <ac:spMkLst>
            <pc:docMk/>
            <pc:sldMk cId="4228129671" sldId="351"/>
            <ac:spMk id="15" creationId="{52182F36-1904-47FD-A82E-C21D20BCA649}"/>
          </ac:spMkLst>
        </pc:spChg>
        <pc:spChg chg="add mod">
          <ac:chgData name="Thuy Linh Do" userId="f60f9f76584ec879" providerId="LiveId" clId="{AE89905D-84B6-4A86-802D-C24EE6BDC5F4}" dt="2022-01-13T01:44:13.574" v="673"/>
          <ac:spMkLst>
            <pc:docMk/>
            <pc:sldMk cId="4228129671" sldId="351"/>
            <ac:spMk id="19" creationId="{E13FA496-5B88-42DB-9593-A2C8C76210DD}"/>
          </ac:spMkLst>
        </pc:spChg>
        <pc:spChg chg="del">
          <ac:chgData name="Thuy Linh Do" userId="f60f9f76584ec879" providerId="LiveId" clId="{AE89905D-84B6-4A86-802D-C24EE6BDC5F4}" dt="2022-01-13T01:44:10.748" v="672" actId="478"/>
          <ac:spMkLst>
            <pc:docMk/>
            <pc:sldMk cId="4228129671" sldId="351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44:10.748" v="672" actId="478"/>
          <ac:spMkLst>
            <pc:docMk/>
            <pc:sldMk cId="4228129671" sldId="351"/>
            <ac:spMk id="21" creationId="{00000000-0000-0000-0000-000000000000}"/>
          </ac:spMkLst>
        </pc:spChg>
        <pc:spChg chg="del">
          <ac:chgData name="Thuy Linh Do" userId="f60f9f76584ec879" providerId="LiveId" clId="{AE89905D-84B6-4A86-802D-C24EE6BDC5F4}" dt="2022-01-13T01:44:10.748" v="672" actId="478"/>
          <ac:spMkLst>
            <pc:docMk/>
            <pc:sldMk cId="4228129671" sldId="351"/>
            <ac:spMk id="22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1:44:13.574" v="673"/>
          <ac:spMkLst>
            <pc:docMk/>
            <pc:sldMk cId="4228129671" sldId="351"/>
            <ac:spMk id="23" creationId="{F8BC506E-0944-447A-AB7B-0E363C05ACF7}"/>
          </ac:spMkLst>
        </pc:spChg>
      </pc:sldChg>
      <pc:sldChg chg="addSp delSp modSp mod">
        <pc:chgData name="Thuy Linh Do" userId="f60f9f76584ec879" providerId="LiveId" clId="{AE89905D-84B6-4A86-802D-C24EE6BDC5F4}" dt="2022-01-13T02:03:33.226" v="1180" actId="20577"/>
        <pc:sldMkLst>
          <pc:docMk/>
          <pc:sldMk cId="713976549" sldId="352"/>
        </pc:sldMkLst>
        <pc:spChg chg="add mod">
          <ac:chgData name="Thuy Linh Do" userId="f60f9f76584ec879" providerId="LiveId" clId="{AE89905D-84B6-4A86-802D-C24EE6BDC5F4}" dt="2022-01-13T01:49:06.024" v="737"/>
          <ac:spMkLst>
            <pc:docMk/>
            <pc:sldMk cId="713976549" sldId="352"/>
            <ac:spMk id="2" creationId="{0B390C75-FE5C-4D78-8AC2-2576AF92BF80}"/>
          </ac:spMkLst>
        </pc:spChg>
        <pc:spChg chg="add mod">
          <ac:chgData name="Thuy Linh Do" userId="f60f9f76584ec879" providerId="LiveId" clId="{AE89905D-84B6-4A86-802D-C24EE6BDC5F4}" dt="2022-01-13T01:56:18.417" v="744" actId="1076"/>
          <ac:spMkLst>
            <pc:docMk/>
            <pc:sldMk cId="713976549" sldId="352"/>
            <ac:spMk id="3" creationId="{954965C1-7B59-4560-AEB2-098FA3D6C437}"/>
          </ac:spMkLst>
        </pc:spChg>
        <pc:spChg chg="add del mod">
          <ac:chgData name="Thuy Linh Do" userId="f60f9f76584ec879" providerId="LiveId" clId="{AE89905D-84B6-4A86-802D-C24EE6BDC5F4}" dt="2022-01-13T01:59:09.929" v="747" actId="478"/>
          <ac:spMkLst>
            <pc:docMk/>
            <pc:sldMk cId="713976549" sldId="352"/>
            <ac:spMk id="4" creationId="{E89B5748-2E6E-4475-993A-2A27EEE74A27}"/>
          </ac:spMkLst>
        </pc:spChg>
        <pc:spChg chg="add del">
          <ac:chgData name="Thuy Linh Do" userId="f60f9f76584ec879" providerId="LiveId" clId="{AE89905D-84B6-4A86-802D-C24EE6BDC5F4}" dt="2022-01-13T01:59:30.171" v="749" actId="478"/>
          <ac:spMkLst>
            <pc:docMk/>
            <pc:sldMk cId="713976549" sldId="352"/>
            <ac:spMk id="5" creationId="{76CA7CDF-4978-4DCC-9348-022A8ECBC8E2}"/>
          </ac:spMkLst>
        </pc:spChg>
        <pc:spChg chg="add mod">
          <ac:chgData name="Thuy Linh Do" userId="f60f9f76584ec879" providerId="LiveId" clId="{AE89905D-84B6-4A86-802D-C24EE6BDC5F4}" dt="2022-01-13T02:03:33.226" v="1180" actId="20577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AE89905D-84B6-4A86-802D-C24EE6BDC5F4}" dt="2022-01-13T01:45:24.519" v="678"/>
          <ac:spMkLst>
            <pc:docMk/>
            <pc:sldMk cId="713976549" sldId="352"/>
            <ac:spMk id="10" creationId="{2BB43E80-FAEA-47DF-A3AD-0CC4402B18A7}"/>
          </ac:spMkLst>
        </pc:spChg>
        <pc:spChg chg="del">
          <ac:chgData name="Thuy Linh Do" userId="f60f9f76584ec879" providerId="LiveId" clId="{AE89905D-84B6-4A86-802D-C24EE6BDC5F4}" dt="2022-01-13T01:45:46.230" v="679" actId="478"/>
          <ac:spMkLst>
            <pc:docMk/>
            <pc:sldMk cId="713976549" sldId="352"/>
            <ac:spMk id="14" creationId="{5CBB348D-84A8-4131-A617-2BBD784736D5}"/>
          </ac:spMkLst>
        </pc:spChg>
        <pc:spChg chg="del">
          <ac:chgData name="Thuy Linh Do" userId="f60f9f76584ec879" providerId="LiveId" clId="{AE89905D-84B6-4A86-802D-C24EE6BDC5F4}" dt="2022-01-13T01:45:52.892" v="682" actId="478"/>
          <ac:spMkLst>
            <pc:docMk/>
            <pc:sldMk cId="713976549" sldId="352"/>
            <ac:spMk id="16" creationId="{34AB9D67-8079-4E65-896E-A7C76E695A39}"/>
          </ac:spMkLst>
        </pc:spChg>
        <pc:spChg chg="del mod">
          <ac:chgData name="Thuy Linh Do" userId="f60f9f76584ec879" providerId="LiveId" clId="{AE89905D-84B6-4A86-802D-C24EE6BDC5F4}" dt="2022-01-13T01:45:51.015" v="681" actId="478"/>
          <ac:spMkLst>
            <pc:docMk/>
            <pc:sldMk cId="713976549" sldId="352"/>
            <ac:spMk id="17" creationId="{1FBF61B4-A9A4-458E-AE31-6186B3B491E4}"/>
          </ac:spMkLst>
        </pc:spChg>
        <pc:spChg chg="del">
          <ac:chgData name="Thuy Linh Do" userId="f60f9f76584ec879" providerId="LiveId" clId="{AE89905D-84B6-4A86-802D-C24EE6BDC5F4}" dt="2022-01-13T01:45:55.015" v="683" actId="478"/>
          <ac:spMkLst>
            <pc:docMk/>
            <pc:sldMk cId="713976549" sldId="352"/>
            <ac:spMk id="19" creationId="{3295D970-6DD2-41DA-86EA-6E04755F9274}"/>
          </ac:spMkLst>
        </pc:spChg>
        <pc:spChg chg="del">
          <ac:chgData name="Thuy Linh Do" userId="f60f9f76584ec879" providerId="LiveId" clId="{AE89905D-84B6-4A86-802D-C24EE6BDC5F4}" dt="2022-01-13T01:45:56.489" v="684" actId="478"/>
          <ac:spMkLst>
            <pc:docMk/>
            <pc:sldMk cId="713976549" sldId="352"/>
            <ac:spMk id="21" creationId="{92DFFA5F-D9F1-4052-9EB2-F99B0FC7B1AE}"/>
          </ac:spMkLst>
        </pc:spChg>
        <pc:spChg chg="del">
          <ac:chgData name="Thuy Linh Do" userId="f60f9f76584ec879" providerId="LiveId" clId="{AE89905D-84B6-4A86-802D-C24EE6BDC5F4}" dt="2022-01-13T01:45:58.002" v="685" actId="478"/>
          <ac:spMkLst>
            <pc:docMk/>
            <pc:sldMk cId="713976549" sldId="352"/>
            <ac:spMk id="23" creationId="{324BA644-6B6C-415C-94F7-A9914586703B}"/>
          </ac:spMkLst>
        </pc:spChg>
      </pc:sldChg>
      <pc:sldChg chg="addSp delSp modSp mod">
        <pc:chgData name="Thuy Linh Do" userId="f60f9f76584ec879" providerId="LiveId" clId="{AE89905D-84B6-4A86-802D-C24EE6BDC5F4}" dt="2022-01-13T02:11:05.989" v="1192"/>
        <pc:sldMkLst>
          <pc:docMk/>
          <pc:sldMk cId="3372564195" sldId="353"/>
        </pc:sldMkLst>
        <pc:spChg chg="del">
          <ac:chgData name="Thuy Linh Do" userId="f60f9f76584ec879" providerId="LiveId" clId="{AE89905D-84B6-4A86-802D-C24EE6BDC5F4}" dt="2022-01-13T02:10:59.818" v="1188" actId="478"/>
          <ac:spMkLst>
            <pc:docMk/>
            <pc:sldMk cId="3372564195" sldId="353"/>
            <ac:spMk id="20" creationId="{00000000-0000-0000-0000-000000000000}"/>
          </ac:spMkLst>
        </pc:spChg>
        <pc:spChg chg="del">
          <ac:chgData name="Thuy Linh Do" userId="f60f9f76584ec879" providerId="LiveId" clId="{AE89905D-84B6-4A86-802D-C24EE6BDC5F4}" dt="2022-01-13T02:11:01.201" v="1189" actId="478"/>
          <ac:spMkLst>
            <pc:docMk/>
            <pc:sldMk cId="3372564195" sldId="353"/>
            <ac:spMk id="21" creationId="{00000000-0000-0000-0000-000000000000}"/>
          </ac:spMkLst>
        </pc:spChg>
        <pc:spChg chg="del">
          <ac:chgData name="Thuy Linh Do" userId="f60f9f76584ec879" providerId="LiveId" clId="{AE89905D-84B6-4A86-802D-C24EE6BDC5F4}" dt="2022-01-13T02:11:02.885" v="1190" actId="478"/>
          <ac:spMkLst>
            <pc:docMk/>
            <pc:sldMk cId="3372564195" sldId="353"/>
            <ac:spMk id="22" creationId="{00000000-0000-0000-0000-000000000000}"/>
          </ac:spMkLst>
        </pc:spChg>
        <pc:spChg chg="del">
          <ac:chgData name="Thuy Linh Do" userId="f60f9f76584ec879" providerId="LiveId" clId="{AE89905D-84B6-4A86-802D-C24EE6BDC5F4}" dt="2022-01-13T02:11:04.339" v="1191" actId="478"/>
          <ac:spMkLst>
            <pc:docMk/>
            <pc:sldMk cId="3372564195" sldId="353"/>
            <ac:spMk id="23" creationId="{00000000-0000-0000-0000-000000000000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27" creationId="{3F846115-70B1-4DE2-A981-1CA992E1F302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28" creationId="{87AEBCCB-A0CE-4F4D-983C-5F5AC9E95253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29" creationId="{71A780FA-A087-4EEA-8609-A799720DA678}"/>
          </ac:spMkLst>
        </pc:spChg>
        <pc:spChg chg="add mod">
          <ac:chgData name="Thuy Linh Do" userId="f60f9f76584ec879" providerId="LiveId" clId="{AE89905D-84B6-4A86-802D-C24EE6BDC5F4}" dt="2022-01-13T02:11:05.989" v="1192"/>
          <ac:spMkLst>
            <pc:docMk/>
            <pc:sldMk cId="3372564195" sldId="353"/>
            <ac:spMk id="31" creationId="{A0805B23-E177-4358-A8BF-0977BA30AD17}"/>
          </ac:spMkLst>
        </pc:spChg>
      </pc:sldChg>
      <pc:sldChg chg="delSp modSp mod">
        <pc:chgData name="Thuy Linh Do" userId="f60f9f76584ec879" providerId="LiveId" clId="{AE89905D-84B6-4A86-802D-C24EE6BDC5F4}" dt="2022-01-13T02:10:09.218" v="1187" actId="478"/>
        <pc:sldMkLst>
          <pc:docMk/>
          <pc:sldMk cId="3071588167" sldId="354"/>
        </pc:sldMkLst>
        <pc:spChg chg="mod">
          <ac:chgData name="Thuy Linh Do" userId="f60f9f76584ec879" providerId="LiveId" clId="{AE89905D-84B6-4A86-802D-C24EE6BDC5F4}" dt="2022-01-13T02:07:30.269" v="1186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AE89905D-84B6-4A86-802D-C24EE6BDC5F4}" dt="2022-01-13T02:10:09.218" v="1187" actId="478"/>
          <ac:picMkLst>
            <pc:docMk/>
            <pc:sldMk cId="3071588167" sldId="354"/>
            <ac:picMk id="3" creationId="{D29519AB-7F02-4E7E-9F41-E8E9F0C74F62}"/>
          </ac:picMkLst>
        </pc:picChg>
      </pc:sldChg>
      <pc:sldChg chg="del">
        <pc:chgData name="Thuy Linh Do" userId="f60f9f76584ec879" providerId="LiveId" clId="{AE89905D-84B6-4A86-802D-C24EE6BDC5F4}" dt="2022-01-13T02:12:53.736" v="1199" actId="2696"/>
        <pc:sldMkLst>
          <pc:docMk/>
          <pc:sldMk cId="2906929895" sldId="355"/>
        </pc:sldMkLst>
      </pc:sldChg>
      <pc:sldChg chg="modSp add">
        <pc:chgData name="Thuy Linh Do" userId="f60f9f76584ec879" providerId="LiveId" clId="{AE89905D-84B6-4A86-802D-C24EE6BDC5F4}" dt="2022-01-13T01:36:15.779" v="552" actId="20577"/>
        <pc:sldMkLst>
          <pc:docMk/>
          <pc:sldMk cId="830967530" sldId="356"/>
        </pc:sldMkLst>
        <pc:graphicFrameChg chg="mod">
          <ac:chgData name="Thuy Linh Do" userId="f60f9f76584ec879" providerId="LiveId" clId="{AE89905D-84B6-4A86-802D-C24EE6BDC5F4}" dt="2022-01-13T01:36:15.779" v="552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add ord">
        <pc:chgData name="Thuy Linh Do" userId="f60f9f76584ec879" providerId="LiveId" clId="{AE89905D-84B6-4A86-802D-C24EE6BDC5F4}" dt="2022-01-13T02:12:49.103" v="1198"/>
        <pc:sldMkLst>
          <pc:docMk/>
          <pc:sldMk cId="2311222917" sldId="35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7CC7C1-07D8-466F-9D11-AA972DA632A3}" type="doc">
      <dgm:prSet loTypeId="urn:microsoft.com/office/officeart/2008/layout/PictureAccent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529914-1832-4051-A550-61DB2782AEB4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>
              <a:effectLst/>
            </a:rPr>
            <a:t>You should/ shouldn’t + V</a:t>
          </a:r>
        </a:p>
        <a:p>
          <a:r>
            <a:rPr lang="en-US" b="1" dirty="0">
              <a:effectLst/>
            </a:rPr>
            <a:t>You can + V</a:t>
          </a:r>
        </a:p>
      </dgm:t>
    </dgm:pt>
    <dgm:pt modelId="{5F6366FB-83B0-4438-B804-D14EC938EABD}" type="parTrans" cxnId="{99977477-9442-4157-AED6-54A1FD408893}">
      <dgm:prSet/>
      <dgm:spPr/>
      <dgm:t>
        <a:bodyPr/>
        <a:lstStyle/>
        <a:p>
          <a:endParaRPr lang="en-US"/>
        </a:p>
      </dgm:t>
    </dgm:pt>
    <dgm:pt modelId="{8B543FF8-E0F6-42E9-A096-913D86773F70}" type="sibTrans" cxnId="{99977477-9442-4157-AED6-54A1FD408893}">
      <dgm:prSet/>
      <dgm:spPr/>
      <dgm:t>
        <a:bodyPr/>
        <a:lstStyle/>
        <a:p>
          <a:endParaRPr lang="en-US"/>
        </a:p>
      </dgm:t>
    </dgm:pt>
    <dgm:pt modelId="{005D513C-9254-494E-A4D3-EC2CAC6ABDB5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3200" dirty="0"/>
            <a:t>You shouldn’t read in dim light.</a:t>
          </a:r>
          <a:endParaRPr lang="en-US" sz="4000" b="1" dirty="0">
            <a:solidFill>
              <a:schemeClr val="accent6">
                <a:lumMod val="75000"/>
              </a:schemeClr>
            </a:solidFill>
          </a:endParaRPr>
        </a:p>
      </dgm:t>
    </dgm:pt>
    <dgm:pt modelId="{892B341E-2E8A-4EAD-A9B3-A30AEDE1666B}" type="parTrans" cxnId="{39543CE1-D5CA-49D2-8C8D-4EE9E513F9C2}">
      <dgm:prSet/>
      <dgm:spPr/>
      <dgm:t>
        <a:bodyPr/>
        <a:lstStyle/>
        <a:p>
          <a:endParaRPr lang="en-US"/>
        </a:p>
      </dgm:t>
    </dgm:pt>
    <dgm:pt modelId="{AE1833C2-60C1-445A-866E-15286210D502}" type="sibTrans" cxnId="{39543CE1-D5CA-49D2-8C8D-4EE9E513F9C2}">
      <dgm:prSet/>
      <dgm:spPr/>
      <dgm:t>
        <a:bodyPr/>
        <a:lstStyle/>
        <a:p>
          <a:endParaRPr lang="en-US"/>
        </a:p>
      </dgm:t>
    </dgm:pt>
    <dgm:pt modelId="{1323EF08-CFE6-4477-B306-AD74657D0658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GB" sz="3200" dirty="0"/>
            <a:t>You can </a:t>
          </a:r>
          <a:r>
            <a:rPr lang="en-GB" sz="3200"/>
            <a:t>use eye drops</a:t>
          </a:r>
          <a:r>
            <a:rPr lang="en-GB" sz="3200" dirty="0"/>
            <a:t>.</a:t>
          </a:r>
          <a:endParaRPr lang="en-US" sz="3200" b="1" dirty="0">
            <a:solidFill>
              <a:schemeClr val="accent6">
                <a:lumMod val="75000"/>
              </a:schemeClr>
            </a:solidFill>
          </a:endParaRPr>
        </a:p>
      </dgm:t>
    </dgm:pt>
    <dgm:pt modelId="{18F649D5-815D-42E0-BB11-5F341ACC507F}" type="parTrans" cxnId="{592BC49F-F892-40D6-A818-7DE05DA21BD4}">
      <dgm:prSet/>
      <dgm:spPr/>
      <dgm:t>
        <a:bodyPr/>
        <a:lstStyle/>
        <a:p>
          <a:endParaRPr lang="en-US"/>
        </a:p>
      </dgm:t>
    </dgm:pt>
    <dgm:pt modelId="{FB35DF73-42DB-4D72-BA1E-A842987E33FB}" type="sibTrans" cxnId="{592BC49F-F892-40D6-A818-7DE05DA21BD4}">
      <dgm:prSet/>
      <dgm:spPr/>
      <dgm:t>
        <a:bodyPr/>
        <a:lstStyle/>
        <a:p>
          <a:endParaRPr lang="en-US"/>
        </a:p>
      </dgm:t>
    </dgm:pt>
    <dgm:pt modelId="{0D7DABA4-D09C-43F5-A796-D5224CF1A18C}" type="pres">
      <dgm:prSet presAssocID="{287CC7C1-07D8-466F-9D11-AA972DA632A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45D55FE7-B739-409C-BE25-1AB5A19AAFD2}" type="pres">
      <dgm:prSet presAssocID="{88529914-1832-4051-A550-61DB2782AEB4}" presName="root" presStyleCnt="0">
        <dgm:presLayoutVars>
          <dgm:chMax/>
          <dgm:chPref val="4"/>
        </dgm:presLayoutVars>
      </dgm:prSet>
      <dgm:spPr/>
    </dgm:pt>
    <dgm:pt modelId="{F1A12A22-01B1-4A27-8FB8-3C17AA32EAAC}" type="pres">
      <dgm:prSet presAssocID="{88529914-1832-4051-A550-61DB2782AEB4}" presName="rootComposite" presStyleCnt="0">
        <dgm:presLayoutVars/>
      </dgm:prSet>
      <dgm:spPr/>
    </dgm:pt>
    <dgm:pt modelId="{EC245D01-80AC-4741-8B31-6B5EEE223BD2}" type="pres">
      <dgm:prSet presAssocID="{88529914-1832-4051-A550-61DB2782AEB4}" presName="rootText" presStyleLbl="node0" presStyleIdx="0" presStyleCnt="1">
        <dgm:presLayoutVars>
          <dgm:chMax/>
          <dgm:chPref val="4"/>
        </dgm:presLayoutVars>
      </dgm:prSet>
      <dgm:spPr/>
    </dgm:pt>
    <dgm:pt modelId="{6EE33500-B173-4122-B0AD-34678524CCEA}" type="pres">
      <dgm:prSet presAssocID="{88529914-1832-4051-A550-61DB2782AEB4}" presName="childShape" presStyleCnt="0">
        <dgm:presLayoutVars>
          <dgm:chMax val="0"/>
          <dgm:chPref val="0"/>
        </dgm:presLayoutVars>
      </dgm:prSet>
      <dgm:spPr/>
    </dgm:pt>
    <dgm:pt modelId="{DD384DDE-C5DD-4ACE-9C61-75B2FF084947}" type="pres">
      <dgm:prSet presAssocID="{005D513C-9254-494E-A4D3-EC2CAC6ABDB5}" presName="childComposite" presStyleCnt="0">
        <dgm:presLayoutVars>
          <dgm:chMax val="0"/>
          <dgm:chPref val="0"/>
        </dgm:presLayoutVars>
      </dgm:prSet>
      <dgm:spPr/>
    </dgm:pt>
    <dgm:pt modelId="{7B3BAD3B-6F2D-441E-80D4-8FDF0039B9DE}" type="pres">
      <dgm:prSet presAssocID="{005D513C-9254-494E-A4D3-EC2CAC6ABDB5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18C696F4-061A-434C-849D-EDB4D41E74EC}" type="pres">
      <dgm:prSet presAssocID="{005D513C-9254-494E-A4D3-EC2CAC6ABDB5}" presName="childText" presStyleLbl="lnNode1" presStyleIdx="0" presStyleCnt="2" custLinFactNeighborX="253">
        <dgm:presLayoutVars>
          <dgm:chMax val="0"/>
          <dgm:chPref val="0"/>
          <dgm:bulletEnabled val="1"/>
        </dgm:presLayoutVars>
      </dgm:prSet>
      <dgm:spPr/>
    </dgm:pt>
    <dgm:pt modelId="{B52E3710-FFBE-4109-8637-6B0A8ADD6BC1}" type="pres">
      <dgm:prSet presAssocID="{1323EF08-CFE6-4477-B306-AD74657D0658}" presName="childComposite" presStyleCnt="0">
        <dgm:presLayoutVars>
          <dgm:chMax val="0"/>
          <dgm:chPref val="0"/>
        </dgm:presLayoutVars>
      </dgm:prSet>
      <dgm:spPr/>
    </dgm:pt>
    <dgm:pt modelId="{53D2FA06-57CA-4F9E-BAA2-B890A8735418}" type="pres">
      <dgm:prSet presAssocID="{1323EF08-CFE6-4477-B306-AD74657D0658}" presName="Image" presStyleLbl="nod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479D83A9-52DF-4034-8BA0-33838BE7A8B0}" type="pres">
      <dgm:prSet presAssocID="{1323EF08-CFE6-4477-B306-AD74657D0658}" presName="childText" presStyleLbl="lnNode1" presStyleIdx="1" presStyleCnt="2" custLinFactNeighborX="253">
        <dgm:presLayoutVars>
          <dgm:chMax val="0"/>
          <dgm:chPref val="0"/>
          <dgm:bulletEnabled val="1"/>
        </dgm:presLayoutVars>
      </dgm:prSet>
      <dgm:spPr/>
    </dgm:pt>
  </dgm:ptLst>
  <dgm:cxnLst>
    <dgm:cxn modelId="{91C4035B-D991-48AF-8CCC-63BAE09CA473}" type="presOf" srcId="{1323EF08-CFE6-4477-B306-AD74657D0658}" destId="{479D83A9-52DF-4034-8BA0-33838BE7A8B0}" srcOrd="0" destOrd="0" presId="urn:microsoft.com/office/officeart/2008/layout/PictureAccentList"/>
    <dgm:cxn modelId="{99977477-9442-4157-AED6-54A1FD408893}" srcId="{287CC7C1-07D8-466F-9D11-AA972DA632A3}" destId="{88529914-1832-4051-A550-61DB2782AEB4}" srcOrd="0" destOrd="0" parTransId="{5F6366FB-83B0-4438-B804-D14EC938EABD}" sibTransId="{8B543FF8-E0F6-42E9-A096-913D86773F70}"/>
    <dgm:cxn modelId="{2C2D5F8C-0FDB-4DCF-8C5D-3F37D66DF98A}" type="presOf" srcId="{287CC7C1-07D8-466F-9D11-AA972DA632A3}" destId="{0D7DABA4-D09C-43F5-A796-D5224CF1A18C}" srcOrd="0" destOrd="0" presId="urn:microsoft.com/office/officeart/2008/layout/PictureAccentList"/>
    <dgm:cxn modelId="{592BC49F-F892-40D6-A818-7DE05DA21BD4}" srcId="{88529914-1832-4051-A550-61DB2782AEB4}" destId="{1323EF08-CFE6-4477-B306-AD74657D0658}" srcOrd="1" destOrd="0" parTransId="{18F649D5-815D-42E0-BB11-5F341ACC507F}" sibTransId="{FB35DF73-42DB-4D72-BA1E-A842987E33FB}"/>
    <dgm:cxn modelId="{5E7448A9-9546-4869-8746-8F83DB76CFB8}" type="presOf" srcId="{005D513C-9254-494E-A4D3-EC2CAC6ABDB5}" destId="{18C696F4-061A-434C-849D-EDB4D41E74EC}" srcOrd="0" destOrd="0" presId="urn:microsoft.com/office/officeart/2008/layout/PictureAccentList"/>
    <dgm:cxn modelId="{39543CE1-D5CA-49D2-8C8D-4EE9E513F9C2}" srcId="{88529914-1832-4051-A550-61DB2782AEB4}" destId="{005D513C-9254-494E-A4D3-EC2CAC6ABDB5}" srcOrd="0" destOrd="0" parTransId="{892B341E-2E8A-4EAD-A9B3-A30AEDE1666B}" sibTransId="{AE1833C2-60C1-445A-866E-15286210D502}"/>
    <dgm:cxn modelId="{91635DFB-960D-40C0-BE18-44BA6078A630}" type="presOf" srcId="{88529914-1832-4051-A550-61DB2782AEB4}" destId="{EC245D01-80AC-4741-8B31-6B5EEE223BD2}" srcOrd="0" destOrd="0" presId="urn:microsoft.com/office/officeart/2008/layout/PictureAccentList"/>
    <dgm:cxn modelId="{1F9FE793-25F9-4178-89EC-001EB96A1629}" type="presParOf" srcId="{0D7DABA4-D09C-43F5-A796-D5224CF1A18C}" destId="{45D55FE7-B739-409C-BE25-1AB5A19AAFD2}" srcOrd="0" destOrd="0" presId="urn:microsoft.com/office/officeart/2008/layout/PictureAccentList"/>
    <dgm:cxn modelId="{263C08F0-C3C8-4698-AD2F-6D5212A11447}" type="presParOf" srcId="{45D55FE7-B739-409C-BE25-1AB5A19AAFD2}" destId="{F1A12A22-01B1-4A27-8FB8-3C17AA32EAAC}" srcOrd="0" destOrd="0" presId="urn:microsoft.com/office/officeart/2008/layout/PictureAccentList"/>
    <dgm:cxn modelId="{F25391D4-A8BA-4BF5-BAAF-E0C6F3841819}" type="presParOf" srcId="{F1A12A22-01B1-4A27-8FB8-3C17AA32EAAC}" destId="{EC245D01-80AC-4741-8B31-6B5EEE223BD2}" srcOrd="0" destOrd="0" presId="urn:microsoft.com/office/officeart/2008/layout/PictureAccentList"/>
    <dgm:cxn modelId="{FD39DC0E-43AA-40D1-A54F-B789AD594F7D}" type="presParOf" srcId="{45D55FE7-B739-409C-BE25-1AB5A19AAFD2}" destId="{6EE33500-B173-4122-B0AD-34678524CCEA}" srcOrd="1" destOrd="0" presId="urn:microsoft.com/office/officeart/2008/layout/PictureAccentList"/>
    <dgm:cxn modelId="{CE8595F1-5A2A-431C-AD15-5AD863677382}" type="presParOf" srcId="{6EE33500-B173-4122-B0AD-34678524CCEA}" destId="{DD384DDE-C5DD-4ACE-9C61-75B2FF084947}" srcOrd="0" destOrd="0" presId="urn:microsoft.com/office/officeart/2008/layout/PictureAccentList"/>
    <dgm:cxn modelId="{5F5B9F7D-5C28-458B-9598-4754659EBDB8}" type="presParOf" srcId="{DD384DDE-C5DD-4ACE-9C61-75B2FF084947}" destId="{7B3BAD3B-6F2D-441E-80D4-8FDF0039B9DE}" srcOrd="0" destOrd="0" presId="urn:microsoft.com/office/officeart/2008/layout/PictureAccentList"/>
    <dgm:cxn modelId="{EF7D679F-D354-400F-9705-9D415E67CED4}" type="presParOf" srcId="{DD384DDE-C5DD-4ACE-9C61-75B2FF084947}" destId="{18C696F4-061A-434C-849D-EDB4D41E74EC}" srcOrd="1" destOrd="0" presId="urn:microsoft.com/office/officeart/2008/layout/PictureAccentList"/>
    <dgm:cxn modelId="{8929AD80-3766-436E-BAFD-50C06DE23EB1}" type="presParOf" srcId="{6EE33500-B173-4122-B0AD-34678524CCEA}" destId="{B52E3710-FFBE-4109-8637-6B0A8ADD6BC1}" srcOrd="1" destOrd="0" presId="urn:microsoft.com/office/officeart/2008/layout/PictureAccentList"/>
    <dgm:cxn modelId="{F2D73B57-A652-4316-87A9-C201A182A927}" type="presParOf" srcId="{B52E3710-FFBE-4109-8637-6B0A8ADD6BC1}" destId="{53D2FA06-57CA-4F9E-BAA2-B890A8735418}" srcOrd="0" destOrd="0" presId="urn:microsoft.com/office/officeart/2008/layout/PictureAccentList"/>
    <dgm:cxn modelId="{A0878AB9-2243-497E-8754-F1D9066B97F0}" type="presParOf" srcId="{B52E3710-FFBE-4109-8637-6B0A8ADD6BC1}" destId="{479D83A9-52DF-4034-8BA0-33838BE7A8B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45D01-80AC-4741-8B31-6B5EEE223BD2}">
      <dsp:nvSpPr>
        <dsp:cNvPr id="0" name=""/>
        <dsp:cNvSpPr/>
      </dsp:nvSpPr>
      <dsp:spPr>
        <a:xfrm>
          <a:off x="0" y="474133"/>
          <a:ext cx="10400749" cy="135466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effectLst/>
            </a:rPr>
            <a:t>You should/ shouldn’t + V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kern="1200" dirty="0">
              <a:effectLst/>
            </a:rPr>
            <a:t>You can + V</a:t>
          </a:r>
        </a:p>
      </dsp:txBody>
      <dsp:txXfrm>
        <a:off x="39677" y="513810"/>
        <a:ext cx="10321395" cy="1275312"/>
      </dsp:txXfrm>
    </dsp:sp>
    <dsp:sp modelId="{7B3BAD3B-6F2D-441E-80D4-8FDF0039B9DE}">
      <dsp:nvSpPr>
        <dsp:cNvPr id="0" name=""/>
        <dsp:cNvSpPr/>
      </dsp:nvSpPr>
      <dsp:spPr>
        <a:xfrm>
          <a:off x="0" y="2072640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C696F4-061A-434C-849D-EDB4D41E74EC}">
      <dsp:nvSpPr>
        <dsp:cNvPr id="0" name=""/>
        <dsp:cNvSpPr/>
      </dsp:nvSpPr>
      <dsp:spPr>
        <a:xfrm>
          <a:off x="1435946" y="2072640"/>
          <a:ext cx="8964802" cy="1354666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You shouldn’t read in dim light.</a:t>
          </a:r>
          <a:endParaRPr lang="en-US" sz="40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02087" y="2138781"/>
        <a:ext cx="8832520" cy="1222384"/>
      </dsp:txXfrm>
    </dsp:sp>
    <dsp:sp modelId="{53D2FA06-57CA-4F9E-BAA2-B890A8735418}">
      <dsp:nvSpPr>
        <dsp:cNvPr id="0" name=""/>
        <dsp:cNvSpPr/>
      </dsp:nvSpPr>
      <dsp:spPr>
        <a:xfrm>
          <a:off x="0" y="3589866"/>
          <a:ext cx="1354666" cy="135466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9D83A9-52DF-4034-8BA0-33838BE7A8B0}">
      <dsp:nvSpPr>
        <dsp:cNvPr id="0" name=""/>
        <dsp:cNvSpPr/>
      </dsp:nvSpPr>
      <dsp:spPr>
        <a:xfrm>
          <a:off x="1435946" y="3589866"/>
          <a:ext cx="8964802" cy="1354666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You can </a:t>
          </a:r>
          <a:r>
            <a:rPr lang="en-GB" sz="3200" kern="1200"/>
            <a:t>use eye drops</a:t>
          </a:r>
          <a:r>
            <a:rPr lang="en-GB" sz="3200" kern="1200" dirty="0"/>
            <a:t>.</a:t>
          </a:r>
          <a:endParaRPr lang="en-US" sz="32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02087" y="3656007"/>
        <a:ext cx="8832520" cy="1222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30/9/2025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31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14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38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30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59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42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1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690E87-2DE1-41DA-B544-E5924DCF5200}"/>
              </a:ext>
            </a:extLst>
          </p:cNvPr>
          <p:cNvSpPr txBox="1"/>
          <p:nvPr/>
        </p:nvSpPr>
        <p:spPr>
          <a:xfrm>
            <a:off x="5988206" y="2374082"/>
            <a:ext cx="2777326" cy="1452384"/>
          </a:xfrm>
          <a:prstGeom prst="cloudCallou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I’m tired. </a:t>
            </a:r>
          </a:p>
        </p:txBody>
      </p:sp>
      <p:pic>
        <p:nvPicPr>
          <p:cNvPr id="3074" name="Picture 2" descr="Tired Cliparts - Cliparts Zone">
            <a:extLst>
              <a:ext uri="{FF2B5EF4-FFF2-40B4-BE49-F238E27FC236}">
                <a16:creationId xmlns:a16="http://schemas.microsoft.com/office/drawing/2014/main" id="{2D030E2B-0C43-48C4-B62D-87978D931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42" y="2597177"/>
            <a:ext cx="3897564" cy="391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067" y="199630"/>
            <a:ext cx="5779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458" y="1309320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situations.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11141-BD88-0394-CABE-B6A88B2B71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6043" y="3187005"/>
            <a:ext cx="2495898" cy="3400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D63B0E-EBAC-8457-BD83-D58AA9F5B4B5}"/>
              </a:ext>
            </a:extLst>
          </p:cNvPr>
          <p:cNvSpPr txBox="1"/>
          <p:nvPr/>
        </p:nvSpPr>
        <p:spPr>
          <a:xfrm>
            <a:off x="4124344" y="1628190"/>
            <a:ext cx="7095561" cy="1268689"/>
          </a:xfrm>
          <a:prstGeom prst="cloudCallout">
            <a:avLst>
              <a:gd name="adj1" fmla="val 31101"/>
              <a:gd name="adj2" fmla="val 82681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You should go to bed early.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8D895-8C21-0DF0-BE4F-68452C080848}"/>
              </a:ext>
            </a:extLst>
          </p:cNvPr>
          <p:cNvSpPr txBox="1"/>
          <p:nvPr/>
        </p:nvSpPr>
        <p:spPr>
          <a:xfrm>
            <a:off x="2625226" y="2160311"/>
            <a:ext cx="8899760" cy="1268689"/>
          </a:xfrm>
          <a:prstGeom prst="cloudCallout">
            <a:avLst>
              <a:gd name="adj1" fmla="val 31101"/>
              <a:gd name="adj2" fmla="val 82681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You shouldn’t eat too much </a:t>
            </a:r>
            <a:r>
              <a:rPr lang="en-US" sz="2800" dirty="0" err="1"/>
              <a:t>fastfood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29068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880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199630"/>
            <a:ext cx="5779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458" y="1309320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situations.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690E87-2DE1-41DA-B544-E5924DCF5200}"/>
              </a:ext>
            </a:extLst>
          </p:cNvPr>
          <p:cNvSpPr txBox="1"/>
          <p:nvPr/>
        </p:nvSpPr>
        <p:spPr>
          <a:xfrm>
            <a:off x="50943" y="2512156"/>
            <a:ext cx="3028202" cy="1268689"/>
          </a:xfrm>
          <a:prstGeom prst="cloudCallout">
            <a:avLst>
              <a:gd name="adj1" fmla="val 9363"/>
              <a:gd name="adj2" fmla="val 57455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I have acne.</a:t>
            </a:r>
          </a:p>
        </p:txBody>
      </p:sp>
      <p:pic>
        <p:nvPicPr>
          <p:cNvPr id="12" name="Picture 2" descr="Acne clipart png images | PNGWing">
            <a:extLst>
              <a:ext uri="{FF2B5EF4-FFF2-40B4-BE49-F238E27FC236}">
                <a16:creationId xmlns:a16="http://schemas.microsoft.com/office/drawing/2014/main" id="{0EECB5C7-D8AB-4461-B210-D60E36080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9" b="90000" l="6111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74" y="383418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F172A1-3D95-3E85-E019-D1DE82ED4C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6043" y="3187005"/>
            <a:ext cx="2495898" cy="3400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61652B-09B3-FF84-E6A9-40C77B372A48}"/>
              </a:ext>
            </a:extLst>
          </p:cNvPr>
          <p:cNvSpPr txBox="1"/>
          <p:nvPr/>
        </p:nvSpPr>
        <p:spPr>
          <a:xfrm>
            <a:off x="4789640" y="1660230"/>
            <a:ext cx="4566403" cy="2231967"/>
          </a:xfrm>
          <a:prstGeom prst="cloudCallout">
            <a:avLst>
              <a:gd name="adj1" fmla="val 68850"/>
              <a:gd name="adj2" fmla="val 82681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You should wash your face carefully..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93D294-5C66-3FB2-EB1D-5C7CCAA0B3FE}"/>
              </a:ext>
            </a:extLst>
          </p:cNvPr>
          <p:cNvSpPr txBox="1"/>
          <p:nvPr/>
        </p:nvSpPr>
        <p:spPr>
          <a:xfrm>
            <a:off x="3983783" y="3501606"/>
            <a:ext cx="4501849" cy="3356394"/>
          </a:xfrm>
          <a:prstGeom prst="cloudCallout">
            <a:avLst>
              <a:gd name="adj1" fmla="val 80865"/>
              <a:gd name="adj2" fmla="val -23837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You should avoid instant noodles and coffee.</a:t>
            </a:r>
          </a:p>
        </p:txBody>
      </p:sp>
    </p:spTree>
    <p:extLst>
      <p:ext uri="{BB962C8B-B14F-4D97-AF65-F5344CB8AC3E}">
        <p14:creationId xmlns:p14="http://schemas.microsoft.com/office/powerpoint/2010/main" val="125676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13912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364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199630"/>
            <a:ext cx="5779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458" y="1180953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similar conversations with the following situations.</a:t>
            </a:r>
          </a:p>
        </p:txBody>
      </p:sp>
      <p:pic>
        <p:nvPicPr>
          <p:cNvPr id="14" name="Picture 2" descr="54,538 Dry Hands Stock Photos, Pictures &amp;amp; Royalty-Free Images - iStock">
            <a:extLst>
              <a:ext uri="{FF2B5EF4-FFF2-40B4-BE49-F238E27FC236}">
                <a16:creationId xmlns:a16="http://schemas.microsoft.com/office/drawing/2014/main" id="{F0382037-F170-4A5A-83BE-A5001F216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145" y="3113312"/>
            <a:ext cx="3368976" cy="257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690E87-2DE1-41DA-B544-E5924DCF5200}"/>
              </a:ext>
            </a:extLst>
          </p:cNvPr>
          <p:cNvSpPr txBox="1"/>
          <p:nvPr/>
        </p:nvSpPr>
        <p:spPr>
          <a:xfrm>
            <a:off x="6039356" y="1754442"/>
            <a:ext cx="5612792" cy="1124426"/>
          </a:xfrm>
          <a:prstGeom prst="cloudCallout">
            <a:avLst>
              <a:gd name="adj1" fmla="val 12564"/>
              <a:gd name="adj2" fmla="val 108853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My hands are chapped.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E9560A-9049-24B8-D884-A667B8E57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41879" y="3113312"/>
            <a:ext cx="2495898" cy="3400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B0B027-C68C-76C3-E018-6B10872A7AF2}"/>
              </a:ext>
            </a:extLst>
          </p:cNvPr>
          <p:cNvSpPr txBox="1"/>
          <p:nvPr/>
        </p:nvSpPr>
        <p:spPr>
          <a:xfrm>
            <a:off x="2726180" y="2990692"/>
            <a:ext cx="5612792" cy="1022720"/>
          </a:xfrm>
          <a:prstGeom prst="cloudCallout">
            <a:avLst>
              <a:gd name="adj1" fmla="val -63517"/>
              <a:gd name="adj2" fmla="val 84155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You can use coconut oil.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DDD25-6CF5-B24C-7423-FA1B15D91159}"/>
              </a:ext>
            </a:extLst>
          </p:cNvPr>
          <p:cNvSpPr txBox="1"/>
          <p:nvPr/>
        </p:nvSpPr>
        <p:spPr>
          <a:xfrm>
            <a:off x="3137660" y="4013412"/>
            <a:ext cx="4479292" cy="2006593"/>
          </a:xfrm>
          <a:prstGeom prst="cloudCallout">
            <a:avLst>
              <a:gd name="adj1" fmla="val -64169"/>
              <a:gd name="adj2" fmla="val -56217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You </a:t>
            </a:r>
            <a:r>
              <a:rPr lang="en-US" sz="2800" dirty="0" err="1"/>
              <a:t>shouln’d</a:t>
            </a:r>
            <a:r>
              <a:rPr lang="en-US" sz="2800" dirty="0"/>
              <a:t> wash them in hot water.</a:t>
            </a:r>
          </a:p>
        </p:txBody>
      </p:sp>
    </p:spTree>
    <p:extLst>
      <p:ext uri="{BB962C8B-B14F-4D97-AF65-F5344CB8AC3E}">
        <p14:creationId xmlns:p14="http://schemas.microsoft.com/office/powerpoint/2010/main" val="281808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b="1">
                <a:solidFill>
                  <a:srgbClr val="FF0000"/>
                </a:solidFill>
              </a:rPr>
              <a:t>: </a:t>
            </a:r>
            <a:r>
              <a:rPr lang="en-US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9245" y="2137098"/>
            <a:ext cx="5456245" cy="8947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1: Listen and read the dialogue.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Make similar 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10" y="3298804"/>
            <a:ext cx="5465180" cy="19427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Read the passage and choose the correct title for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Discuss and make a list for the tips which help the Japanese live long lives.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Discuss and make a list for the tips that the Vietnamese can do to live longer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67540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90704" y="48771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72795" y="2256786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08877" y="3684335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TIPS FOR A HEALTHY LIFE</a:t>
            </a:r>
          </a:p>
        </p:txBody>
      </p:sp>
      <p:cxnSp>
        <p:nvCxnSpPr>
          <p:cNvPr id="35" name="Curved Connector 34"/>
          <p:cNvCxnSpPr>
            <a:stCxn id="31" idx="3"/>
            <a:endCxn id="32" idx="0"/>
          </p:cNvCxnSpPr>
          <p:nvPr/>
        </p:nvCxnSpPr>
        <p:spPr>
          <a:xfrm>
            <a:off x="3014828" y="1440589"/>
            <a:ext cx="1010841" cy="8161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32" idx="1"/>
            <a:endCxn id="33" idx="0"/>
          </p:cNvCxnSpPr>
          <p:nvPr/>
        </p:nvCxnSpPr>
        <p:spPr>
          <a:xfrm rot="10800000" flipV="1">
            <a:off x="1961853" y="2584487"/>
            <a:ext cx="1010942" cy="10998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5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647129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A HEALTHY LIFE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4AD50D-C69D-4F99-B2C1-C1DE2F63D36A}"/>
              </a:ext>
            </a:extLst>
          </p:cNvPr>
          <p:cNvSpPr/>
          <p:nvPr/>
        </p:nvSpPr>
        <p:spPr>
          <a:xfrm>
            <a:off x="4698397" y="2225934"/>
            <a:ext cx="68912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provide students with more knowledge about healthy living and help them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skill of reading for the main idea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FF8849-9B9E-4433-8838-FC31F284B407}"/>
              </a:ext>
            </a:extLst>
          </p:cNvPr>
          <p:cNvSpPr txBox="1"/>
          <p:nvPr/>
        </p:nvSpPr>
        <p:spPr>
          <a:xfrm>
            <a:off x="4760872" y="1393010"/>
            <a:ext cx="60969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TIPS FOR A </a:t>
            </a:r>
            <a:r>
              <a:rPr lang="en-US" sz="3200" b="1" dirty="0">
                <a:solidFill>
                  <a:srgbClr val="FF0000"/>
                </a:solidFill>
              </a:rPr>
              <a:t>HEALTHY LIFE</a:t>
            </a:r>
          </a:p>
        </p:txBody>
      </p:sp>
      <p:pic>
        <p:nvPicPr>
          <p:cNvPr id="4098" name="Picture 2" descr="Download Survey - Clipart Survey - Full Size PNG Image - PNGkit">
            <a:extLst>
              <a:ext uri="{FF2B5EF4-FFF2-40B4-BE49-F238E27FC236}">
                <a16:creationId xmlns:a16="http://schemas.microsoft.com/office/drawing/2014/main" id="{4FD2D350-1ADC-4C9F-8254-78DAA4ADB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70" y="1891274"/>
            <a:ext cx="3013889" cy="362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29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8" y="1365075"/>
            <a:ext cx="1096401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passage and choose the correct title for it.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390C75-FE5C-4D78-8AC2-2576AF92BF80}"/>
              </a:ext>
            </a:extLst>
          </p:cNvPr>
          <p:cNvSpPr/>
          <p:nvPr/>
        </p:nvSpPr>
        <p:spPr>
          <a:xfrm>
            <a:off x="8532967" y="3100039"/>
            <a:ext cx="3473503" cy="13827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tx1"/>
                </a:solidFill>
                <a:latin typeface="+mj-lt"/>
              </a:rPr>
              <a:t>A. How 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to </a:t>
            </a:r>
            <a:r>
              <a:rPr lang="en-US" sz="2400" b="1">
                <a:solidFill>
                  <a:schemeClr val="tx1"/>
                </a:solidFill>
                <a:latin typeface="+mj-lt"/>
              </a:rPr>
              <a:t>live long</a:t>
            </a:r>
          </a:p>
          <a:p>
            <a:r>
              <a:rPr lang="en-US" sz="2400" b="1">
                <a:solidFill>
                  <a:schemeClr val="tx1"/>
                </a:solidFill>
                <a:latin typeface="+mj-lt"/>
              </a:rPr>
              <a:t>B. What food to eat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4965C1-7B59-4560-AEB2-098FA3D6C437}"/>
              </a:ext>
            </a:extLst>
          </p:cNvPr>
          <p:cNvSpPr/>
          <p:nvPr/>
        </p:nvSpPr>
        <p:spPr>
          <a:xfrm>
            <a:off x="8555270" y="3412273"/>
            <a:ext cx="454916" cy="46530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orizontal Scroll 5">
            <a:extLst>
              <a:ext uri="{FF2B5EF4-FFF2-40B4-BE49-F238E27FC236}">
                <a16:creationId xmlns:a16="http://schemas.microsoft.com/office/drawing/2014/main" id="{87F6DD7D-5039-4EA9-BB09-CD4A236C1568}"/>
              </a:ext>
            </a:extLst>
          </p:cNvPr>
          <p:cNvSpPr/>
          <p:nvPr/>
        </p:nvSpPr>
        <p:spPr>
          <a:xfrm>
            <a:off x="190040" y="1860193"/>
            <a:ext cx="7894594" cy="4444255"/>
          </a:xfrm>
          <a:prstGeom prst="horizontalScroll">
            <a:avLst/>
          </a:prstGeom>
          <a:solidFill>
            <a:srgbClr val="FFDA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</a:rPr>
              <a:t>The Japanese live long lives. The main reason is their diet. They eat a lot of fish and vegetables. They cook fish with little cooking oil. They also eat a lot of tofu, a product from soybeans. Tofu has vegetable protein and vitamin B. It doesn’t have any fat. The Japanese work hard and do a lot of outdoor activities too. This helps them keep fit.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9630"/>
            <a:ext cx="647129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A HEALTHY LIFE</a:t>
            </a:r>
          </a:p>
        </p:txBody>
      </p:sp>
    </p:spTree>
    <p:extLst>
      <p:ext uri="{BB962C8B-B14F-4D97-AF65-F5344CB8AC3E}">
        <p14:creationId xmlns:p14="http://schemas.microsoft.com/office/powerpoint/2010/main" val="71397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8" y="1365075"/>
            <a:ext cx="1096401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and make a list for the tips which help the Japanese live long lives. </a:t>
            </a: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5" name="Picture 2" descr="Download Survey - Clipart Survey - Full Size PNG Image - PNGkit">
            <a:extLst>
              <a:ext uri="{FF2B5EF4-FFF2-40B4-BE49-F238E27FC236}">
                <a16:creationId xmlns:a16="http://schemas.microsoft.com/office/drawing/2014/main" id="{DBB4FD4F-7F77-4718-9E6C-6CE2ECB9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386288"/>
            <a:ext cx="2799945" cy="33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067" y="199630"/>
            <a:ext cx="647129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TIPS FOR A HEALTHY LIFE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5761D6-AB28-F49F-824E-428A2676C40F}"/>
              </a:ext>
            </a:extLst>
          </p:cNvPr>
          <p:cNvSpPr txBox="1"/>
          <p:nvPr/>
        </p:nvSpPr>
        <p:spPr>
          <a:xfrm>
            <a:off x="4643124" y="2432008"/>
            <a:ext cx="5618846" cy="492443"/>
          </a:xfrm>
          <a:prstGeom prst="rect">
            <a:avLst/>
          </a:prstGeom>
          <a:solidFill>
            <a:srgbClr val="FFDAAB"/>
          </a:solidFill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Eating a lot of fish and vegetables.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38A61-BD53-00E8-C1E1-7C0688A72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746" y="2432008"/>
            <a:ext cx="537493" cy="4110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17DCCF-7DE7-F4BE-F08D-2DADB2E4D858}"/>
              </a:ext>
            </a:extLst>
          </p:cNvPr>
          <p:cNvSpPr txBox="1"/>
          <p:nvPr/>
        </p:nvSpPr>
        <p:spPr>
          <a:xfrm>
            <a:off x="4643124" y="3171300"/>
            <a:ext cx="5618846" cy="492443"/>
          </a:xfrm>
          <a:prstGeom prst="rect">
            <a:avLst/>
          </a:prstGeom>
          <a:solidFill>
            <a:srgbClr val="FFDAAB"/>
          </a:solidFill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Cooking fish with little cooking oil.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2571DA-1F3F-3712-B63E-20228E0F7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746" y="3171300"/>
            <a:ext cx="537493" cy="4110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B2075E-23FE-CC22-FB16-75CF09C8E9E5}"/>
              </a:ext>
            </a:extLst>
          </p:cNvPr>
          <p:cNvSpPr txBox="1"/>
          <p:nvPr/>
        </p:nvSpPr>
        <p:spPr>
          <a:xfrm>
            <a:off x="4643124" y="3910592"/>
            <a:ext cx="3167855" cy="492443"/>
          </a:xfrm>
          <a:prstGeom prst="rect">
            <a:avLst/>
          </a:prstGeom>
          <a:solidFill>
            <a:srgbClr val="FFDAAB"/>
          </a:solidFill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Eating a lot of tofu.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9F9481-2F93-B027-4EE7-4AA9BC708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746" y="3910592"/>
            <a:ext cx="537493" cy="4110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47E7B1-39CB-96D7-72EF-DE069CC18FA9}"/>
              </a:ext>
            </a:extLst>
          </p:cNvPr>
          <p:cNvSpPr txBox="1"/>
          <p:nvPr/>
        </p:nvSpPr>
        <p:spPr>
          <a:xfrm>
            <a:off x="4643124" y="4649884"/>
            <a:ext cx="2476960" cy="492443"/>
          </a:xfrm>
          <a:prstGeom prst="rect">
            <a:avLst/>
          </a:prstGeom>
          <a:solidFill>
            <a:srgbClr val="FFDAAB"/>
          </a:solidFill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Working hard.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A8F1228-9103-00A2-24EF-3AE134710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746" y="4649884"/>
            <a:ext cx="537493" cy="4110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B1C07B6-C8A5-1CCF-9DCC-AD8F3F52B590}"/>
              </a:ext>
            </a:extLst>
          </p:cNvPr>
          <p:cNvSpPr txBox="1"/>
          <p:nvPr/>
        </p:nvSpPr>
        <p:spPr>
          <a:xfrm>
            <a:off x="4643124" y="5389176"/>
            <a:ext cx="5237331" cy="492443"/>
          </a:xfrm>
          <a:prstGeom prst="rect">
            <a:avLst/>
          </a:prstGeom>
          <a:solidFill>
            <a:srgbClr val="FFDAAB"/>
          </a:solidFill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Aharoni" panose="02010803020104030203" pitchFamily="2" charset="-79"/>
                <a:cs typeface="Aharoni" panose="02010803020104030203" pitchFamily="2" charset="-79"/>
              </a:rPr>
              <a:t>Doing a lot of outdoor activities.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1B9C47-9C54-FD09-477C-AB4989A2A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746" y="5389176"/>
            <a:ext cx="537493" cy="41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4" grpId="0" animBg="1"/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215" y="2512530"/>
            <a:ext cx="4765949" cy="175281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Aims of the stage: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t</a:t>
            </a:r>
            <a:r>
              <a:rPr lang="en-US" sz="2800">
                <a:effectLst/>
              </a:rPr>
              <a:t>o </a:t>
            </a:r>
            <a:r>
              <a:rPr lang="en-US" sz="2800" dirty="0">
                <a:effectLst/>
              </a:rPr>
              <a:t>help students </a:t>
            </a:r>
            <a:r>
              <a:rPr lang="en-US" sz="2800" dirty="0" err="1">
                <a:effectLst/>
              </a:rPr>
              <a:t>practise</a:t>
            </a:r>
            <a:r>
              <a:rPr lang="en-US" sz="2800" dirty="0">
                <a:effectLst/>
              </a:rPr>
              <a:t> giving health tips on their </a:t>
            </a:r>
            <a:r>
              <a:rPr lang="en-US" sz="2800">
                <a:effectLst/>
              </a:rPr>
              <a:t>own context</a:t>
            </a:r>
            <a:endParaRPr lang="en-US" sz="28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1066592"/>
            <a:ext cx="6373761" cy="6874714"/>
            <a:chOff x="5818240" y="-1"/>
            <a:chExt cx="6373761" cy="6874714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22" name="Picture 2" descr="Math with Mrs. D: Industrial Revolution Presentation with a Smidgen of Math">
            <a:extLst>
              <a:ext uri="{FF2B5EF4-FFF2-40B4-BE49-F238E27FC236}">
                <a16:creationId xmlns:a16="http://schemas.microsoft.com/office/drawing/2014/main" id="{DFA92F69-B362-43B5-86C3-966CDB384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1291" y="2784090"/>
            <a:ext cx="3936434" cy="43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576876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B43E80-FAEA-47DF-A3AD-0CC4402B18A7}"/>
              </a:ext>
            </a:extLst>
          </p:cNvPr>
          <p:cNvSpPr txBox="1"/>
          <p:nvPr/>
        </p:nvSpPr>
        <p:spPr>
          <a:xfrm>
            <a:off x="1042458" y="1365075"/>
            <a:ext cx="1096401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Discuss and make a list for the tips that the Vietnamese can do to live longer.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74473FAC-0397-4D1C-A049-50AA36857B1A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32016-9C21-43F6-BAD2-DB9F782F74FB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5" name="Picture 2" descr="Download Survey - Clipart Survey - Full Size PNG Image - PNGkit">
            <a:extLst>
              <a:ext uri="{FF2B5EF4-FFF2-40B4-BE49-F238E27FC236}">
                <a16:creationId xmlns:a16="http://schemas.microsoft.com/office/drawing/2014/main" id="{DBB4FD4F-7F77-4718-9E6C-6CE2ECB92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05" y="2386288"/>
            <a:ext cx="2799945" cy="33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42F56D-7C23-4C65-9CF0-2F3EAD799934}"/>
              </a:ext>
            </a:extLst>
          </p:cNvPr>
          <p:cNvSpPr txBox="1"/>
          <p:nvPr/>
        </p:nvSpPr>
        <p:spPr>
          <a:xfrm>
            <a:off x="487067" y="207665"/>
            <a:ext cx="576876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15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b="1">
                <a:solidFill>
                  <a:srgbClr val="FF0000"/>
                </a:solidFill>
              </a:rPr>
              <a:t>: </a:t>
            </a:r>
            <a:r>
              <a:rPr lang="en-US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9245" y="2137098"/>
            <a:ext cx="5456245" cy="8947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1: Listen and read the dialogue.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Make similar 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10" y="3298804"/>
            <a:ext cx="5465180" cy="19427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Read the passage and choose the correct title for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Discuss and make a list for the tips which help the Japanese live long lives.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Discuss and make a list for the tips that the Vietnamese can do to live longer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67540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565279" y="5491438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0704" y="48771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72795" y="2256786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08877" y="3684335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TIPS FOR A HEALTHY LIFE</a:t>
            </a:r>
          </a:p>
        </p:txBody>
      </p:sp>
      <p:cxnSp>
        <p:nvCxnSpPr>
          <p:cNvPr id="35" name="Curved Connector 34"/>
          <p:cNvCxnSpPr>
            <a:stCxn id="31" idx="3"/>
            <a:endCxn id="32" idx="0"/>
          </p:cNvCxnSpPr>
          <p:nvPr/>
        </p:nvCxnSpPr>
        <p:spPr>
          <a:xfrm>
            <a:off x="3014828" y="1440589"/>
            <a:ext cx="1010841" cy="8161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32" idx="1"/>
            <a:endCxn id="33" idx="0"/>
          </p:cNvCxnSpPr>
          <p:nvPr/>
        </p:nvCxnSpPr>
        <p:spPr>
          <a:xfrm rot="10800000" flipV="1">
            <a:off x="1961853" y="2584487"/>
            <a:ext cx="1010942" cy="10998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cxnSpLocks/>
            <a:stCxn id="33" idx="3"/>
            <a:endCxn id="38" idx="0"/>
          </p:cNvCxnSpPr>
          <p:nvPr/>
        </p:nvCxnSpPr>
        <p:spPr>
          <a:xfrm>
            <a:off x="3014829" y="4039438"/>
            <a:ext cx="989630" cy="14798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2951483" y="5519315"/>
            <a:ext cx="2105952" cy="62920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2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4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26" name="Picture 2" descr="Free Communication Cliparts, Download Free Communication Cliparts png  images, Free ClipArts on Clipart Library">
            <a:extLst>
              <a:ext uri="{FF2B5EF4-FFF2-40B4-BE49-F238E27FC236}">
                <a16:creationId xmlns:a16="http://schemas.microsoft.com/office/drawing/2014/main" id="{1E4F5D93-1E9A-48B5-823E-C281A511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81" y="2933603"/>
            <a:ext cx="3370035" cy="32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3532459" y="2298466"/>
            <a:ext cx="8202342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 learn how to ask for and give health tips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practise</a:t>
            </a:r>
            <a:r>
              <a:rPr lang="en-US" sz="2800" dirty="0">
                <a:latin typeface="Calibri (Body)"/>
              </a:rPr>
              <a:t> using some grammar points and vocabulary related to the topic.</a:t>
            </a: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97033" y="2103074"/>
            <a:ext cx="10274531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 learn how to ask for and give health tips.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 (Body)"/>
              </a:rPr>
              <a:t> </a:t>
            </a:r>
            <a:r>
              <a:rPr lang="en-US" sz="2800" dirty="0" err="1">
                <a:latin typeface="Calibri (Body)"/>
              </a:rPr>
              <a:t>practise</a:t>
            </a:r>
            <a:r>
              <a:rPr lang="en-US" sz="2800" dirty="0">
                <a:latin typeface="Calibri (Body)"/>
              </a:rPr>
              <a:t> using some grammar points and vocabulary related to the topic.</a:t>
            </a: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b="1">
                <a:solidFill>
                  <a:srgbClr val="FF0000"/>
                </a:solidFill>
              </a:rPr>
              <a:t>: </a:t>
            </a:r>
            <a:r>
              <a:rPr lang="en-US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9245" y="2137098"/>
            <a:ext cx="5456245" cy="8947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1: Listen and read the dialogue.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Make similar 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10" y="3298804"/>
            <a:ext cx="5465180" cy="194273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Read the passage and choose the correct title for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Discuss and make a list for the tips which help the Japanese live long lives.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Discuss and make a list for the tips that the Vietnamese can do to live longer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67540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565279" y="5491438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0704" y="48771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72795" y="2256786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08877" y="3684335"/>
            <a:ext cx="2105952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TIPS FOR A HEALTHY LIFE</a:t>
            </a:r>
          </a:p>
        </p:txBody>
      </p:sp>
      <p:cxnSp>
        <p:nvCxnSpPr>
          <p:cNvPr id="35" name="Curved Connector 34"/>
          <p:cNvCxnSpPr>
            <a:stCxn id="31" idx="3"/>
            <a:endCxn id="32" idx="0"/>
          </p:cNvCxnSpPr>
          <p:nvPr/>
        </p:nvCxnSpPr>
        <p:spPr>
          <a:xfrm>
            <a:off x="3014828" y="1440589"/>
            <a:ext cx="1010841" cy="8161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32" idx="1"/>
            <a:endCxn id="33" idx="0"/>
          </p:cNvCxnSpPr>
          <p:nvPr/>
        </p:nvCxnSpPr>
        <p:spPr>
          <a:xfrm rot="10800000" flipV="1">
            <a:off x="1961853" y="2584487"/>
            <a:ext cx="1010942" cy="10998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cxnSpLocks/>
            <a:stCxn id="33" idx="3"/>
            <a:endCxn id="38" idx="0"/>
          </p:cNvCxnSpPr>
          <p:nvPr/>
        </p:nvCxnSpPr>
        <p:spPr>
          <a:xfrm>
            <a:off x="3014829" y="4039438"/>
            <a:ext cx="989630" cy="147987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2951483" y="5519315"/>
            <a:ext cx="2105952" cy="62920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b="1">
                <a:solidFill>
                  <a:srgbClr val="FF0000"/>
                </a:solidFill>
              </a:rPr>
              <a:t>: </a:t>
            </a:r>
            <a:r>
              <a:rPr lang="en-US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67540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90704" y="48771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30420" y="2692911"/>
            <a:ext cx="52237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introduce </a:t>
            </a:r>
            <a:r>
              <a:rPr lang="vi-VN" sz="2400">
                <a:latin typeface="Calibri" panose="020F0502020204030204" pitchFamily="34" charset="0"/>
                <a:cs typeface="Calibri" panose="020F0502020204030204" pitchFamily="34" charset="0"/>
              </a:rPr>
              <a:t>the lesson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4" descr="Conversation - Free people ic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813" y="2632363"/>
            <a:ext cx="2984334" cy="29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5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E8308E-F711-4E54-B671-B94F2611A3BF}"/>
              </a:ext>
            </a:extLst>
          </p:cNvPr>
          <p:cNvSpPr/>
          <p:nvPr/>
        </p:nvSpPr>
        <p:spPr>
          <a:xfrm>
            <a:off x="3522888" y="2464419"/>
            <a:ext cx="5146220" cy="251977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HEALTH PROBLEMS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5571062" y="1241339"/>
            <a:ext cx="5459396" cy="5284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</a:t>
            </a:r>
            <a:r>
              <a:rPr lang="en-US" b="1">
                <a:solidFill>
                  <a:srgbClr val="FF0000"/>
                </a:solidFill>
              </a:rPr>
              <a:t>: </a:t>
            </a:r>
            <a:r>
              <a:rPr lang="en-US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9245" y="2137098"/>
            <a:ext cx="5456245" cy="8947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1: Listen and read the dialogue.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Make similar conversation.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6" y="405824"/>
            <a:ext cx="467540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790704" y="487715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08877" y="1113052"/>
            <a:ext cx="2105951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972795" y="2256786"/>
            <a:ext cx="210574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EVERYDAY ENGLISH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5" name="Curved Connector 34"/>
          <p:cNvCxnSpPr>
            <a:stCxn id="31" idx="3"/>
            <a:endCxn id="32" idx="0"/>
          </p:cNvCxnSpPr>
          <p:nvPr/>
        </p:nvCxnSpPr>
        <p:spPr>
          <a:xfrm>
            <a:off x="3014828" y="1440589"/>
            <a:ext cx="1010841" cy="81619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5" name="Picture 2" descr="The Doctor Give the Health Suggestion for Self Protect Stock Vector -  Illustration of graphic, protect: 185718916">
            <a:extLst>
              <a:ext uri="{FF2B5EF4-FFF2-40B4-BE49-F238E27FC236}">
                <a16:creationId xmlns:a16="http://schemas.microsoft.com/office/drawing/2014/main" id="{3DB6030F-8522-4A73-A997-0E40721E7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83" y="3325433"/>
            <a:ext cx="3230363" cy="32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53E7FCF-F699-4BD2-8B0A-04A959FA8185}"/>
              </a:ext>
            </a:extLst>
          </p:cNvPr>
          <p:cNvSpPr/>
          <p:nvPr/>
        </p:nvSpPr>
        <p:spPr>
          <a:xfrm>
            <a:off x="5078542" y="3520539"/>
            <a:ext cx="68912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students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giving tips on </a:t>
            </a:r>
            <a:r>
              <a:rPr lang="en-US" sz="24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problems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54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49045"/>
            <a:ext cx="1029833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6837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657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779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0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5244" y="171518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3674" t="1880" r="2630" b="1878"/>
          <a:stretch/>
        </p:blipFill>
        <p:spPr>
          <a:xfrm>
            <a:off x="2732049" y="2245781"/>
            <a:ext cx="6010507" cy="4310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53764F-EDC6-F2B0-90C9-98F31C471B91}"/>
              </a:ext>
            </a:extLst>
          </p:cNvPr>
          <p:cNvSpPr txBox="1"/>
          <p:nvPr/>
        </p:nvSpPr>
        <p:spPr>
          <a:xfrm>
            <a:off x="5432079" y="280043"/>
            <a:ext cx="4786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Giving tips for health problems</a:t>
            </a: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576461-CE5C-42FB-B7D8-B6232C9B3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077573"/>
              </p:ext>
            </p:extLst>
          </p:nvPr>
        </p:nvGraphicFramePr>
        <p:xfrm>
          <a:off x="895625" y="1055644"/>
          <a:ext cx="1040074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067" y="199630"/>
            <a:ext cx="577991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67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2778</TotalTime>
  <Words>819</Words>
  <Application>Microsoft Office PowerPoint</Application>
  <PresentationFormat>Widescreen</PresentationFormat>
  <Paragraphs>140</Paragraphs>
  <Slides>22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Adobe Gothic Std B</vt:lpstr>
      <vt:lpstr>Aharoni</vt:lpstr>
      <vt:lpstr>Arial</vt:lpstr>
      <vt:lpstr>Calibri</vt:lpstr>
      <vt:lpstr>Calibri (Body)</vt:lpstr>
      <vt:lpstr>Calibri Light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Hiền Mai</cp:lastModifiedBy>
  <cp:revision>178</cp:revision>
  <dcterms:created xsi:type="dcterms:W3CDTF">2020-12-09T02:04:09Z</dcterms:created>
  <dcterms:modified xsi:type="dcterms:W3CDTF">2025-09-30T13:38:23Z</dcterms:modified>
</cp:coreProperties>
</file>