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1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257" r:id="rId13"/>
    <p:sldId id="264" r:id="rId14"/>
    <p:sldId id="259" r:id="rId15"/>
    <p:sldId id="283" r:id="rId16"/>
    <p:sldId id="272" r:id="rId17"/>
    <p:sldId id="274" r:id="rId18"/>
    <p:sldId id="277" r:id="rId19"/>
    <p:sldId id="270" r:id="rId20"/>
  </p:sldIdLst>
  <p:sldSz cx="9144000" cy="5143500" type="screen16x9"/>
  <p:notesSz cx="6858000" cy="9144000"/>
  <p:embeddedFontLst>
    <p:embeddedFont>
      <p:font typeface="Abril Fatface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Fira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 snapToGrid="0">
      <p:cViewPr>
        <p:scale>
          <a:sx n="100" d="100"/>
          <a:sy n="100" d="100"/>
        </p:scale>
        <p:origin x="946" y="-360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/>
              <a:t>Hướng</a:t>
            </a:r>
            <a:r>
              <a:rPr lang="en-US" b="1" baseline="0" dirty="0"/>
              <a:t> </a:t>
            </a:r>
            <a:r>
              <a:rPr lang="en-US" b="1" baseline="0" dirty="0" err="1"/>
              <a:t>dẫn</a:t>
            </a:r>
            <a:r>
              <a:rPr lang="en-US" b="1" baseline="0" dirty="0"/>
              <a:t> </a:t>
            </a:r>
            <a:r>
              <a:rPr lang="en-US" b="1" baseline="0" dirty="0" err="1"/>
              <a:t>chơi</a:t>
            </a:r>
            <a:r>
              <a:rPr lang="en-US" b="1" baseline="0" dirty="0"/>
              <a:t>: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mở</a:t>
            </a:r>
            <a:r>
              <a:rPr lang="en-US" b="0" baseline="0" dirty="0"/>
              <a:t> </a:t>
            </a:r>
            <a:r>
              <a:rPr lang="en-US" b="0" baseline="0" dirty="0" err="1"/>
              <a:t>câu</a:t>
            </a:r>
            <a:r>
              <a:rPr lang="en-US" b="0" baseline="0" dirty="0"/>
              <a:t> </a:t>
            </a:r>
            <a:r>
              <a:rPr lang="en-US" b="0" baseline="0" dirty="0" err="1"/>
              <a:t>hỏi</a:t>
            </a:r>
            <a:r>
              <a:rPr lang="en-US" b="0" baseline="0" dirty="0"/>
              <a:t>/ </a:t>
            </a:r>
            <a:r>
              <a:rPr lang="en-US" b="0" baseline="0" dirty="0" err="1"/>
              <a:t>Nếu</a:t>
            </a:r>
            <a:r>
              <a:rPr lang="en-US" b="0" baseline="0" dirty="0"/>
              <a:t> HS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đúng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lại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đó</a:t>
            </a:r>
            <a:r>
              <a:rPr lang="en-US" b="0" baseline="0" dirty="0"/>
              <a:t> </a:t>
            </a:r>
            <a:r>
              <a:rPr lang="en-US" b="0" baseline="0" dirty="0" err="1"/>
              <a:t>lần</a:t>
            </a:r>
            <a:r>
              <a:rPr lang="en-US" b="0" baseline="0" dirty="0"/>
              <a:t> 2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hái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/ </a:t>
            </a:r>
            <a:r>
              <a:rPr lang="en-US" b="0" baseline="0" dirty="0" err="1"/>
              <a:t>Sau</a:t>
            </a:r>
            <a:r>
              <a:rPr lang="en-US" b="0" baseline="0" dirty="0"/>
              <a:t> </a:t>
            </a:r>
            <a:r>
              <a:rPr lang="en-US" b="0" baseline="0" dirty="0" err="1"/>
              <a:t>khi</a:t>
            </a:r>
            <a:r>
              <a:rPr lang="en-US" b="0" baseline="0" dirty="0"/>
              <a:t>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hết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“</a:t>
            </a:r>
            <a:r>
              <a:rPr lang="en-US" b="1" baseline="0" dirty="0"/>
              <a:t>NEXT</a:t>
            </a:r>
            <a:r>
              <a:rPr lang="en-US" b="0" baseline="0" dirty="0"/>
              <a:t>”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đến</a:t>
            </a:r>
            <a:r>
              <a:rPr lang="en-US" b="0" baseline="0" dirty="0"/>
              <a:t> slide </a:t>
            </a:r>
            <a:r>
              <a:rPr lang="en-US" b="0" baseline="0" dirty="0" err="1"/>
              <a:t>bài</a:t>
            </a:r>
            <a:r>
              <a:rPr lang="en-US" b="0" baseline="0" dirty="0"/>
              <a:t> </a:t>
            </a:r>
            <a:r>
              <a:rPr lang="en-US" b="0" baseline="0" dirty="0" err="1"/>
              <a:t>học</a:t>
            </a:r>
            <a:r>
              <a:rPr lang="en-US" b="0" baseline="0" dirty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10/9/2024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0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7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0.png"/><Relationship Id="rId7" Type="http://schemas.openxmlformats.org/officeDocument/2006/relationships/image" Target="../media/image7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1.gif"/><Relationship Id="rId21" Type="http://schemas.openxmlformats.org/officeDocument/2006/relationships/image" Target="../media/image24.svg"/><Relationship Id="rId34" Type="http://schemas.openxmlformats.org/officeDocument/2006/relationships/image" Target="../media/image3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5.svg"/><Relationship Id="rId38" Type="http://schemas.openxmlformats.org/officeDocument/2006/relationships/image" Target="../media/image40.gi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4.png"/><Relationship Id="rId37" Type="http://schemas.openxmlformats.org/officeDocument/2006/relationships/image" Target="../media/image39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slide" Target="slide3.xml"/><Relationship Id="rId36" Type="http://schemas.openxmlformats.org/officeDocument/2006/relationships/image" Target="../media/image38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3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2.png"/><Relationship Id="rId35" Type="http://schemas.openxmlformats.org/officeDocument/2006/relationships/image" Target="../media/image37.svg"/><Relationship Id="rId8" Type="http://schemas.openxmlformats.org/officeDocument/2006/relationships/image" Target="../media/image11.png"/><Relationship Id="rId3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slide" Target="slide8.xml"/><Relationship Id="rId18" Type="http://schemas.openxmlformats.org/officeDocument/2006/relationships/image" Target="../media/image50.png"/><Relationship Id="rId3" Type="http://schemas.openxmlformats.org/officeDocument/2006/relationships/image" Target="../media/image42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8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7.png"/><Relationship Id="rId5" Type="http://schemas.openxmlformats.org/officeDocument/2006/relationships/image" Target="../media/image44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10" Type="http://schemas.openxmlformats.org/officeDocument/2006/relationships/image" Target="../media/image10.svg"/><Relationship Id="rId19" Type="http://schemas.openxmlformats.org/officeDocument/2006/relationships/slide" Target="slide4.xml"/><Relationship Id="rId4" Type="http://schemas.openxmlformats.org/officeDocument/2006/relationships/image" Target="../media/image43.svg"/><Relationship Id="rId9" Type="http://schemas.openxmlformats.org/officeDocument/2006/relationships/image" Target="../media/image9.png"/><Relationship Id="rId14" Type="http://schemas.openxmlformats.org/officeDocument/2006/relationships/image" Target="../media/image46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36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52.png"/><Relationship Id="rId5" Type="http://schemas.openxmlformats.org/officeDocument/2006/relationships/image" Target="../media/image340.png"/><Relationship Id="rId10" Type="http://schemas.openxmlformats.org/officeDocument/2006/relationships/slide" Target="slide3.xml"/><Relationship Id="rId4" Type="http://schemas.openxmlformats.org/officeDocument/2006/relationships/image" Target="../media/image6.svg"/><Relationship Id="rId9" Type="http://schemas.openxmlformats.org/officeDocument/2006/relationships/image" Target="../media/image38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44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420.png"/><Relationship Id="rId10" Type="http://schemas.openxmlformats.org/officeDocument/2006/relationships/slide" Target="slide3.xml"/><Relationship Id="rId4" Type="http://schemas.openxmlformats.org/officeDocument/2006/relationships/image" Target="../media/image6.svg"/><Relationship Id="rId9" Type="http://schemas.openxmlformats.org/officeDocument/2006/relationships/image" Target="../media/image460.pn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slide" Target="slide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0.png"/><Relationship Id="rId11" Type="http://schemas.openxmlformats.org/officeDocument/2006/relationships/image" Target="../media/image56.png"/><Relationship Id="rId5" Type="http://schemas.openxmlformats.org/officeDocument/2006/relationships/image" Target="../media/image470.png"/><Relationship Id="rId10" Type="http://schemas.openxmlformats.org/officeDocument/2006/relationships/image" Target="../media/image54.svg"/><Relationship Id="rId4" Type="http://schemas.openxmlformats.org/officeDocument/2006/relationships/image" Target="../media/image6.sv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30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n-lt"/>
              </a:rPr>
              <a:t>CHÀO MỪNG CÁC EM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3.27,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AB // CD;         b) MN // CD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này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. 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MN // CD (</a:t>
                </a:r>
                <a:r>
                  <a:rPr lang="en-US" sz="2000" dirty="0" err="1"/>
                  <a:t>dấu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song song).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3.12 (SGK - tr50)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3.28: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Hình</a:t>
            </a:r>
            <a:r>
              <a:rPr lang="en-US" sz="1800" i="1" dirty="0"/>
              <a:t> 3.28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IPQ.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MIE.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MEI.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3.13 (SGK - tr50)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Ax // By.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  <a:blipFill rotWithShape="0">
                <a:blip r:embed="rId6"/>
                <a:stretch>
                  <a:fillRect l="-1136" r="-10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3.15 (SGK - tr50)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MN // QP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  <a:blipFill rotWithShape="0">
                <a:blip r:embed="rId7"/>
                <a:stretch>
                  <a:fillRect l="-1086" r="-987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=</a:t>
                </a:r>
                <a:r>
                  <a:rPr lang="en-US" sz="2000" dirty="0"/>
                  <a:t> </a:t>
                </a:r>
                <a:r>
                  <a:rPr lang="vi-VN" sz="2000" dirty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/>
                  <a:t>). 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Hướng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SBT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Chuẩn bị bài mới </a:t>
            </a:r>
            <a:r>
              <a:rPr lang="en-US" sz="2000" dirty="0"/>
              <a:t>- </a:t>
            </a:r>
            <a:r>
              <a:rPr lang="en-US" sz="2000" b="1" dirty="0" err="1"/>
              <a:t>Bài</a:t>
            </a:r>
            <a:r>
              <a:rPr lang="en-US" sz="2000" b="1" dirty="0"/>
              <a:t> 10</a:t>
            </a:r>
            <a:r>
              <a:rPr lang="en-US" sz="2000" dirty="0"/>
              <a:t>: </a:t>
            </a:r>
            <a:r>
              <a:rPr lang="vi-VN" sz="2000" dirty="0"/>
              <a:t>Tiên đề Euclid. Tính chất hai đường thẳng song 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vi-VN" sz="2400" b="1" kern="1200" noProof="1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đồng vị.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b="1" kern="1200" noProof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vi-VN" sz="2400" b="1" kern="1200" noProof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tìm cặp góc so le trong.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vi-VN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1200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câu </a:t>
            </a:r>
            <a:r>
              <a:rPr lang="en-US" sz="2000" b="1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vẽ: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xmlns="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4275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Đáp án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30630" y="2038961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2091" y="314274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3.27,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AB // CD;         b) MN // CD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51" y="2039203"/>
            <a:ext cx="5164193" cy="3152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25020" y="2971425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này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so le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. 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AB // CD (</a:t>
                </a:r>
                <a:r>
                  <a:rPr lang="en-US" sz="2000" dirty="0" err="1"/>
                  <a:t>dấu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song song).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20" y="2971425"/>
                <a:ext cx="6893959" cy="1492845"/>
              </a:xfrm>
              <a:prstGeom prst="rect">
                <a:avLst/>
              </a:prstGeom>
              <a:blipFill>
                <a:blip r:embed="rId7"/>
                <a:stretch>
                  <a:fillRect l="-973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938</Words>
  <Application>Microsoft Office PowerPoint</Application>
  <PresentationFormat>On-screen Show (16:9)</PresentationFormat>
  <Paragraphs>88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Abril Fatface</vt:lpstr>
      <vt:lpstr>Calibri Light</vt:lpstr>
      <vt:lpstr>Cambria Math</vt:lpstr>
      <vt:lpstr>Arial</vt:lpstr>
      <vt:lpstr>Calibri</vt:lpstr>
      <vt:lpstr>Fira Sans</vt:lpstr>
      <vt:lpstr>Spanish Vocabulary Workshop by Slidesgo</vt:lpstr>
      <vt:lpstr>Office Theme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Vocabulary</dc:title>
  <dc:creator>User</dc:creator>
  <cp:lastModifiedBy>X1-GEN8</cp:lastModifiedBy>
  <cp:revision>16</cp:revision>
  <dcterms:modified xsi:type="dcterms:W3CDTF">2024-10-09T14:46:12Z</dcterms:modified>
</cp:coreProperties>
</file>