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3" r:id="rId2"/>
    <p:sldId id="3295" r:id="rId3"/>
    <p:sldId id="265" r:id="rId4"/>
    <p:sldId id="3384" r:id="rId5"/>
    <p:sldId id="3403" r:id="rId6"/>
    <p:sldId id="3398" r:id="rId7"/>
    <p:sldId id="3399" r:id="rId8"/>
    <p:sldId id="3297" r:id="rId9"/>
    <p:sldId id="3303" r:id="rId10"/>
    <p:sldId id="3350" r:id="rId11"/>
    <p:sldId id="3385" r:id="rId12"/>
    <p:sldId id="3400" r:id="rId13"/>
    <p:sldId id="3396" r:id="rId14"/>
    <p:sldId id="3395" r:id="rId15"/>
    <p:sldId id="3390" r:id="rId16"/>
    <p:sldId id="531" r:id="rId17"/>
    <p:sldId id="3404" r:id="rId18"/>
    <p:sldId id="3392" r:id="rId19"/>
    <p:sldId id="3397" r:id="rId20"/>
    <p:sldId id="3401" r:id="rId21"/>
    <p:sldId id="3394" r:id="rId22"/>
    <p:sldId id="3361" r:id="rId23"/>
    <p:sldId id="3362" r:id="rId24"/>
    <p:sldId id="3365" r:id="rId25"/>
    <p:sldId id="3367" r:id="rId26"/>
    <p:sldId id="3370" r:id="rId27"/>
    <p:sldId id="3371" r:id="rId28"/>
    <p:sldId id="3204" r:id="rId29"/>
    <p:sldId id="3402" r:id="rId30"/>
    <p:sldId id="441" r:id="rId31"/>
    <p:sldId id="341" r:id="rId32"/>
    <p:sldId id="342" r:id="rId33"/>
    <p:sldId id="3374" r:id="rId34"/>
    <p:sldId id="3375" r:id="rId35"/>
    <p:sldId id="3382" r:id="rId36"/>
    <p:sldId id="3383" r:id="rId37"/>
  </p:sldIdLst>
  <p:sldSz cx="9145588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  <p15:guide id="7" orient="horz" pos="233">
          <p15:clr>
            <a:srgbClr val="A4A3A4"/>
          </p15:clr>
        </p15:guide>
        <p15:guide id="8" orient="horz" pos="2976">
          <p15:clr>
            <a:srgbClr val="A4A3A4"/>
          </p15:clr>
        </p15:guide>
        <p15:guide id="9" pos="2902">
          <p15:clr>
            <a:srgbClr val="A4A3A4"/>
          </p15:clr>
        </p15:guide>
        <p15:guide id="10" pos="5421">
          <p15:clr>
            <a:srgbClr val="A4A3A4"/>
          </p15:clr>
        </p15:guide>
        <p15:guide id="11" pos="267">
          <p15:clr>
            <a:srgbClr val="A4A3A4"/>
          </p15:clr>
        </p15:guide>
        <p15:guide id="1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1A3B"/>
    <a:srgbClr val="404040"/>
    <a:srgbClr val="00B0F2"/>
    <a:srgbClr val="D30009"/>
    <a:srgbClr val="00ADEE"/>
    <a:srgbClr val="EC206C"/>
    <a:srgbClr val="BC148E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937" autoAdjust="0"/>
  </p:normalViewPr>
  <p:slideViewPr>
    <p:cSldViewPr>
      <p:cViewPr varScale="1">
        <p:scale>
          <a:sx n="103" d="100"/>
          <a:sy n="103" d="100"/>
        </p:scale>
        <p:origin x="782" y="86"/>
      </p:cViewPr>
      <p:guideLst>
        <p:guide orient="horz" pos="362"/>
        <p:guide pos="4050"/>
        <p:guide orient="horz" pos="4183"/>
        <p:guide pos="7588"/>
        <p:guide pos="376"/>
        <p:guide pos="1350"/>
        <p:guide orient="horz" pos="233"/>
        <p:guide orient="horz" pos="2976"/>
        <p:guide pos="2902"/>
        <p:guide pos="5421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6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2025/10/9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52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496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39C6C3-28FD-45DB-8C02-0C969BF67C3C}" type="slidenum">
              <a:rPr lang="en-US" altLang="en-US" sz="1200">
                <a:cs typeface="Times New Roman" panose="02020603050405020304" pitchFamily="18" charset="0"/>
              </a:rPr>
              <a:pPr eaLnBrk="1" hangingPunct="1"/>
              <a:t>1</a:t>
            </a:fld>
            <a:endParaRPr lang="en-US" altLang="en-US" sz="1200">
              <a:cs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9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399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90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60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fee8b16f5b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fee8b16f5b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60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AC469-437F-4CE1-A260-B0BBC7D44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5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89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3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56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 userDrawn="1"/>
        </p:nvSpPr>
        <p:spPr>
          <a:xfrm>
            <a:off x="3482098" y="191778"/>
            <a:ext cx="2181392" cy="268977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Content Placeholder 2"/>
          <p:cNvSpPr txBox="1"/>
          <p:nvPr userDrawn="1"/>
        </p:nvSpPr>
        <p:spPr>
          <a:xfrm>
            <a:off x="3492674" y="415582"/>
            <a:ext cx="2121963" cy="268977"/>
          </a:xfrm>
          <a:prstGeom prst="rect">
            <a:avLst/>
          </a:prstGeom>
        </p:spPr>
        <p:txBody>
          <a:bodyPr vert="horz" lIns="68585" tIns="34293" rIns="68585" bIns="3429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820"/>
            <a:ext cx="9145588" cy="5145088"/>
          </a:xfrm>
          <a:prstGeom prst="rect">
            <a:avLst/>
          </a:prstGeom>
        </p:spPr>
      </p:pic>
      <p:pic>
        <p:nvPicPr>
          <p:cNvPr id="12" name="图片 11" descr="图层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1446" y="4609617"/>
            <a:ext cx="1364693" cy="557385"/>
          </a:xfrm>
          <a:prstGeom prst="rect">
            <a:avLst/>
          </a:prstGeom>
        </p:spPr>
      </p:pic>
      <p:pic>
        <p:nvPicPr>
          <p:cNvPr id="13" name="图片 12" descr="图层 29 拷贝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96"/>
            <a:ext cx="1185116" cy="516414"/>
          </a:xfrm>
          <a:prstGeom prst="rect">
            <a:avLst/>
          </a:prstGeom>
        </p:spPr>
      </p:pic>
      <p:pic>
        <p:nvPicPr>
          <p:cNvPr id="14" name="图片 13" descr="图层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91344" y="4455265"/>
            <a:ext cx="1525694" cy="666003"/>
          </a:xfrm>
          <a:prstGeom prst="rect">
            <a:avLst/>
          </a:prstGeom>
        </p:spPr>
      </p:pic>
      <p:pic>
        <p:nvPicPr>
          <p:cNvPr id="15" name="图片 14" descr="图层 3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755" y="161976"/>
            <a:ext cx="653528" cy="241533"/>
          </a:xfrm>
          <a:prstGeom prst="rect">
            <a:avLst/>
          </a:prstGeom>
        </p:spPr>
      </p:pic>
      <p:pic>
        <p:nvPicPr>
          <p:cNvPr id="18" name="图片 17" descr="图层 9 拷贝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998" y="-23819"/>
            <a:ext cx="905508" cy="564530"/>
          </a:xfrm>
          <a:prstGeom prst="rect">
            <a:avLst/>
          </a:prstGeom>
        </p:spPr>
      </p:pic>
      <p:pic>
        <p:nvPicPr>
          <p:cNvPr id="19" name="图片 18" descr="图层 1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988" y="-123387"/>
            <a:ext cx="676869" cy="516891"/>
          </a:xfrm>
          <a:prstGeom prst="rect">
            <a:avLst/>
          </a:prstGeom>
        </p:spPr>
      </p:pic>
      <p:pic>
        <p:nvPicPr>
          <p:cNvPr id="20" name="图片 19" descr="图层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7749933" y="4356175"/>
            <a:ext cx="1229415" cy="758424"/>
          </a:xfrm>
          <a:prstGeom prst="rect">
            <a:avLst/>
          </a:prstGeom>
        </p:spPr>
      </p:pic>
      <p:pic>
        <p:nvPicPr>
          <p:cNvPr id="22" name="图片 21" descr="图层 1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0998" y="4251367"/>
            <a:ext cx="465853" cy="86323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690683" y="393267"/>
            <a:ext cx="7764223" cy="43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99429" y="-3295682"/>
            <a:ext cx="147207" cy="75255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图片 2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341" y="393505"/>
            <a:ext cx="464901" cy="4363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99429" y="920431"/>
            <a:ext cx="147207" cy="75255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1" name="图片 1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335822" y="401603"/>
            <a:ext cx="464901" cy="43633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8671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256" y="686012"/>
            <a:ext cx="7350676" cy="19283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256" y="2671124"/>
            <a:ext cx="7350676" cy="110464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46" indent="0" algn="ctr">
              <a:buNone/>
              <a:defRPr sz="1500"/>
            </a:lvl2pPr>
            <a:lvl3pPr marL="685891" indent="0" algn="ctr">
              <a:buNone/>
              <a:defRPr sz="1350"/>
            </a:lvl3pPr>
            <a:lvl4pPr marL="1028837" indent="0" algn="ctr">
              <a:buNone/>
              <a:defRPr sz="1200"/>
            </a:lvl4pPr>
            <a:lvl5pPr marL="1371783" indent="0" algn="ctr">
              <a:buNone/>
              <a:defRPr sz="1200"/>
            </a:lvl5pPr>
            <a:lvl6pPr marL="1714729" indent="0" algn="ctr">
              <a:buNone/>
              <a:defRPr sz="1200"/>
            </a:lvl6pPr>
            <a:lvl7pPr marL="2057674" indent="0" algn="ctr">
              <a:buNone/>
              <a:defRPr sz="1200"/>
            </a:lvl7pPr>
            <a:lvl8pPr marL="2400620" indent="0" algn="ctr">
              <a:buNone/>
              <a:defRPr sz="1200"/>
            </a:lvl8pPr>
            <a:lvl9pPr marL="2743566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7002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5588" cy="51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3">
            <a:alphaModFix/>
          </a:blip>
          <a:srcRect t="25940" b="15754"/>
          <a:stretch/>
        </p:blipFill>
        <p:spPr>
          <a:xfrm flipH="1">
            <a:off x="1" y="4438670"/>
            <a:ext cx="9145591" cy="6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4">
            <a:alphaModFix/>
          </a:blip>
          <a:srcRect t="31805" b="52883"/>
          <a:stretch/>
        </p:blipFill>
        <p:spPr>
          <a:xfrm flipH="1">
            <a:off x="12" y="4709504"/>
            <a:ext cx="9145585" cy="43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98954" y="3703577"/>
            <a:ext cx="1277771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6">
            <a:alphaModFix/>
          </a:blip>
          <a:srcRect t="42000" b="26455"/>
          <a:stretch/>
        </p:blipFill>
        <p:spPr>
          <a:xfrm>
            <a:off x="5258973" y="4788400"/>
            <a:ext cx="1922235" cy="36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 rotWithShape="1">
          <a:blip r:embed="rId7">
            <a:alphaModFix/>
          </a:blip>
          <a:srcRect l="-8615" r="2649"/>
          <a:stretch/>
        </p:blipFill>
        <p:spPr>
          <a:xfrm flipH="1">
            <a:off x="12" y="4086037"/>
            <a:ext cx="4783096" cy="10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 rotWithShape="1">
          <a:blip r:embed="rId8">
            <a:alphaModFix/>
          </a:blip>
          <a:srcRect l="-11978" t="15376" r="5877"/>
          <a:stretch/>
        </p:blipFill>
        <p:spPr>
          <a:xfrm>
            <a:off x="3323323" y="4184716"/>
            <a:ext cx="2171151" cy="9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025" y="1155056"/>
            <a:ext cx="7705338" cy="253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1"/>
            </a:lvl9pPr>
          </a:lstStyle>
          <a:p>
            <a:endParaRPr/>
          </a:p>
        </p:txBody>
      </p:sp>
      <p:pic>
        <p:nvPicPr>
          <p:cNvPr id="92" name="Google Shape;9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6578" y="109042"/>
            <a:ext cx="1551843" cy="52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7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BA32-F22E-022C-49CD-986D8F09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AB79-A3FC-9FDC-883E-1E5969D1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0648-FBCC-CC89-61A2-AE00CED9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D7FC-6672-41D9-B416-B17E716DD0F8}" type="datetimeFigureOut">
              <a:rPr lang="en-US" smtClean="0"/>
              <a:t>09/10/2025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E603-3955-4319-F07E-A38DF179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A7F9-AB5D-E3D6-7949-04B9BDBB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3D67-D38B-44A2-9F54-2EF929D06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9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43199" y="114668"/>
            <a:ext cx="668771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UỶ BAN NHÂN DÂN TP THÁI NGUYÊN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------***-------</a:t>
            </a:r>
            <a:endParaRPr lang="en-US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69815" y="2229585"/>
            <a:ext cx="400119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sz="225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LỚP 8A4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412554" y="3106691"/>
            <a:ext cx="6116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2400" dirty="0"/>
              <a:t>GVGD: </a:t>
            </a:r>
            <a:r>
              <a:rPr kumimoji="1" lang="en-US" altLang="en-US" sz="2400" dirty="0" err="1"/>
              <a:t>Lưu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Thị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Thắm</a:t>
            </a:r>
            <a:endParaRPr kumimoji="1"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en-US" sz="2400" dirty="0"/>
              <a:t>ĐƠN VỊ CT: </a:t>
            </a:r>
            <a:r>
              <a:rPr kumimoji="1" lang="en-US" altLang="en-US" sz="2400" dirty="0" err="1"/>
              <a:t>Trường</a:t>
            </a:r>
            <a:r>
              <a:rPr kumimoji="1" lang="en-US" altLang="en-US" sz="2400" dirty="0"/>
              <a:t> THCS </a:t>
            </a:r>
            <a:r>
              <a:rPr kumimoji="1" lang="en-US" altLang="en-US" sz="2400" dirty="0" err="1"/>
              <a:t>Thịnh</a:t>
            </a:r>
            <a:r>
              <a:rPr kumimoji="1" lang="en-US" altLang="en-US" sz="2400" dirty="0"/>
              <a:t> </a:t>
            </a:r>
            <a:r>
              <a:rPr kumimoji="1" lang="en-US" altLang="en-US" sz="2400" dirty="0" err="1"/>
              <a:t>Đức</a:t>
            </a:r>
            <a:endParaRPr kumimoji="1" lang="en-US" altLang="en-US" sz="2400" dirty="0"/>
          </a:p>
        </p:txBody>
      </p:sp>
      <p:sp>
        <p:nvSpPr>
          <p:cNvPr id="49158" name="Text Box 6" descr="Blue hills"/>
          <p:cNvSpPr txBox="1">
            <a:spLocks noChangeArrowheads="1"/>
          </p:cNvSpPr>
          <p:nvPr/>
        </p:nvSpPr>
        <p:spPr bwMode="auto">
          <a:xfrm>
            <a:off x="3397443" y="4573141"/>
            <a:ext cx="2432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baseline="-8000" dirty="0" err="1">
                <a:cs typeface="Times New Roman" panose="02020603050405020304" pitchFamily="18" charset="0"/>
              </a:rPr>
              <a:t>Thái</a:t>
            </a:r>
            <a:r>
              <a:rPr lang="en-US" altLang="en-US" sz="2400" b="1" baseline="-8000" dirty="0">
                <a:cs typeface="Times New Roman" panose="02020603050405020304" pitchFamily="18" charset="0"/>
              </a:rPr>
              <a:t> </a:t>
            </a:r>
            <a:r>
              <a:rPr lang="en-US" altLang="en-US" sz="2400" b="1" baseline="-8000" dirty="0" err="1">
                <a:cs typeface="Times New Roman" panose="02020603050405020304" pitchFamily="18" charset="0"/>
              </a:rPr>
              <a:t>Nguyên</a:t>
            </a:r>
            <a:r>
              <a:rPr lang="en-US" altLang="en-US" sz="2400" b="1" baseline="-8000" dirty="0">
                <a:cs typeface="Times New Roman" panose="02020603050405020304" pitchFamily="18" charset="0"/>
              </a:rPr>
              <a:t> - 2023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1980506" y="1564432"/>
            <a:ext cx="5760640" cy="194421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1382"/>
              </a:avLst>
            </a:prstTxWarp>
          </a:bodyPr>
          <a:lstStyle/>
          <a:p>
            <a:pPr algn="ctr"/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thầy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đến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dự</a:t>
            </a:r>
            <a:r>
              <a:rPr lang="en-US" sz="33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3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giờ</a:t>
            </a:r>
            <a:endParaRPr lang="en-US" sz="33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869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3D9D3D2-5EA3-C839-6C85-A6F32999767E}"/>
              </a:ext>
            </a:extLst>
          </p:cNvPr>
          <p:cNvSpPr txBox="1"/>
          <p:nvPr/>
        </p:nvSpPr>
        <p:spPr>
          <a:xfrm>
            <a:off x="986215" y="5239133"/>
            <a:ext cx="70935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vãn</a:t>
            </a:r>
            <a:r>
              <a:rPr lang="en-US" sz="21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8589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Hoàn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1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87B5906-0A1B-CEE4-73F9-CDFE985012BA}"/>
              </a:ext>
            </a:extLst>
          </p:cNvPr>
          <p:cNvSpPr txBox="1"/>
          <p:nvPr/>
        </p:nvSpPr>
        <p:spPr>
          <a:xfrm>
            <a:off x="797919" y="977502"/>
            <a:ext cx="4735473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8589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18AD9-D8F5-C50B-D449-FD3A9C73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58" y="628328"/>
            <a:ext cx="3135331" cy="3758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61400" y="545449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Hộp Văn bản 11">
            <a:extLst>
              <a:ext uri="{FF2B5EF4-FFF2-40B4-BE49-F238E27FC236}">
                <a16:creationId xmlns:a16="http://schemas.microsoft.com/office/drawing/2014/main" id="{80DEB973-F91A-4357-B098-A6BACEC8D312}"/>
              </a:ext>
            </a:extLst>
          </p:cNvPr>
          <p:cNvSpPr txBox="1"/>
          <p:nvPr/>
        </p:nvSpPr>
        <p:spPr>
          <a:xfrm>
            <a:off x="797919" y="2326573"/>
            <a:ext cx="5183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96B052A4-E708-4E83-8E78-EEBF8A66A844}"/>
              </a:ext>
            </a:extLst>
          </p:cNvPr>
          <p:cNvSpPr txBox="1"/>
          <p:nvPr/>
        </p:nvSpPr>
        <p:spPr>
          <a:xfrm>
            <a:off x="797919" y="1864329"/>
            <a:ext cx="56683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tài: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E6A897F2-ECF5-450C-8D6D-9686AF7294C9}"/>
              </a:ext>
            </a:extLst>
          </p:cNvPr>
          <p:cNvSpPr txBox="1"/>
          <p:nvPr/>
        </p:nvSpPr>
        <p:spPr>
          <a:xfrm>
            <a:off x="748110" y="2790501"/>
            <a:ext cx="5183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PTBĐ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6C78F-9C38-4098-BB2A-BED465D56F4B}"/>
              </a:ext>
            </a:extLst>
          </p:cNvPr>
          <p:cNvSpPr txBox="1"/>
          <p:nvPr/>
        </p:nvSpPr>
        <p:spPr>
          <a:xfrm>
            <a:off x="797919" y="323407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4010D-5458-4989-ABB8-306E1CF05919}"/>
              </a:ext>
            </a:extLst>
          </p:cNvPr>
          <p:cNvSpPr txBox="1"/>
          <p:nvPr/>
        </p:nvSpPr>
        <p:spPr>
          <a:xfrm>
            <a:off x="748110" y="367934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2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29619-EBED-4B69-BD28-24D42F31EC52}"/>
              </a:ext>
            </a:extLst>
          </p:cNvPr>
          <p:cNvSpPr txBox="1"/>
          <p:nvPr/>
        </p:nvSpPr>
        <p:spPr>
          <a:xfrm>
            <a:off x="948304" y="545584"/>
            <a:ext cx="5616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Thôn hậu, thôn tiền đạm tự yên,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+mj-lt"/>
              </a:rPr>
              <a:t>Bán vô, bán hữu tịch dương biên.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Mục đồng địch lý quy ngưu tận,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       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Bạch lộ song song phi há điền.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8C14BC40-5E7B-443C-A494-3BB9379E7E11}"/>
              </a:ext>
            </a:extLst>
          </p:cNvPr>
          <p:cNvSpPr txBox="1"/>
          <p:nvPr/>
        </p:nvSpPr>
        <p:spPr>
          <a:xfrm>
            <a:off x="5148858" y="701529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trắc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A0557907-C2BF-4887-8E4D-ECB319695C8D}"/>
              </a:ext>
            </a:extLst>
          </p:cNvPr>
          <p:cNvSpPr txBox="1"/>
          <p:nvPr/>
        </p:nvSpPr>
        <p:spPr>
          <a:xfrm>
            <a:off x="5148858" y="1329609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Niêm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2,3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B92D1880-FB10-4449-9B57-DC3983DE07EC}"/>
              </a:ext>
            </a:extLst>
          </p:cNvPr>
          <p:cNvSpPr txBox="1"/>
          <p:nvPr/>
        </p:nvSpPr>
        <p:spPr>
          <a:xfrm>
            <a:off x="5364882" y="2028908"/>
            <a:ext cx="2880320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1,2,4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3430B5-121F-4928-B7B8-4624BB49EFD3}"/>
              </a:ext>
            </a:extLst>
          </p:cNvPr>
          <p:cNvSpPr/>
          <p:nvPr/>
        </p:nvSpPr>
        <p:spPr>
          <a:xfrm>
            <a:off x="1668877" y="629682"/>
            <a:ext cx="576064" cy="3539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0093CB-0B4F-406E-850B-7C71B207687F}"/>
              </a:ext>
            </a:extLst>
          </p:cNvPr>
          <p:cNvSpPr/>
          <p:nvPr/>
        </p:nvSpPr>
        <p:spPr>
          <a:xfrm>
            <a:off x="1548458" y="1329609"/>
            <a:ext cx="432048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08187C-868E-4A9E-9BE0-ADD1BE3F5D96}"/>
              </a:ext>
            </a:extLst>
          </p:cNvPr>
          <p:cNvSpPr/>
          <p:nvPr/>
        </p:nvSpPr>
        <p:spPr>
          <a:xfrm>
            <a:off x="1620466" y="2067335"/>
            <a:ext cx="72008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A3CD3AE0-BDD7-45CA-B341-385A4436C907}"/>
              </a:ext>
            </a:extLst>
          </p:cNvPr>
          <p:cNvSpPr txBox="1"/>
          <p:nvPr/>
        </p:nvSpPr>
        <p:spPr>
          <a:xfrm>
            <a:off x="1729300" y="850785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6CCA3822-FF8F-4E3E-8E1C-0AB06ACBDEA4}"/>
              </a:ext>
            </a:extLst>
          </p:cNvPr>
          <p:cNvSpPr txBox="1"/>
          <p:nvPr/>
        </p:nvSpPr>
        <p:spPr>
          <a:xfrm>
            <a:off x="1620466" y="1622129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68B1C1FA-B57A-4AEF-A4FA-BBAEDA0AC9CC}"/>
              </a:ext>
            </a:extLst>
          </p:cNvPr>
          <p:cNvSpPr txBox="1"/>
          <p:nvPr/>
        </p:nvSpPr>
        <p:spPr>
          <a:xfrm>
            <a:off x="1668877" y="2439216"/>
            <a:ext cx="57606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7C4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2B143F-C8A8-40E7-8A4F-7A1DF1875F89}"/>
              </a:ext>
            </a:extLst>
          </p:cNvPr>
          <p:cNvCxnSpPr/>
          <p:nvPr/>
        </p:nvCxnSpPr>
        <p:spPr>
          <a:xfrm>
            <a:off x="5220866" y="772344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908F1-EA29-4956-A777-397C74E0F66C}"/>
              </a:ext>
            </a:extLst>
          </p:cNvPr>
          <p:cNvCxnSpPr/>
          <p:nvPr/>
        </p:nvCxnSpPr>
        <p:spPr>
          <a:xfrm>
            <a:off x="4451961" y="95236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5A2D59-FCAE-4952-B780-B2A7CAC9EA4C}"/>
              </a:ext>
            </a:extLst>
          </p:cNvPr>
          <p:cNvCxnSpPr>
            <a:cxnSpLocks/>
          </p:cNvCxnSpPr>
          <p:nvPr/>
        </p:nvCxnSpPr>
        <p:spPr>
          <a:xfrm>
            <a:off x="4500786" y="170844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5E534A-37B0-43F7-9F0E-19F0EEF386AC}"/>
              </a:ext>
            </a:extLst>
          </p:cNvPr>
          <p:cNvCxnSpPr>
            <a:cxnSpLocks/>
          </p:cNvCxnSpPr>
          <p:nvPr/>
        </p:nvCxnSpPr>
        <p:spPr>
          <a:xfrm>
            <a:off x="4212754" y="3144042"/>
            <a:ext cx="576064" cy="4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7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10" grpId="0" animBg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53236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CFFDA-31DD-4173-9786-740A09A5DCB1}"/>
              </a:ext>
            </a:extLst>
          </p:cNvPr>
          <p:cNvSpPr txBox="1"/>
          <p:nvPr/>
        </p:nvSpPr>
        <p:spPr>
          <a:xfrm>
            <a:off x="1764482" y="916360"/>
            <a:ext cx="604867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đạm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u="sng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u="sng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tựa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khói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lồng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dường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endParaRPr lang="en-US" sz="2400" i="1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6661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A56A86-7F9C-4B2D-A4F9-3538B7F0DA77}"/>
              </a:ext>
            </a:extLst>
          </p:cNvPr>
          <p:cNvSpPr txBox="1"/>
          <p:nvPr/>
        </p:nvSpPr>
        <p:spPr>
          <a:xfrm>
            <a:off x="972394" y="1047928"/>
            <a:ext cx="7272808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i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5056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7DC185-9EE0-4522-BD25-F783527E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13089"/>
              </p:ext>
            </p:extLst>
          </p:nvPr>
        </p:nvGraphicFramePr>
        <p:xfrm>
          <a:off x="1116410" y="1060376"/>
          <a:ext cx="6984775" cy="3384377"/>
        </p:xfrm>
        <a:graphic>
          <a:graphicData uri="http://schemas.openxmlformats.org/drawingml/2006/table">
            <a:tbl>
              <a:tblPr firstRow="1" firstCol="1" bandRow="1"/>
              <a:tblGrid>
                <a:gridCol w="1745820">
                  <a:extLst>
                    <a:ext uri="{9D8B030D-6E8A-4147-A177-3AD203B41FA5}">
                      <a16:colId xmlns:a16="http://schemas.microsoft.com/office/drawing/2014/main" val="1639007599"/>
                    </a:ext>
                  </a:extLst>
                </a:gridCol>
                <a:gridCol w="1745820">
                  <a:extLst>
                    <a:ext uri="{9D8B030D-6E8A-4147-A177-3AD203B41FA5}">
                      <a16:colId xmlns:a16="http://schemas.microsoft.com/office/drawing/2014/main" val="1114139125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1745701058"/>
                    </a:ext>
                  </a:extLst>
                </a:gridCol>
              </a:tblGrid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hiện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quan hệ giữa thời gian, không gian, 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8458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41448"/>
                  </a:ext>
                </a:extLst>
              </a:tr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1683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42484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46741"/>
                  </a:ext>
                </a:extLst>
              </a:tr>
              <a:tr h="70657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89719"/>
                  </a:ext>
                </a:extLst>
              </a:tr>
            </a:tbl>
          </a:graphicData>
        </a:graphic>
      </p:graphicFrame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DF39A9FE-DAA7-4F3E-849A-53BEFF401D80}"/>
              </a:ext>
            </a:extLst>
          </p:cNvPr>
          <p:cNvSpPr txBox="1"/>
          <p:nvPr/>
        </p:nvSpPr>
        <p:spPr>
          <a:xfrm>
            <a:off x="2772594" y="438051"/>
            <a:ext cx="273630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47C4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3191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742" y="-923"/>
            <a:ext cx="9142712" cy="514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C789E9-69F0-46F0-9FAC-B984BA3E8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57385"/>
              </p:ext>
            </p:extLst>
          </p:nvPr>
        </p:nvGraphicFramePr>
        <p:xfrm>
          <a:off x="468338" y="628328"/>
          <a:ext cx="8008455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1286209">
                  <a:extLst>
                    <a:ext uri="{9D8B030D-6E8A-4147-A177-3AD203B41FA5}">
                      <a16:colId xmlns:a16="http://schemas.microsoft.com/office/drawing/2014/main" val="461044508"/>
                    </a:ext>
                  </a:extLst>
                </a:gridCol>
                <a:gridCol w="4449976">
                  <a:extLst>
                    <a:ext uri="{9D8B030D-6E8A-4147-A177-3AD203B41FA5}">
                      <a16:colId xmlns:a16="http://schemas.microsoft.com/office/drawing/2014/main" val="457858096"/>
                    </a:ext>
                  </a:extLst>
                </a:gridCol>
                <a:gridCol w="1022238">
                  <a:extLst>
                    <a:ext uri="{9D8B030D-6E8A-4147-A177-3AD203B41FA5}">
                      <a16:colId xmlns:a16="http://schemas.microsoft.com/office/drawing/2014/main" val="2664325320"/>
                    </a:ext>
                  </a:extLst>
                </a:gridCol>
                <a:gridCol w="1250032">
                  <a:extLst>
                    <a:ext uri="{9D8B030D-6E8A-4147-A177-3AD203B41FA5}">
                      <a16:colId xmlns:a16="http://schemas.microsoft.com/office/drawing/2014/main" val="714040784"/>
                    </a:ext>
                  </a:extLst>
                </a:gridCol>
              </a:tblGrid>
              <a:tr h="519743"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7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HS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279667"/>
                  </a:ext>
                </a:extLst>
              </a:tr>
              <a:tr h="573311">
                <a:tc rowSpan="2">
                  <a:txBody>
                    <a:bodyPr/>
                    <a:lstStyle/>
                    <a:p>
                      <a:pPr marL="0" marR="0" indent="115888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indent="-23177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684732"/>
                  </a:ext>
                </a:extLst>
              </a:tr>
              <a:tr h="542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-5715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48304"/>
                  </a:ext>
                </a:extLst>
              </a:tr>
              <a:tr h="859968">
                <a:tc rowSpan="2">
                  <a:txBody>
                    <a:bodyPr/>
                    <a:lstStyle/>
                    <a:p>
                      <a:pPr marL="115888" marR="0" indent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5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marR="0" indent="-193675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logic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16735"/>
                  </a:ext>
                </a:extLst>
              </a:tr>
              <a:tr h="490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7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70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846340"/>
                  </a:ext>
                </a:extLst>
              </a:tr>
              <a:tr h="490250">
                <a:tc>
                  <a:txBody>
                    <a:bodyPr/>
                    <a:lstStyle/>
                    <a:p>
                      <a:pPr marL="115888" marR="0" indent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-HS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848002"/>
                  </a:ext>
                </a:extLst>
              </a:tr>
              <a:tr h="340417">
                <a:tc gridSpan="2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01667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083" y="129037"/>
            <a:ext cx="489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87492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9377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7DC185-9EE0-4522-BD25-F783527E5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9910"/>
              </p:ext>
            </p:extLst>
          </p:nvPr>
        </p:nvGraphicFramePr>
        <p:xfrm>
          <a:off x="1116410" y="844352"/>
          <a:ext cx="6984775" cy="3384377"/>
        </p:xfrm>
        <a:graphic>
          <a:graphicData uri="http://schemas.openxmlformats.org/drawingml/2006/table">
            <a:tbl>
              <a:tblPr firstRow="1" firstCol="1" bandRow="1"/>
              <a:tblGrid>
                <a:gridCol w="1745820">
                  <a:extLst>
                    <a:ext uri="{9D8B030D-6E8A-4147-A177-3AD203B41FA5}">
                      <a16:colId xmlns:a16="http://schemas.microsoft.com/office/drawing/2014/main" val="1639007599"/>
                    </a:ext>
                  </a:extLst>
                </a:gridCol>
                <a:gridCol w="1745820">
                  <a:extLst>
                    <a:ext uri="{9D8B030D-6E8A-4147-A177-3AD203B41FA5}">
                      <a16:colId xmlns:a16="http://schemas.microsoft.com/office/drawing/2014/main" val="1114139125"/>
                    </a:ext>
                  </a:extLst>
                </a:gridCol>
                <a:gridCol w="3493135">
                  <a:extLst>
                    <a:ext uri="{9D8B030D-6E8A-4147-A177-3AD203B41FA5}">
                      <a16:colId xmlns:a16="http://schemas.microsoft.com/office/drawing/2014/main" val="1745701058"/>
                    </a:ext>
                  </a:extLst>
                </a:gridCol>
              </a:tblGrid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 tố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 hiện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quan hệ giữa thời gian, không gian, 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8458"/>
                  </a:ext>
                </a:extLst>
              </a:tr>
              <a:tr h="253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Chiều tà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buồi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41448"/>
                  </a:ext>
                </a:extLst>
              </a:tr>
              <a:tr h="5193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 xóm, sau thôn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51683"/>
                  </a:ext>
                </a:extLst>
              </a:tr>
              <a:tr h="6003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 vật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 vô bán hữu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742484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–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–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46741"/>
                  </a:ext>
                </a:extLst>
              </a:tr>
              <a:tr h="706572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khí tĩnh lặng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5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0974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B8EF8-A64F-4A60-B8F3-BCF7F93D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95"/>
          <a:stretch>
            <a:fillRect/>
          </a:stretch>
        </p:blipFill>
        <p:spPr>
          <a:xfrm>
            <a:off x="-251741" y="248068"/>
            <a:ext cx="9397330" cy="4835167"/>
          </a:xfrm>
          <a:custGeom>
            <a:avLst/>
            <a:gdLst>
              <a:gd name="connsiteX0" fmla="*/ 0 w 7335061"/>
              <a:gd name="connsiteY0" fmla="*/ 0 h 5441984"/>
              <a:gd name="connsiteX1" fmla="*/ 7335061 w 7335061"/>
              <a:gd name="connsiteY1" fmla="*/ 0 h 5441984"/>
              <a:gd name="connsiteX2" fmla="*/ 7335061 w 7335061"/>
              <a:gd name="connsiteY2" fmla="*/ 5441984 h 5441984"/>
              <a:gd name="connsiteX3" fmla="*/ 1364603 w 7335061"/>
              <a:gd name="connsiteY3" fmla="*/ 5441984 h 5441984"/>
              <a:gd name="connsiteX4" fmla="*/ 1364603 w 7335061"/>
              <a:gd name="connsiteY4" fmla="*/ 5258078 h 5441984"/>
              <a:gd name="connsiteX5" fmla="*/ 1394583 w 7335061"/>
              <a:gd name="connsiteY5" fmla="*/ 5108176 h 5441984"/>
              <a:gd name="connsiteX6" fmla="*/ 1424563 w 7335061"/>
              <a:gd name="connsiteY6" fmla="*/ 4913304 h 5441984"/>
              <a:gd name="connsiteX7" fmla="*/ 1454544 w 7335061"/>
              <a:gd name="connsiteY7" fmla="*/ 4853343 h 5441984"/>
              <a:gd name="connsiteX8" fmla="*/ 1499514 w 7335061"/>
              <a:gd name="connsiteY8" fmla="*/ 4463599 h 5441984"/>
              <a:gd name="connsiteX9" fmla="*/ 1514504 w 7335061"/>
              <a:gd name="connsiteY9" fmla="*/ 4388648 h 5441984"/>
              <a:gd name="connsiteX10" fmla="*/ 1559475 w 7335061"/>
              <a:gd name="connsiteY10" fmla="*/ 4238746 h 5441984"/>
              <a:gd name="connsiteX11" fmla="*/ 1574465 w 7335061"/>
              <a:gd name="connsiteY11" fmla="*/ 3774051 h 5441984"/>
              <a:gd name="connsiteX12" fmla="*/ 1604445 w 7335061"/>
              <a:gd name="connsiteY12" fmla="*/ 3714091 h 5441984"/>
              <a:gd name="connsiteX13" fmla="*/ 1619435 w 7335061"/>
              <a:gd name="connsiteY13" fmla="*/ 3669120 h 5441984"/>
              <a:gd name="connsiteX14" fmla="*/ 1649416 w 7335061"/>
              <a:gd name="connsiteY14" fmla="*/ 3534209 h 5441984"/>
              <a:gd name="connsiteX15" fmla="*/ 1679396 w 7335061"/>
              <a:gd name="connsiteY15" fmla="*/ 3414287 h 5441984"/>
              <a:gd name="connsiteX16" fmla="*/ 1694386 w 7335061"/>
              <a:gd name="connsiteY16" fmla="*/ 3159455 h 5441984"/>
              <a:gd name="connsiteX17" fmla="*/ 1724367 w 7335061"/>
              <a:gd name="connsiteY17" fmla="*/ 3024543 h 5441984"/>
              <a:gd name="connsiteX18" fmla="*/ 1754347 w 7335061"/>
              <a:gd name="connsiteY18" fmla="*/ 2784701 h 5441984"/>
              <a:gd name="connsiteX19" fmla="*/ 1784327 w 7335061"/>
              <a:gd name="connsiteY19" fmla="*/ 2754720 h 5441984"/>
              <a:gd name="connsiteX20" fmla="*/ 1799317 w 7335061"/>
              <a:gd name="connsiteY20" fmla="*/ 2679769 h 5441984"/>
              <a:gd name="connsiteX21" fmla="*/ 1844288 w 7335061"/>
              <a:gd name="connsiteY21" fmla="*/ 2619809 h 5441984"/>
              <a:gd name="connsiteX22" fmla="*/ 1844288 w 7335061"/>
              <a:gd name="connsiteY22" fmla="*/ 2349986 h 5441984"/>
              <a:gd name="connsiteX23" fmla="*/ 1769337 w 7335061"/>
              <a:gd name="connsiteY23" fmla="*/ 2245055 h 5441984"/>
              <a:gd name="connsiteX24" fmla="*/ 1739357 w 7335061"/>
              <a:gd name="connsiteY24" fmla="*/ 2200084 h 5441984"/>
              <a:gd name="connsiteX25" fmla="*/ 1724367 w 7335061"/>
              <a:gd name="connsiteY25" fmla="*/ 2140123 h 5441984"/>
              <a:gd name="connsiteX26" fmla="*/ 1694386 w 7335061"/>
              <a:gd name="connsiteY26" fmla="*/ 2080163 h 5441984"/>
              <a:gd name="connsiteX27" fmla="*/ 1679396 w 7335061"/>
              <a:gd name="connsiteY27" fmla="*/ 2035192 h 5441984"/>
              <a:gd name="connsiteX28" fmla="*/ 1634426 w 7335061"/>
              <a:gd name="connsiteY28" fmla="*/ 2005212 h 5441984"/>
              <a:gd name="connsiteX29" fmla="*/ 1589455 w 7335061"/>
              <a:gd name="connsiteY29" fmla="*/ 1915271 h 5441984"/>
              <a:gd name="connsiteX30" fmla="*/ 1514504 w 7335061"/>
              <a:gd name="connsiteY30" fmla="*/ 1840320 h 5441984"/>
              <a:gd name="connsiteX31" fmla="*/ 1439553 w 7335061"/>
              <a:gd name="connsiteY31" fmla="*/ 1735389 h 5441984"/>
              <a:gd name="connsiteX32" fmla="*/ 1394583 w 7335061"/>
              <a:gd name="connsiteY32" fmla="*/ 1720399 h 5441984"/>
              <a:gd name="connsiteX33" fmla="*/ 1379593 w 7335061"/>
              <a:gd name="connsiteY33" fmla="*/ 1675428 h 5441984"/>
              <a:gd name="connsiteX34" fmla="*/ 1349612 w 7335061"/>
              <a:gd name="connsiteY34" fmla="*/ 1630458 h 5441984"/>
              <a:gd name="connsiteX35" fmla="*/ 1304642 w 7335061"/>
              <a:gd name="connsiteY35" fmla="*/ 1615468 h 5441984"/>
              <a:gd name="connsiteX36" fmla="*/ 1214701 w 7335061"/>
              <a:gd name="connsiteY36" fmla="*/ 1510537 h 5441984"/>
              <a:gd name="connsiteX37" fmla="*/ 1124760 w 7335061"/>
              <a:gd name="connsiteY37" fmla="*/ 1435586 h 5441984"/>
              <a:gd name="connsiteX38" fmla="*/ 1094780 w 7335061"/>
              <a:gd name="connsiteY38" fmla="*/ 1390615 h 5441984"/>
              <a:gd name="connsiteX39" fmla="*/ 1034819 w 7335061"/>
              <a:gd name="connsiteY39" fmla="*/ 1315664 h 5441984"/>
              <a:gd name="connsiteX40" fmla="*/ 1019829 w 7335061"/>
              <a:gd name="connsiteY40" fmla="*/ 1270694 h 5441984"/>
              <a:gd name="connsiteX41" fmla="*/ 974858 w 7335061"/>
              <a:gd name="connsiteY41" fmla="*/ 1150773 h 5441984"/>
              <a:gd name="connsiteX42" fmla="*/ 914898 w 7335061"/>
              <a:gd name="connsiteY42" fmla="*/ 1045842 h 5441984"/>
              <a:gd name="connsiteX43" fmla="*/ 839947 w 7335061"/>
              <a:gd name="connsiteY43" fmla="*/ 970891 h 5441984"/>
              <a:gd name="connsiteX44" fmla="*/ 824957 w 7335061"/>
              <a:gd name="connsiteY44" fmla="*/ 925920 h 5441984"/>
              <a:gd name="connsiteX45" fmla="*/ 720026 w 7335061"/>
              <a:gd name="connsiteY45" fmla="*/ 820989 h 5441984"/>
              <a:gd name="connsiteX46" fmla="*/ 705035 w 7335061"/>
              <a:gd name="connsiteY46" fmla="*/ 776019 h 5441984"/>
              <a:gd name="connsiteX47" fmla="*/ 480183 w 7335061"/>
              <a:gd name="connsiteY47" fmla="*/ 641107 h 5441984"/>
              <a:gd name="connsiteX48" fmla="*/ 450203 w 7335061"/>
              <a:gd name="connsiteY48" fmla="*/ 596137 h 5441984"/>
              <a:gd name="connsiteX49" fmla="*/ 390242 w 7335061"/>
              <a:gd name="connsiteY49" fmla="*/ 536176 h 5441984"/>
              <a:gd name="connsiteX50" fmla="*/ 360262 w 7335061"/>
              <a:gd name="connsiteY50" fmla="*/ 461225 h 5441984"/>
              <a:gd name="connsiteX51" fmla="*/ 270321 w 7335061"/>
              <a:gd name="connsiteY51" fmla="*/ 326314 h 5441984"/>
              <a:gd name="connsiteX52" fmla="*/ 180380 w 7335061"/>
              <a:gd name="connsiteY52" fmla="*/ 266353 h 5441984"/>
              <a:gd name="connsiteX53" fmla="*/ 120419 w 7335061"/>
              <a:gd name="connsiteY53" fmla="*/ 191402 h 5441984"/>
              <a:gd name="connsiteX54" fmla="*/ 15488 w 7335061"/>
              <a:gd name="connsiteY54" fmla="*/ 41501 h 5441984"/>
              <a:gd name="connsiteX55" fmla="*/ 0 w 7335061"/>
              <a:gd name="connsiteY55" fmla="*/ 0 h 544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35061" h="5441984">
                <a:moveTo>
                  <a:pt x="0" y="0"/>
                </a:moveTo>
                <a:lnTo>
                  <a:pt x="7335061" y="0"/>
                </a:lnTo>
                <a:lnTo>
                  <a:pt x="7335061" y="5441984"/>
                </a:lnTo>
                <a:lnTo>
                  <a:pt x="1364603" y="5441984"/>
                </a:lnTo>
                <a:lnTo>
                  <a:pt x="1364603" y="5258078"/>
                </a:lnTo>
                <a:cubicBezTo>
                  <a:pt x="1364603" y="5207121"/>
                  <a:pt x="1386206" y="5158440"/>
                  <a:pt x="1394583" y="5108176"/>
                </a:cubicBezTo>
                <a:cubicBezTo>
                  <a:pt x="1449034" y="4781469"/>
                  <a:pt x="1378714" y="5142551"/>
                  <a:pt x="1424563" y="4913304"/>
                </a:cubicBezTo>
                <a:lnTo>
                  <a:pt x="1454544" y="4853343"/>
                </a:lnTo>
                <a:cubicBezTo>
                  <a:pt x="1499893" y="4762647"/>
                  <a:pt x="1496402" y="4519619"/>
                  <a:pt x="1499514" y="4463599"/>
                </a:cubicBezTo>
                <a:cubicBezTo>
                  <a:pt x="1504511" y="4438615"/>
                  <a:pt x="1507800" y="4413229"/>
                  <a:pt x="1514504" y="4388648"/>
                </a:cubicBezTo>
                <a:cubicBezTo>
                  <a:pt x="1518846" y="4372727"/>
                  <a:pt x="1557782" y="4268369"/>
                  <a:pt x="1559475" y="4238746"/>
                </a:cubicBezTo>
                <a:cubicBezTo>
                  <a:pt x="1568316" y="4084020"/>
                  <a:pt x="1569468" y="3928949"/>
                  <a:pt x="1574465" y="3774051"/>
                </a:cubicBezTo>
                <a:cubicBezTo>
                  <a:pt x="1584458" y="3754064"/>
                  <a:pt x="1595643" y="3734630"/>
                  <a:pt x="1604445" y="3714091"/>
                </a:cubicBezTo>
                <a:cubicBezTo>
                  <a:pt x="1610669" y="3699567"/>
                  <a:pt x="1615094" y="3684313"/>
                  <a:pt x="1619435" y="3669120"/>
                </a:cubicBezTo>
                <a:cubicBezTo>
                  <a:pt x="1633552" y="3619711"/>
                  <a:pt x="1639109" y="3585745"/>
                  <a:pt x="1649416" y="3534209"/>
                </a:cubicBezTo>
                <a:cubicBezTo>
                  <a:pt x="1657497" y="3493805"/>
                  <a:pt x="1674487" y="3455198"/>
                  <a:pt x="1679396" y="3414287"/>
                </a:cubicBezTo>
                <a:cubicBezTo>
                  <a:pt x="1689534" y="3329802"/>
                  <a:pt x="1689389" y="3244399"/>
                  <a:pt x="1694386" y="3159455"/>
                </a:cubicBezTo>
                <a:cubicBezTo>
                  <a:pt x="1715555" y="3074776"/>
                  <a:pt x="1705335" y="3119696"/>
                  <a:pt x="1724367" y="3024543"/>
                </a:cubicBezTo>
                <a:cubicBezTo>
                  <a:pt x="1740169" y="2945538"/>
                  <a:pt x="1736869" y="2863352"/>
                  <a:pt x="1754347" y="2784701"/>
                </a:cubicBezTo>
                <a:cubicBezTo>
                  <a:pt x="1757413" y="2770905"/>
                  <a:pt x="1778760" y="2767710"/>
                  <a:pt x="1784327" y="2754720"/>
                </a:cubicBezTo>
                <a:cubicBezTo>
                  <a:pt x="1794363" y="2731302"/>
                  <a:pt x="1794320" y="2704753"/>
                  <a:pt x="1799317" y="2679769"/>
                </a:cubicBezTo>
                <a:cubicBezTo>
                  <a:pt x="1814307" y="2659782"/>
                  <a:pt x="1838566" y="2644128"/>
                  <a:pt x="1844288" y="2619809"/>
                </a:cubicBezTo>
                <a:cubicBezTo>
                  <a:pt x="1877261" y="2479677"/>
                  <a:pt x="1865786" y="2457479"/>
                  <a:pt x="1844288" y="2349986"/>
                </a:cubicBezTo>
                <a:cubicBezTo>
                  <a:pt x="1773634" y="2244003"/>
                  <a:pt x="1862304" y="2375208"/>
                  <a:pt x="1769337" y="2245055"/>
                </a:cubicBezTo>
                <a:cubicBezTo>
                  <a:pt x="1758865" y="2230395"/>
                  <a:pt x="1746454" y="2216643"/>
                  <a:pt x="1739357" y="2200084"/>
                </a:cubicBezTo>
                <a:cubicBezTo>
                  <a:pt x="1731242" y="2181148"/>
                  <a:pt x="1731601" y="2159413"/>
                  <a:pt x="1724367" y="2140123"/>
                </a:cubicBezTo>
                <a:cubicBezTo>
                  <a:pt x="1716521" y="2119200"/>
                  <a:pt x="1703189" y="2100702"/>
                  <a:pt x="1694386" y="2080163"/>
                </a:cubicBezTo>
                <a:cubicBezTo>
                  <a:pt x="1688162" y="2065639"/>
                  <a:pt x="1684393" y="2050182"/>
                  <a:pt x="1679396" y="2035192"/>
                </a:cubicBezTo>
                <a:cubicBezTo>
                  <a:pt x="1664406" y="2025199"/>
                  <a:pt x="1647165" y="2017951"/>
                  <a:pt x="1634426" y="2005212"/>
                </a:cubicBezTo>
                <a:cubicBezTo>
                  <a:pt x="1605365" y="1976152"/>
                  <a:pt x="1601647" y="1951849"/>
                  <a:pt x="1589455" y="1915271"/>
                </a:cubicBezTo>
                <a:cubicBezTo>
                  <a:pt x="1589455" y="1915271"/>
                  <a:pt x="1537977" y="1866728"/>
                  <a:pt x="1514504" y="1840320"/>
                </a:cubicBezTo>
                <a:cubicBezTo>
                  <a:pt x="1489714" y="1812432"/>
                  <a:pt x="1461044" y="1767626"/>
                  <a:pt x="1439553" y="1735389"/>
                </a:cubicBezTo>
                <a:cubicBezTo>
                  <a:pt x="1424563" y="1730392"/>
                  <a:pt x="1405756" y="1731572"/>
                  <a:pt x="1394583" y="1720399"/>
                </a:cubicBezTo>
                <a:cubicBezTo>
                  <a:pt x="1383410" y="1709226"/>
                  <a:pt x="1386660" y="1689561"/>
                  <a:pt x="1379593" y="1675428"/>
                </a:cubicBezTo>
                <a:cubicBezTo>
                  <a:pt x="1371536" y="1659314"/>
                  <a:pt x="1359606" y="1645448"/>
                  <a:pt x="1349612" y="1630458"/>
                </a:cubicBezTo>
                <a:cubicBezTo>
                  <a:pt x="1334622" y="1625461"/>
                  <a:pt x="1317789" y="1624233"/>
                  <a:pt x="1304642" y="1615468"/>
                </a:cubicBezTo>
                <a:cubicBezTo>
                  <a:pt x="1255689" y="1582832"/>
                  <a:pt x="1256264" y="1552100"/>
                  <a:pt x="1214701" y="1510537"/>
                </a:cubicBezTo>
                <a:cubicBezTo>
                  <a:pt x="1096796" y="1392632"/>
                  <a:pt x="1247534" y="1582916"/>
                  <a:pt x="1124760" y="1435586"/>
                </a:cubicBezTo>
                <a:cubicBezTo>
                  <a:pt x="1113227" y="1421746"/>
                  <a:pt x="1106035" y="1404683"/>
                  <a:pt x="1094780" y="1390615"/>
                </a:cubicBezTo>
                <a:cubicBezTo>
                  <a:pt x="1057596" y="1344135"/>
                  <a:pt x="1065581" y="1377189"/>
                  <a:pt x="1034819" y="1315664"/>
                </a:cubicBezTo>
                <a:cubicBezTo>
                  <a:pt x="1027753" y="1301531"/>
                  <a:pt x="1026053" y="1285217"/>
                  <a:pt x="1019829" y="1270694"/>
                </a:cubicBezTo>
                <a:cubicBezTo>
                  <a:pt x="972796" y="1160949"/>
                  <a:pt x="1002497" y="1261321"/>
                  <a:pt x="974858" y="1150773"/>
                </a:cubicBezTo>
                <a:cubicBezTo>
                  <a:pt x="932483" y="1087209"/>
                  <a:pt x="952935" y="1121916"/>
                  <a:pt x="914898" y="1045842"/>
                </a:cubicBezTo>
                <a:cubicBezTo>
                  <a:pt x="899097" y="1014240"/>
                  <a:pt x="861146" y="999157"/>
                  <a:pt x="839947" y="970891"/>
                </a:cubicBezTo>
                <a:cubicBezTo>
                  <a:pt x="830466" y="958250"/>
                  <a:pt x="829954" y="940910"/>
                  <a:pt x="824957" y="925920"/>
                </a:cubicBezTo>
                <a:cubicBezTo>
                  <a:pt x="824957" y="925920"/>
                  <a:pt x="750927" y="859614"/>
                  <a:pt x="720026" y="820989"/>
                </a:cubicBezTo>
                <a:cubicBezTo>
                  <a:pt x="710155" y="808651"/>
                  <a:pt x="710032" y="791009"/>
                  <a:pt x="705035" y="776019"/>
                </a:cubicBezTo>
                <a:cubicBezTo>
                  <a:pt x="614831" y="730917"/>
                  <a:pt x="565459" y="710878"/>
                  <a:pt x="480183" y="641107"/>
                </a:cubicBezTo>
                <a:cubicBezTo>
                  <a:pt x="466240" y="629699"/>
                  <a:pt x="461927" y="609816"/>
                  <a:pt x="450203" y="596137"/>
                </a:cubicBezTo>
                <a:cubicBezTo>
                  <a:pt x="431808" y="574676"/>
                  <a:pt x="405921" y="559695"/>
                  <a:pt x="390242" y="536176"/>
                </a:cubicBezTo>
                <a:cubicBezTo>
                  <a:pt x="375316" y="513787"/>
                  <a:pt x="370255" y="486209"/>
                  <a:pt x="360262" y="461225"/>
                </a:cubicBezTo>
                <a:cubicBezTo>
                  <a:pt x="275019" y="397294"/>
                  <a:pt x="308201" y="439957"/>
                  <a:pt x="270321" y="326314"/>
                </a:cubicBezTo>
                <a:cubicBezTo>
                  <a:pt x="201581" y="257574"/>
                  <a:pt x="289279" y="338952"/>
                  <a:pt x="180380" y="266353"/>
                </a:cubicBezTo>
                <a:cubicBezTo>
                  <a:pt x="153030" y="248120"/>
                  <a:pt x="138645" y="216919"/>
                  <a:pt x="120419" y="191402"/>
                </a:cubicBezTo>
                <a:cubicBezTo>
                  <a:pt x="89084" y="147533"/>
                  <a:pt x="38462" y="87449"/>
                  <a:pt x="15488" y="41501"/>
                </a:cubicBezTo>
                <a:lnTo>
                  <a:pt x="0" y="0"/>
                </a:lnTo>
                <a:close/>
              </a:path>
            </a:pathLst>
          </a:cu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773675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g cảnh hoàng hôn ở nông thôn. - Quê Hương Việt Nam | Facebook">
            <a:extLst>
              <a:ext uri="{FF2B5EF4-FFF2-40B4-BE49-F238E27FC236}">
                <a16:creationId xmlns:a16="http://schemas.microsoft.com/office/drawing/2014/main" id="{266E8F23-19EF-4726-8897-C02D1AB2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268288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D447A-2448-4780-BC08-E7DD31BE1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02" y="268286"/>
            <a:ext cx="3888432" cy="4032449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F5E1F72C-8DF4-431B-A6E5-20ABC7CFD863}"/>
              </a:ext>
            </a:extLst>
          </p:cNvPr>
          <p:cNvSpPr txBox="1"/>
          <p:nvPr/>
        </p:nvSpPr>
        <p:spPr>
          <a:xfrm>
            <a:off x="2772594" y="4300735"/>
            <a:ext cx="3528392" cy="49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040269" algn="l"/>
              </a:tabLs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HÔN</a:t>
            </a:r>
          </a:p>
        </p:txBody>
      </p:sp>
    </p:spTree>
    <p:extLst>
      <p:ext uri="{BB962C8B-B14F-4D97-AF65-F5344CB8AC3E}">
        <p14:creationId xmlns:p14="http://schemas.microsoft.com/office/powerpoint/2010/main" val="19369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9647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8B622-E290-4DBE-8107-2F7AB44C3CF9}"/>
              </a:ext>
            </a:extLst>
          </p:cNvPr>
          <p:cNvSpPr txBox="1"/>
          <p:nvPr/>
        </p:nvSpPr>
        <p:spPr>
          <a:xfrm>
            <a:off x="1764482" y="916360"/>
            <a:ext cx="6048672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điên</a:t>
            </a:r>
            <a:endParaRPr lang="en-US" sz="2400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u="sng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u="sng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vẳng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trâu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endParaRPr lang="en-US" sz="2400" i="1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ò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endParaRPr lang="en-US" sz="2400" i="1" kern="1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4954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Cảm nhận bài thơ Buổi chiều đứng ở phủ Thiên trường trông ra (Thiên Trường  vãn vọng) của Trần Nhân Tông">
            <a:extLst>
              <a:ext uri="{FF2B5EF4-FFF2-40B4-BE49-F238E27FC236}">
                <a16:creationId xmlns:a16="http://schemas.microsoft.com/office/drawing/2014/main" id="{60FAB26D-577A-B190-41AA-35F69589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>
            <a:fillRect/>
          </a:stretch>
        </p:blipFill>
        <p:spPr bwMode="auto">
          <a:xfrm>
            <a:off x="1218490" y="1090395"/>
            <a:ext cx="3322973" cy="2489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6A4EDB10-81A0-9B3D-B40A-0CD8AD61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6" y="696124"/>
            <a:ext cx="1728284" cy="513163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sz="15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0609-1BE1-4DCF-7784-8BEDF358A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567" y="1068008"/>
            <a:ext cx="3179048" cy="2569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E2B66-6253-15C9-C904-F83F709E5368}"/>
              </a:ext>
            </a:extLst>
          </p:cNvPr>
          <p:cNvSpPr txBox="1"/>
          <p:nvPr/>
        </p:nvSpPr>
        <p:spPr>
          <a:xfrm>
            <a:off x="1218490" y="3616753"/>
            <a:ext cx="306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79973-BC45-E18C-7292-36661A5AAC6C}"/>
              </a:ext>
            </a:extLst>
          </p:cNvPr>
          <p:cNvSpPr txBox="1"/>
          <p:nvPr/>
        </p:nvSpPr>
        <p:spPr>
          <a:xfrm>
            <a:off x="4644802" y="3637091"/>
            <a:ext cx="3711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07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Cảm nhận bài thơ Buổi chiều đứng ở phủ Thiên trường trông ra (Thiên Trường  vãn vọng) của Trần Nhân Tông">
            <a:extLst>
              <a:ext uri="{FF2B5EF4-FFF2-40B4-BE49-F238E27FC236}">
                <a16:creationId xmlns:a16="http://schemas.microsoft.com/office/drawing/2014/main" id="{60FAB26D-577A-B190-41AA-35F69589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>
            <a:fillRect/>
          </a:stretch>
        </p:blipFill>
        <p:spPr bwMode="auto">
          <a:xfrm>
            <a:off x="6893315" y="340296"/>
            <a:ext cx="2252273" cy="4320480"/>
          </a:xfrm>
          <a:custGeom>
            <a:avLst/>
            <a:gdLst>
              <a:gd name="connsiteX0" fmla="*/ 2467554 w 4935107"/>
              <a:gd name="connsiteY0" fmla="*/ 0 h 3456969"/>
              <a:gd name="connsiteX1" fmla="*/ 4922368 w 4935107"/>
              <a:gd name="connsiteY1" fmla="*/ 1551758 h 3456969"/>
              <a:gd name="connsiteX2" fmla="*/ 4935107 w 4935107"/>
              <a:gd name="connsiteY2" fmla="*/ 1728472 h 3456969"/>
              <a:gd name="connsiteX3" fmla="*/ 4935107 w 4935107"/>
              <a:gd name="connsiteY3" fmla="*/ 1728499 h 3456969"/>
              <a:gd name="connsiteX4" fmla="*/ 4922368 w 4935107"/>
              <a:gd name="connsiteY4" fmla="*/ 1905213 h 3456969"/>
              <a:gd name="connsiteX5" fmla="*/ 2719847 w 4935107"/>
              <a:gd name="connsiteY5" fmla="*/ 3448046 h 3456969"/>
              <a:gd name="connsiteX6" fmla="*/ 2467582 w 4935107"/>
              <a:gd name="connsiteY6" fmla="*/ 3456969 h 3456969"/>
              <a:gd name="connsiteX7" fmla="*/ 2467527 w 4935107"/>
              <a:gd name="connsiteY7" fmla="*/ 3456969 h 3456969"/>
              <a:gd name="connsiteX8" fmla="*/ 2215261 w 4935107"/>
              <a:gd name="connsiteY8" fmla="*/ 3448046 h 3456969"/>
              <a:gd name="connsiteX9" fmla="*/ 0 w 4935107"/>
              <a:gd name="connsiteY9" fmla="*/ 1728485 h 3456969"/>
              <a:gd name="connsiteX10" fmla="*/ 2467554 w 4935107"/>
              <a:gd name="connsiteY10" fmla="*/ 0 h 345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5107" h="3456969">
                <a:moveTo>
                  <a:pt x="2467554" y="0"/>
                </a:moveTo>
                <a:cubicBezTo>
                  <a:pt x="3745171" y="0"/>
                  <a:pt x="4796005" y="680158"/>
                  <a:pt x="4922368" y="1551758"/>
                </a:cubicBezTo>
                <a:lnTo>
                  <a:pt x="4935107" y="1728472"/>
                </a:lnTo>
                <a:lnTo>
                  <a:pt x="4935107" y="1728499"/>
                </a:lnTo>
                <a:lnTo>
                  <a:pt x="4922368" y="1905213"/>
                </a:lnTo>
                <a:cubicBezTo>
                  <a:pt x="4804429" y="2718705"/>
                  <a:pt x="3881174" y="3365432"/>
                  <a:pt x="2719847" y="3448046"/>
                </a:cubicBezTo>
                <a:lnTo>
                  <a:pt x="2467582" y="3456969"/>
                </a:lnTo>
                <a:lnTo>
                  <a:pt x="2467527" y="3456969"/>
                </a:lnTo>
                <a:lnTo>
                  <a:pt x="2215261" y="3448046"/>
                </a:lnTo>
                <a:cubicBezTo>
                  <a:pt x="970983" y="3359531"/>
                  <a:pt x="0" y="2623438"/>
                  <a:pt x="0" y="1728485"/>
                </a:cubicBezTo>
                <a:cubicBezTo>
                  <a:pt x="0" y="773869"/>
                  <a:pt x="1104762" y="0"/>
                  <a:pt x="246755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9E3B075-41BF-6B48-296A-7FAD29332996}"/>
              </a:ext>
            </a:extLst>
          </p:cNvPr>
          <p:cNvSpPr txBox="1"/>
          <p:nvPr/>
        </p:nvSpPr>
        <p:spPr>
          <a:xfrm>
            <a:off x="884570" y="2140496"/>
            <a:ext cx="620850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428258-BEA8-9C09-6C73-F414B4C0B763}"/>
              </a:ext>
            </a:extLst>
          </p:cNvPr>
          <p:cNvSpPr txBox="1"/>
          <p:nvPr/>
        </p:nvSpPr>
        <p:spPr>
          <a:xfrm>
            <a:off x="972394" y="700336"/>
            <a:ext cx="57290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6" algn="just">
              <a:tabLst>
                <a:tab pos="383432" algn="l"/>
              </a:tabLst>
            </a:pP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sáo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endParaRPr lang="en-US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A8871DCA-1ACC-04E4-B272-6A874527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64" y="1558712"/>
            <a:ext cx="5506342" cy="416213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/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endParaRPr lang="en-US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28EBE234-3E5C-4955-AF67-FDFF10A27243}"/>
              </a:ext>
            </a:extLst>
          </p:cNvPr>
          <p:cNvSpPr txBox="1"/>
          <p:nvPr/>
        </p:nvSpPr>
        <p:spPr>
          <a:xfrm>
            <a:off x="972393" y="1115834"/>
            <a:ext cx="57290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6" algn="just">
              <a:tabLst>
                <a:tab pos="383432" algn="l"/>
              </a:tabLst>
            </a:pP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1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</a:t>
            </a:r>
            <a:endParaRPr lang="en-US" sz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3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7C25BF1-FEFB-3790-6A6F-1B9C49BE4599}"/>
              </a:ext>
            </a:extLst>
          </p:cNvPr>
          <p:cNvSpPr txBox="1"/>
          <p:nvPr/>
        </p:nvSpPr>
        <p:spPr>
          <a:xfrm>
            <a:off x="858023" y="612085"/>
            <a:ext cx="5947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0DF8EC-1EB6-D421-68EC-ECCF0C0498B0}"/>
              </a:ext>
            </a:extLst>
          </p:cNvPr>
          <p:cNvSpPr/>
          <p:nvPr/>
        </p:nvSpPr>
        <p:spPr>
          <a:xfrm>
            <a:off x="858023" y="1802190"/>
            <a:ext cx="1636127" cy="1564766"/>
          </a:xfrm>
          <a:prstGeom prst="ellipse">
            <a:avLst/>
          </a:prstGeom>
          <a:solidFill>
            <a:srgbClr val="FFFFFF"/>
          </a:solidFill>
          <a:ln w="76200" cap="flat" cmpd="sng" algn="ctr">
            <a:solidFill>
              <a:srgbClr val="78CD1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Không</a:t>
            </a:r>
            <a:r>
              <a:rPr lang="en-SG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SG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gian</a:t>
            </a:r>
            <a:endParaRPr lang="en-SG" sz="2400" b="1" kern="0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40890BA-E0F8-A5C3-7FA5-5976A48CD079}"/>
              </a:ext>
            </a:extLst>
          </p:cNvPr>
          <p:cNvSpPr/>
          <p:nvPr/>
        </p:nvSpPr>
        <p:spPr>
          <a:xfrm>
            <a:off x="2863751" y="1592843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A0F9BF-0CDD-0BC1-52ED-DBDFE3289A7C}"/>
              </a:ext>
            </a:extLst>
          </p:cNvPr>
          <p:cNvSpPr/>
          <p:nvPr/>
        </p:nvSpPr>
        <p:spPr>
          <a:xfrm>
            <a:off x="2933989" y="2281746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17BD9F0-B275-FCD9-420F-C5DAF49F71FA}"/>
              </a:ext>
            </a:extLst>
          </p:cNvPr>
          <p:cNvSpPr/>
          <p:nvPr/>
        </p:nvSpPr>
        <p:spPr>
          <a:xfrm>
            <a:off x="2960449" y="3091533"/>
            <a:ext cx="2742073" cy="454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94E01C5-377C-1AEC-1826-2200CD966DEB}"/>
              </a:ext>
            </a:extLst>
          </p:cNvPr>
          <p:cNvSpPr/>
          <p:nvPr/>
        </p:nvSpPr>
        <p:spPr>
          <a:xfrm>
            <a:off x="2573138" y="1699296"/>
            <a:ext cx="232192" cy="1619574"/>
          </a:xfrm>
          <a:custGeom>
            <a:avLst/>
            <a:gdLst>
              <a:gd name="connsiteX0" fmla="*/ 239346 w 309536"/>
              <a:gd name="connsiteY0" fmla="*/ 0 h 2159057"/>
              <a:gd name="connsiteX1" fmla="*/ 309536 w 309536"/>
              <a:gd name="connsiteY1" fmla="*/ 70191 h 2159057"/>
              <a:gd name="connsiteX2" fmla="*/ 239346 w 309536"/>
              <a:gd name="connsiteY2" fmla="*/ 140381 h 2159057"/>
              <a:gd name="connsiteX3" fmla="*/ 239346 w 309536"/>
              <a:gd name="connsiteY3" fmla="*/ 105286 h 2159057"/>
              <a:gd name="connsiteX4" fmla="*/ 45719 w 309536"/>
              <a:gd name="connsiteY4" fmla="*/ 105286 h 2159057"/>
              <a:gd name="connsiteX5" fmla="*/ 45719 w 309536"/>
              <a:gd name="connsiteY5" fmla="*/ 1041573 h 2159057"/>
              <a:gd name="connsiteX6" fmla="*/ 232624 w 309536"/>
              <a:gd name="connsiteY6" fmla="*/ 1041573 h 2159057"/>
              <a:gd name="connsiteX7" fmla="*/ 232624 w 309536"/>
              <a:gd name="connsiteY7" fmla="*/ 1006478 h 2159057"/>
              <a:gd name="connsiteX8" fmla="*/ 302814 w 309536"/>
              <a:gd name="connsiteY8" fmla="*/ 1076669 h 2159057"/>
              <a:gd name="connsiteX9" fmla="*/ 232624 w 309536"/>
              <a:gd name="connsiteY9" fmla="*/ 1146859 h 2159057"/>
              <a:gd name="connsiteX10" fmla="*/ 232624 w 309536"/>
              <a:gd name="connsiteY10" fmla="*/ 1111764 h 2159057"/>
              <a:gd name="connsiteX11" fmla="*/ 45719 w 309536"/>
              <a:gd name="connsiteY11" fmla="*/ 1111764 h 2159057"/>
              <a:gd name="connsiteX12" fmla="*/ 45719 w 309536"/>
              <a:gd name="connsiteY12" fmla="*/ 2053771 h 2159057"/>
              <a:gd name="connsiteX13" fmla="*/ 226419 w 309536"/>
              <a:gd name="connsiteY13" fmla="*/ 2053771 h 2159057"/>
              <a:gd name="connsiteX14" fmla="*/ 226419 w 309536"/>
              <a:gd name="connsiteY14" fmla="*/ 2018676 h 2159057"/>
              <a:gd name="connsiteX15" fmla="*/ 296609 w 309536"/>
              <a:gd name="connsiteY15" fmla="*/ 2088867 h 2159057"/>
              <a:gd name="connsiteX16" fmla="*/ 226419 w 309536"/>
              <a:gd name="connsiteY16" fmla="*/ 2159057 h 2159057"/>
              <a:gd name="connsiteX17" fmla="*/ 226419 w 309536"/>
              <a:gd name="connsiteY17" fmla="*/ 2123962 h 2159057"/>
              <a:gd name="connsiteX18" fmla="*/ 9932 w 309536"/>
              <a:gd name="connsiteY18" fmla="*/ 2123962 h 2159057"/>
              <a:gd name="connsiteX19" fmla="*/ 9932 w 309536"/>
              <a:gd name="connsiteY19" fmla="*/ 2119665 h 2159057"/>
              <a:gd name="connsiteX20" fmla="*/ 0 w 309536"/>
              <a:gd name="connsiteY20" fmla="*/ 2119665 h 2159057"/>
              <a:gd name="connsiteX21" fmla="*/ 0 w 309536"/>
              <a:gd name="connsiteY21" fmla="*/ 33673 h 2159057"/>
              <a:gd name="connsiteX22" fmla="*/ 45719 w 309536"/>
              <a:gd name="connsiteY22" fmla="*/ 33673 h 2159057"/>
              <a:gd name="connsiteX23" fmla="*/ 45719 w 309536"/>
              <a:gd name="connsiteY23" fmla="*/ 35095 h 2159057"/>
              <a:gd name="connsiteX24" fmla="*/ 239346 w 309536"/>
              <a:gd name="connsiteY24" fmla="*/ 35095 h 21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9536" h="2159057">
                <a:moveTo>
                  <a:pt x="239346" y="0"/>
                </a:moveTo>
                <a:lnTo>
                  <a:pt x="309536" y="70191"/>
                </a:lnTo>
                <a:lnTo>
                  <a:pt x="239346" y="140381"/>
                </a:lnTo>
                <a:lnTo>
                  <a:pt x="239346" y="105286"/>
                </a:lnTo>
                <a:lnTo>
                  <a:pt x="45719" y="105286"/>
                </a:lnTo>
                <a:lnTo>
                  <a:pt x="45719" y="1041573"/>
                </a:lnTo>
                <a:lnTo>
                  <a:pt x="232624" y="1041573"/>
                </a:lnTo>
                <a:lnTo>
                  <a:pt x="232624" y="1006478"/>
                </a:lnTo>
                <a:lnTo>
                  <a:pt x="302814" y="1076669"/>
                </a:lnTo>
                <a:lnTo>
                  <a:pt x="232624" y="1146859"/>
                </a:lnTo>
                <a:lnTo>
                  <a:pt x="232624" y="1111764"/>
                </a:lnTo>
                <a:lnTo>
                  <a:pt x="45719" y="1111764"/>
                </a:lnTo>
                <a:lnTo>
                  <a:pt x="45719" y="2053771"/>
                </a:lnTo>
                <a:lnTo>
                  <a:pt x="226419" y="2053771"/>
                </a:lnTo>
                <a:lnTo>
                  <a:pt x="226419" y="2018676"/>
                </a:lnTo>
                <a:lnTo>
                  <a:pt x="296609" y="2088867"/>
                </a:lnTo>
                <a:lnTo>
                  <a:pt x="226419" y="2159057"/>
                </a:lnTo>
                <a:lnTo>
                  <a:pt x="226419" y="2123962"/>
                </a:lnTo>
                <a:lnTo>
                  <a:pt x="9932" y="2123962"/>
                </a:lnTo>
                <a:lnTo>
                  <a:pt x="9932" y="2119665"/>
                </a:lnTo>
                <a:lnTo>
                  <a:pt x="0" y="2119665"/>
                </a:lnTo>
                <a:lnTo>
                  <a:pt x="0" y="33673"/>
                </a:lnTo>
                <a:lnTo>
                  <a:pt x="45719" y="33673"/>
                </a:lnTo>
                <a:lnTo>
                  <a:pt x="45719" y="35095"/>
                </a:lnTo>
                <a:lnTo>
                  <a:pt x="239346" y="35095"/>
                </a:lnTo>
                <a:close/>
              </a:path>
            </a:pathLst>
          </a:custGeom>
          <a:solidFill>
            <a:srgbClr val="9FFF45"/>
          </a:solidFill>
          <a:ln>
            <a:solidFill>
              <a:srgbClr val="95F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2" name="Hình ảnh 8" descr="Top 10 Bài văn phân tích bài &quot;Buổi chiều đứng ở phủ Thiên Trường trông ra&quot;  của Trần Nhân Tông - toplist.vn">
            <a:extLst>
              <a:ext uri="{FF2B5EF4-FFF2-40B4-BE49-F238E27FC236}">
                <a16:creationId xmlns:a16="http://schemas.microsoft.com/office/drawing/2014/main" id="{443AB7DE-F929-427E-7ED0-203231AD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/>
          <a:stretch>
            <a:fillRect/>
          </a:stretch>
        </p:blipFill>
        <p:spPr bwMode="auto">
          <a:xfrm>
            <a:off x="5364882" y="695"/>
            <a:ext cx="3898556" cy="5144393"/>
          </a:xfrm>
          <a:custGeom>
            <a:avLst/>
            <a:gdLst>
              <a:gd name="connsiteX0" fmla="*/ 1800680 w 5302293"/>
              <a:gd name="connsiteY0" fmla="*/ 37391 h 7024222"/>
              <a:gd name="connsiteX1" fmla="*/ 1744870 w 5302293"/>
              <a:gd name="connsiteY1" fmla="*/ 82039 h 7024222"/>
              <a:gd name="connsiteX2" fmla="*/ 1739720 w 5302293"/>
              <a:gd name="connsiteY2" fmla="*/ 83111 h 7024222"/>
              <a:gd name="connsiteX3" fmla="*/ 1853446 w 5302293"/>
              <a:gd name="connsiteY3" fmla="*/ 0 h 7024222"/>
              <a:gd name="connsiteX4" fmla="*/ 5302293 w 5302293"/>
              <a:gd name="connsiteY4" fmla="*/ 0 h 7024222"/>
              <a:gd name="connsiteX5" fmla="*/ 5302293 w 5302293"/>
              <a:gd name="connsiteY5" fmla="*/ 7024222 h 7024222"/>
              <a:gd name="connsiteX6" fmla="*/ 1712284 w 5302293"/>
              <a:gd name="connsiteY6" fmla="*/ 7024222 h 7024222"/>
              <a:gd name="connsiteX7" fmla="*/ 1707260 w 5302293"/>
              <a:gd name="connsiteY7" fmla="*/ 6988219 h 7024222"/>
              <a:gd name="connsiteX8" fmla="*/ 1678760 w 5302293"/>
              <a:gd name="connsiteY8" fmla="*/ 6880151 h 7024222"/>
              <a:gd name="connsiteX9" fmla="*/ 1617800 w 5302293"/>
              <a:gd name="connsiteY9" fmla="*/ 6758231 h 7024222"/>
              <a:gd name="connsiteX10" fmla="*/ 1556840 w 5302293"/>
              <a:gd name="connsiteY10" fmla="*/ 6666791 h 7024222"/>
              <a:gd name="connsiteX11" fmla="*/ 1526360 w 5302293"/>
              <a:gd name="connsiteY11" fmla="*/ 6605831 h 7024222"/>
              <a:gd name="connsiteX12" fmla="*/ 1480640 w 5302293"/>
              <a:gd name="connsiteY12" fmla="*/ 6560111 h 7024222"/>
              <a:gd name="connsiteX13" fmla="*/ 1465400 w 5302293"/>
              <a:gd name="connsiteY13" fmla="*/ 6483911 h 7024222"/>
              <a:gd name="connsiteX14" fmla="*/ 1389200 w 5302293"/>
              <a:gd name="connsiteY14" fmla="*/ 6392471 h 7024222"/>
              <a:gd name="connsiteX15" fmla="*/ 1343480 w 5302293"/>
              <a:gd name="connsiteY15" fmla="*/ 6346751 h 7024222"/>
              <a:gd name="connsiteX16" fmla="*/ 1282520 w 5302293"/>
              <a:gd name="connsiteY16" fmla="*/ 6240071 h 7024222"/>
              <a:gd name="connsiteX17" fmla="*/ 1236800 w 5302293"/>
              <a:gd name="connsiteY17" fmla="*/ 6209591 h 7024222"/>
              <a:gd name="connsiteX18" fmla="*/ 1175840 w 5302293"/>
              <a:gd name="connsiteY18" fmla="*/ 5874311 h 7024222"/>
              <a:gd name="connsiteX19" fmla="*/ 1221560 w 5302293"/>
              <a:gd name="connsiteY19" fmla="*/ 5721911 h 7024222"/>
              <a:gd name="connsiteX20" fmla="*/ 1252040 w 5302293"/>
              <a:gd name="connsiteY20" fmla="*/ 5660951 h 7024222"/>
              <a:gd name="connsiteX21" fmla="*/ 1282520 w 5302293"/>
              <a:gd name="connsiteY21" fmla="*/ 5432351 h 7024222"/>
              <a:gd name="connsiteX22" fmla="*/ 1236800 w 5302293"/>
              <a:gd name="connsiteY22" fmla="*/ 5325671 h 7024222"/>
              <a:gd name="connsiteX23" fmla="*/ 1175840 w 5302293"/>
              <a:gd name="connsiteY23" fmla="*/ 5173271 h 7024222"/>
              <a:gd name="connsiteX24" fmla="*/ 1038680 w 5302293"/>
              <a:gd name="connsiteY24" fmla="*/ 4975151 h 7024222"/>
              <a:gd name="connsiteX25" fmla="*/ 947240 w 5302293"/>
              <a:gd name="connsiteY25" fmla="*/ 4822751 h 7024222"/>
              <a:gd name="connsiteX26" fmla="*/ 718640 w 5302293"/>
              <a:gd name="connsiteY26" fmla="*/ 4624631 h 7024222"/>
              <a:gd name="connsiteX27" fmla="*/ 611960 w 5302293"/>
              <a:gd name="connsiteY27" fmla="*/ 4533191 h 7024222"/>
              <a:gd name="connsiteX28" fmla="*/ 520520 w 5302293"/>
              <a:gd name="connsiteY28" fmla="*/ 4472231 h 7024222"/>
              <a:gd name="connsiteX29" fmla="*/ 459560 w 5302293"/>
              <a:gd name="connsiteY29" fmla="*/ 4411271 h 7024222"/>
              <a:gd name="connsiteX30" fmla="*/ 383360 w 5302293"/>
              <a:gd name="connsiteY30" fmla="*/ 4350311 h 7024222"/>
              <a:gd name="connsiteX31" fmla="*/ 337640 w 5302293"/>
              <a:gd name="connsiteY31" fmla="*/ 4274111 h 7024222"/>
              <a:gd name="connsiteX32" fmla="*/ 246200 w 5302293"/>
              <a:gd name="connsiteY32" fmla="*/ 4228391 h 7024222"/>
              <a:gd name="connsiteX33" fmla="*/ 215720 w 5302293"/>
              <a:gd name="connsiteY33" fmla="*/ 4167431 h 7024222"/>
              <a:gd name="connsiteX34" fmla="*/ 124280 w 5302293"/>
              <a:gd name="connsiteY34" fmla="*/ 4015031 h 7024222"/>
              <a:gd name="connsiteX35" fmla="*/ 17600 w 5302293"/>
              <a:gd name="connsiteY35" fmla="*/ 3877871 h 7024222"/>
              <a:gd name="connsiteX36" fmla="*/ 2360 w 5302293"/>
              <a:gd name="connsiteY36" fmla="*/ 3374951 h 7024222"/>
              <a:gd name="connsiteX37" fmla="*/ 32840 w 5302293"/>
              <a:gd name="connsiteY37" fmla="*/ 3283511 h 7024222"/>
              <a:gd name="connsiteX38" fmla="*/ 48080 w 5302293"/>
              <a:gd name="connsiteY38" fmla="*/ 3161591 h 7024222"/>
              <a:gd name="connsiteX39" fmla="*/ 78560 w 5302293"/>
              <a:gd name="connsiteY39" fmla="*/ 3009191 h 7024222"/>
              <a:gd name="connsiteX40" fmla="*/ 139520 w 5302293"/>
              <a:gd name="connsiteY40" fmla="*/ 2902511 h 7024222"/>
              <a:gd name="connsiteX41" fmla="*/ 200480 w 5302293"/>
              <a:gd name="connsiteY41" fmla="*/ 2811071 h 7024222"/>
              <a:gd name="connsiteX42" fmla="*/ 230960 w 5302293"/>
              <a:gd name="connsiteY42" fmla="*/ 2155751 h 7024222"/>
              <a:gd name="connsiteX43" fmla="*/ 215720 w 5302293"/>
              <a:gd name="connsiteY43" fmla="*/ 2094791 h 7024222"/>
              <a:gd name="connsiteX44" fmla="*/ 200480 w 5302293"/>
              <a:gd name="connsiteY44" fmla="*/ 1759511 h 7024222"/>
              <a:gd name="connsiteX45" fmla="*/ 291920 w 5302293"/>
              <a:gd name="connsiteY45" fmla="*/ 1637591 h 7024222"/>
              <a:gd name="connsiteX46" fmla="*/ 352880 w 5302293"/>
              <a:gd name="connsiteY46" fmla="*/ 1530911 h 7024222"/>
              <a:gd name="connsiteX47" fmla="*/ 413840 w 5302293"/>
              <a:gd name="connsiteY47" fmla="*/ 1454711 h 7024222"/>
              <a:gd name="connsiteX48" fmla="*/ 459560 w 5302293"/>
              <a:gd name="connsiteY48" fmla="*/ 1378511 h 7024222"/>
              <a:gd name="connsiteX49" fmla="*/ 535760 w 5302293"/>
              <a:gd name="connsiteY49" fmla="*/ 1271831 h 7024222"/>
              <a:gd name="connsiteX50" fmla="*/ 581480 w 5302293"/>
              <a:gd name="connsiteY50" fmla="*/ 1256591 h 7024222"/>
              <a:gd name="connsiteX51" fmla="*/ 596720 w 5302293"/>
              <a:gd name="connsiteY51" fmla="*/ 1210871 h 7024222"/>
              <a:gd name="connsiteX52" fmla="*/ 627200 w 5302293"/>
              <a:gd name="connsiteY52" fmla="*/ 1165151 h 7024222"/>
              <a:gd name="connsiteX53" fmla="*/ 642440 w 5302293"/>
              <a:gd name="connsiteY53" fmla="*/ 1073711 h 7024222"/>
              <a:gd name="connsiteX54" fmla="*/ 718640 w 5302293"/>
              <a:gd name="connsiteY54" fmla="*/ 860351 h 7024222"/>
              <a:gd name="connsiteX55" fmla="*/ 749120 w 5302293"/>
              <a:gd name="connsiteY55" fmla="*/ 814631 h 7024222"/>
              <a:gd name="connsiteX56" fmla="*/ 794840 w 5302293"/>
              <a:gd name="connsiteY56" fmla="*/ 738431 h 7024222"/>
              <a:gd name="connsiteX57" fmla="*/ 871040 w 5302293"/>
              <a:gd name="connsiteY57" fmla="*/ 646991 h 7024222"/>
              <a:gd name="connsiteX58" fmla="*/ 916760 w 5302293"/>
              <a:gd name="connsiteY58" fmla="*/ 601271 h 7024222"/>
              <a:gd name="connsiteX59" fmla="*/ 977720 w 5302293"/>
              <a:gd name="connsiteY59" fmla="*/ 570791 h 7024222"/>
              <a:gd name="connsiteX60" fmla="*/ 1023440 w 5302293"/>
              <a:gd name="connsiteY60" fmla="*/ 525071 h 7024222"/>
              <a:gd name="connsiteX61" fmla="*/ 1084400 w 5302293"/>
              <a:gd name="connsiteY61" fmla="*/ 494591 h 7024222"/>
              <a:gd name="connsiteX62" fmla="*/ 1099640 w 5302293"/>
              <a:gd name="connsiteY62" fmla="*/ 433631 h 7024222"/>
              <a:gd name="connsiteX63" fmla="*/ 1206320 w 5302293"/>
              <a:gd name="connsiteY63" fmla="*/ 326951 h 7024222"/>
              <a:gd name="connsiteX64" fmla="*/ 1313000 w 5302293"/>
              <a:gd name="connsiteY64" fmla="*/ 205031 h 7024222"/>
              <a:gd name="connsiteX65" fmla="*/ 1389200 w 5302293"/>
              <a:gd name="connsiteY65" fmla="*/ 144071 h 7024222"/>
              <a:gd name="connsiteX66" fmla="*/ 1724480 w 5302293"/>
              <a:gd name="connsiteY66" fmla="*/ 98351 h 7024222"/>
              <a:gd name="connsiteX67" fmla="*/ 1744870 w 5302293"/>
              <a:gd name="connsiteY67" fmla="*/ 82039 h 7024222"/>
              <a:gd name="connsiteX68" fmla="*/ 1749017 w 5302293"/>
              <a:gd name="connsiteY68" fmla="*/ 81175 h 7024222"/>
              <a:gd name="connsiteX69" fmla="*/ 1815920 w 5302293"/>
              <a:gd name="connsiteY69" fmla="*/ 52631 h 7024222"/>
              <a:gd name="connsiteX70" fmla="*/ 1845788 w 5302293"/>
              <a:gd name="connsiteY70" fmla="*/ 13229 h 70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02293" h="7024222">
                <a:moveTo>
                  <a:pt x="1800680" y="37391"/>
                </a:moveTo>
                <a:lnTo>
                  <a:pt x="1744870" y="82039"/>
                </a:lnTo>
                <a:lnTo>
                  <a:pt x="1739720" y="83111"/>
                </a:lnTo>
                <a:close/>
                <a:moveTo>
                  <a:pt x="1853446" y="0"/>
                </a:moveTo>
                <a:lnTo>
                  <a:pt x="5302293" y="0"/>
                </a:lnTo>
                <a:lnTo>
                  <a:pt x="5302293" y="7024222"/>
                </a:lnTo>
                <a:lnTo>
                  <a:pt x="1712284" y="7024222"/>
                </a:lnTo>
                <a:lnTo>
                  <a:pt x="1707260" y="6988219"/>
                </a:lnTo>
                <a:cubicBezTo>
                  <a:pt x="1702675" y="6957683"/>
                  <a:pt x="1696210" y="6926684"/>
                  <a:pt x="1678760" y="6880151"/>
                </a:cubicBezTo>
                <a:cubicBezTo>
                  <a:pt x="1662806" y="6837607"/>
                  <a:pt x="1638120" y="6798871"/>
                  <a:pt x="1617800" y="6758231"/>
                </a:cubicBezTo>
                <a:cubicBezTo>
                  <a:pt x="1601417" y="6725466"/>
                  <a:pt x="1575687" y="6698203"/>
                  <a:pt x="1556840" y="6666791"/>
                </a:cubicBezTo>
                <a:cubicBezTo>
                  <a:pt x="1545151" y="6647310"/>
                  <a:pt x="1539565" y="6624318"/>
                  <a:pt x="1526360" y="6605831"/>
                </a:cubicBezTo>
                <a:cubicBezTo>
                  <a:pt x="1513833" y="6588293"/>
                  <a:pt x="1490279" y="6579388"/>
                  <a:pt x="1480640" y="6560111"/>
                </a:cubicBezTo>
                <a:cubicBezTo>
                  <a:pt x="1469056" y="6536943"/>
                  <a:pt x="1479129" y="6505877"/>
                  <a:pt x="1465400" y="6483911"/>
                </a:cubicBezTo>
                <a:cubicBezTo>
                  <a:pt x="1346774" y="6294110"/>
                  <a:pt x="1440815" y="6547316"/>
                  <a:pt x="1389200" y="6392471"/>
                </a:cubicBezTo>
                <a:cubicBezTo>
                  <a:pt x="1373960" y="6377231"/>
                  <a:pt x="1357278" y="6363308"/>
                  <a:pt x="1343480" y="6346751"/>
                </a:cubicBezTo>
                <a:cubicBezTo>
                  <a:pt x="1316554" y="6314440"/>
                  <a:pt x="1301153" y="6277336"/>
                  <a:pt x="1282520" y="6240071"/>
                </a:cubicBezTo>
                <a:cubicBezTo>
                  <a:pt x="1267280" y="6229911"/>
                  <a:pt x="1248720" y="6223498"/>
                  <a:pt x="1236800" y="6209591"/>
                </a:cubicBezTo>
                <a:cubicBezTo>
                  <a:pt x="1149421" y="6107648"/>
                  <a:pt x="1184498" y="6021496"/>
                  <a:pt x="1175840" y="5874311"/>
                </a:cubicBezTo>
                <a:cubicBezTo>
                  <a:pt x="1192993" y="5788544"/>
                  <a:pt x="1185105" y="5803934"/>
                  <a:pt x="1221560" y="5721911"/>
                </a:cubicBezTo>
                <a:cubicBezTo>
                  <a:pt x="1230787" y="5701151"/>
                  <a:pt x="1244856" y="5682504"/>
                  <a:pt x="1252040" y="5660951"/>
                </a:cubicBezTo>
                <a:cubicBezTo>
                  <a:pt x="1270077" y="5606839"/>
                  <a:pt x="1278923" y="5468323"/>
                  <a:pt x="1282520" y="5432351"/>
                </a:cubicBezTo>
                <a:cubicBezTo>
                  <a:pt x="1253438" y="5345104"/>
                  <a:pt x="1283880" y="5429248"/>
                  <a:pt x="1236800" y="5325671"/>
                </a:cubicBezTo>
                <a:cubicBezTo>
                  <a:pt x="1193427" y="5230250"/>
                  <a:pt x="1199712" y="5244888"/>
                  <a:pt x="1175840" y="5173271"/>
                </a:cubicBezTo>
                <a:cubicBezTo>
                  <a:pt x="1113411" y="5090033"/>
                  <a:pt x="1109033" y="5086543"/>
                  <a:pt x="1038680" y="4975151"/>
                </a:cubicBezTo>
                <a:cubicBezTo>
                  <a:pt x="1007045" y="4925062"/>
                  <a:pt x="977720" y="4873551"/>
                  <a:pt x="947240" y="4822751"/>
                </a:cubicBezTo>
                <a:cubicBezTo>
                  <a:pt x="908349" y="4757932"/>
                  <a:pt x="776029" y="4667673"/>
                  <a:pt x="718640" y="4624631"/>
                </a:cubicBezTo>
                <a:cubicBezTo>
                  <a:pt x="620405" y="4591886"/>
                  <a:pt x="726805" y="4636552"/>
                  <a:pt x="611960" y="4533191"/>
                </a:cubicBezTo>
                <a:cubicBezTo>
                  <a:pt x="584731" y="4508685"/>
                  <a:pt x="549125" y="4495115"/>
                  <a:pt x="520520" y="4472231"/>
                </a:cubicBezTo>
                <a:cubicBezTo>
                  <a:pt x="498080" y="4454279"/>
                  <a:pt x="481038" y="4430363"/>
                  <a:pt x="459560" y="4411271"/>
                </a:cubicBezTo>
                <a:cubicBezTo>
                  <a:pt x="435248" y="4389661"/>
                  <a:pt x="404970" y="4374623"/>
                  <a:pt x="383360" y="4350311"/>
                </a:cubicBezTo>
                <a:cubicBezTo>
                  <a:pt x="363681" y="4328172"/>
                  <a:pt x="352880" y="4299511"/>
                  <a:pt x="337640" y="4274111"/>
                </a:cubicBezTo>
                <a:cubicBezTo>
                  <a:pt x="307160" y="4258871"/>
                  <a:pt x="271846" y="4250831"/>
                  <a:pt x="246200" y="4228391"/>
                </a:cubicBezTo>
                <a:cubicBezTo>
                  <a:pt x="229103" y="4213431"/>
                  <a:pt x="227409" y="4186912"/>
                  <a:pt x="215720" y="4167431"/>
                </a:cubicBezTo>
                <a:cubicBezTo>
                  <a:pt x="105377" y="3983526"/>
                  <a:pt x="193953" y="4154377"/>
                  <a:pt x="124280" y="4015031"/>
                </a:cubicBezTo>
                <a:cubicBezTo>
                  <a:pt x="98377" y="3963225"/>
                  <a:pt x="28438" y="3934769"/>
                  <a:pt x="17600" y="3877871"/>
                </a:cubicBezTo>
                <a:cubicBezTo>
                  <a:pt x="-13782" y="3713116"/>
                  <a:pt x="7440" y="3542591"/>
                  <a:pt x="2360" y="3374951"/>
                </a:cubicBezTo>
                <a:cubicBezTo>
                  <a:pt x="12520" y="3344471"/>
                  <a:pt x="26108" y="3314927"/>
                  <a:pt x="32840" y="3283511"/>
                </a:cubicBezTo>
                <a:cubicBezTo>
                  <a:pt x="41422" y="3243464"/>
                  <a:pt x="41347" y="3201990"/>
                  <a:pt x="48080" y="3161591"/>
                </a:cubicBezTo>
                <a:cubicBezTo>
                  <a:pt x="56597" y="3110490"/>
                  <a:pt x="68400" y="3059991"/>
                  <a:pt x="78560" y="3009191"/>
                </a:cubicBezTo>
                <a:cubicBezTo>
                  <a:pt x="98880" y="2973631"/>
                  <a:pt x="118055" y="2937392"/>
                  <a:pt x="139520" y="2902511"/>
                </a:cubicBezTo>
                <a:cubicBezTo>
                  <a:pt x="158719" y="2871313"/>
                  <a:pt x="196028" y="2847432"/>
                  <a:pt x="200480" y="2811071"/>
                </a:cubicBezTo>
                <a:cubicBezTo>
                  <a:pt x="227058" y="2594016"/>
                  <a:pt x="226308" y="2374378"/>
                  <a:pt x="230960" y="2155751"/>
                </a:cubicBezTo>
                <a:cubicBezTo>
                  <a:pt x="231406" y="2134810"/>
                  <a:pt x="217326" y="2115675"/>
                  <a:pt x="215720" y="2094791"/>
                </a:cubicBezTo>
                <a:cubicBezTo>
                  <a:pt x="207140" y="1983245"/>
                  <a:pt x="205560" y="1871271"/>
                  <a:pt x="200480" y="1759511"/>
                </a:cubicBezTo>
                <a:cubicBezTo>
                  <a:pt x="296556" y="1599385"/>
                  <a:pt x="196684" y="1751875"/>
                  <a:pt x="291920" y="1637591"/>
                </a:cubicBezTo>
                <a:cubicBezTo>
                  <a:pt x="343883" y="1575235"/>
                  <a:pt x="303193" y="1605441"/>
                  <a:pt x="352880" y="1530911"/>
                </a:cubicBezTo>
                <a:cubicBezTo>
                  <a:pt x="370923" y="1503846"/>
                  <a:pt x="395186" y="1481359"/>
                  <a:pt x="413840" y="1454711"/>
                </a:cubicBezTo>
                <a:cubicBezTo>
                  <a:pt x="430827" y="1430444"/>
                  <a:pt x="441787" y="1402208"/>
                  <a:pt x="459560" y="1378511"/>
                </a:cubicBezTo>
                <a:cubicBezTo>
                  <a:pt x="552237" y="1254942"/>
                  <a:pt x="463078" y="1417195"/>
                  <a:pt x="535760" y="1271831"/>
                </a:cubicBezTo>
                <a:cubicBezTo>
                  <a:pt x="551000" y="1266751"/>
                  <a:pt x="570121" y="1267950"/>
                  <a:pt x="581480" y="1256591"/>
                </a:cubicBezTo>
                <a:cubicBezTo>
                  <a:pt x="592839" y="1245232"/>
                  <a:pt x="589536" y="1225239"/>
                  <a:pt x="596720" y="1210871"/>
                </a:cubicBezTo>
                <a:cubicBezTo>
                  <a:pt x="604911" y="1194488"/>
                  <a:pt x="621408" y="1182527"/>
                  <a:pt x="627200" y="1165151"/>
                </a:cubicBezTo>
                <a:cubicBezTo>
                  <a:pt x="636972" y="1135836"/>
                  <a:pt x="631347" y="1102552"/>
                  <a:pt x="642440" y="1073711"/>
                </a:cubicBezTo>
                <a:cubicBezTo>
                  <a:pt x="736441" y="829308"/>
                  <a:pt x="684260" y="1101013"/>
                  <a:pt x="718640" y="860351"/>
                </a:cubicBezTo>
                <a:cubicBezTo>
                  <a:pt x="728800" y="845111"/>
                  <a:pt x="739412" y="830163"/>
                  <a:pt x="749120" y="814631"/>
                </a:cubicBezTo>
                <a:cubicBezTo>
                  <a:pt x="764819" y="789512"/>
                  <a:pt x="777418" y="762387"/>
                  <a:pt x="794840" y="738431"/>
                </a:cubicBezTo>
                <a:cubicBezTo>
                  <a:pt x="818176" y="706344"/>
                  <a:pt x="844681" y="676645"/>
                  <a:pt x="871040" y="646991"/>
                </a:cubicBezTo>
                <a:cubicBezTo>
                  <a:pt x="885359" y="630882"/>
                  <a:pt x="899222" y="613798"/>
                  <a:pt x="916760" y="601271"/>
                </a:cubicBezTo>
                <a:cubicBezTo>
                  <a:pt x="935247" y="588066"/>
                  <a:pt x="959233" y="583996"/>
                  <a:pt x="977720" y="570791"/>
                </a:cubicBezTo>
                <a:cubicBezTo>
                  <a:pt x="995258" y="558264"/>
                  <a:pt x="1005902" y="537598"/>
                  <a:pt x="1023440" y="525071"/>
                </a:cubicBezTo>
                <a:cubicBezTo>
                  <a:pt x="1041927" y="511866"/>
                  <a:pt x="1069856" y="512044"/>
                  <a:pt x="1084400" y="494591"/>
                </a:cubicBezTo>
                <a:cubicBezTo>
                  <a:pt x="1097809" y="478500"/>
                  <a:pt x="1094560" y="453951"/>
                  <a:pt x="1099640" y="433631"/>
                </a:cubicBezTo>
                <a:cubicBezTo>
                  <a:pt x="1099640" y="433631"/>
                  <a:pt x="1172492" y="364162"/>
                  <a:pt x="1206320" y="326951"/>
                </a:cubicBezTo>
                <a:cubicBezTo>
                  <a:pt x="1255699" y="272634"/>
                  <a:pt x="1249447" y="250426"/>
                  <a:pt x="1313000" y="205031"/>
                </a:cubicBezTo>
                <a:cubicBezTo>
                  <a:pt x="1406688" y="138111"/>
                  <a:pt x="1314929" y="255478"/>
                  <a:pt x="1389200" y="144071"/>
                </a:cubicBezTo>
                <a:cubicBezTo>
                  <a:pt x="1529130" y="136297"/>
                  <a:pt x="1620573" y="167623"/>
                  <a:pt x="1724480" y="98351"/>
                </a:cubicBezTo>
                <a:lnTo>
                  <a:pt x="1744870" y="82039"/>
                </a:lnTo>
                <a:lnTo>
                  <a:pt x="1749017" y="81175"/>
                </a:lnTo>
                <a:cubicBezTo>
                  <a:pt x="1766099" y="77314"/>
                  <a:pt x="1802004" y="67708"/>
                  <a:pt x="1815920" y="52631"/>
                </a:cubicBezTo>
                <a:cubicBezTo>
                  <a:pt x="1827152" y="40464"/>
                  <a:pt x="1836877" y="27158"/>
                  <a:pt x="1845788" y="13229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075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>
            <a:extLst>
              <a:ext uri="{FF2B5EF4-FFF2-40B4-BE49-F238E27FC236}">
                <a16:creationId xmlns:a16="http://schemas.microsoft.com/office/drawing/2014/main" id="{737AF0B8-2197-B94F-C63F-A24690793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42" y="2199625"/>
            <a:ext cx="5112568" cy="83171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indent="9526" algn="just">
              <a:tabLst>
                <a:tab pos="385814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;...</a:t>
            </a:r>
            <a:endParaRPr lang="en-US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ADAE-3F8C-DD5D-D11B-9AB211A5D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95"/>
          <a:stretch>
            <a:fillRect/>
          </a:stretch>
        </p:blipFill>
        <p:spPr>
          <a:xfrm>
            <a:off x="5446115" y="248068"/>
            <a:ext cx="3699473" cy="4835167"/>
          </a:xfrm>
          <a:custGeom>
            <a:avLst/>
            <a:gdLst>
              <a:gd name="connsiteX0" fmla="*/ 0 w 7335061"/>
              <a:gd name="connsiteY0" fmla="*/ 0 h 5441984"/>
              <a:gd name="connsiteX1" fmla="*/ 7335061 w 7335061"/>
              <a:gd name="connsiteY1" fmla="*/ 0 h 5441984"/>
              <a:gd name="connsiteX2" fmla="*/ 7335061 w 7335061"/>
              <a:gd name="connsiteY2" fmla="*/ 5441984 h 5441984"/>
              <a:gd name="connsiteX3" fmla="*/ 1364603 w 7335061"/>
              <a:gd name="connsiteY3" fmla="*/ 5441984 h 5441984"/>
              <a:gd name="connsiteX4" fmla="*/ 1364603 w 7335061"/>
              <a:gd name="connsiteY4" fmla="*/ 5258078 h 5441984"/>
              <a:gd name="connsiteX5" fmla="*/ 1394583 w 7335061"/>
              <a:gd name="connsiteY5" fmla="*/ 5108176 h 5441984"/>
              <a:gd name="connsiteX6" fmla="*/ 1424563 w 7335061"/>
              <a:gd name="connsiteY6" fmla="*/ 4913304 h 5441984"/>
              <a:gd name="connsiteX7" fmla="*/ 1454544 w 7335061"/>
              <a:gd name="connsiteY7" fmla="*/ 4853343 h 5441984"/>
              <a:gd name="connsiteX8" fmla="*/ 1499514 w 7335061"/>
              <a:gd name="connsiteY8" fmla="*/ 4463599 h 5441984"/>
              <a:gd name="connsiteX9" fmla="*/ 1514504 w 7335061"/>
              <a:gd name="connsiteY9" fmla="*/ 4388648 h 5441984"/>
              <a:gd name="connsiteX10" fmla="*/ 1559475 w 7335061"/>
              <a:gd name="connsiteY10" fmla="*/ 4238746 h 5441984"/>
              <a:gd name="connsiteX11" fmla="*/ 1574465 w 7335061"/>
              <a:gd name="connsiteY11" fmla="*/ 3774051 h 5441984"/>
              <a:gd name="connsiteX12" fmla="*/ 1604445 w 7335061"/>
              <a:gd name="connsiteY12" fmla="*/ 3714091 h 5441984"/>
              <a:gd name="connsiteX13" fmla="*/ 1619435 w 7335061"/>
              <a:gd name="connsiteY13" fmla="*/ 3669120 h 5441984"/>
              <a:gd name="connsiteX14" fmla="*/ 1649416 w 7335061"/>
              <a:gd name="connsiteY14" fmla="*/ 3534209 h 5441984"/>
              <a:gd name="connsiteX15" fmla="*/ 1679396 w 7335061"/>
              <a:gd name="connsiteY15" fmla="*/ 3414287 h 5441984"/>
              <a:gd name="connsiteX16" fmla="*/ 1694386 w 7335061"/>
              <a:gd name="connsiteY16" fmla="*/ 3159455 h 5441984"/>
              <a:gd name="connsiteX17" fmla="*/ 1724367 w 7335061"/>
              <a:gd name="connsiteY17" fmla="*/ 3024543 h 5441984"/>
              <a:gd name="connsiteX18" fmla="*/ 1754347 w 7335061"/>
              <a:gd name="connsiteY18" fmla="*/ 2784701 h 5441984"/>
              <a:gd name="connsiteX19" fmla="*/ 1784327 w 7335061"/>
              <a:gd name="connsiteY19" fmla="*/ 2754720 h 5441984"/>
              <a:gd name="connsiteX20" fmla="*/ 1799317 w 7335061"/>
              <a:gd name="connsiteY20" fmla="*/ 2679769 h 5441984"/>
              <a:gd name="connsiteX21" fmla="*/ 1844288 w 7335061"/>
              <a:gd name="connsiteY21" fmla="*/ 2619809 h 5441984"/>
              <a:gd name="connsiteX22" fmla="*/ 1844288 w 7335061"/>
              <a:gd name="connsiteY22" fmla="*/ 2349986 h 5441984"/>
              <a:gd name="connsiteX23" fmla="*/ 1769337 w 7335061"/>
              <a:gd name="connsiteY23" fmla="*/ 2245055 h 5441984"/>
              <a:gd name="connsiteX24" fmla="*/ 1739357 w 7335061"/>
              <a:gd name="connsiteY24" fmla="*/ 2200084 h 5441984"/>
              <a:gd name="connsiteX25" fmla="*/ 1724367 w 7335061"/>
              <a:gd name="connsiteY25" fmla="*/ 2140123 h 5441984"/>
              <a:gd name="connsiteX26" fmla="*/ 1694386 w 7335061"/>
              <a:gd name="connsiteY26" fmla="*/ 2080163 h 5441984"/>
              <a:gd name="connsiteX27" fmla="*/ 1679396 w 7335061"/>
              <a:gd name="connsiteY27" fmla="*/ 2035192 h 5441984"/>
              <a:gd name="connsiteX28" fmla="*/ 1634426 w 7335061"/>
              <a:gd name="connsiteY28" fmla="*/ 2005212 h 5441984"/>
              <a:gd name="connsiteX29" fmla="*/ 1589455 w 7335061"/>
              <a:gd name="connsiteY29" fmla="*/ 1915271 h 5441984"/>
              <a:gd name="connsiteX30" fmla="*/ 1514504 w 7335061"/>
              <a:gd name="connsiteY30" fmla="*/ 1840320 h 5441984"/>
              <a:gd name="connsiteX31" fmla="*/ 1439553 w 7335061"/>
              <a:gd name="connsiteY31" fmla="*/ 1735389 h 5441984"/>
              <a:gd name="connsiteX32" fmla="*/ 1394583 w 7335061"/>
              <a:gd name="connsiteY32" fmla="*/ 1720399 h 5441984"/>
              <a:gd name="connsiteX33" fmla="*/ 1379593 w 7335061"/>
              <a:gd name="connsiteY33" fmla="*/ 1675428 h 5441984"/>
              <a:gd name="connsiteX34" fmla="*/ 1349612 w 7335061"/>
              <a:gd name="connsiteY34" fmla="*/ 1630458 h 5441984"/>
              <a:gd name="connsiteX35" fmla="*/ 1304642 w 7335061"/>
              <a:gd name="connsiteY35" fmla="*/ 1615468 h 5441984"/>
              <a:gd name="connsiteX36" fmla="*/ 1214701 w 7335061"/>
              <a:gd name="connsiteY36" fmla="*/ 1510537 h 5441984"/>
              <a:gd name="connsiteX37" fmla="*/ 1124760 w 7335061"/>
              <a:gd name="connsiteY37" fmla="*/ 1435586 h 5441984"/>
              <a:gd name="connsiteX38" fmla="*/ 1094780 w 7335061"/>
              <a:gd name="connsiteY38" fmla="*/ 1390615 h 5441984"/>
              <a:gd name="connsiteX39" fmla="*/ 1034819 w 7335061"/>
              <a:gd name="connsiteY39" fmla="*/ 1315664 h 5441984"/>
              <a:gd name="connsiteX40" fmla="*/ 1019829 w 7335061"/>
              <a:gd name="connsiteY40" fmla="*/ 1270694 h 5441984"/>
              <a:gd name="connsiteX41" fmla="*/ 974858 w 7335061"/>
              <a:gd name="connsiteY41" fmla="*/ 1150773 h 5441984"/>
              <a:gd name="connsiteX42" fmla="*/ 914898 w 7335061"/>
              <a:gd name="connsiteY42" fmla="*/ 1045842 h 5441984"/>
              <a:gd name="connsiteX43" fmla="*/ 839947 w 7335061"/>
              <a:gd name="connsiteY43" fmla="*/ 970891 h 5441984"/>
              <a:gd name="connsiteX44" fmla="*/ 824957 w 7335061"/>
              <a:gd name="connsiteY44" fmla="*/ 925920 h 5441984"/>
              <a:gd name="connsiteX45" fmla="*/ 720026 w 7335061"/>
              <a:gd name="connsiteY45" fmla="*/ 820989 h 5441984"/>
              <a:gd name="connsiteX46" fmla="*/ 705035 w 7335061"/>
              <a:gd name="connsiteY46" fmla="*/ 776019 h 5441984"/>
              <a:gd name="connsiteX47" fmla="*/ 480183 w 7335061"/>
              <a:gd name="connsiteY47" fmla="*/ 641107 h 5441984"/>
              <a:gd name="connsiteX48" fmla="*/ 450203 w 7335061"/>
              <a:gd name="connsiteY48" fmla="*/ 596137 h 5441984"/>
              <a:gd name="connsiteX49" fmla="*/ 390242 w 7335061"/>
              <a:gd name="connsiteY49" fmla="*/ 536176 h 5441984"/>
              <a:gd name="connsiteX50" fmla="*/ 360262 w 7335061"/>
              <a:gd name="connsiteY50" fmla="*/ 461225 h 5441984"/>
              <a:gd name="connsiteX51" fmla="*/ 270321 w 7335061"/>
              <a:gd name="connsiteY51" fmla="*/ 326314 h 5441984"/>
              <a:gd name="connsiteX52" fmla="*/ 180380 w 7335061"/>
              <a:gd name="connsiteY52" fmla="*/ 266353 h 5441984"/>
              <a:gd name="connsiteX53" fmla="*/ 120419 w 7335061"/>
              <a:gd name="connsiteY53" fmla="*/ 191402 h 5441984"/>
              <a:gd name="connsiteX54" fmla="*/ 15488 w 7335061"/>
              <a:gd name="connsiteY54" fmla="*/ 41501 h 5441984"/>
              <a:gd name="connsiteX55" fmla="*/ 0 w 7335061"/>
              <a:gd name="connsiteY55" fmla="*/ 0 h 544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335061" h="5441984">
                <a:moveTo>
                  <a:pt x="0" y="0"/>
                </a:moveTo>
                <a:lnTo>
                  <a:pt x="7335061" y="0"/>
                </a:lnTo>
                <a:lnTo>
                  <a:pt x="7335061" y="5441984"/>
                </a:lnTo>
                <a:lnTo>
                  <a:pt x="1364603" y="5441984"/>
                </a:lnTo>
                <a:lnTo>
                  <a:pt x="1364603" y="5258078"/>
                </a:lnTo>
                <a:cubicBezTo>
                  <a:pt x="1364603" y="5207121"/>
                  <a:pt x="1386206" y="5158440"/>
                  <a:pt x="1394583" y="5108176"/>
                </a:cubicBezTo>
                <a:cubicBezTo>
                  <a:pt x="1449034" y="4781469"/>
                  <a:pt x="1378714" y="5142551"/>
                  <a:pt x="1424563" y="4913304"/>
                </a:cubicBezTo>
                <a:lnTo>
                  <a:pt x="1454544" y="4853343"/>
                </a:lnTo>
                <a:cubicBezTo>
                  <a:pt x="1499893" y="4762647"/>
                  <a:pt x="1496402" y="4519619"/>
                  <a:pt x="1499514" y="4463599"/>
                </a:cubicBezTo>
                <a:cubicBezTo>
                  <a:pt x="1504511" y="4438615"/>
                  <a:pt x="1507800" y="4413229"/>
                  <a:pt x="1514504" y="4388648"/>
                </a:cubicBezTo>
                <a:cubicBezTo>
                  <a:pt x="1518846" y="4372727"/>
                  <a:pt x="1557782" y="4268369"/>
                  <a:pt x="1559475" y="4238746"/>
                </a:cubicBezTo>
                <a:cubicBezTo>
                  <a:pt x="1568316" y="4084020"/>
                  <a:pt x="1569468" y="3928949"/>
                  <a:pt x="1574465" y="3774051"/>
                </a:cubicBezTo>
                <a:cubicBezTo>
                  <a:pt x="1584458" y="3754064"/>
                  <a:pt x="1595643" y="3734630"/>
                  <a:pt x="1604445" y="3714091"/>
                </a:cubicBezTo>
                <a:cubicBezTo>
                  <a:pt x="1610669" y="3699567"/>
                  <a:pt x="1615094" y="3684313"/>
                  <a:pt x="1619435" y="3669120"/>
                </a:cubicBezTo>
                <a:cubicBezTo>
                  <a:pt x="1633552" y="3619711"/>
                  <a:pt x="1639109" y="3585745"/>
                  <a:pt x="1649416" y="3534209"/>
                </a:cubicBezTo>
                <a:cubicBezTo>
                  <a:pt x="1657497" y="3493805"/>
                  <a:pt x="1674487" y="3455198"/>
                  <a:pt x="1679396" y="3414287"/>
                </a:cubicBezTo>
                <a:cubicBezTo>
                  <a:pt x="1689534" y="3329802"/>
                  <a:pt x="1689389" y="3244399"/>
                  <a:pt x="1694386" y="3159455"/>
                </a:cubicBezTo>
                <a:cubicBezTo>
                  <a:pt x="1715555" y="3074776"/>
                  <a:pt x="1705335" y="3119696"/>
                  <a:pt x="1724367" y="3024543"/>
                </a:cubicBezTo>
                <a:cubicBezTo>
                  <a:pt x="1740169" y="2945538"/>
                  <a:pt x="1736869" y="2863352"/>
                  <a:pt x="1754347" y="2784701"/>
                </a:cubicBezTo>
                <a:cubicBezTo>
                  <a:pt x="1757413" y="2770905"/>
                  <a:pt x="1778760" y="2767710"/>
                  <a:pt x="1784327" y="2754720"/>
                </a:cubicBezTo>
                <a:cubicBezTo>
                  <a:pt x="1794363" y="2731302"/>
                  <a:pt x="1794320" y="2704753"/>
                  <a:pt x="1799317" y="2679769"/>
                </a:cubicBezTo>
                <a:cubicBezTo>
                  <a:pt x="1814307" y="2659782"/>
                  <a:pt x="1838566" y="2644128"/>
                  <a:pt x="1844288" y="2619809"/>
                </a:cubicBezTo>
                <a:cubicBezTo>
                  <a:pt x="1877261" y="2479677"/>
                  <a:pt x="1865786" y="2457479"/>
                  <a:pt x="1844288" y="2349986"/>
                </a:cubicBezTo>
                <a:cubicBezTo>
                  <a:pt x="1773634" y="2244003"/>
                  <a:pt x="1862304" y="2375208"/>
                  <a:pt x="1769337" y="2245055"/>
                </a:cubicBezTo>
                <a:cubicBezTo>
                  <a:pt x="1758865" y="2230395"/>
                  <a:pt x="1746454" y="2216643"/>
                  <a:pt x="1739357" y="2200084"/>
                </a:cubicBezTo>
                <a:cubicBezTo>
                  <a:pt x="1731242" y="2181148"/>
                  <a:pt x="1731601" y="2159413"/>
                  <a:pt x="1724367" y="2140123"/>
                </a:cubicBezTo>
                <a:cubicBezTo>
                  <a:pt x="1716521" y="2119200"/>
                  <a:pt x="1703189" y="2100702"/>
                  <a:pt x="1694386" y="2080163"/>
                </a:cubicBezTo>
                <a:cubicBezTo>
                  <a:pt x="1688162" y="2065639"/>
                  <a:pt x="1684393" y="2050182"/>
                  <a:pt x="1679396" y="2035192"/>
                </a:cubicBezTo>
                <a:cubicBezTo>
                  <a:pt x="1664406" y="2025199"/>
                  <a:pt x="1647165" y="2017951"/>
                  <a:pt x="1634426" y="2005212"/>
                </a:cubicBezTo>
                <a:cubicBezTo>
                  <a:pt x="1605365" y="1976152"/>
                  <a:pt x="1601647" y="1951849"/>
                  <a:pt x="1589455" y="1915271"/>
                </a:cubicBezTo>
                <a:cubicBezTo>
                  <a:pt x="1589455" y="1915271"/>
                  <a:pt x="1537977" y="1866728"/>
                  <a:pt x="1514504" y="1840320"/>
                </a:cubicBezTo>
                <a:cubicBezTo>
                  <a:pt x="1489714" y="1812432"/>
                  <a:pt x="1461044" y="1767626"/>
                  <a:pt x="1439553" y="1735389"/>
                </a:cubicBezTo>
                <a:cubicBezTo>
                  <a:pt x="1424563" y="1730392"/>
                  <a:pt x="1405756" y="1731572"/>
                  <a:pt x="1394583" y="1720399"/>
                </a:cubicBezTo>
                <a:cubicBezTo>
                  <a:pt x="1383410" y="1709226"/>
                  <a:pt x="1386660" y="1689561"/>
                  <a:pt x="1379593" y="1675428"/>
                </a:cubicBezTo>
                <a:cubicBezTo>
                  <a:pt x="1371536" y="1659314"/>
                  <a:pt x="1359606" y="1645448"/>
                  <a:pt x="1349612" y="1630458"/>
                </a:cubicBezTo>
                <a:cubicBezTo>
                  <a:pt x="1334622" y="1625461"/>
                  <a:pt x="1317789" y="1624233"/>
                  <a:pt x="1304642" y="1615468"/>
                </a:cubicBezTo>
                <a:cubicBezTo>
                  <a:pt x="1255689" y="1582832"/>
                  <a:pt x="1256264" y="1552100"/>
                  <a:pt x="1214701" y="1510537"/>
                </a:cubicBezTo>
                <a:cubicBezTo>
                  <a:pt x="1096796" y="1392632"/>
                  <a:pt x="1247534" y="1582916"/>
                  <a:pt x="1124760" y="1435586"/>
                </a:cubicBezTo>
                <a:cubicBezTo>
                  <a:pt x="1113227" y="1421746"/>
                  <a:pt x="1106035" y="1404683"/>
                  <a:pt x="1094780" y="1390615"/>
                </a:cubicBezTo>
                <a:cubicBezTo>
                  <a:pt x="1057596" y="1344135"/>
                  <a:pt x="1065581" y="1377189"/>
                  <a:pt x="1034819" y="1315664"/>
                </a:cubicBezTo>
                <a:cubicBezTo>
                  <a:pt x="1027753" y="1301531"/>
                  <a:pt x="1026053" y="1285217"/>
                  <a:pt x="1019829" y="1270694"/>
                </a:cubicBezTo>
                <a:cubicBezTo>
                  <a:pt x="972796" y="1160949"/>
                  <a:pt x="1002497" y="1261321"/>
                  <a:pt x="974858" y="1150773"/>
                </a:cubicBezTo>
                <a:cubicBezTo>
                  <a:pt x="932483" y="1087209"/>
                  <a:pt x="952935" y="1121916"/>
                  <a:pt x="914898" y="1045842"/>
                </a:cubicBezTo>
                <a:cubicBezTo>
                  <a:pt x="899097" y="1014240"/>
                  <a:pt x="861146" y="999157"/>
                  <a:pt x="839947" y="970891"/>
                </a:cubicBezTo>
                <a:cubicBezTo>
                  <a:pt x="830466" y="958250"/>
                  <a:pt x="829954" y="940910"/>
                  <a:pt x="824957" y="925920"/>
                </a:cubicBezTo>
                <a:cubicBezTo>
                  <a:pt x="824957" y="925920"/>
                  <a:pt x="750927" y="859614"/>
                  <a:pt x="720026" y="820989"/>
                </a:cubicBezTo>
                <a:cubicBezTo>
                  <a:pt x="710155" y="808651"/>
                  <a:pt x="710032" y="791009"/>
                  <a:pt x="705035" y="776019"/>
                </a:cubicBezTo>
                <a:cubicBezTo>
                  <a:pt x="614831" y="730917"/>
                  <a:pt x="565459" y="710878"/>
                  <a:pt x="480183" y="641107"/>
                </a:cubicBezTo>
                <a:cubicBezTo>
                  <a:pt x="466240" y="629699"/>
                  <a:pt x="461927" y="609816"/>
                  <a:pt x="450203" y="596137"/>
                </a:cubicBezTo>
                <a:cubicBezTo>
                  <a:pt x="431808" y="574676"/>
                  <a:pt x="405921" y="559695"/>
                  <a:pt x="390242" y="536176"/>
                </a:cubicBezTo>
                <a:cubicBezTo>
                  <a:pt x="375316" y="513787"/>
                  <a:pt x="370255" y="486209"/>
                  <a:pt x="360262" y="461225"/>
                </a:cubicBezTo>
                <a:cubicBezTo>
                  <a:pt x="275019" y="397294"/>
                  <a:pt x="308201" y="439957"/>
                  <a:pt x="270321" y="326314"/>
                </a:cubicBezTo>
                <a:cubicBezTo>
                  <a:pt x="201581" y="257574"/>
                  <a:pt x="289279" y="338952"/>
                  <a:pt x="180380" y="266353"/>
                </a:cubicBezTo>
                <a:cubicBezTo>
                  <a:pt x="153030" y="248120"/>
                  <a:pt x="138645" y="216919"/>
                  <a:pt x="120419" y="191402"/>
                </a:cubicBezTo>
                <a:cubicBezTo>
                  <a:pt x="89084" y="147533"/>
                  <a:pt x="38462" y="87449"/>
                  <a:pt x="15488" y="41501"/>
                </a:cubicBezTo>
                <a:lnTo>
                  <a:pt x="0" y="0"/>
                </a:lnTo>
                <a:close/>
              </a:path>
            </a:pathLst>
          </a:cu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2DC2B-0C02-01A9-9E39-1A77EDF2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45" t="-890" r="75705" b="100000"/>
          <a:stretch>
            <a:fillRect/>
          </a:stretch>
        </p:blipFill>
        <p:spPr>
          <a:xfrm>
            <a:off x="3328395" y="495110"/>
            <a:ext cx="10871" cy="36336"/>
          </a:xfrm>
          <a:custGeom>
            <a:avLst/>
            <a:gdLst>
              <a:gd name="connsiteX0" fmla="*/ 0 w 14492"/>
              <a:gd name="connsiteY0" fmla="*/ 0 h 48440"/>
              <a:gd name="connsiteX1" fmla="*/ 13437 w 14492"/>
              <a:gd name="connsiteY1" fmla="*/ 45613 h 48440"/>
              <a:gd name="connsiteX2" fmla="*/ 14492 w 14492"/>
              <a:gd name="connsiteY2" fmla="*/ 48440 h 48440"/>
              <a:gd name="connsiteX3" fmla="*/ 11821 w 14492"/>
              <a:gd name="connsiteY3" fmla="*/ 48440 h 48440"/>
              <a:gd name="connsiteX4" fmla="*/ 0 w 14492"/>
              <a:gd name="connsiteY4" fmla="*/ 0 h 4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" h="48440">
                <a:moveTo>
                  <a:pt x="0" y="0"/>
                </a:moveTo>
                <a:cubicBezTo>
                  <a:pt x="4997" y="14990"/>
                  <a:pt x="8958" y="30409"/>
                  <a:pt x="13437" y="45613"/>
                </a:cubicBezTo>
                <a:lnTo>
                  <a:pt x="14492" y="48440"/>
                </a:lnTo>
                <a:lnTo>
                  <a:pt x="11821" y="48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367B4-4355-1FC7-0613-1D387A7DC8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974" t="100000" r="61621" b="-2956"/>
          <a:stretch>
            <a:fillRect/>
          </a:stretch>
        </p:blipFill>
        <p:spPr>
          <a:xfrm>
            <a:off x="4333449" y="4613644"/>
            <a:ext cx="29447" cy="120671"/>
          </a:xfrm>
          <a:custGeom>
            <a:avLst/>
            <a:gdLst>
              <a:gd name="connsiteX0" fmla="*/ 0 w 39256"/>
              <a:gd name="connsiteY0" fmla="*/ 0 h 160867"/>
              <a:gd name="connsiteX1" fmla="*/ 39256 w 39256"/>
              <a:gd name="connsiteY1" fmla="*/ 0 h 160867"/>
              <a:gd name="connsiteX2" fmla="*/ 39256 w 39256"/>
              <a:gd name="connsiteY2" fmla="*/ 160867 h 160867"/>
              <a:gd name="connsiteX3" fmla="*/ 0 w 39256"/>
              <a:gd name="connsiteY3" fmla="*/ 0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6" h="160867">
                <a:moveTo>
                  <a:pt x="0" y="0"/>
                </a:moveTo>
                <a:lnTo>
                  <a:pt x="39256" y="0"/>
                </a:lnTo>
                <a:lnTo>
                  <a:pt x="39256" y="16086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矩形 1">
            <a:extLst>
              <a:ext uri="{FF2B5EF4-FFF2-40B4-BE49-F238E27FC236}">
                <a16:creationId xmlns:a16="http://schemas.microsoft.com/office/drawing/2014/main" id="{B6D7DF3E-896A-F9C3-2061-2B26DAE3C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789" y="1217852"/>
            <a:ext cx="5173620" cy="83171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4AAF46-4256-1484-C1F8-A38C57317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7" y="1461161"/>
            <a:ext cx="438539" cy="316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008E5-EC84-4235-2C93-7CE150BB1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7" y="2457120"/>
            <a:ext cx="438539" cy="316721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8C3C60CF-ABD5-4D27-85B7-68D3193D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996" y="659162"/>
            <a:ext cx="5036901" cy="46238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48" tIns="46074" rIns="92148" bIns="46074">
            <a:spAutoFit/>
          </a:bodyPr>
          <a:lstStyle/>
          <a:p>
            <a:pPr indent="9526" algn="just">
              <a:tabLst>
                <a:tab pos="385814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7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03282FC-FE78-8446-C916-0A8AFCEB84CC}"/>
              </a:ext>
            </a:extLst>
          </p:cNvPr>
          <p:cNvSpPr/>
          <p:nvPr/>
        </p:nvSpPr>
        <p:spPr>
          <a:xfrm>
            <a:off x="1868005" y="1081189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891DBD-4DB0-81F2-98F8-BAA4EEBB92A1}"/>
              </a:ext>
            </a:extLst>
          </p:cNvPr>
          <p:cNvSpPr/>
          <p:nvPr/>
        </p:nvSpPr>
        <p:spPr>
          <a:xfrm>
            <a:off x="1868005" y="1947484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-367268"/>
              <a:satOff val="-4459"/>
              <a:lumOff val="6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8505" y="395251"/>
            <a:ext cx="431525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thuật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3DC03B-FA0D-4845-AB24-66E8AE3C0D81}"/>
              </a:ext>
            </a:extLst>
          </p:cNvPr>
          <p:cNvSpPr/>
          <p:nvPr/>
        </p:nvSpPr>
        <p:spPr>
          <a:xfrm>
            <a:off x="1868005" y="2813841"/>
            <a:ext cx="5875178" cy="625060"/>
          </a:xfrm>
          <a:custGeom>
            <a:avLst/>
            <a:gdLst>
              <a:gd name="connsiteX0" fmla="*/ 0 w 2709107"/>
              <a:gd name="connsiteY0" fmla="*/ 98771 h 592617"/>
              <a:gd name="connsiteX1" fmla="*/ 98771 w 2709107"/>
              <a:gd name="connsiteY1" fmla="*/ 0 h 592617"/>
              <a:gd name="connsiteX2" fmla="*/ 2610336 w 2709107"/>
              <a:gd name="connsiteY2" fmla="*/ 0 h 592617"/>
              <a:gd name="connsiteX3" fmla="*/ 2709107 w 2709107"/>
              <a:gd name="connsiteY3" fmla="*/ 98771 h 592617"/>
              <a:gd name="connsiteX4" fmla="*/ 2709107 w 2709107"/>
              <a:gd name="connsiteY4" fmla="*/ 493846 h 592617"/>
              <a:gd name="connsiteX5" fmla="*/ 2610336 w 2709107"/>
              <a:gd name="connsiteY5" fmla="*/ 592617 h 592617"/>
              <a:gd name="connsiteX6" fmla="*/ 98771 w 2709107"/>
              <a:gd name="connsiteY6" fmla="*/ 592617 h 592617"/>
              <a:gd name="connsiteX7" fmla="*/ 0 w 2709107"/>
              <a:gd name="connsiteY7" fmla="*/ 493846 h 592617"/>
              <a:gd name="connsiteX8" fmla="*/ 0 w 2709107"/>
              <a:gd name="connsiteY8" fmla="*/ 98771 h 5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107" h="592617">
                <a:moveTo>
                  <a:pt x="0" y="98771"/>
                </a:moveTo>
                <a:cubicBezTo>
                  <a:pt x="0" y="44221"/>
                  <a:pt x="44221" y="0"/>
                  <a:pt x="98771" y="0"/>
                </a:cubicBezTo>
                <a:lnTo>
                  <a:pt x="2610336" y="0"/>
                </a:lnTo>
                <a:cubicBezTo>
                  <a:pt x="2664886" y="0"/>
                  <a:pt x="2709107" y="44221"/>
                  <a:pt x="2709107" y="98771"/>
                </a:cubicBezTo>
                <a:lnTo>
                  <a:pt x="2709107" y="493846"/>
                </a:lnTo>
                <a:cubicBezTo>
                  <a:pt x="2709107" y="548396"/>
                  <a:pt x="2664886" y="592617"/>
                  <a:pt x="2610336" y="592617"/>
                </a:cubicBezTo>
                <a:lnTo>
                  <a:pt x="98771" y="592617"/>
                </a:lnTo>
                <a:cubicBezTo>
                  <a:pt x="44221" y="592617"/>
                  <a:pt x="0" y="548396"/>
                  <a:pt x="0" y="493846"/>
                </a:cubicBezTo>
                <a:lnTo>
                  <a:pt x="0" y="98771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4">
              <a:hueOff val="-1101804"/>
              <a:satOff val="-13376"/>
              <a:lumOff val="191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12" tIns="61712" rIns="61712" bIns="61712" numCol="1" spcCol="1270" anchor="ctr" anchorCtr="0">
            <a:noAutofit/>
          </a:bodyPr>
          <a:lstStyle/>
          <a:p>
            <a:pPr defTabSz="466787">
              <a:lnSpc>
                <a:spcPct val="90000"/>
              </a:lnSpc>
              <a:spcAft>
                <a:spcPct val="35000"/>
              </a:spcAft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82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7794" y="1492424"/>
            <a:ext cx="338437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46" indent="-342946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278" y="311973"/>
            <a:ext cx="3897148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3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33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 descr="荷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52" y="3004592"/>
            <a:ext cx="3448451" cy="1493364"/>
          </a:xfrm>
          <a:prstGeom prst="rect">
            <a:avLst/>
          </a:prstGeom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7451FFE6-D1B6-D0E4-C609-5A3459C32D99}"/>
              </a:ext>
            </a:extLst>
          </p:cNvPr>
          <p:cNvSpPr txBox="1"/>
          <p:nvPr/>
        </p:nvSpPr>
        <p:spPr>
          <a:xfrm>
            <a:off x="4428778" y="1420416"/>
            <a:ext cx="374441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46" indent="-342946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203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33c9ce005c3f8857091a32892dcd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1044402" y="2500536"/>
            <a:ext cx="5276850" cy="3518535"/>
          </a:xfrm>
          <a:prstGeom prst="rect">
            <a:avLst/>
          </a:prstGeom>
        </p:spPr>
      </p:pic>
      <p:sp>
        <p:nvSpPr>
          <p:cNvPr id="175" name="Freeform 5"/>
          <p:cNvSpPr/>
          <p:nvPr/>
        </p:nvSpPr>
        <p:spPr bwMode="auto">
          <a:xfrm rot="1855731">
            <a:off x="482333" y="707699"/>
            <a:ext cx="2332585" cy="21365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3" name="原创设计师QQ598969553      _12"/>
          <p:cNvSpPr>
            <a:spLocks noChangeShapeType="1"/>
          </p:cNvSpPr>
          <p:nvPr/>
        </p:nvSpPr>
        <p:spPr bwMode="auto">
          <a:xfrm flipH="1" flipV="1">
            <a:off x="3085040" y="871361"/>
            <a:ext cx="47594" cy="216704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09" y="838076"/>
            <a:ext cx="2531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3286659" y="1037855"/>
            <a:ext cx="5678623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74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7-9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trình bày cảm nhận của em về nhan đề hoặc một hình ảnh đặc sắc trong bài thơ “Thiên Trường vãn vọng”.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659" y="288755"/>
            <a:ext cx="2942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CAA5304D-0DD0-4D19-B38F-DC5CCDED27C7}"/>
              </a:ext>
            </a:extLst>
          </p:cNvPr>
          <p:cNvSpPr txBox="1"/>
          <p:nvPr/>
        </p:nvSpPr>
        <p:spPr>
          <a:xfrm>
            <a:off x="2412554" y="124272"/>
            <a:ext cx="4824536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  </a:t>
            </a:r>
            <a:endParaRPr lang="zh-CN" altLang="en-US" sz="33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1502331C-32AB-4E40-9DDC-8D6D59FFB495}"/>
              </a:ext>
            </a:extLst>
          </p:cNvPr>
          <p:cNvSpPr txBox="1"/>
          <p:nvPr/>
        </p:nvSpPr>
        <p:spPr>
          <a:xfrm>
            <a:off x="108298" y="916360"/>
            <a:ext cx="842493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vẽ lại bức tranh buổi chiều ở Phủ Thiên Trường theo tưởng tượng của mình.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1D855-80A0-48A8-B745-9A21F4DF9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51" y="1780455"/>
            <a:ext cx="388843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"/>
          <p:cNvSpPr txBox="1">
            <a:spLocks noGrp="1"/>
          </p:cNvSpPr>
          <p:nvPr>
            <p:ph type="title"/>
          </p:nvPr>
        </p:nvSpPr>
        <p:spPr>
          <a:xfrm>
            <a:off x="720123" y="505427"/>
            <a:ext cx="7705338" cy="2529739"/>
          </a:xfrm>
          <a:prstGeom prst="rect">
            <a:avLst/>
          </a:prstGeom>
        </p:spPr>
        <p:txBody>
          <a:bodyPr spcFirstLastPara="1" vert="horz" wrap="square" lIns="91441" tIns="91441" rIns="91441" bIns="91441" rtlCol="0" anchor="t" anchorCtr="0">
            <a:noAutofit/>
          </a:bodyPr>
          <a:lstStyle/>
          <a:p>
            <a:r>
              <a:rPr lang="en"/>
              <a:t>Awesome words</a:t>
            </a:r>
            <a:endParaRPr/>
          </a:p>
        </p:txBody>
      </p:sp>
      <p:pic>
        <p:nvPicPr>
          <p:cNvPr id="491" name="Google Shape;4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9030">
            <a:off x="285528" y="3457320"/>
            <a:ext cx="1277772" cy="193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60" y="511628"/>
            <a:ext cx="1684268" cy="64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42" y="2797666"/>
            <a:ext cx="1551843" cy="521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41;p34">
            <a:extLst>
              <a:ext uri="{FF2B5EF4-FFF2-40B4-BE49-F238E27FC236}">
                <a16:creationId xmlns:a16="http://schemas.microsoft.com/office/drawing/2014/main" id="{963FC718-777D-928A-4DF6-E6DC6DFAA7E7}"/>
              </a:ext>
            </a:extLst>
          </p:cNvPr>
          <p:cNvGrpSpPr/>
          <p:nvPr/>
        </p:nvGrpSpPr>
        <p:grpSpPr>
          <a:xfrm>
            <a:off x="-247479" y="2902610"/>
            <a:ext cx="2518557" cy="2331121"/>
            <a:chOff x="-137136" y="2661597"/>
            <a:chExt cx="2055886" cy="1972978"/>
          </a:xfrm>
        </p:grpSpPr>
        <p:sp>
          <p:nvSpPr>
            <p:cNvPr id="12" name="Google Shape;942;p34">
              <a:extLst>
                <a:ext uri="{FF2B5EF4-FFF2-40B4-BE49-F238E27FC236}">
                  <a16:creationId xmlns:a16="http://schemas.microsoft.com/office/drawing/2014/main" id="{019E0B1A-8AD6-39BC-EA46-405A014B419E}"/>
                </a:ext>
              </a:extLst>
            </p:cNvPr>
            <p:cNvSpPr/>
            <p:nvPr/>
          </p:nvSpPr>
          <p:spPr>
            <a:xfrm rot="10800000">
              <a:off x="-137136" y="3448459"/>
              <a:ext cx="1183397" cy="1145037"/>
            </a:xfrm>
            <a:custGeom>
              <a:avLst/>
              <a:gdLst/>
              <a:ahLst/>
              <a:cxnLst/>
              <a:rect l="l" t="t" r="r" b="b"/>
              <a:pathLst>
                <a:path w="31313" h="30300" extrusionOk="0">
                  <a:moveTo>
                    <a:pt x="31099" y="1"/>
                  </a:moveTo>
                  <a:cubicBezTo>
                    <a:pt x="31069" y="1"/>
                    <a:pt x="31038" y="10"/>
                    <a:pt x="31006" y="33"/>
                  </a:cubicBezTo>
                  <a:cubicBezTo>
                    <a:pt x="22897" y="5948"/>
                    <a:pt x="15288" y="12483"/>
                    <a:pt x="8229" y="19591"/>
                  </a:cubicBezTo>
                  <a:cubicBezTo>
                    <a:pt x="5295" y="22548"/>
                    <a:pt x="2027" y="25982"/>
                    <a:pt x="24" y="30061"/>
                  </a:cubicBezTo>
                  <a:cubicBezTo>
                    <a:pt x="0" y="30156"/>
                    <a:pt x="24" y="30228"/>
                    <a:pt x="96" y="30276"/>
                  </a:cubicBezTo>
                  <a:cubicBezTo>
                    <a:pt x="119" y="30276"/>
                    <a:pt x="143" y="30276"/>
                    <a:pt x="167" y="30299"/>
                  </a:cubicBezTo>
                  <a:cubicBezTo>
                    <a:pt x="239" y="30299"/>
                    <a:pt x="286" y="30252"/>
                    <a:pt x="310" y="30204"/>
                  </a:cubicBezTo>
                  <a:cubicBezTo>
                    <a:pt x="2290" y="26173"/>
                    <a:pt x="5533" y="22715"/>
                    <a:pt x="8419" y="19805"/>
                  </a:cubicBezTo>
                  <a:cubicBezTo>
                    <a:pt x="15479" y="12698"/>
                    <a:pt x="23087" y="6163"/>
                    <a:pt x="31196" y="272"/>
                  </a:cubicBezTo>
                  <a:cubicBezTo>
                    <a:pt x="31312" y="175"/>
                    <a:pt x="31225" y="1"/>
                    <a:pt x="3109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943;p34">
              <a:extLst>
                <a:ext uri="{FF2B5EF4-FFF2-40B4-BE49-F238E27FC236}">
                  <a16:creationId xmlns:a16="http://schemas.microsoft.com/office/drawing/2014/main" id="{4BB23919-AC8A-77E1-8528-EC98007918CE}"/>
                </a:ext>
              </a:extLst>
            </p:cNvPr>
            <p:cNvSpPr/>
            <p:nvPr/>
          </p:nvSpPr>
          <p:spPr>
            <a:xfrm rot="10800000">
              <a:off x="757782" y="3238437"/>
              <a:ext cx="578717" cy="579925"/>
            </a:xfrm>
            <a:custGeom>
              <a:avLst/>
              <a:gdLst/>
              <a:ahLst/>
              <a:cxnLst/>
              <a:rect l="l" t="t" r="r" b="b"/>
              <a:pathLst>
                <a:path w="15313" h="15346" extrusionOk="0">
                  <a:moveTo>
                    <a:pt x="15154" y="0"/>
                  </a:moveTo>
                  <a:cubicBezTo>
                    <a:pt x="15119" y="0"/>
                    <a:pt x="15082" y="12"/>
                    <a:pt x="15050" y="34"/>
                  </a:cubicBezTo>
                  <a:cubicBezTo>
                    <a:pt x="9183" y="4112"/>
                    <a:pt x="4103" y="9216"/>
                    <a:pt x="48" y="15131"/>
                  </a:cubicBezTo>
                  <a:cubicBezTo>
                    <a:pt x="0" y="15179"/>
                    <a:pt x="24" y="15274"/>
                    <a:pt x="96" y="15322"/>
                  </a:cubicBezTo>
                  <a:cubicBezTo>
                    <a:pt x="120" y="15346"/>
                    <a:pt x="143" y="15346"/>
                    <a:pt x="167" y="15346"/>
                  </a:cubicBezTo>
                  <a:cubicBezTo>
                    <a:pt x="215" y="15346"/>
                    <a:pt x="263" y="15322"/>
                    <a:pt x="287" y="15298"/>
                  </a:cubicBezTo>
                  <a:cubicBezTo>
                    <a:pt x="4317" y="9407"/>
                    <a:pt x="9374" y="4327"/>
                    <a:pt x="15241" y="272"/>
                  </a:cubicBezTo>
                  <a:cubicBezTo>
                    <a:pt x="15288" y="224"/>
                    <a:pt x="15312" y="129"/>
                    <a:pt x="15265" y="57"/>
                  </a:cubicBezTo>
                  <a:cubicBezTo>
                    <a:pt x="15238" y="18"/>
                    <a:pt x="15198" y="0"/>
                    <a:pt x="151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944;p34">
              <a:extLst>
                <a:ext uri="{FF2B5EF4-FFF2-40B4-BE49-F238E27FC236}">
                  <a16:creationId xmlns:a16="http://schemas.microsoft.com/office/drawing/2014/main" id="{0787D304-90D6-B22D-E656-2437556225EE}"/>
                </a:ext>
              </a:extLst>
            </p:cNvPr>
            <p:cNvSpPr/>
            <p:nvPr/>
          </p:nvSpPr>
          <p:spPr>
            <a:xfrm rot="10800000">
              <a:off x="690295" y="3702613"/>
              <a:ext cx="291985" cy="191028"/>
            </a:xfrm>
            <a:custGeom>
              <a:avLst/>
              <a:gdLst/>
              <a:ahLst/>
              <a:cxnLst/>
              <a:rect l="l" t="t" r="r" b="b"/>
              <a:pathLst>
                <a:path w="7726" h="5055" extrusionOk="0">
                  <a:moveTo>
                    <a:pt x="7519" y="0"/>
                  </a:moveTo>
                  <a:cubicBezTo>
                    <a:pt x="7495" y="0"/>
                    <a:pt x="7469" y="7"/>
                    <a:pt x="7442" y="22"/>
                  </a:cubicBezTo>
                  <a:cubicBezTo>
                    <a:pt x="4890" y="1453"/>
                    <a:pt x="2457" y="3027"/>
                    <a:pt x="120" y="4792"/>
                  </a:cubicBezTo>
                  <a:cubicBezTo>
                    <a:pt x="1" y="4864"/>
                    <a:pt x="48" y="5055"/>
                    <a:pt x="215" y="5055"/>
                  </a:cubicBezTo>
                  <a:cubicBezTo>
                    <a:pt x="239" y="5055"/>
                    <a:pt x="263" y="5031"/>
                    <a:pt x="287" y="5007"/>
                  </a:cubicBezTo>
                  <a:cubicBezTo>
                    <a:pt x="2624" y="3266"/>
                    <a:pt x="5057" y="1692"/>
                    <a:pt x="7585" y="284"/>
                  </a:cubicBezTo>
                  <a:cubicBezTo>
                    <a:pt x="7725" y="184"/>
                    <a:pt x="7647" y="0"/>
                    <a:pt x="7519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945;p34">
              <a:extLst>
                <a:ext uri="{FF2B5EF4-FFF2-40B4-BE49-F238E27FC236}">
                  <a16:creationId xmlns:a16="http://schemas.microsoft.com/office/drawing/2014/main" id="{4BCE83C8-424E-CC49-0A32-B09F8B038D7E}"/>
                </a:ext>
              </a:extLst>
            </p:cNvPr>
            <p:cNvSpPr/>
            <p:nvPr/>
          </p:nvSpPr>
          <p:spPr>
            <a:xfrm rot="10800000">
              <a:off x="789196" y="3227628"/>
              <a:ext cx="266097" cy="554984"/>
            </a:xfrm>
            <a:custGeom>
              <a:avLst/>
              <a:gdLst/>
              <a:ahLst/>
              <a:cxnLst/>
              <a:rect l="l" t="t" r="r" b="b"/>
              <a:pathLst>
                <a:path w="7041" h="14686" extrusionOk="0">
                  <a:moveTo>
                    <a:pt x="6866" y="1"/>
                  </a:moveTo>
                  <a:cubicBezTo>
                    <a:pt x="6805" y="1"/>
                    <a:pt x="6746" y="35"/>
                    <a:pt x="6726" y="113"/>
                  </a:cubicBezTo>
                  <a:cubicBezTo>
                    <a:pt x="5319" y="5217"/>
                    <a:pt x="3054" y="10083"/>
                    <a:pt x="48" y="14447"/>
                  </a:cubicBezTo>
                  <a:cubicBezTo>
                    <a:pt x="1" y="14519"/>
                    <a:pt x="25" y="14614"/>
                    <a:pt x="96" y="14662"/>
                  </a:cubicBezTo>
                  <a:cubicBezTo>
                    <a:pt x="120" y="14686"/>
                    <a:pt x="144" y="14686"/>
                    <a:pt x="168" y="14686"/>
                  </a:cubicBezTo>
                  <a:cubicBezTo>
                    <a:pt x="215" y="14686"/>
                    <a:pt x="287" y="14662"/>
                    <a:pt x="311" y="14614"/>
                  </a:cubicBezTo>
                  <a:cubicBezTo>
                    <a:pt x="3340" y="10226"/>
                    <a:pt x="5605" y="5336"/>
                    <a:pt x="7013" y="185"/>
                  </a:cubicBezTo>
                  <a:cubicBezTo>
                    <a:pt x="7041" y="72"/>
                    <a:pt x="6953" y="1"/>
                    <a:pt x="686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946;p34">
              <a:extLst>
                <a:ext uri="{FF2B5EF4-FFF2-40B4-BE49-F238E27FC236}">
                  <a16:creationId xmlns:a16="http://schemas.microsoft.com/office/drawing/2014/main" id="{EA05F322-4BF9-1208-A40D-6B4AEE452D62}"/>
                </a:ext>
              </a:extLst>
            </p:cNvPr>
            <p:cNvSpPr/>
            <p:nvPr/>
          </p:nvSpPr>
          <p:spPr>
            <a:xfrm rot="10800000">
              <a:off x="880501" y="3254644"/>
              <a:ext cx="236997" cy="432091"/>
            </a:xfrm>
            <a:custGeom>
              <a:avLst/>
              <a:gdLst/>
              <a:ahLst/>
              <a:cxnLst/>
              <a:rect l="l" t="t" r="r" b="b"/>
              <a:pathLst>
                <a:path w="6271" h="11434" extrusionOk="0">
                  <a:moveTo>
                    <a:pt x="6084" y="0"/>
                  </a:moveTo>
                  <a:cubicBezTo>
                    <a:pt x="6026" y="0"/>
                    <a:pt x="5967" y="31"/>
                    <a:pt x="5940" y="104"/>
                  </a:cubicBezTo>
                  <a:cubicBezTo>
                    <a:pt x="4509" y="4063"/>
                    <a:pt x="2505" y="7784"/>
                    <a:pt x="49" y="11195"/>
                  </a:cubicBezTo>
                  <a:cubicBezTo>
                    <a:pt x="1" y="11266"/>
                    <a:pt x="1" y="11362"/>
                    <a:pt x="73" y="11409"/>
                  </a:cubicBezTo>
                  <a:cubicBezTo>
                    <a:pt x="96" y="11433"/>
                    <a:pt x="144" y="11433"/>
                    <a:pt x="168" y="11433"/>
                  </a:cubicBezTo>
                  <a:cubicBezTo>
                    <a:pt x="216" y="11433"/>
                    <a:pt x="263" y="11409"/>
                    <a:pt x="287" y="11385"/>
                  </a:cubicBezTo>
                  <a:cubicBezTo>
                    <a:pt x="2768" y="7951"/>
                    <a:pt x="4771" y="4183"/>
                    <a:pt x="6226" y="200"/>
                  </a:cubicBezTo>
                  <a:cubicBezTo>
                    <a:pt x="6270" y="82"/>
                    <a:pt x="6178" y="0"/>
                    <a:pt x="608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947;p34">
              <a:extLst>
                <a:ext uri="{FF2B5EF4-FFF2-40B4-BE49-F238E27FC236}">
                  <a16:creationId xmlns:a16="http://schemas.microsoft.com/office/drawing/2014/main" id="{3B769F51-578F-DFD4-D85D-2342CB00D907}"/>
                </a:ext>
              </a:extLst>
            </p:cNvPr>
            <p:cNvSpPr/>
            <p:nvPr/>
          </p:nvSpPr>
          <p:spPr>
            <a:xfrm rot="10800000">
              <a:off x="950264" y="3329466"/>
              <a:ext cx="241116" cy="266684"/>
            </a:xfrm>
            <a:custGeom>
              <a:avLst/>
              <a:gdLst/>
              <a:ahLst/>
              <a:cxnLst/>
              <a:rect l="l" t="t" r="r" b="b"/>
              <a:pathLst>
                <a:path w="6380" h="7057" extrusionOk="0">
                  <a:moveTo>
                    <a:pt x="6158" y="0"/>
                  </a:moveTo>
                  <a:cubicBezTo>
                    <a:pt x="6124" y="0"/>
                    <a:pt x="6090" y="13"/>
                    <a:pt x="6058" y="45"/>
                  </a:cubicBezTo>
                  <a:cubicBezTo>
                    <a:pt x="3745" y="2000"/>
                    <a:pt x="1717" y="4290"/>
                    <a:pt x="48" y="6818"/>
                  </a:cubicBezTo>
                  <a:cubicBezTo>
                    <a:pt x="0" y="6890"/>
                    <a:pt x="24" y="6985"/>
                    <a:pt x="96" y="7033"/>
                  </a:cubicBezTo>
                  <a:cubicBezTo>
                    <a:pt x="120" y="7033"/>
                    <a:pt x="143" y="7057"/>
                    <a:pt x="191" y="7057"/>
                  </a:cubicBezTo>
                  <a:cubicBezTo>
                    <a:pt x="239" y="7033"/>
                    <a:pt x="286" y="7009"/>
                    <a:pt x="310" y="6985"/>
                  </a:cubicBezTo>
                  <a:cubicBezTo>
                    <a:pt x="1956" y="4457"/>
                    <a:pt x="3959" y="2215"/>
                    <a:pt x="6249" y="259"/>
                  </a:cubicBezTo>
                  <a:cubicBezTo>
                    <a:pt x="6379" y="166"/>
                    <a:pt x="6277" y="0"/>
                    <a:pt x="615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948;p34">
              <a:extLst>
                <a:ext uri="{FF2B5EF4-FFF2-40B4-BE49-F238E27FC236}">
                  <a16:creationId xmlns:a16="http://schemas.microsoft.com/office/drawing/2014/main" id="{67F4EFBC-F0C3-FE65-AD5E-F58B3BF58496}"/>
                </a:ext>
              </a:extLst>
            </p:cNvPr>
            <p:cNvSpPr/>
            <p:nvPr/>
          </p:nvSpPr>
          <p:spPr>
            <a:xfrm rot="10800000">
              <a:off x="684556" y="3454749"/>
              <a:ext cx="139983" cy="435908"/>
            </a:xfrm>
            <a:custGeom>
              <a:avLst/>
              <a:gdLst/>
              <a:ahLst/>
              <a:cxnLst/>
              <a:rect l="l" t="t" r="r" b="b"/>
              <a:pathLst>
                <a:path w="3704" h="11535" extrusionOk="0">
                  <a:moveTo>
                    <a:pt x="3525" y="0"/>
                  </a:moveTo>
                  <a:cubicBezTo>
                    <a:pt x="3474" y="0"/>
                    <a:pt x="3421" y="26"/>
                    <a:pt x="3387" y="86"/>
                  </a:cubicBezTo>
                  <a:cubicBezTo>
                    <a:pt x="1980" y="3759"/>
                    <a:pt x="835" y="7528"/>
                    <a:pt x="24" y="11367"/>
                  </a:cubicBezTo>
                  <a:cubicBezTo>
                    <a:pt x="0" y="11439"/>
                    <a:pt x="48" y="11511"/>
                    <a:pt x="143" y="11534"/>
                  </a:cubicBezTo>
                  <a:lnTo>
                    <a:pt x="167" y="11534"/>
                  </a:lnTo>
                  <a:cubicBezTo>
                    <a:pt x="239" y="11534"/>
                    <a:pt x="287" y="11487"/>
                    <a:pt x="310" y="11415"/>
                  </a:cubicBezTo>
                  <a:cubicBezTo>
                    <a:pt x="1121" y="7599"/>
                    <a:pt x="2266" y="3855"/>
                    <a:pt x="3673" y="205"/>
                  </a:cubicBezTo>
                  <a:cubicBezTo>
                    <a:pt x="3704" y="83"/>
                    <a:pt x="3617" y="0"/>
                    <a:pt x="352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949;p34">
              <a:extLst>
                <a:ext uri="{FF2B5EF4-FFF2-40B4-BE49-F238E27FC236}">
                  <a16:creationId xmlns:a16="http://schemas.microsoft.com/office/drawing/2014/main" id="{2365BDFA-0FA8-B08A-D10F-C72385A2F57D}"/>
                </a:ext>
              </a:extLst>
            </p:cNvPr>
            <p:cNvSpPr/>
            <p:nvPr/>
          </p:nvSpPr>
          <p:spPr>
            <a:xfrm rot="10800000">
              <a:off x="765015" y="3487208"/>
              <a:ext cx="95577" cy="322046"/>
            </a:xfrm>
            <a:custGeom>
              <a:avLst/>
              <a:gdLst/>
              <a:ahLst/>
              <a:cxnLst/>
              <a:rect l="l" t="t" r="r" b="b"/>
              <a:pathLst>
                <a:path w="2529" h="8522" extrusionOk="0">
                  <a:moveTo>
                    <a:pt x="2369" y="1"/>
                  </a:moveTo>
                  <a:cubicBezTo>
                    <a:pt x="2306" y="1"/>
                    <a:pt x="2238" y="44"/>
                    <a:pt x="2218" y="103"/>
                  </a:cubicBezTo>
                  <a:cubicBezTo>
                    <a:pt x="1646" y="2893"/>
                    <a:pt x="931" y="5636"/>
                    <a:pt x="24" y="8331"/>
                  </a:cubicBezTo>
                  <a:cubicBezTo>
                    <a:pt x="0" y="8403"/>
                    <a:pt x="48" y="8498"/>
                    <a:pt x="120" y="8522"/>
                  </a:cubicBezTo>
                  <a:lnTo>
                    <a:pt x="167" y="8522"/>
                  </a:lnTo>
                  <a:cubicBezTo>
                    <a:pt x="239" y="8522"/>
                    <a:pt x="310" y="8474"/>
                    <a:pt x="334" y="8426"/>
                  </a:cubicBezTo>
                  <a:cubicBezTo>
                    <a:pt x="1217" y="5707"/>
                    <a:pt x="1956" y="2965"/>
                    <a:pt x="2528" y="174"/>
                  </a:cubicBezTo>
                  <a:cubicBezTo>
                    <a:pt x="2528" y="103"/>
                    <a:pt x="2481" y="7"/>
                    <a:pt x="2409" y="7"/>
                  </a:cubicBezTo>
                  <a:cubicBezTo>
                    <a:pt x="2397" y="3"/>
                    <a:pt x="2383" y="1"/>
                    <a:pt x="236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950;p34">
              <a:extLst>
                <a:ext uri="{FF2B5EF4-FFF2-40B4-BE49-F238E27FC236}">
                  <a16:creationId xmlns:a16="http://schemas.microsoft.com/office/drawing/2014/main" id="{3B014B52-6CA2-E9C9-CC41-00804F5EE713}"/>
                </a:ext>
              </a:extLst>
            </p:cNvPr>
            <p:cNvSpPr/>
            <p:nvPr/>
          </p:nvSpPr>
          <p:spPr>
            <a:xfrm rot="10800000">
              <a:off x="825396" y="3463776"/>
              <a:ext cx="412845" cy="284483"/>
            </a:xfrm>
            <a:custGeom>
              <a:avLst/>
              <a:gdLst/>
              <a:ahLst/>
              <a:cxnLst/>
              <a:rect l="l" t="t" r="r" b="b"/>
              <a:pathLst>
                <a:path w="10924" h="7528" extrusionOk="0">
                  <a:moveTo>
                    <a:pt x="10746" y="1"/>
                  </a:moveTo>
                  <a:cubicBezTo>
                    <a:pt x="10717" y="1"/>
                    <a:pt x="10687" y="6"/>
                    <a:pt x="10661" y="15"/>
                  </a:cubicBezTo>
                  <a:cubicBezTo>
                    <a:pt x="7227" y="2567"/>
                    <a:pt x="3673" y="5000"/>
                    <a:pt x="95" y="7266"/>
                  </a:cubicBezTo>
                  <a:cubicBezTo>
                    <a:pt x="24" y="7313"/>
                    <a:pt x="0" y="7409"/>
                    <a:pt x="48" y="7456"/>
                  </a:cubicBezTo>
                  <a:cubicBezTo>
                    <a:pt x="72" y="7504"/>
                    <a:pt x="119" y="7528"/>
                    <a:pt x="191" y="7528"/>
                  </a:cubicBezTo>
                  <a:cubicBezTo>
                    <a:pt x="215" y="7528"/>
                    <a:pt x="239" y="7528"/>
                    <a:pt x="262" y="7504"/>
                  </a:cubicBezTo>
                  <a:cubicBezTo>
                    <a:pt x="3840" y="5262"/>
                    <a:pt x="7394" y="2806"/>
                    <a:pt x="10852" y="277"/>
                  </a:cubicBezTo>
                  <a:cubicBezTo>
                    <a:pt x="10900" y="230"/>
                    <a:pt x="10924" y="134"/>
                    <a:pt x="10876" y="63"/>
                  </a:cubicBezTo>
                  <a:cubicBezTo>
                    <a:pt x="10846" y="17"/>
                    <a:pt x="10796" y="1"/>
                    <a:pt x="1074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951;p34">
              <a:extLst>
                <a:ext uri="{FF2B5EF4-FFF2-40B4-BE49-F238E27FC236}">
                  <a16:creationId xmlns:a16="http://schemas.microsoft.com/office/drawing/2014/main" id="{33DECBDC-D532-46CC-4178-34F245B7C4BE}"/>
                </a:ext>
              </a:extLst>
            </p:cNvPr>
            <p:cNvSpPr/>
            <p:nvPr/>
          </p:nvSpPr>
          <p:spPr>
            <a:xfrm rot="10800000">
              <a:off x="737986" y="3594457"/>
              <a:ext cx="362354" cy="249527"/>
            </a:xfrm>
            <a:custGeom>
              <a:avLst/>
              <a:gdLst/>
              <a:ahLst/>
              <a:cxnLst/>
              <a:rect l="l" t="t" r="r" b="b"/>
              <a:pathLst>
                <a:path w="9588" h="6603" extrusionOk="0">
                  <a:moveTo>
                    <a:pt x="9413" y="1"/>
                  </a:moveTo>
                  <a:cubicBezTo>
                    <a:pt x="9391" y="1"/>
                    <a:pt x="9369" y="7"/>
                    <a:pt x="9349" y="20"/>
                  </a:cubicBezTo>
                  <a:cubicBezTo>
                    <a:pt x="6034" y="1785"/>
                    <a:pt x="2934" y="3907"/>
                    <a:pt x="119" y="6340"/>
                  </a:cubicBezTo>
                  <a:cubicBezTo>
                    <a:pt x="0" y="6436"/>
                    <a:pt x="72" y="6603"/>
                    <a:pt x="215" y="6603"/>
                  </a:cubicBezTo>
                  <a:cubicBezTo>
                    <a:pt x="239" y="6603"/>
                    <a:pt x="286" y="6603"/>
                    <a:pt x="310" y="6579"/>
                  </a:cubicBezTo>
                  <a:cubicBezTo>
                    <a:pt x="3125" y="4146"/>
                    <a:pt x="6201" y="2023"/>
                    <a:pt x="9493" y="282"/>
                  </a:cubicBezTo>
                  <a:cubicBezTo>
                    <a:pt x="9564" y="235"/>
                    <a:pt x="9588" y="163"/>
                    <a:pt x="9564" y="91"/>
                  </a:cubicBezTo>
                  <a:cubicBezTo>
                    <a:pt x="9530" y="40"/>
                    <a:pt x="9471" y="1"/>
                    <a:pt x="9413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952;p34">
              <a:extLst>
                <a:ext uri="{FF2B5EF4-FFF2-40B4-BE49-F238E27FC236}">
                  <a16:creationId xmlns:a16="http://schemas.microsoft.com/office/drawing/2014/main" id="{E8FB94D7-D4D0-F4DE-F064-2D6870A7B2D9}"/>
                </a:ext>
              </a:extLst>
            </p:cNvPr>
            <p:cNvSpPr/>
            <p:nvPr/>
          </p:nvSpPr>
          <p:spPr>
            <a:xfrm rot="10800000">
              <a:off x="573942" y="3780124"/>
              <a:ext cx="84769" cy="209130"/>
            </a:xfrm>
            <a:custGeom>
              <a:avLst/>
              <a:gdLst/>
              <a:ahLst/>
              <a:cxnLst/>
              <a:rect l="l" t="t" r="r" b="b"/>
              <a:pathLst>
                <a:path w="2243" h="5534" extrusionOk="0">
                  <a:moveTo>
                    <a:pt x="1837" y="0"/>
                  </a:moveTo>
                  <a:cubicBezTo>
                    <a:pt x="979" y="978"/>
                    <a:pt x="526" y="2457"/>
                    <a:pt x="192" y="3625"/>
                  </a:cubicBezTo>
                  <a:cubicBezTo>
                    <a:pt x="72" y="4007"/>
                    <a:pt x="1" y="4412"/>
                    <a:pt x="25" y="4818"/>
                  </a:cubicBezTo>
                  <a:cubicBezTo>
                    <a:pt x="49" y="5176"/>
                    <a:pt x="311" y="5486"/>
                    <a:pt x="692" y="5533"/>
                  </a:cubicBezTo>
                  <a:cubicBezTo>
                    <a:pt x="1026" y="5510"/>
                    <a:pt x="1360" y="5343"/>
                    <a:pt x="1575" y="5056"/>
                  </a:cubicBezTo>
                  <a:cubicBezTo>
                    <a:pt x="1790" y="4770"/>
                    <a:pt x="1957" y="4460"/>
                    <a:pt x="2052" y="4102"/>
                  </a:cubicBezTo>
                  <a:cubicBezTo>
                    <a:pt x="2219" y="3387"/>
                    <a:pt x="2243" y="2671"/>
                    <a:pt x="2147" y="1932"/>
                  </a:cubicBezTo>
                  <a:cubicBezTo>
                    <a:pt x="2076" y="1383"/>
                    <a:pt x="2171" y="358"/>
                    <a:pt x="183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953;p34">
              <a:extLst>
                <a:ext uri="{FF2B5EF4-FFF2-40B4-BE49-F238E27FC236}">
                  <a16:creationId xmlns:a16="http://schemas.microsoft.com/office/drawing/2014/main" id="{A52FEA8D-8C61-43FC-7D17-40F83D30C82F}"/>
                </a:ext>
              </a:extLst>
            </p:cNvPr>
            <p:cNvSpPr/>
            <p:nvPr/>
          </p:nvSpPr>
          <p:spPr>
            <a:xfrm rot="10800000">
              <a:off x="581157" y="3918095"/>
              <a:ext cx="201925" cy="87900"/>
            </a:xfrm>
            <a:custGeom>
              <a:avLst/>
              <a:gdLst/>
              <a:ahLst/>
              <a:cxnLst/>
              <a:rect l="l" t="t" r="r" b="b"/>
              <a:pathLst>
                <a:path w="5343" h="2326" extrusionOk="0">
                  <a:moveTo>
                    <a:pt x="3614" y="1"/>
                  </a:moveTo>
                  <a:cubicBezTo>
                    <a:pt x="3055" y="1"/>
                    <a:pt x="2475" y="67"/>
                    <a:pt x="1956" y="133"/>
                  </a:cubicBezTo>
                  <a:cubicBezTo>
                    <a:pt x="1575" y="157"/>
                    <a:pt x="1169" y="276"/>
                    <a:pt x="811" y="443"/>
                  </a:cubicBezTo>
                  <a:cubicBezTo>
                    <a:pt x="430" y="658"/>
                    <a:pt x="144" y="1015"/>
                    <a:pt x="48" y="1445"/>
                  </a:cubicBezTo>
                  <a:cubicBezTo>
                    <a:pt x="0" y="1731"/>
                    <a:pt x="144" y="2041"/>
                    <a:pt x="406" y="2184"/>
                  </a:cubicBezTo>
                  <a:cubicBezTo>
                    <a:pt x="605" y="2284"/>
                    <a:pt x="817" y="2326"/>
                    <a:pt x="1023" y="2326"/>
                  </a:cubicBezTo>
                  <a:cubicBezTo>
                    <a:pt x="1113" y="2326"/>
                    <a:pt x="1202" y="2318"/>
                    <a:pt x="1288" y="2303"/>
                  </a:cubicBezTo>
                  <a:cubicBezTo>
                    <a:pt x="2028" y="2136"/>
                    <a:pt x="2743" y="1874"/>
                    <a:pt x="3411" y="1493"/>
                  </a:cubicBezTo>
                  <a:cubicBezTo>
                    <a:pt x="3960" y="1206"/>
                    <a:pt x="4961" y="872"/>
                    <a:pt x="5343" y="372"/>
                  </a:cubicBezTo>
                  <a:cubicBezTo>
                    <a:pt x="4882" y="90"/>
                    <a:pt x="4262" y="1"/>
                    <a:pt x="361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954;p34">
              <a:extLst>
                <a:ext uri="{FF2B5EF4-FFF2-40B4-BE49-F238E27FC236}">
                  <a16:creationId xmlns:a16="http://schemas.microsoft.com/office/drawing/2014/main" id="{7EC7E6AA-E533-A538-E908-7CBADA3D4A9E}"/>
                </a:ext>
              </a:extLst>
            </p:cNvPr>
            <p:cNvSpPr/>
            <p:nvPr/>
          </p:nvSpPr>
          <p:spPr>
            <a:xfrm rot="10800000">
              <a:off x="48452" y="4444339"/>
              <a:ext cx="121730" cy="160343"/>
            </a:xfrm>
            <a:custGeom>
              <a:avLst/>
              <a:gdLst/>
              <a:ahLst/>
              <a:cxnLst/>
              <a:rect l="l" t="t" r="r" b="b"/>
              <a:pathLst>
                <a:path w="3221" h="4243" extrusionOk="0">
                  <a:moveTo>
                    <a:pt x="1141" y="1"/>
                  </a:moveTo>
                  <a:cubicBezTo>
                    <a:pt x="946" y="1"/>
                    <a:pt x="749" y="60"/>
                    <a:pt x="573" y="186"/>
                  </a:cubicBezTo>
                  <a:cubicBezTo>
                    <a:pt x="287" y="401"/>
                    <a:pt x="96" y="711"/>
                    <a:pt x="48" y="1069"/>
                  </a:cubicBezTo>
                  <a:cubicBezTo>
                    <a:pt x="1" y="1379"/>
                    <a:pt x="72" y="1689"/>
                    <a:pt x="215" y="1975"/>
                  </a:cubicBezTo>
                  <a:cubicBezTo>
                    <a:pt x="525" y="2500"/>
                    <a:pt x="979" y="2977"/>
                    <a:pt x="1503" y="3310"/>
                  </a:cubicBezTo>
                  <a:cubicBezTo>
                    <a:pt x="1895" y="3587"/>
                    <a:pt x="2443" y="4243"/>
                    <a:pt x="2975" y="4243"/>
                  </a:cubicBezTo>
                  <a:cubicBezTo>
                    <a:pt x="2993" y="4243"/>
                    <a:pt x="3012" y="4242"/>
                    <a:pt x="3030" y="4241"/>
                  </a:cubicBezTo>
                  <a:cubicBezTo>
                    <a:pt x="3221" y="3072"/>
                    <a:pt x="2672" y="1879"/>
                    <a:pt x="2243" y="973"/>
                  </a:cubicBezTo>
                  <a:cubicBezTo>
                    <a:pt x="2123" y="639"/>
                    <a:pt x="1909" y="353"/>
                    <a:pt x="1646" y="138"/>
                  </a:cubicBezTo>
                  <a:cubicBezTo>
                    <a:pt x="1489" y="48"/>
                    <a:pt x="1315" y="1"/>
                    <a:pt x="1141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955;p34">
              <a:extLst>
                <a:ext uri="{FF2B5EF4-FFF2-40B4-BE49-F238E27FC236}">
                  <a16:creationId xmlns:a16="http://schemas.microsoft.com/office/drawing/2014/main" id="{DA048A89-ABDD-929C-33C4-9D8BD59B814C}"/>
                </a:ext>
              </a:extLst>
            </p:cNvPr>
            <p:cNvSpPr/>
            <p:nvPr/>
          </p:nvSpPr>
          <p:spPr>
            <a:xfrm rot="10800000">
              <a:off x="-63297" y="4299183"/>
              <a:ext cx="128910" cy="154259"/>
            </a:xfrm>
            <a:custGeom>
              <a:avLst/>
              <a:gdLst/>
              <a:ahLst/>
              <a:cxnLst/>
              <a:rect l="l" t="t" r="r" b="b"/>
              <a:pathLst>
                <a:path w="3411" h="4082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573"/>
                    <a:pt x="430" y="1383"/>
                    <a:pt x="573" y="1884"/>
                  </a:cubicBezTo>
                  <a:cubicBezTo>
                    <a:pt x="764" y="2528"/>
                    <a:pt x="954" y="3196"/>
                    <a:pt x="1360" y="3649"/>
                  </a:cubicBezTo>
                  <a:cubicBezTo>
                    <a:pt x="1551" y="3888"/>
                    <a:pt x="1813" y="4031"/>
                    <a:pt x="2099" y="4079"/>
                  </a:cubicBezTo>
                  <a:cubicBezTo>
                    <a:pt x="2127" y="4081"/>
                    <a:pt x="2155" y="4082"/>
                    <a:pt x="2183" y="4082"/>
                  </a:cubicBezTo>
                  <a:cubicBezTo>
                    <a:pt x="2488" y="4082"/>
                    <a:pt x="2787" y="3963"/>
                    <a:pt x="3006" y="3745"/>
                  </a:cubicBezTo>
                  <a:cubicBezTo>
                    <a:pt x="3292" y="3435"/>
                    <a:pt x="3411" y="3005"/>
                    <a:pt x="3316" y="2600"/>
                  </a:cubicBezTo>
                  <a:cubicBezTo>
                    <a:pt x="3220" y="2266"/>
                    <a:pt x="3029" y="1980"/>
                    <a:pt x="2767" y="1741"/>
                  </a:cubicBezTo>
                  <a:cubicBezTo>
                    <a:pt x="2123" y="1026"/>
                    <a:pt x="1241" y="119"/>
                    <a:pt x="16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956;p34">
              <a:extLst>
                <a:ext uri="{FF2B5EF4-FFF2-40B4-BE49-F238E27FC236}">
                  <a16:creationId xmlns:a16="http://schemas.microsoft.com/office/drawing/2014/main" id="{71BE9411-A79A-B341-6377-470B8093739E}"/>
                </a:ext>
              </a:extLst>
            </p:cNvPr>
            <p:cNvSpPr/>
            <p:nvPr/>
          </p:nvSpPr>
          <p:spPr>
            <a:xfrm rot="10800000">
              <a:off x="429729" y="3821583"/>
              <a:ext cx="122599" cy="301073"/>
            </a:xfrm>
            <a:custGeom>
              <a:avLst/>
              <a:gdLst/>
              <a:ahLst/>
              <a:cxnLst/>
              <a:rect l="l" t="t" r="r" b="b"/>
              <a:pathLst>
                <a:path w="3244" h="7967" extrusionOk="0">
                  <a:moveTo>
                    <a:pt x="2648" y="0"/>
                  </a:moveTo>
                  <a:cubicBezTo>
                    <a:pt x="1383" y="1407"/>
                    <a:pt x="740" y="3554"/>
                    <a:pt x="286" y="5247"/>
                  </a:cubicBezTo>
                  <a:cubicBezTo>
                    <a:pt x="96" y="5796"/>
                    <a:pt x="0" y="6368"/>
                    <a:pt x="48" y="6965"/>
                  </a:cubicBezTo>
                  <a:cubicBezTo>
                    <a:pt x="96" y="7489"/>
                    <a:pt x="453" y="7966"/>
                    <a:pt x="978" y="7966"/>
                  </a:cubicBezTo>
                  <a:cubicBezTo>
                    <a:pt x="1479" y="7942"/>
                    <a:pt x="1956" y="7704"/>
                    <a:pt x="2266" y="7298"/>
                  </a:cubicBezTo>
                  <a:cubicBezTo>
                    <a:pt x="2576" y="6893"/>
                    <a:pt x="2815" y="6416"/>
                    <a:pt x="2934" y="5915"/>
                  </a:cubicBezTo>
                  <a:cubicBezTo>
                    <a:pt x="3244" y="4842"/>
                    <a:pt x="3148" y="3816"/>
                    <a:pt x="3077" y="2791"/>
                  </a:cubicBezTo>
                  <a:cubicBezTo>
                    <a:pt x="3005" y="2004"/>
                    <a:pt x="3148" y="501"/>
                    <a:pt x="264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957;p34">
              <a:extLst>
                <a:ext uri="{FF2B5EF4-FFF2-40B4-BE49-F238E27FC236}">
                  <a16:creationId xmlns:a16="http://schemas.microsoft.com/office/drawing/2014/main" id="{330DE55C-B136-E213-30E9-A4B053CD3DFA}"/>
                </a:ext>
              </a:extLst>
            </p:cNvPr>
            <p:cNvSpPr/>
            <p:nvPr/>
          </p:nvSpPr>
          <p:spPr>
            <a:xfrm rot="10800000">
              <a:off x="439625" y="4019604"/>
              <a:ext cx="291191" cy="126974"/>
            </a:xfrm>
            <a:custGeom>
              <a:avLst/>
              <a:gdLst/>
              <a:ahLst/>
              <a:cxnLst/>
              <a:rect l="l" t="t" r="r" b="b"/>
              <a:pathLst>
                <a:path w="7705" h="3360" extrusionOk="0">
                  <a:moveTo>
                    <a:pt x="5264" y="0"/>
                  </a:moveTo>
                  <a:cubicBezTo>
                    <a:pt x="4440" y="0"/>
                    <a:pt x="3586" y="102"/>
                    <a:pt x="2839" y="204"/>
                  </a:cubicBezTo>
                  <a:cubicBezTo>
                    <a:pt x="2243" y="228"/>
                    <a:pt x="1694" y="395"/>
                    <a:pt x="1169" y="657"/>
                  </a:cubicBezTo>
                  <a:cubicBezTo>
                    <a:pt x="597" y="943"/>
                    <a:pt x="192" y="1468"/>
                    <a:pt x="48" y="2088"/>
                  </a:cubicBezTo>
                  <a:cubicBezTo>
                    <a:pt x="1" y="2517"/>
                    <a:pt x="192" y="2947"/>
                    <a:pt x="573" y="3161"/>
                  </a:cubicBezTo>
                  <a:cubicBezTo>
                    <a:pt x="860" y="3297"/>
                    <a:pt x="1160" y="3360"/>
                    <a:pt x="1471" y="3360"/>
                  </a:cubicBezTo>
                  <a:cubicBezTo>
                    <a:pt x="1599" y="3360"/>
                    <a:pt x="1729" y="3349"/>
                    <a:pt x="1861" y="3328"/>
                  </a:cubicBezTo>
                  <a:cubicBezTo>
                    <a:pt x="2863" y="3185"/>
                    <a:pt x="3912" y="2661"/>
                    <a:pt x="4914" y="2136"/>
                  </a:cubicBezTo>
                  <a:cubicBezTo>
                    <a:pt x="5701" y="1730"/>
                    <a:pt x="7156" y="1253"/>
                    <a:pt x="7704" y="514"/>
                  </a:cubicBezTo>
                  <a:cubicBezTo>
                    <a:pt x="7053" y="125"/>
                    <a:pt x="6177" y="0"/>
                    <a:pt x="526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958;p34">
              <a:extLst>
                <a:ext uri="{FF2B5EF4-FFF2-40B4-BE49-F238E27FC236}">
                  <a16:creationId xmlns:a16="http://schemas.microsoft.com/office/drawing/2014/main" id="{3BC2B6BF-570A-BBF8-2BA9-FFF76877C936}"/>
                </a:ext>
              </a:extLst>
            </p:cNvPr>
            <p:cNvSpPr/>
            <p:nvPr/>
          </p:nvSpPr>
          <p:spPr>
            <a:xfrm rot="10800000">
              <a:off x="149392" y="4357875"/>
              <a:ext cx="143347" cy="215063"/>
            </a:xfrm>
            <a:custGeom>
              <a:avLst/>
              <a:gdLst/>
              <a:ahLst/>
              <a:cxnLst/>
              <a:rect l="l" t="t" r="r" b="b"/>
              <a:pathLst>
                <a:path w="3793" h="5691" extrusionOk="0">
                  <a:moveTo>
                    <a:pt x="1418" y="0"/>
                  </a:moveTo>
                  <a:cubicBezTo>
                    <a:pt x="1208" y="0"/>
                    <a:pt x="997" y="61"/>
                    <a:pt x="811" y="181"/>
                  </a:cubicBezTo>
                  <a:cubicBezTo>
                    <a:pt x="429" y="443"/>
                    <a:pt x="167" y="825"/>
                    <a:pt x="72" y="1278"/>
                  </a:cubicBezTo>
                  <a:cubicBezTo>
                    <a:pt x="0" y="1660"/>
                    <a:pt x="24" y="2065"/>
                    <a:pt x="191" y="2447"/>
                  </a:cubicBezTo>
                  <a:cubicBezTo>
                    <a:pt x="477" y="3234"/>
                    <a:pt x="1073" y="3782"/>
                    <a:pt x="1670" y="4307"/>
                  </a:cubicBezTo>
                  <a:cubicBezTo>
                    <a:pt x="2147" y="4736"/>
                    <a:pt x="2791" y="5666"/>
                    <a:pt x="3458" y="5690"/>
                  </a:cubicBezTo>
                  <a:cubicBezTo>
                    <a:pt x="3792" y="4188"/>
                    <a:pt x="3244" y="2590"/>
                    <a:pt x="2791" y="1373"/>
                  </a:cubicBezTo>
                  <a:cubicBezTo>
                    <a:pt x="2671" y="944"/>
                    <a:pt x="2457" y="562"/>
                    <a:pt x="2123" y="252"/>
                  </a:cubicBezTo>
                  <a:cubicBezTo>
                    <a:pt x="1916" y="84"/>
                    <a:pt x="1667" y="0"/>
                    <a:pt x="141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959;p34">
              <a:extLst>
                <a:ext uri="{FF2B5EF4-FFF2-40B4-BE49-F238E27FC236}">
                  <a16:creationId xmlns:a16="http://schemas.microsoft.com/office/drawing/2014/main" id="{42C15E89-6F14-1CEA-D9C7-0673636AEB6B}"/>
                </a:ext>
              </a:extLst>
            </p:cNvPr>
            <p:cNvSpPr/>
            <p:nvPr/>
          </p:nvSpPr>
          <p:spPr>
            <a:xfrm rot="10800000">
              <a:off x="18709" y="4182750"/>
              <a:ext cx="159560" cy="196055"/>
            </a:xfrm>
            <a:custGeom>
              <a:avLst/>
              <a:gdLst/>
              <a:ahLst/>
              <a:cxnLst/>
              <a:rect l="l" t="t" r="r" b="b"/>
              <a:pathLst>
                <a:path w="4222" h="5188" extrusionOk="0">
                  <a:moveTo>
                    <a:pt x="252" y="0"/>
                  </a:moveTo>
                  <a:cubicBezTo>
                    <a:pt x="224" y="0"/>
                    <a:pt x="195" y="2"/>
                    <a:pt x="167" y="5"/>
                  </a:cubicBezTo>
                  <a:cubicBezTo>
                    <a:pt x="0" y="1507"/>
                    <a:pt x="763" y="2938"/>
                    <a:pt x="1383" y="4059"/>
                  </a:cubicBezTo>
                  <a:cubicBezTo>
                    <a:pt x="1574" y="4441"/>
                    <a:pt x="1860" y="4775"/>
                    <a:pt x="2218" y="5037"/>
                  </a:cubicBezTo>
                  <a:cubicBezTo>
                    <a:pt x="2400" y="5138"/>
                    <a:pt x="2600" y="5188"/>
                    <a:pt x="2800" y="5188"/>
                  </a:cubicBezTo>
                  <a:cubicBezTo>
                    <a:pt x="3071" y="5188"/>
                    <a:pt x="3344" y="5096"/>
                    <a:pt x="3578" y="4918"/>
                  </a:cubicBezTo>
                  <a:cubicBezTo>
                    <a:pt x="3935" y="4632"/>
                    <a:pt x="4150" y="4226"/>
                    <a:pt x="4198" y="3773"/>
                  </a:cubicBezTo>
                  <a:cubicBezTo>
                    <a:pt x="4222" y="3391"/>
                    <a:pt x="4126" y="2986"/>
                    <a:pt x="3935" y="2676"/>
                  </a:cubicBezTo>
                  <a:cubicBezTo>
                    <a:pt x="3530" y="1960"/>
                    <a:pt x="2838" y="1507"/>
                    <a:pt x="2170" y="1078"/>
                  </a:cubicBezTo>
                  <a:cubicBezTo>
                    <a:pt x="1667" y="781"/>
                    <a:pt x="922" y="0"/>
                    <a:pt x="252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960;p34">
              <a:extLst>
                <a:ext uri="{FF2B5EF4-FFF2-40B4-BE49-F238E27FC236}">
                  <a16:creationId xmlns:a16="http://schemas.microsoft.com/office/drawing/2014/main" id="{371C7577-AAEB-B735-C2D6-5B2CB9854033}"/>
                </a:ext>
              </a:extLst>
            </p:cNvPr>
            <p:cNvSpPr/>
            <p:nvPr/>
          </p:nvSpPr>
          <p:spPr>
            <a:xfrm rot="10800000">
              <a:off x="263863" y="3932613"/>
              <a:ext cx="117232" cy="281989"/>
            </a:xfrm>
            <a:custGeom>
              <a:avLst/>
              <a:gdLst/>
              <a:ahLst/>
              <a:cxnLst/>
              <a:rect l="l" t="t" r="r" b="b"/>
              <a:pathLst>
                <a:path w="3102" h="7462" extrusionOk="0">
                  <a:moveTo>
                    <a:pt x="835" y="0"/>
                  </a:moveTo>
                  <a:cubicBezTo>
                    <a:pt x="1" y="1646"/>
                    <a:pt x="48" y="3721"/>
                    <a:pt x="96" y="5319"/>
                  </a:cubicBezTo>
                  <a:cubicBezTo>
                    <a:pt x="72" y="5844"/>
                    <a:pt x="192" y="6392"/>
                    <a:pt x="406" y="6869"/>
                  </a:cubicBezTo>
                  <a:cubicBezTo>
                    <a:pt x="596" y="7248"/>
                    <a:pt x="981" y="7462"/>
                    <a:pt x="1382" y="7462"/>
                  </a:cubicBezTo>
                  <a:cubicBezTo>
                    <a:pt x="1486" y="7462"/>
                    <a:pt x="1591" y="7447"/>
                    <a:pt x="1694" y="7418"/>
                  </a:cubicBezTo>
                  <a:cubicBezTo>
                    <a:pt x="2195" y="7227"/>
                    <a:pt x="2577" y="6846"/>
                    <a:pt x="2815" y="6392"/>
                  </a:cubicBezTo>
                  <a:cubicBezTo>
                    <a:pt x="3006" y="5939"/>
                    <a:pt x="3101" y="5438"/>
                    <a:pt x="3077" y="4961"/>
                  </a:cubicBezTo>
                  <a:cubicBezTo>
                    <a:pt x="3030" y="3936"/>
                    <a:pt x="2600" y="3077"/>
                    <a:pt x="2171" y="2242"/>
                  </a:cubicBezTo>
                  <a:cubicBezTo>
                    <a:pt x="1837" y="1575"/>
                    <a:pt x="1479" y="263"/>
                    <a:pt x="83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961;p34">
              <a:extLst>
                <a:ext uri="{FF2B5EF4-FFF2-40B4-BE49-F238E27FC236}">
                  <a16:creationId xmlns:a16="http://schemas.microsoft.com/office/drawing/2014/main" id="{5553841C-0E68-DAA1-123D-2D660C19A51F}"/>
                </a:ext>
              </a:extLst>
            </p:cNvPr>
            <p:cNvSpPr/>
            <p:nvPr/>
          </p:nvSpPr>
          <p:spPr>
            <a:xfrm rot="10800000">
              <a:off x="114245" y="4048479"/>
              <a:ext cx="167685" cy="240949"/>
            </a:xfrm>
            <a:custGeom>
              <a:avLst/>
              <a:gdLst/>
              <a:ahLst/>
              <a:cxnLst/>
              <a:rect l="l" t="t" r="r" b="b"/>
              <a:pathLst>
                <a:path w="4437" h="6376" extrusionOk="0">
                  <a:moveTo>
                    <a:pt x="384" y="0"/>
                  </a:moveTo>
                  <a:cubicBezTo>
                    <a:pt x="376" y="0"/>
                    <a:pt x="367" y="1"/>
                    <a:pt x="358" y="1"/>
                  </a:cubicBezTo>
                  <a:cubicBezTo>
                    <a:pt x="0" y="1718"/>
                    <a:pt x="692" y="3507"/>
                    <a:pt x="1240" y="4866"/>
                  </a:cubicBezTo>
                  <a:cubicBezTo>
                    <a:pt x="1384" y="5343"/>
                    <a:pt x="1646" y="5773"/>
                    <a:pt x="2028" y="6130"/>
                  </a:cubicBezTo>
                  <a:cubicBezTo>
                    <a:pt x="2263" y="6291"/>
                    <a:pt x="2537" y="6375"/>
                    <a:pt x="2809" y="6375"/>
                  </a:cubicBezTo>
                  <a:cubicBezTo>
                    <a:pt x="3061" y="6375"/>
                    <a:pt x="3312" y="6303"/>
                    <a:pt x="3530" y="6154"/>
                  </a:cubicBezTo>
                  <a:cubicBezTo>
                    <a:pt x="3959" y="5868"/>
                    <a:pt x="4269" y="5415"/>
                    <a:pt x="4365" y="4890"/>
                  </a:cubicBezTo>
                  <a:cubicBezTo>
                    <a:pt x="4436" y="4461"/>
                    <a:pt x="4389" y="3984"/>
                    <a:pt x="4198" y="3578"/>
                  </a:cubicBezTo>
                  <a:cubicBezTo>
                    <a:pt x="3840" y="2672"/>
                    <a:pt x="3149" y="2076"/>
                    <a:pt x="2457" y="1480"/>
                  </a:cubicBezTo>
                  <a:cubicBezTo>
                    <a:pt x="1914" y="1032"/>
                    <a:pt x="1162" y="0"/>
                    <a:pt x="38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962;p34">
              <a:extLst>
                <a:ext uri="{FF2B5EF4-FFF2-40B4-BE49-F238E27FC236}">
                  <a16:creationId xmlns:a16="http://schemas.microsoft.com/office/drawing/2014/main" id="{37DD924F-AAA4-258A-2CCF-CFD2C814D7BB}"/>
                </a:ext>
              </a:extLst>
            </p:cNvPr>
            <p:cNvSpPr/>
            <p:nvPr/>
          </p:nvSpPr>
          <p:spPr>
            <a:xfrm rot="10800000">
              <a:off x="342275" y="4168765"/>
              <a:ext cx="279476" cy="117716"/>
            </a:xfrm>
            <a:custGeom>
              <a:avLst/>
              <a:gdLst/>
              <a:ahLst/>
              <a:cxnLst/>
              <a:rect l="l" t="t" r="r" b="b"/>
              <a:pathLst>
                <a:path w="7395" h="3115" extrusionOk="0">
                  <a:moveTo>
                    <a:pt x="2350" y="0"/>
                  </a:moveTo>
                  <a:cubicBezTo>
                    <a:pt x="2082" y="0"/>
                    <a:pt x="1813" y="30"/>
                    <a:pt x="1551" y="90"/>
                  </a:cubicBezTo>
                  <a:cubicBezTo>
                    <a:pt x="955" y="257"/>
                    <a:pt x="430" y="686"/>
                    <a:pt x="168" y="1259"/>
                  </a:cubicBezTo>
                  <a:cubicBezTo>
                    <a:pt x="1" y="1664"/>
                    <a:pt x="48" y="2165"/>
                    <a:pt x="335" y="2523"/>
                  </a:cubicBezTo>
                  <a:cubicBezTo>
                    <a:pt x="621" y="2833"/>
                    <a:pt x="1002" y="3023"/>
                    <a:pt x="1432" y="3071"/>
                  </a:cubicBezTo>
                  <a:cubicBezTo>
                    <a:pt x="1633" y="3101"/>
                    <a:pt x="1839" y="3115"/>
                    <a:pt x="2048" y="3115"/>
                  </a:cubicBezTo>
                  <a:cubicBezTo>
                    <a:pt x="2828" y="3115"/>
                    <a:pt x="3652" y="2930"/>
                    <a:pt x="4461" y="2761"/>
                  </a:cubicBezTo>
                  <a:cubicBezTo>
                    <a:pt x="5295" y="2570"/>
                    <a:pt x="6703" y="2499"/>
                    <a:pt x="7394" y="1879"/>
                  </a:cubicBezTo>
                  <a:cubicBezTo>
                    <a:pt x="6488" y="734"/>
                    <a:pt x="4604" y="352"/>
                    <a:pt x="3149" y="90"/>
                  </a:cubicBezTo>
                  <a:cubicBezTo>
                    <a:pt x="2887" y="30"/>
                    <a:pt x="2618" y="0"/>
                    <a:pt x="235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963;p34">
              <a:extLst>
                <a:ext uri="{FF2B5EF4-FFF2-40B4-BE49-F238E27FC236}">
                  <a16:creationId xmlns:a16="http://schemas.microsoft.com/office/drawing/2014/main" id="{68A98A80-3A80-0DBE-57B3-3A5E5439FAF4}"/>
                </a:ext>
              </a:extLst>
            </p:cNvPr>
            <p:cNvSpPr/>
            <p:nvPr/>
          </p:nvSpPr>
          <p:spPr>
            <a:xfrm rot="10800000">
              <a:off x="259362" y="4280893"/>
              <a:ext cx="228456" cy="173456"/>
            </a:xfrm>
            <a:custGeom>
              <a:avLst/>
              <a:gdLst/>
              <a:ahLst/>
              <a:cxnLst/>
              <a:rect l="l" t="t" r="r" b="b"/>
              <a:pathLst>
                <a:path w="6045" h="4590" extrusionOk="0">
                  <a:moveTo>
                    <a:pt x="1846" y="0"/>
                  </a:moveTo>
                  <a:cubicBezTo>
                    <a:pt x="827" y="0"/>
                    <a:pt x="1" y="908"/>
                    <a:pt x="153" y="1956"/>
                  </a:cubicBezTo>
                  <a:cubicBezTo>
                    <a:pt x="249" y="2385"/>
                    <a:pt x="464" y="2743"/>
                    <a:pt x="797" y="3005"/>
                  </a:cubicBezTo>
                  <a:cubicBezTo>
                    <a:pt x="1489" y="3602"/>
                    <a:pt x="2443" y="3840"/>
                    <a:pt x="3349" y="4055"/>
                  </a:cubicBezTo>
                  <a:cubicBezTo>
                    <a:pt x="3941" y="4207"/>
                    <a:pt x="4792" y="4589"/>
                    <a:pt x="5524" y="4589"/>
                  </a:cubicBezTo>
                  <a:cubicBezTo>
                    <a:pt x="5707" y="4589"/>
                    <a:pt x="5882" y="4565"/>
                    <a:pt x="6045" y="4508"/>
                  </a:cubicBezTo>
                  <a:cubicBezTo>
                    <a:pt x="5782" y="2934"/>
                    <a:pt x="4447" y="1694"/>
                    <a:pt x="3397" y="763"/>
                  </a:cubicBezTo>
                  <a:cubicBezTo>
                    <a:pt x="3039" y="406"/>
                    <a:pt x="2610" y="167"/>
                    <a:pt x="2133" y="24"/>
                  </a:cubicBezTo>
                  <a:cubicBezTo>
                    <a:pt x="2036" y="8"/>
                    <a:pt x="1940" y="0"/>
                    <a:pt x="1846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964;p34">
              <a:extLst>
                <a:ext uri="{FF2B5EF4-FFF2-40B4-BE49-F238E27FC236}">
                  <a16:creationId xmlns:a16="http://schemas.microsoft.com/office/drawing/2014/main" id="{F01ECB4B-40FA-8111-84BF-25A6878A640B}"/>
                </a:ext>
              </a:extLst>
            </p:cNvPr>
            <p:cNvSpPr/>
            <p:nvPr/>
          </p:nvSpPr>
          <p:spPr>
            <a:xfrm rot="10800000">
              <a:off x="55212" y="3878394"/>
              <a:ext cx="1518351" cy="639256"/>
            </a:xfrm>
            <a:custGeom>
              <a:avLst/>
              <a:gdLst/>
              <a:ahLst/>
              <a:cxnLst/>
              <a:rect l="l" t="t" r="r" b="b"/>
              <a:pathLst>
                <a:path w="40176" h="16916" extrusionOk="0">
                  <a:moveTo>
                    <a:pt x="39965" y="1"/>
                  </a:moveTo>
                  <a:cubicBezTo>
                    <a:pt x="39953" y="1"/>
                    <a:pt x="39940" y="2"/>
                    <a:pt x="39926" y="6"/>
                  </a:cubicBezTo>
                  <a:cubicBezTo>
                    <a:pt x="30219" y="2558"/>
                    <a:pt x="20727" y="5849"/>
                    <a:pt x="11544" y="9880"/>
                  </a:cubicBezTo>
                  <a:cubicBezTo>
                    <a:pt x="7776" y="11549"/>
                    <a:pt x="3459" y="13577"/>
                    <a:pt x="120" y="16653"/>
                  </a:cubicBezTo>
                  <a:cubicBezTo>
                    <a:pt x="1" y="16749"/>
                    <a:pt x="72" y="16916"/>
                    <a:pt x="215" y="16916"/>
                  </a:cubicBezTo>
                  <a:cubicBezTo>
                    <a:pt x="239" y="16916"/>
                    <a:pt x="287" y="16916"/>
                    <a:pt x="311" y="16892"/>
                  </a:cubicBezTo>
                  <a:cubicBezTo>
                    <a:pt x="3626" y="13839"/>
                    <a:pt x="7919" y="11812"/>
                    <a:pt x="11664" y="10166"/>
                  </a:cubicBezTo>
                  <a:cubicBezTo>
                    <a:pt x="20846" y="6135"/>
                    <a:pt x="30315" y="2844"/>
                    <a:pt x="39998" y="316"/>
                  </a:cubicBezTo>
                  <a:cubicBezTo>
                    <a:pt x="40175" y="271"/>
                    <a:pt x="40126" y="1"/>
                    <a:pt x="39965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965;p34">
              <a:extLst>
                <a:ext uri="{FF2B5EF4-FFF2-40B4-BE49-F238E27FC236}">
                  <a16:creationId xmlns:a16="http://schemas.microsoft.com/office/drawing/2014/main" id="{A34483C5-41AD-5FF2-CCB2-B2EA57199E40}"/>
                </a:ext>
              </a:extLst>
            </p:cNvPr>
            <p:cNvSpPr/>
            <p:nvPr/>
          </p:nvSpPr>
          <p:spPr>
            <a:xfrm rot="10800000">
              <a:off x="1172386" y="3788252"/>
              <a:ext cx="746364" cy="333761"/>
            </a:xfrm>
            <a:custGeom>
              <a:avLst/>
              <a:gdLst/>
              <a:ahLst/>
              <a:cxnLst/>
              <a:rect l="l" t="t" r="r" b="b"/>
              <a:pathLst>
                <a:path w="19749" h="8832" extrusionOk="0">
                  <a:moveTo>
                    <a:pt x="19604" y="1"/>
                  </a:moveTo>
                  <a:cubicBezTo>
                    <a:pt x="19589" y="1"/>
                    <a:pt x="19574" y="3"/>
                    <a:pt x="19557" y="7"/>
                  </a:cubicBezTo>
                  <a:cubicBezTo>
                    <a:pt x="12593" y="1653"/>
                    <a:pt x="5986" y="4563"/>
                    <a:pt x="72" y="8569"/>
                  </a:cubicBezTo>
                  <a:cubicBezTo>
                    <a:pt x="0" y="8617"/>
                    <a:pt x="0" y="8689"/>
                    <a:pt x="24" y="8760"/>
                  </a:cubicBezTo>
                  <a:cubicBezTo>
                    <a:pt x="48" y="8808"/>
                    <a:pt x="95" y="8832"/>
                    <a:pt x="143" y="8832"/>
                  </a:cubicBezTo>
                  <a:cubicBezTo>
                    <a:pt x="167" y="8832"/>
                    <a:pt x="215" y="8808"/>
                    <a:pt x="239" y="8808"/>
                  </a:cubicBezTo>
                  <a:cubicBezTo>
                    <a:pt x="6130" y="4825"/>
                    <a:pt x="12712" y="1939"/>
                    <a:pt x="19629" y="293"/>
                  </a:cubicBezTo>
                  <a:cubicBezTo>
                    <a:pt x="19700" y="293"/>
                    <a:pt x="19748" y="198"/>
                    <a:pt x="19748" y="126"/>
                  </a:cubicBezTo>
                  <a:cubicBezTo>
                    <a:pt x="19728" y="47"/>
                    <a:pt x="19676" y="1"/>
                    <a:pt x="1960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966;p34">
              <a:extLst>
                <a:ext uri="{FF2B5EF4-FFF2-40B4-BE49-F238E27FC236}">
                  <a16:creationId xmlns:a16="http://schemas.microsoft.com/office/drawing/2014/main" id="{41BA9107-9CC6-E51F-30FF-3D0D4F3BDCB2}"/>
                </a:ext>
              </a:extLst>
            </p:cNvPr>
            <p:cNvSpPr/>
            <p:nvPr/>
          </p:nvSpPr>
          <p:spPr>
            <a:xfrm rot="10800000">
              <a:off x="1083173" y="4091027"/>
              <a:ext cx="337752" cy="77621"/>
            </a:xfrm>
            <a:custGeom>
              <a:avLst/>
              <a:gdLst/>
              <a:ahLst/>
              <a:cxnLst/>
              <a:rect l="l" t="t" r="r" b="b"/>
              <a:pathLst>
                <a:path w="8937" h="2054" extrusionOk="0">
                  <a:moveTo>
                    <a:pt x="8769" y="1"/>
                  </a:moveTo>
                  <a:cubicBezTo>
                    <a:pt x="5883" y="406"/>
                    <a:pt x="3021" y="979"/>
                    <a:pt x="207" y="1766"/>
                  </a:cubicBezTo>
                  <a:cubicBezTo>
                    <a:pt x="1" y="1789"/>
                    <a:pt x="37" y="2053"/>
                    <a:pt x="230" y="2053"/>
                  </a:cubicBezTo>
                  <a:cubicBezTo>
                    <a:pt x="238" y="2053"/>
                    <a:pt x="246" y="2053"/>
                    <a:pt x="255" y="2052"/>
                  </a:cubicBezTo>
                  <a:lnTo>
                    <a:pt x="279" y="2052"/>
                  </a:lnTo>
                  <a:cubicBezTo>
                    <a:pt x="3069" y="1289"/>
                    <a:pt x="5931" y="693"/>
                    <a:pt x="8817" y="311"/>
                  </a:cubicBezTo>
                  <a:cubicBezTo>
                    <a:pt x="8889" y="287"/>
                    <a:pt x="8936" y="216"/>
                    <a:pt x="8936" y="144"/>
                  </a:cubicBezTo>
                  <a:cubicBezTo>
                    <a:pt x="8936" y="49"/>
                    <a:pt x="8841" y="1"/>
                    <a:pt x="8769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967;p34">
              <a:extLst>
                <a:ext uri="{FF2B5EF4-FFF2-40B4-BE49-F238E27FC236}">
                  <a16:creationId xmlns:a16="http://schemas.microsoft.com/office/drawing/2014/main" id="{5C2F4EC8-6A5C-5F9E-60DE-94DD06B1E1F5}"/>
                </a:ext>
              </a:extLst>
            </p:cNvPr>
            <p:cNvSpPr/>
            <p:nvPr/>
          </p:nvSpPr>
          <p:spPr>
            <a:xfrm rot="10800000">
              <a:off x="1214759" y="3675562"/>
              <a:ext cx="447123" cy="424911"/>
            </a:xfrm>
            <a:custGeom>
              <a:avLst/>
              <a:gdLst/>
              <a:ahLst/>
              <a:cxnLst/>
              <a:rect l="l" t="t" r="r" b="b"/>
              <a:pathLst>
                <a:path w="11831" h="11244" extrusionOk="0">
                  <a:moveTo>
                    <a:pt x="11654" y="0"/>
                  </a:moveTo>
                  <a:cubicBezTo>
                    <a:pt x="11611" y="0"/>
                    <a:pt x="11570" y="18"/>
                    <a:pt x="11544" y="57"/>
                  </a:cubicBezTo>
                  <a:cubicBezTo>
                    <a:pt x="8372" y="4303"/>
                    <a:pt x="4484" y="7999"/>
                    <a:pt x="96" y="10957"/>
                  </a:cubicBezTo>
                  <a:cubicBezTo>
                    <a:pt x="24" y="11005"/>
                    <a:pt x="0" y="11100"/>
                    <a:pt x="48" y="11171"/>
                  </a:cubicBezTo>
                  <a:cubicBezTo>
                    <a:pt x="72" y="11219"/>
                    <a:pt x="120" y="11243"/>
                    <a:pt x="191" y="11243"/>
                  </a:cubicBezTo>
                  <a:cubicBezTo>
                    <a:pt x="215" y="11243"/>
                    <a:pt x="239" y="11219"/>
                    <a:pt x="263" y="11219"/>
                  </a:cubicBezTo>
                  <a:cubicBezTo>
                    <a:pt x="4699" y="8214"/>
                    <a:pt x="8586" y="4517"/>
                    <a:pt x="11782" y="224"/>
                  </a:cubicBezTo>
                  <a:cubicBezTo>
                    <a:pt x="11830" y="176"/>
                    <a:pt x="11830" y="81"/>
                    <a:pt x="11759" y="33"/>
                  </a:cubicBezTo>
                  <a:cubicBezTo>
                    <a:pt x="11726" y="12"/>
                    <a:pt x="11689" y="0"/>
                    <a:pt x="116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968;p34">
              <a:extLst>
                <a:ext uri="{FF2B5EF4-FFF2-40B4-BE49-F238E27FC236}">
                  <a16:creationId xmlns:a16="http://schemas.microsoft.com/office/drawing/2014/main" id="{2AABFC45-8309-5652-7BD0-86D949ADB9A4}"/>
                </a:ext>
              </a:extLst>
            </p:cNvPr>
            <p:cNvSpPr/>
            <p:nvPr/>
          </p:nvSpPr>
          <p:spPr>
            <a:xfrm rot="10800000">
              <a:off x="1335542" y="3723365"/>
              <a:ext cx="374108" cy="321328"/>
            </a:xfrm>
            <a:custGeom>
              <a:avLst/>
              <a:gdLst/>
              <a:ahLst/>
              <a:cxnLst/>
              <a:rect l="l" t="t" r="r" b="b"/>
              <a:pathLst>
                <a:path w="9899" h="8503" extrusionOk="0">
                  <a:moveTo>
                    <a:pt x="9734" y="0"/>
                  </a:moveTo>
                  <a:cubicBezTo>
                    <a:pt x="9695" y="0"/>
                    <a:pt x="9660" y="12"/>
                    <a:pt x="9636" y="36"/>
                  </a:cubicBezTo>
                  <a:cubicBezTo>
                    <a:pt x="6845" y="3208"/>
                    <a:pt x="3626" y="5951"/>
                    <a:pt x="72" y="8217"/>
                  </a:cubicBezTo>
                  <a:cubicBezTo>
                    <a:pt x="24" y="8264"/>
                    <a:pt x="0" y="8360"/>
                    <a:pt x="48" y="8431"/>
                  </a:cubicBezTo>
                  <a:cubicBezTo>
                    <a:pt x="72" y="8479"/>
                    <a:pt x="120" y="8503"/>
                    <a:pt x="167" y="8503"/>
                  </a:cubicBezTo>
                  <a:cubicBezTo>
                    <a:pt x="191" y="8503"/>
                    <a:pt x="215" y="8479"/>
                    <a:pt x="239" y="8479"/>
                  </a:cubicBezTo>
                  <a:cubicBezTo>
                    <a:pt x="3792" y="6189"/>
                    <a:pt x="7036" y="3423"/>
                    <a:pt x="9850" y="251"/>
                  </a:cubicBezTo>
                  <a:cubicBezTo>
                    <a:pt x="9898" y="179"/>
                    <a:pt x="9898" y="84"/>
                    <a:pt x="9850" y="36"/>
                  </a:cubicBezTo>
                  <a:cubicBezTo>
                    <a:pt x="9815" y="12"/>
                    <a:pt x="9773" y="0"/>
                    <a:pt x="973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969;p34">
              <a:extLst>
                <a:ext uri="{FF2B5EF4-FFF2-40B4-BE49-F238E27FC236}">
                  <a16:creationId xmlns:a16="http://schemas.microsoft.com/office/drawing/2014/main" id="{0114E40B-0C0E-111F-007C-70A2F1ABC0B6}"/>
                </a:ext>
              </a:extLst>
            </p:cNvPr>
            <p:cNvSpPr/>
            <p:nvPr/>
          </p:nvSpPr>
          <p:spPr>
            <a:xfrm rot="10800000">
              <a:off x="1432781" y="3820672"/>
              <a:ext cx="319233" cy="166314"/>
            </a:xfrm>
            <a:custGeom>
              <a:avLst/>
              <a:gdLst/>
              <a:ahLst/>
              <a:cxnLst/>
              <a:rect l="l" t="t" r="r" b="b"/>
              <a:pathLst>
                <a:path w="8447" h="4401" extrusionOk="0">
                  <a:moveTo>
                    <a:pt x="8240" y="0"/>
                  </a:moveTo>
                  <a:cubicBezTo>
                    <a:pt x="8222" y="0"/>
                    <a:pt x="8202" y="4"/>
                    <a:pt x="8181" y="12"/>
                  </a:cubicBezTo>
                  <a:cubicBezTo>
                    <a:pt x="5319" y="990"/>
                    <a:pt x="2600" y="2373"/>
                    <a:pt x="120" y="4138"/>
                  </a:cubicBezTo>
                  <a:cubicBezTo>
                    <a:pt x="0" y="4209"/>
                    <a:pt x="72" y="4400"/>
                    <a:pt x="215" y="4400"/>
                  </a:cubicBezTo>
                  <a:cubicBezTo>
                    <a:pt x="239" y="4400"/>
                    <a:pt x="263" y="4400"/>
                    <a:pt x="310" y="4376"/>
                  </a:cubicBezTo>
                  <a:cubicBezTo>
                    <a:pt x="2743" y="2635"/>
                    <a:pt x="5438" y="1276"/>
                    <a:pt x="8276" y="298"/>
                  </a:cubicBezTo>
                  <a:cubicBezTo>
                    <a:pt x="8446" y="234"/>
                    <a:pt x="8389" y="0"/>
                    <a:pt x="824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970;p34">
              <a:extLst>
                <a:ext uri="{FF2B5EF4-FFF2-40B4-BE49-F238E27FC236}">
                  <a16:creationId xmlns:a16="http://schemas.microsoft.com/office/drawing/2014/main" id="{46BA08EA-5B5C-C8F3-9ADF-ACC6D2A8D120}"/>
                </a:ext>
              </a:extLst>
            </p:cNvPr>
            <p:cNvSpPr/>
            <p:nvPr/>
          </p:nvSpPr>
          <p:spPr>
            <a:xfrm rot="10800000">
              <a:off x="1077770" y="3802652"/>
              <a:ext cx="285787" cy="360139"/>
            </a:xfrm>
            <a:custGeom>
              <a:avLst/>
              <a:gdLst/>
              <a:ahLst/>
              <a:cxnLst/>
              <a:rect l="l" t="t" r="r" b="b"/>
              <a:pathLst>
                <a:path w="7562" h="9530" extrusionOk="0">
                  <a:moveTo>
                    <a:pt x="7397" y="1"/>
                  </a:moveTo>
                  <a:cubicBezTo>
                    <a:pt x="7359" y="1"/>
                    <a:pt x="7323" y="13"/>
                    <a:pt x="7299" y="37"/>
                  </a:cubicBezTo>
                  <a:cubicBezTo>
                    <a:pt x="4628" y="2923"/>
                    <a:pt x="2219" y="6023"/>
                    <a:pt x="49" y="9291"/>
                  </a:cubicBezTo>
                  <a:cubicBezTo>
                    <a:pt x="1" y="9362"/>
                    <a:pt x="1" y="9458"/>
                    <a:pt x="72" y="9505"/>
                  </a:cubicBezTo>
                  <a:cubicBezTo>
                    <a:pt x="96" y="9505"/>
                    <a:pt x="144" y="9529"/>
                    <a:pt x="168" y="9529"/>
                  </a:cubicBezTo>
                  <a:cubicBezTo>
                    <a:pt x="215" y="9529"/>
                    <a:pt x="239" y="9505"/>
                    <a:pt x="287" y="9481"/>
                  </a:cubicBezTo>
                  <a:cubicBezTo>
                    <a:pt x="2434" y="6214"/>
                    <a:pt x="4866" y="3137"/>
                    <a:pt x="7514" y="251"/>
                  </a:cubicBezTo>
                  <a:cubicBezTo>
                    <a:pt x="7561" y="204"/>
                    <a:pt x="7561" y="108"/>
                    <a:pt x="7514" y="37"/>
                  </a:cubicBezTo>
                  <a:cubicBezTo>
                    <a:pt x="7478" y="13"/>
                    <a:pt x="7436" y="1"/>
                    <a:pt x="739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971;p34">
              <a:extLst>
                <a:ext uri="{FF2B5EF4-FFF2-40B4-BE49-F238E27FC236}">
                  <a16:creationId xmlns:a16="http://schemas.microsoft.com/office/drawing/2014/main" id="{6CC85E14-6B11-4E5A-DB3C-4C6591F079B8}"/>
                </a:ext>
              </a:extLst>
            </p:cNvPr>
            <p:cNvSpPr/>
            <p:nvPr/>
          </p:nvSpPr>
          <p:spPr>
            <a:xfrm rot="10800000">
              <a:off x="1181434" y="3845920"/>
              <a:ext cx="203739" cy="271370"/>
            </a:xfrm>
            <a:custGeom>
              <a:avLst/>
              <a:gdLst/>
              <a:ahLst/>
              <a:cxnLst/>
              <a:rect l="l" t="t" r="r" b="b"/>
              <a:pathLst>
                <a:path w="5391" h="7181" extrusionOk="0">
                  <a:moveTo>
                    <a:pt x="5220" y="0"/>
                  </a:moveTo>
                  <a:cubicBezTo>
                    <a:pt x="5176" y="0"/>
                    <a:pt x="5135" y="27"/>
                    <a:pt x="5104" y="73"/>
                  </a:cubicBezTo>
                  <a:cubicBezTo>
                    <a:pt x="3554" y="2458"/>
                    <a:pt x="1861" y="4748"/>
                    <a:pt x="48" y="6942"/>
                  </a:cubicBezTo>
                  <a:cubicBezTo>
                    <a:pt x="0" y="6990"/>
                    <a:pt x="0" y="7085"/>
                    <a:pt x="72" y="7133"/>
                  </a:cubicBezTo>
                  <a:cubicBezTo>
                    <a:pt x="96" y="7156"/>
                    <a:pt x="144" y="7180"/>
                    <a:pt x="167" y="7180"/>
                  </a:cubicBezTo>
                  <a:cubicBezTo>
                    <a:pt x="215" y="7180"/>
                    <a:pt x="263" y="7156"/>
                    <a:pt x="287" y="7109"/>
                  </a:cubicBezTo>
                  <a:cubicBezTo>
                    <a:pt x="2099" y="4915"/>
                    <a:pt x="3793" y="2625"/>
                    <a:pt x="5343" y="240"/>
                  </a:cubicBezTo>
                  <a:cubicBezTo>
                    <a:pt x="5391" y="168"/>
                    <a:pt x="5367" y="73"/>
                    <a:pt x="5295" y="25"/>
                  </a:cubicBezTo>
                  <a:cubicBezTo>
                    <a:pt x="5270" y="8"/>
                    <a:pt x="5245" y="0"/>
                    <a:pt x="522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972;p34">
              <a:extLst>
                <a:ext uri="{FF2B5EF4-FFF2-40B4-BE49-F238E27FC236}">
                  <a16:creationId xmlns:a16="http://schemas.microsoft.com/office/drawing/2014/main" id="{6CA861F8-C286-2F3A-B875-C81E206F9D52}"/>
                </a:ext>
              </a:extLst>
            </p:cNvPr>
            <p:cNvSpPr/>
            <p:nvPr/>
          </p:nvSpPr>
          <p:spPr>
            <a:xfrm rot="10800000">
              <a:off x="1258596" y="3962199"/>
              <a:ext cx="487108" cy="120097"/>
            </a:xfrm>
            <a:custGeom>
              <a:avLst/>
              <a:gdLst/>
              <a:ahLst/>
              <a:cxnLst/>
              <a:rect l="l" t="t" r="r" b="b"/>
              <a:pathLst>
                <a:path w="12889" h="3178" extrusionOk="0">
                  <a:moveTo>
                    <a:pt x="12656" y="1"/>
                  </a:moveTo>
                  <a:cubicBezTo>
                    <a:pt x="12644" y="1"/>
                    <a:pt x="12631" y="2"/>
                    <a:pt x="12617" y="5"/>
                  </a:cubicBezTo>
                  <a:cubicBezTo>
                    <a:pt x="8491" y="1126"/>
                    <a:pt x="4293" y="2104"/>
                    <a:pt x="143" y="2891"/>
                  </a:cubicBezTo>
                  <a:cubicBezTo>
                    <a:pt x="72" y="2891"/>
                    <a:pt x="0" y="2987"/>
                    <a:pt x="24" y="3058"/>
                  </a:cubicBezTo>
                  <a:cubicBezTo>
                    <a:pt x="48" y="3130"/>
                    <a:pt x="96" y="3178"/>
                    <a:pt x="167" y="3178"/>
                  </a:cubicBezTo>
                  <a:lnTo>
                    <a:pt x="191" y="3178"/>
                  </a:lnTo>
                  <a:cubicBezTo>
                    <a:pt x="4341" y="2391"/>
                    <a:pt x="8563" y="1437"/>
                    <a:pt x="12689" y="316"/>
                  </a:cubicBezTo>
                  <a:cubicBezTo>
                    <a:pt x="12888" y="271"/>
                    <a:pt x="12820" y="1"/>
                    <a:pt x="1265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973;p34">
              <a:extLst>
                <a:ext uri="{FF2B5EF4-FFF2-40B4-BE49-F238E27FC236}">
                  <a16:creationId xmlns:a16="http://schemas.microsoft.com/office/drawing/2014/main" id="{2A9B022D-075A-4F1B-C6B9-F36976B8EF12}"/>
                </a:ext>
              </a:extLst>
            </p:cNvPr>
            <p:cNvSpPr/>
            <p:nvPr/>
          </p:nvSpPr>
          <p:spPr>
            <a:xfrm rot="10800000">
              <a:off x="1142049" y="4032490"/>
              <a:ext cx="426110" cy="106454"/>
            </a:xfrm>
            <a:custGeom>
              <a:avLst/>
              <a:gdLst/>
              <a:ahLst/>
              <a:cxnLst/>
              <a:rect l="l" t="t" r="r" b="b"/>
              <a:pathLst>
                <a:path w="11275" h="2817" extrusionOk="0">
                  <a:moveTo>
                    <a:pt x="11064" y="1"/>
                  </a:moveTo>
                  <a:cubicBezTo>
                    <a:pt x="11057" y="1"/>
                    <a:pt x="11051" y="1"/>
                    <a:pt x="11044" y="2"/>
                  </a:cubicBezTo>
                  <a:cubicBezTo>
                    <a:pt x="7323" y="431"/>
                    <a:pt x="3650" y="1266"/>
                    <a:pt x="120" y="2506"/>
                  </a:cubicBezTo>
                  <a:cubicBezTo>
                    <a:pt x="48" y="2530"/>
                    <a:pt x="1" y="2625"/>
                    <a:pt x="25" y="2697"/>
                  </a:cubicBezTo>
                  <a:cubicBezTo>
                    <a:pt x="48" y="2769"/>
                    <a:pt x="96" y="2792"/>
                    <a:pt x="168" y="2816"/>
                  </a:cubicBezTo>
                  <a:cubicBezTo>
                    <a:pt x="192" y="2816"/>
                    <a:pt x="192" y="2792"/>
                    <a:pt x="215" y="2792"/>
                  </a:cubicBezTo>
                  <a:cubicBezTo>
                    <a:pt x="3745" y="1576"/>
                    <a:pt x="7371" y="741"/>
                    <a:pt x="11067" y="312"/>
                  </a:cubicBezTo>
                  <a:cubicBezTo>
                    <a:pt x="11274" y="289"/>
                    <a:pt x="11237" y="1"/>
                    <a:pt x="1106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974;p34">
              <a:extLst>
                <a:ext uri="{FF2B5EF4-FFF2-40B4-BE49-F238E27FC236}">
                  <a16:creationId xmlns:a16="http://schemas.microsoft.com/office/drawing/2014/main" id="{D881CDA9-AC68-DDCE-0FBF-4B77D160AD41}"/>
                </a:ext>
              </a:extLst>
            </p:cNvPr>
            <p:cNvSpPr/>
            <p:nvPr/>
          </p:nvSpPr>
          <p:spPr>
            <a:xfrm rot="10800000">
              <a:off x="943464" y="4036347"/>
              <a:ext cx="142478" cy="180976"/>
            </a:xfrm>
            <a:custGeom>
              <a:avLst/>
              <a:gdLst/>
              <a:ahLst/>
              <a:cxnLst/>
              <a:rect l="l" t="t" r="r" b="b"/>
              <a:pathLst>
                <a:path w="3770" h="4789" extrusionOk="0">
                  <a:moveTo>
                    <a:pt x="3578" y="1"/>
                  </a:moveTo>
                  <a:lnTo>
                    <a:pt x="3578" y="1"/>
                  </a:lnTo>
                  <a:cubicBezTo>
                    <a:pt x="2410" y="597"/>
                    <a:pt x="1456" y="1837"/>
                    <a:pt x="716" y="2791"/>
                  </a:cubicBezTo>
                  <a:cubicBezTo>
                    <a:pt x="454" y="3101"/>
                    <a:pt x="263" y="3459"/>
                    <a:pt x="120" y="3841"/>
                  </a:cubicBezTo>
                  <a:cubicBezTo>
                    <a:pt x="1" y="4175"/>
                    <a:pt x="144" y="4556"/>
                    <a:pt x="478" y="4723"/>
                  </a:cubicBezTo>
                  <a:cubicBezTo>
                    <a:pt x="600" y="4767"/>
                    <a:pt x="726" y="4788"/>
                    <a:pt x="851" y="4788"/>
                  </a:cubicBezTo>
                  <a:cubicBezTo>
                    <a:pt x="1068" y="4788"/>
                    <a:pt x="1283" y="4725"/>
                    <a:pt x="1479" y="4604"/>
                  </a:cubicBezTo>
                  <a:cubicBezTo>
                    <a:pt x="1790" y="4437"/>
                    <a:pt x="2052" y="4199"/>
                    <a:pt x="2267" y="3912"/>
                  </a:cubicBezTo>
                  <a:cubicBezTo>
                    <a:pt x="2672" y="3292"/>
                    <a:pt x="2958" y="2624"/>
                    <a:pt x="3125" y="1933"/>
                  </a:cubicBezTo>
                  <a:cubicBezTo>
                    <a:pt x="3316" y="1384"/>
                    <a:pt x="3769" y="454"/>
                    <a:pt x="357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975;p34">
              <a:extLst>
                <a:ext uri="{FF2B5EF4-FFF2-40B4-BE49-F238E27FC236}">
                  <a16:creationId xmlns:a16="http://schemas.microsoft.com/office/drawing/2014/main" id="{21836EB3-0BC0-9C4E-4606-3B08522AE761}"/>
                </a:ext>
              </a:extLst>
            </p:cNvPr>
            <p:cNvSpPr/>
            <p:nvPr/>
          </p:nvSpPr>
          <p:spPr>
            <a:xfrm rot="10800000">
              <a:off x="942593" y="4200470"/>
              <a:ext cx="206423" cy="76109"/>
            </a:xfrm>
            <a:custGeom>
              <a:avLst/>
              <a:gdLst/>
              <a:ahLst/>
              <a:cxnLst/>
              <a:rect l="l" t="t" r="r" b="b"/>
              <a:pathLst>
                <a:path w="5462" h="2014" extrusionOk="0">
                  <a:moveTo>
                    <a:pt x="1530" y="0"/>
                  </a:moveTo>
                  <a:cubicBezTo>
                    <a:pt x="1426" y="0"/>
                    <a:pt x="1321" y="6"/>
                    <a:pt x="1217" y="19"/>
                  </a:cubicBezTo>
                  <a:cubicBezTo>
                    <a:pt x="787" y="42"/>
                    <a:pt x="382" y="281"/>
                    <a:pt x="143" y="639"/>
                  </a:cubicBezTo>
                  <a:cubicBezTo>
                    <a:pt x="0" y="901"/>
                    <a:pt x="24" y="1235"/>
                    <a:pt x="215" y="1474"/>
                  </a:cubicBezTo>
                  <a:cubicBezTo>
                    <a:pt x="406" y="1688"/>
                    <a:pt x="692" y="1855"/>
                    <a:pt x="1002" y="1903"/>
                  </a:cubicBezTo>
                  <a:cubicBezTo>
                    <a:pt x="1388" y="1978"/>
                    <a:pt x="1781" y="2013"/>
                    <a:pt x="2178" y="2013"/>
                  </a:cubicBezTo>
                  <a:cubicBezTo>
                    <a:pt x="2539" y="2013"/>
                    <a:pt x="2903" y="1984"/>
                    <a:pt x="3268" y="1927"/>
                  </a:cubicBezTo>
                  <a:cubicBezTo>
                    <a:pt x="3864" y="1855"/>
                    <a:pt x="4937" y="1927"/>
                    <a:pt x="5462" y="1569"/>
                  </a:cubicBezTo>
                  <a:cubicBezTo>
                    <a:pt x="4866" y="782"/>
                    <a:pt x="3482" y="400"/>
                    <a:pt x="2409" y="138"/>
                  </a:cubicBezTo>
                  <a:cubicBezTo>
                    <a:pt x="2126" y="49"/>
                    <a:pt x="1830" y="0"/>
                    <a:pt x="153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976;p34">
              <a:extLst>
                <a:ext uri="{FF2B5EF4-FFF2-40B4-BE49-F238E27FC236}">
                  <a16:creationId xmlns:a16="http://schemas.microsoft.com/office/drawing/2014/main" id="{3ED4245A-CACC-9E93-D9B2-B0E8D4333EDF}"/>
                </a:ext>
              </a:extLst>
            </p:cNvPr>
            <p:cNvSpPr/>
            <p:nvPr/>
          </p:nvSpPr>
          <p:spPr>
            <a:xfrm rot="10800000">
              <a:off x="264771" y="4445322"/>
              <a:ext cx="91987" cy="177802"/>
            </a:xfrm>
            <a:custGeom>
              <a:avLst/>
              <a:gdLst/>
              <a:ahLst/>
              <a:cxnLst/>
              <a:rect l="l" t="t" r="r" b="b"/>
              <a:pathLst>
                <a:path w="2434" h="4705" extrusionOk="0">
                  <a:moveTo>
                    <a:pt x="1261" y="1"/>
                  </a:moveTo>
                  <a:cubicBezTo>
                    <a:pt x="1184" y="1"/>
                    <a:pt x="1105" y="10"/>
                    <a:pt x="1026" y="30"/>
                  </a:cubicBezTo>
                  <a:cubicBezTo>
                    <a:pt x="692" y="125"/>
                    <a:pt x="382" y="340"/>
                    <a:pt x="215" y="650"/>
                  </a:cubicBezTo>
                  <a:cubicBezTo>
                    <a:pt x="48" y="936"/>
                    <a:pt x="1" y="1246"/>
                    <a:pt x="25" y="1557"/>
                  </a:cubicBezTo>
                  <a:cubicBezTo>
                    <a:pt x="120" y="2177"/>
                    <a:pt x="382" y="2773"/>
                    <a:pt x="764" y="3274"/>
                  </a:cubicBezTo>
                  <a:cubicBezTo>
                    <a:pt x="1002" y="3703"/>
                    <a:pt x="1312" y="4538"/>
                    <a:pt x="1813" y="4705"/>
                  </a:cubicBezTo>
                  <a:cubicBezTo>
                    <a:pt x="2433" y="3679"/>
                    <a:pt x="2362" y="2367"/>
                    <a:pt x="2290" y="1366"/>
                  </a:cubicBezTo>
                  <a:cubicBezTo>
                    <a:pt x="2290" y="1008"/>
                    <a:pt x="2195" y="674"/>
                    <a:pt x="2028" y="388"/>
                  </a:cubicBezTo>
                  <a:cubicBezTo>
                    <a:pt x="1839" y="142"/>
                    <a:pt x="1559" y="1"/>
                    <a:pt x="1261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977;p34">
              <a:extLst>
                <a:ext uri="{FF2B5EF4-FFF2-40B4-BE49-F238E27FC236}">
                  <a16:creationId xmlns:a16="http://schemas.microsoft.com/office/drawing/2014/main" id="{33E0B2FC-13E6-749E-1989-06B0871A3ABD}"/>
                </a:ext>
              </a:extLst>
            </p:cNvPr>
            <p:cNvSpPr/>
            <p:nvPr/>
          </p:nvSpPr>
          <p:spPr>
            <a:xfrm rot="10800000">
              <a:off x="211598" y="4280704"/>
              <a:ext cx="92856" cy="174552"/>
            </a:xfrm>
            <a:custGeom>
              <a:avLst/>
              <a:gdLst/>
              <a:ahLst/>
              <a:cxnLst/>
              <a:rect l="l" t="t" r="r" b="b"/>
              <a:pathLst>
                <a:path w="2457" h="4619" extrusionOk="0">
                  <a:moveTo>
                    <a:pt x="453" y="0"/>
                  </a:moveTo>
                  <a:cubicBezTo>
                    <a:pt x="72" y="477"/>
                    <a:pt x="167" y="1384"/>
                    <a:pt x="119" y="1908"/>
                  </a:cubicBezTo>
                  <a:cubicBezTo>
                    <a:pt x="48" y="2576"/>
                    <a:pt x="0" y="3268"/>
                    <a:pt x="215" y="3840"/>
                  </a:cubicBezTo>
                  <a:cubicBezTo>
                    <a:pt x="310" y="4127"/>
                    <a:pt x="501" y="4341"/>
                    <a:pt x="739" y="4508"/>
                  </a:cubicBezTo>
                  <a:cubicBezTo>
                    <a:pt x="901" y="4583"/>
                    <a:pt x="1077" y="4619"/>
                    <a:pt x="1251" y="4619"/>
                  </a:cubicBezTo>
                  <a:cubicBezTo>
                    <a:pt x="1410" y="4619"/>
                    <a:pt x="1569" y="4589"/>
                    <a:pt x="1717" y="4532"/>
                  </a:cubicBezTo>
                  <a:cubicBezTo>
                    <a:pt x="2075" y="4341"/>
                    <a:pt x="2361" y="3983"/>
                    <a:pt x="2409" y="3578"/>
                  </a:cubicBezTo>
                  <a:cubicBezTo>
                    <a:pt x="2457" y="3220"/>
                    <a:pt x="2385" y="2886"/>
                    <a:pt x="2242" y="2576"/>
                  </a:cubicBezTo>
                  <a:cubicBezTo>
                    <a:pt x="1884" y="1670"/>
                    <a:pt x="1383" y="501"/>
                    <a:pt x="45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978;p34">
              <a:extLst>
                <a:ext uri="{FF2B5EF4-FFF2-40B4-BE49-F238E27FC236}">
                  <a16:creationId xmlns:a16="http://schemas.microsoft.com/office/drawing/2014/main" id="{AE86DAA0-01EA-8883-13B6-725B140FCA2F}"/>
                </a:ext>
              </a:extLst>
            </p:cNvPr>
            <p:cNvSpPr/>
            <p:nvPr/>
          </p:nvSpPr>
          <p:spPr>
            <a:xfrm rot="10800000">
              <a:off x="764104" y="4030416"/>
              <a:ext cx="203739" cy="260789"/>
            </a:xfrm>
            <a:custGeom>
              <a:avLst/>
              <a:gdLst/>
              <a:ahLst/>
              <a:cxnLst/>
              <a:rect l="l" t="t" r="r" b="b"/>
              <a:pathLst>
                <a:path w="5391" h="6901" extrusionOk="0">
                  <a:moveTo>
                    <a:pt x="5104" y="0"/>
                  </a:moveTo>
                  <a:lnTo>
                    <a:pt x="5104" y="0"/>
                  </a:lnTo>
                  <a:cubicBezTo>
                    <a:pt x="3435" y="859"/>
                    <a:pt x="2051" y="2624"/>
                    <a:pt x="1002" y="4007"/>
                  </a:cubicBezTo>
                  <a:cubicBezTo>
                    <a:pt x="620" y="4460"/>
                    <a:pt x="334" y="4961"/>
                    <a:pt x="143" y="5510"/>
                  </a:cubicBezTo>
                  <a:cubicBezTo>
                    <a:pt x="0" y="6034"/>
                    <a:pt x="143" y="6607"/>
                    <a:pt x="644" y="6821"/>
                  </a:cubicBezTo>
                  <a:cubicBezTo>
                    <a:pt x="819" y="6874"/>
                    <a:pt x="1000" y="6901"/>
                    <a:pt x="1181" y="6901"/>
                  </a:cubicBezTo>
                  <a:cubicBezTo>
                    <a:pt x="1493" y="6901"/>
                    <a:pt x="1803" y="6821"/>
                    <a:pt x="2075" y="6654"/>
                  </a:cubicBezTo>
                  <a:cubicBezTo>
                    <a:pt x="2528" y="6392"/>
                    <a:pt x="2910" y="6058"/>
                    <a:pt x="3220" y="5629"/>
                  </a:cubicBezTo>
                  <a:cubicBezTo>
                    <a:pt x="3888" y="4723"/>
                    <a:pt x="4174" y="3745"/>
                    <a:pt x="4484" y="2767"/>
                  </a:cubicBezTo>
                  <a:cubicBezTo>
                    <a:pt x="4723" y="1980"/>
                    <a:pt x="5390" y="644"/>
                    <a:pt x="510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979;p34">
              <a:extLst>
                <a:ext uri="{FF2B5EF4-FFF2-40B4-BE49-F238E27FC236}">
                  <a16:creationId xmlns:a16="http://schemas.microsoft.com/office/drawing/2014/main" id="{24C06B59-B7BA-6BB1-FA36-A539BF14B898}"/>
                </a:ext>
              </a:extLst>
            </p:cNvPr>
            <p:cNvSpPr/>
            <p:nvPr/>
          </p:nvSpPr>
          <p:spPr>
            <a:xfrm rot="10800000">
              <a:off x="761418" y="4266682"/>
              <a:ext cx="299279" cy="109402"/>
            </a:xfrm>
            <a:custGeom>
              <a:avLst/>
              <a:gdLst/>
              <a:ahLst/>
              <a:cxnLst/>
              <a:rect l="l" t="t" r="r" b="b"/>
              <a:pathLst>
                <a:path w="7919" h="2895" extrusionOk="0">
                  <a:moveTo>
                    <a:pt x="2238" y="0"/>
                  </a:moveTo>
                  <a:cubicBezTo>
                    <a:pt x="2089" y="0"/>
                    <a:pt x="1939" y="9"/>
                    <a:pt x="1789" y="28"/>
                  </a:cubicBezTo>
                  <a:cubicBezTo>
                    <a:pt x="1169" y="76"/>
                    <a:pt x="597" y="410"/>
                    <a:pt x="239" y="934"/>
                  </a:cubicBezTo>
                  <a:cubicBezTo>
                    <a:pt x="1" y="1316"/>
                    <a:pt x="48" y="1793"/>
                    <a:pt x="311" y="2127"/>
                  </a:cubicBezTo>
                  <a:cubicBezTo>
                    <a:pt x="621" y="2461"/>
                    <a:pt x="1002" y="2675"/>
                    <a:pt x="1455" y="2747"/>
                  </a:cubicBezTo>
                  <a:cubicBezTo>
                    <a:pt x="1908" y="2855"/>
                    <a:pt x="2390" y="2894"/>
                    <a:pt x="2886" y="2894"/>
                  </a:cubicBezTo>
                  <a:cubicBezTo>
                    <a:pt x="3487" y="2894"/>
                    <a:pt x="4109" y="2836"/>
                    <a:pt x="4723" y="2771"/>
                  </a:cubicBezTo>
                  <a:cubicBezTo>
                    <a:pt x="5629" y="2675"/>
                    <a:pt x="7156" y="2747"/>
                    <a:pt x="7919" y="2294"/>
                  </a:cubicBezTo>
                  <a:cubicBezTo>
                    <a:pt x="7036" y="1149"/>
                    <a:pt x="5057" y="601"/>
                    <a:pt x="3507" y="195"/>
                  </a:cubicBezTo>
                  <a:cubicBezTo>
                    <a:pt x="3084" y="72"/>
                    <a:pt x="2661" y="0"/>
                    <a:pt x="223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980;p34">
              <a:extLst>
                <a:ext uri="{FF2B5EF4-FFF2-40B4-BE49-F238E27FC236}">
                  <a16:creationId xmlns:a16="http://schemas.microsoft.com/office/drawing/2014/main" id="{3CBF1932-3653-0B58-8CF5-EF2322BAEB3C}"/>
                </a:ext>
              </a:extLst>
            </p:cNvPr>
            <p:cNvSpPr/>
            <p:nvPr/>
          </p:nvSpPr>
          <p:spPr>
            <a:xfrm rot="10800000">
              <a:off x="380147" y="4403867"/>
              <a:ext cx="109107" cy="230708"/>
            </a:xfrm>
            <a:custGeom>
              <a:avLst/>
              <a:gdLst/>
              <a:ahLst/>
              <a:cxnLst/>
              <a:rect l="l" t="t" r="r" b="b"/>
              <a:pathLst>
                <a:path w="2887" h="6105" extrusionOk="0">
                  <a:moveTo>
                    <a:pt x="1656" y="1"/>
                  </a:moveTo>
                  <a:cubicBezTo>
                    <a:pt x="1582" y="1"/>
                    <a:pt x="1507" y="8"/>
                    <a:pt x="1432" y="23"/>
                  </a:cubicBezTo>
                  <a:cubicBezTo>
                    <a:pt x="979" y="118"/>
                    <a:pt x="597" y="381"/>
                    <a:pt x="335" y="762"/>
                  </a:cubicBezTo>
                  <a:cubicBezTo>
                    <a:pt x="120" y="1096"/>
                    <a:pt x="25" y="1478"/>
                    <a:pt x="25" y="1883"/>
                  </a:cubicBezTo>
                  <a:cubicBezTo>
                    <a:pt x="1" y="2718"/>
                    <a:pt x="382" y="3457"/>
                    <a:pt x="716" y="4173"/>
                  </a:cubicBezTo>
                  <a:cubicBezTo>
                    <a:pt x="1002" y="4722"/>
                    <a:pt x="1265" y="5843"/>
                    <a:pt x="1861" y="6105"/>
                  </a:cubicBezTo>
                  <a:cubicBezTo>
                    <a:pt x="2743" y="4817"/>
                    <a:pt x="2815" y="3147"/>
                    <a:pt x="2839" y="1836"/>
                  </a:cubicBezTo>
                  <a:cubicBezTo>
                    <a:pt x="2887" y="1406"/>
                    <a:pt x="2815" y="953"/>
                    <a:pt x="2624" y="572"/>
                  </a:cubicBezTo>
                  <a:cubicBezTo>
                    <a:pt x="2423" y="210"/>
                    <a:pt x="2053" y="1"/>
                    <a:pt x="165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981;p34">
              <a:extLst>
                <a:ext uri="{FF2B5EF4-FFF2-40B4-BE49-F238E27FC236}">
                  <a16:creationId xmlns:a16="http://schemas.microsoft.com/office/drawing/2014/main" id="{395816D0-55AA-6AC6-522A-CE5D61F0A706}"/>
                </a:ext>
              </a:extLst>
            </p:cNvPr>
            <p:cNvSpPr/>
            <p:nvPr/>
          </p:nvSpPr>
          <p:spPr>
            <a:xfrm rot="10800000">
              <a:off x="321570" y="4205425"/>
              <a:ext cx="124413" cy="220996"/>
            </a:xfrm>
            <a:custGeom>
              <a:avLst/>
              <a:gdLst/>
              <a:ahLst/>
              <a:cxnLst/>
              <a:rect l="l" t="t" r="r" b="b"/>
              <a:pathLst>
                <a:path w="3292" h="5848" extrusionOk="0">
                  <a:moveTo>
                    <a:pt x="692" y="1"/>
                  </a:moveTo>
                  <a:cubicBezTo>
                    <a:pt x="1" y="1312"/>
                    <a:pt x="191" y="2934"/>
                    <a:pt x="358" y="4198"/>
                  </a:cubicBezTo>
                  <a:cubicBezTo>
                    <a:pt x="382" y="4628"/>
                    <a:pt x="525" y="5057"/>
                    <a:pt x="764" y="5415"/>
                  </a:cubicBezTo>
                  <a:cubicBezTo>
                    <a:pt x="999" y="5686"/>
                    <a:pt x="1357" y="5847"/>
                    <a:pt x="1724" y="5847"/>
                  </a:cubicBezTo>
                  <a:cubicBezTo>
                    <a:pt x="1842" y="5847"/>
                    <a:pt x="1960" y="5831"/>
                    <a:pt x="2075" y="5796"/>
                  </a:cubicBezTo>
                  <a:cubicBezTo>
                    <a:pt x="2505" y="5653"/>
                    <a:pt x="2863" y="5367"/>
                    <a:pt x="3077" y="4962"/>
                  </a:cubicBezTo>
                  <a:cubicBezTo>
                    <a:pt x="3244" y="4604"/>
                    <a:pt x="3292" y="4222"/>
                    <a:pt x="3220" y="3841"/>
                  </a:cubicBezTo>
                  <a:cubicBezTo>
                    <a:pt x="3101" y="3030"/>
                    <a:pt x="2648" y="2362"/>
                    <a:pt x="2171" y="1718"/>
                  </a:cubicBezTo>
                  <a:cubicBezTo>
                    <a:pt x="1789" y="1217"/>
                    <a:pt x="1360" y="191"/>
                    <a:pt x="692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982;p34">
              <a:extLst>
                <a:ext uri="{FF2B5EF4-FFF2-40B4-BE49-F238E27FC236}">
                  <a16:creationId xmlns:a16="http://schemas.microsoft.com/office/drawing/2014/main" id="{963E4174-FFD9-1192-6509-9A3B1291A5B8}"/>
                </a:ext>
              </a:extLst>
            </p:cNvPr>
            <p:cNvSpPr/>
            <p:nvPr/>
          </p:nvSpPr>
          <p:spPr>
            <a:xfrm rot="10800000">
              <a:off x="622616" y="4065864"/>
              <a:ext cx="134315" cy="274015"/>
            </a:xfrm>
            <a:custGeom>
              <a:avLst/>
              <a:gdLst/>
              <a:ahLst/>
              <a:cxnLst/>
              <a:rect l="l" t="t" r="r" b="b"/>
              <a:pathLst>
                <a:path w="3554" h="7251" extrusionOk="0">
                  <a:moveTo>
                    <a:pt x="2934" y="0"/>
                  </a:moveTo>
                  <a:cubicBezTo>
                    <a:pt x="1550" y="1240"/>
                    <a:pt x="835" y="3196"/>
                    <a:pt x="310" y="4699"/>
                  </a:cubicBezTo>
                  <a:cubicBezTo>
                    <a:pt x="96" y="5200"/>
                    <a:pt x="0" y="5724"/>
                    <a:pt x="24" y="6273"/>
                  </a:cubicBezTo>
                  <a:cubicBezTo>
                    <a:pt x="96" y="6798"/>
                    <a:pt x="525" y="7203"/>
                    <a:pt x="1050" y="7251"/>
                  </a:cubicBezTo>
                  <a:cubicBezTo>
                    <a:pt x="1574" y="7251"/>
                    <a:pt x="2075" y="7036"/>
                    <a:pt x="2457" y="6678"/>
                  </a:cubicBezTo>
                  <a:cubicBezTo>
                    <a:pt x="2814" y="6344"/>
                    <a:pt x="3077" y="5915"/>
                    <a:pt x="3220" y="5462"/>
                  </a:cubicBezTo>
                  <a:cubicBezTo>
                    <a:pt x="3554" y="4484"/>
                    <a:pt x="3458" y="3530"/>
                    <a:pt x="3387" y="2600"/>
                  </a:cubicBezTo>
                  <a:cubicBezTo>
                    <a:pt x="3315" y="1861"/>
                    <a:pt x="3482" y="501"/>
                    <a:pt x="293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983;p34">
              <a:extLst>
                <a:ext uri="{FF2B5EF4-FFF2-40B4-BE49-F238E27FC236}">
                  <a16:creationId xmlns:a16="http://schemas.microsoft.com/office/drawing/2014/main" id="{565F70A5-5B8D-35C9-942C-55C598A928B1}"/>
                </a:ext>
              </a:extLst>
            </p:cNvPr>
            <p:cNvSpPr/>
            <p:nvPr/>
          </p:nvSpPr>
          <p:spPr>
            <a:xfrm rot="10800000">
              <a:off x="455843" y="4117865"/>
              <a:ext cx="124451" cy="261696"/>
            </a:xfrm>
            <a:custGeom>
              <a:avLst/>
              <a:gdLst/>
              <a:ahLst/>
              <a:cxnLst/>
              <a:rect l="l" t="t" r="r" b="b"/>
              <a:pathLst>
                <a:path w="3293" h="6925" extrusionOk="0">
                  <a:moveTo>
                    <a:pt x="1003" y="1"/>
                  </a:moveTo>
                  <a:cubicBezTo>
                    <a:pt x="49" y="1456"/>
                    <a:pt x="49" y="3364"/>
                    <a:pt x="49" y="4842"/>
                  </a:cubicBezTo>
                  <a:cubicBezTo>
                    <a:pt x="1" y="5343"/>
                    <a:pt x="96" y="5844"/>
                    <a:pt x="311" y="6297"/>
                  </a:cubicBezTo>
                  <a:cubicBezTo>
                    <a:pt x="568" y="6693"/>
                    <a:pt x="988" y="6924"/>
                    <a:pt x="1437" y="6924"/>
                  </a:cubicBezTo>
                  <a:cubicBezTo>
                    <a:pt x="1530" y="6924"/>
                    <a:pt x="1624" y="6914"/>
                    <a:pt x="1718" y="6894"/>
                  </a:cubicBezTo>
                  <a:cubicBezTo>
                    <a:pt x="2219" y="6774"/>
                    <a:pt x="2672" y="6464"/>
                    <a:pt x="2934" y="6011"/>
                  </a:cubicBezTo>
                  <a:cubicBezTo>
                    <a:pt x="3173" y="5630"/>
                    <a:pt x="3292" y="5176"/>
                    <a:pt x="3268" y="4747"/>
                  </a:cubicBezTo>
                  <a:cubicBezTo>
                    <a:pt x="3268" y="3793"/>
                    <a:pt x="2815" y="2958"/>
                    <a:pt x="2410" y="2171"/>
                  </a:cubicBezTo>
                  <a:cubicBezTo>
                    <a:pt x="2076" y="1527"/>
                    <a:pt x="1742" y="287"/>
                    <a:pt x="1003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984;p34">
              <a:extLst>
                <a:ext uri="{FF2B5EF4-FFF2-40B4-BE49-F238E27FC236}">
                  <a16:creationId xmlns:a16="http://schemas.microsoft.com/office/drawing/2014/main" id="{33051866-B728-102A-9B9E-1610B10FA05D}"/>
                </a:ext>
              </a:extLst>
            </p:cNvPr>
            <p:cNvSpPr/>
            <p:nvPr/>
          </p:nvSpPr>
          <p:spPr>
            <a:xfrm rot="10800000">
              <a:off x="638824" y="4332742"/>
              <a:ext cx="261449" cy="148250"/>
            </a:xfrm>
            <a:custGeom>
              <a:avLst/>
              <a:gdLst/>
              <a:ahLst/>
              <a:cxnLst/>
              <a:rect l="l" t="t" r="r" b="b"/>
              <a:pathLst>
                <a:path w="6918" h="3923" extrusionOk="0">
                  <a:moveTo>
                    <a:pt x="1888" y="0"/>
                  </a:moveTo>
                  <a:cubicBezTo>
                    <a:pt x="1349" y="0"/>
                    <a:pt x="826" y="211"/>
                    <a:pt x="430" y="586"/>
                  </a:cubicBezTo>
                  <a:cubicBezTo>
                    <a:pt x="120" y="920"/>
                    <a:pt x="1" y="1397"/>
                    <a:pt x="144" y="1826"/>
                  </a:cubicBezTo>
                  <a:cubicBezTo>
                    <a:pt x="287" y="2208"/>
                    <a:pt x="573" y="2542"/>
                    <a:pt x="955" y="2733"/>
                  </a:cubicBezTo>
                  <a:cubicBezTo>
                    <a:pt x="1766" y="3210"/>
                    <a:pt x="2839" y="3377"/>
                    <a:pt x="3889" y="3543"/>
                  </a:cubicBezTo>
                  <a:cubicBezTo>
                    <a:pt x="4529" y="3635"/>
                    <a:pt x="5464" y="3923"/>
                    <a:pt x="6252" y="3923"/>
                  </a:cubicBezTo>
                  <a:cubicBezTo>
                    <a:pt x="6492" y="3923"/>
                    <a:pt x="6718" y="3896"/>
                    <a:pt x="6918" y="3830"/>
                  </a:cubicBezTo>
                  <a:cubicBezTo>
                    <a:pt x="6488" y="2422"/>
                    <a:pt x="4890" y="1397"/>
                    <a:pt x="3626" y="610"/>
                  </a:cubicBezTo>
                  <a:cubicBezTo>
                    <a:pt x="3173" y="300"/>
                    <a:pt x="2672" y="85"/>
                    <a:pt x="2124" y="14"/>
                  </a:cubicBezTo>
                  <a:cubicBezTo>
                    <a:pt x="2045" y="5"/>
                    <a:pt x="1966" y="0"/>
                    <a:pt x="188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985;p34">
              <a:extLst>
                <a:ext uri="{FF2B5EF4-FFF2-40B4-BE49-F238E27FC236}">
                  <a16:creationId xmlns:a16="http://schemas.microsoft.com/office/drawing/2014/main" id="{41173DB1-4621-2AD4-70E5-A3464FA6A4AC}"/>
                </a:ext>
              </a:extLst>
            </p:cNvPr>
            <p:cNvSpPr/>
            <p:nvPr/>
          </p:nvSpPr>
          <p:spPr>
            <a:xfrm rot="10800000">
              <a:off x="523450" y="4370497"/>
              <a:ext cx="187526" cy="220731"/>
            </a:xfrm>
            <a:custGeom>
              <a:avLst/>
              <a:gdLst/>
              <a:ahLst/>
              <a:cxnLst/>
              <a:rect l="l" t="t" r="r" b="b"/>
              <a:pathLst>
                <a:path w="4962" h="5841" extrusionOk="0">
                  <a:moveTo>
                    <a:pt x="1727" y="1"/>
                  </a:moveTo>
                  <a:cubicBezTo>
                    <a:pt x="971" y="1"/>
                    <a:pt x="260" y="514"/>
                    <a:pt x="72" y="1333"/>
                  </a:cubicBezTo>
                  <a:cubicBezTo>
                    <a:pt x="0" y="1738"/>
                    <a:pt x="96" y="2167"/>
                    <a:pt x="287" y="2525"/>
                  </a:cubicBezTo>
                  <a:cubicBezTo>
                    <a:pt x="716" y="3312"/>
                    <a:pt x="1503" y="3885"/>
                    <a:pt x="2290" y="4433"/>
                  </a:cubicBezTo>
                  <a:cubicBezTo>
                    <a:pt x="2910" y="4862"/>
                    <a:pt x="3769" y="5816"/>
                    <a:pt x="4627" y="5840"/>
                  </a:cubicBezTo>
                  <a:cubicBezTo>
                    <a:pt x="4961" y="4290"/>
                    <a:pt x="4174" y="2644"/>
                    <a:pt x="3530" y="1404"/>
                  </a:cubicBezTo>
                  <a:cubicBezTo>
                    <a:pt x="3340" y="927"/>
                    <a:pt x="3029" y="546"/>
                    <a:pt x="2624" y="259"/>
                  </a:cubicBezTo>
                  <a:cubicBezTo>
                    <a:pt x="2338" y="82"/>
                    <a:pt x="2029" y="1"/>
                    <a:pt x="172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986;p34">
              <a:extLst>
                <a:ext uri="{FF2B5EF4-FFF2-40B4-BE49-F238E27FC236}">
                  <a16:creationId xmlns:a16="http://schemas.microsoft.com/office/drawing/2014/main" id="{7875995A-234E-1A99-C895-A955B129BCE2}"/>
                </a:ext>
              </a:extLst>
            </p:cNvPr>
            <p:cNvSpPr/>
            <p:nvPr/>
          </p:nvSpPr>
          <p:spPr>
            <a:xfrm rot="10800000">
              <a:off x="-7452" y="2985188"/>
              <a:ext cx="463336" cy="1492440"/>
            </a:xfrm>
            <a:custGeom>
              <a:avLst/>
              <a:gdLst/>
              <a:ahLst/>
              <a:cxnLst/>
              <a:rect l="l" t="t" r="r" b="b"/>
              <a:pathLst>
                <a:path w="12260" h="39493" extrusionOk="0">
                  <a:moveTo>
                    <a:pt x="12077" y="1"/>
                  </a:moveTo>
                  <a:cubicBezTo>
                    <a:pt x="12021" y="1"/>
                    <a:pt x="11966" y="40"/>
                    <a:pt x="11949" y="92"/>
                  </a:cubicBezTo>
                  <a:cubicBezTo>
                    <a:pt x="7871" y="8892"/>
                    <a:pt x="4556" y="18027"/>
                    <a:pt x="2027" y="27400"/>
                  </a:cubicBezTo>
                  <a:cubicBezTo>
                    <a:pt x="1026" y="31169"/>
                    <a:pt x="0" y="35509"/>
                    <a:pt x="573" y="39373"/>
                  </a:cubicBezTo>
                  <a:cubicBezTo>
                    <a:pt x="596" y="39445"/>
                    <a:pt x="644" y="39492"/>
                    <a:pt x="716" y="39492"/>
                  </a:cubicBezTo>
                  <a:lnTo>
                    <a:pt x="740" y="39492"/>
                  </a:lnTo>
                  <a:cubicBezTo>
                    <a:pt x="835" y="39492"/>
                    <a:pt x="883" y="39397"/>
                    <a:pt x="883" y="39326"/>
                  </a:cubicBezTo>
                  <a:cubicBezTo>
                    <a:pt x="286" y="35509"/>
                    <a:pt x="1312" y="31193"/>
                    <a:pt x="2314" y="27472"/>
                  </a:cubicBezTo>
                  <a:cubicBezTo>
                    <a:pt x="4842" y="18122"/>
                    <a:pt x="8157" y="9012"/>
                    <a:pt x="12212" y="211"/>
                  </a:cubicBezTo>
                  <a:cubicBezTo>
                    <a:pt x="12259" y="139"/>
                    <a:pt x="12212" y="44"/>
                    <a:pt x="12140" y="20"/>
                  </a:cubicBezTo>
                  <a:cubicBezTo>
                    <a:pt x="12120" y="7"/>
                    <a:pt x="12098" y="1"/>
                    <a:pt x="1207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987;p34">
              <a:extLst>
                <a:ext uri="{FF2B5EF4-FFF2-40B4-BE49-F238E27FC236}">
                  <a16:creationId xmlns:a16="http://schemas.microsoft.com/office/drawing/2014/main" id="{7D6B1B03-9F25-830B-3F20-350D11FB6A1D}"/>
                </a:ext>
              </a:extLst>
            </p:cNvPr>
            <p:cNvSpPr/>
            <p:nvPr/>
          </p:nvSpPr>
          <p:spPr>
            <a:xfrm rot="10800000">
              <a:off x="375647" y="2661597"/>
              <a:ext cx="208237" cy="741251"/>
            </a:xfrm>
            <a:custGeom>
              <a:avLst/>
              <a:gdLst/>
              <a:ahLst/>
              <a:cxnLst/>
              <a:rect l="l" t="t" r="r" b="b"/>
              <a:pathLst>
                <a:path w="5510" h="19615" extrusionOk="0">
                  <a:moveTo>
                    <a:pt x="5358" y="1"/>
                  </a:moveTo>
                  <a:cubicBezTo>
                    <a:pt x="5300" y="1"/>
                    <a:pt x="5242" y="28"/>
                    <a:pt x="5224" y="81"/>
                  </a:cubicBezTo>
                  <a:cubicBezTo>
                    <a:pt x="2099" y="6402"/>
                    <a:pt x="310" y="13104"/>
                    <a:pt x="24" y="19472"/>
                  </a:cubicBezTo>
                  <a:cubicBezTo>
                    <a:pt x="0" y="19543"/>
                    <a:pt x="72" y="19615"/>
                    <a:pt x="167" y="19615"/>
                  </a:cubicBezTo>
                  <a:cubicBezTo>
                    <a:pt x="239" y="19615"/>
                    <a:pt x="310" y="19567"/>
                    <a:pt x="310" y="19472"/>
                  </a:cubicBezTo>
                  <a:cubicBezTo>
                    <a:pt x="597" y="13151"/>
                    <a:pt x="2385" y="6473"/>
                    <a:pt x="5486" y="224"/>
                  </a:cubicBezTo>
                  <a:cubicBezTo>
                    <a:pt x="5510" y="153"/>
                    <a:pt x="5486" y="57"/>
                    <a:pt x="5414" y="10"/>
                  </a:cubicBezTo>
                  <a:cubicBezTo>
                    <a:pt x="5397" y="4"/>
                    <a:pt x="5377" y="1"/>
                    <a:pt x="535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988;p34">
              <a:extLst>
                <a:ext uri="{FF2B5EF4-FFF2-40B4-BE49-F238E27FC236}">
                  <a16:creationId xmlns:a16="http://schemas.microsoft.com/office/drawing/2014/main" id="{52340009-A692-4EF6-B1C1-BE04B9D0928F}"/>
                </a:ext>
              </a:extLst>
            </p:cNvPr>
            <p:cNvSpPr/>
            <p:nvPr/>
          </p:nvSpPr>
          <p:spPr>
            <a:xfrm rot="10800000">
              <a:off x="356601" y="3187070"/>
              <a:ext cx="170520" cy="306061"/>
            </a:xfrm>
            <a:custGeom>
              <a:avLst/>
              <a:gdLst/>
              <a:ahLst/>
              <a:cxnLst/>
              <a:rect l="l" t="t" r="r" b="b"/>
              <a:pathLst>
                <a:path w="4512" h="8099" extrusionOk="0">
                  <a:moveTo>
                    <a:pt x="4303" y="0"/>
                  </a:moveTo>
                  <a:cubicBezTo>
                    <a:pt x="4254" y="0"/>
                    <a:pt x="4205" y="25"/>
                    <a:pt x="4175" y="85"/>
                  </a:cubicBezTo>
                  <a:cubicBezTo>
                    <a:pt x="2625" y="2590"/>
                    <a:pt x="1241" y="5213"/>
                    <a:pt x="49" y="7908"/>
                  </a:cubicBezTo>
                  <a:cubicBezTo>
                    <a:pt x="1" y="7980"/>
                    <a:pt x="49" y="8075"/>
                    <a:pt x="120" y="8099"/>
                  </a:cubicBezTo>
                  <a:lnTo>
                    <a:pt x="192" y="8099"/>
                  </a:lnTo>
                  <a:cubicBezTo>
                    <a:pt x="239" y="8099"/>
                    <a:pt x="287" y="8075"/>
                    <a:pt x="311" y="8027"/>
                  </a:cubicBezTo>
                  <a:cubicBezTo>
                    <a:pt x="1504" y="5356"/>
                    <a:pt x="2887" y="2733"/>
                    <a:pt x="4413" y="228"/>
                  </a:cubicBezTo>
                  <a:cubicBezTo>
                    <a:pt x="4511" y="114"/>
                    <a:pt x="4408" y="0"/>
                    <a:pt x="430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989;p34">
              <a:extLst>
                <a:ext uri="{FF2B5EF4-FFF2-40B4-BE49-F238E27FC236}">
                  <a16:creationId xmlns:a16="http://schemas.microsoft.com/office/drawing/2014/main" id="{D2E5C84E-44B0-8967-7E1A-5E24F93B30BC}"/>
                </a:ext>
              </a:extLst>
            </p:cNvPr>
            <p:cNvSpPr/>
            <p:nvPr/>
          </p:nvSpPr>
          <p:spPr>
            <a:xfrm rot="10800000">
              <a:off x="289108" y="2840040"/>
              <a:ext cx="109069" cy="519537"/>
            </a:xfrm>
            <a:custGeom>
              <a:avLst/>
              <a:gdLst/>
              <a:ahLst/>
              <a:cxnLst/>
              <a:rect l="l" t="t" r="r" b="b"/>
              <a:pathLst>
                <a:path w="2886" h="13748" extrusionOk="0">
                  <a:moveTo>
                    <a:pt x="198" y="1"/>
                  </a:moveTo>
                  <a:cubicBezTo>
                    <a:pt x="98" y="1"/>
                    <a:pt x="0" y="90"/>
                    <a:pt x="47" y="200"/>
                  </a:cubicBezTo>
                  <a:cubicBezTo>
                    <a:pt x="1788" y="4160"/>
                    <a:pt x="2575" y="8787"/>
                    <a:pt x="2385" y="13580"/>
                  </a:cubicBezTo>
                  <a:cubicBezTo>
                    <a:pt x="2385" y="13652"/>
                    <a:pt x="2432" y="13724"/>
                    <a:pt x="2528" y="13747"/>
                  </a:cubicBezTo>
                  <a:cubicBezTo>
                    <a:pt x="2599" y="13747"/>
                    <a:pt x="2671" y="13676"/>
                    <a:pt x="2671" y="13604"/>
                  </a:cubicBezTo>
                  <a:cubicBezTo>
                    <a:pt x="2885" y="8739"/>
                    <a:pt x="2075" y="4088"/>
                    <a:pt x="333" y="81"/>
                  </a:cubicBezTo>
                  <a:cubicBezTo>
                    <a:pt x="301" y="24"/>
                    <a:pt x="249" y="1"/>
                    <a:pt x="198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990;p34">
              <a:extLst>
                <a:ext uri="{FF2B5EF4-FFF2-40B4-BE49-F238E27FC236}">
                  <a16:creationId xmlns:a16="http://schemas.microsoft.com/office/drawing/2014/main" id="{4A9275BA-184B-4357-181D-E9DB91B73622}"/>
                </a:ext>
              </a:extLst>
            </p:cNvPr>
            <p:cNvSpPr/>
            <p:nvPr/>
          </p:nvSpPr>
          <p:spPr>
            <a:xfrm rot="10800000">
              <a:off x="361215" y="2815700"/>
              <a:ext cx="65835" cy="422983"/>
            </a:xfrm>
            <a:custGeom>
              <a:avLst/>
              <a:gdLst/>
              <a:ahLst/>
              <a:cxnLst/>
              <a:rect l="l" t="t" r="r" b="b"/>
              <a:pathLst>
                <a:path w="1742" h="11193" extrusionOk="0">
                  <a:moveTo>
                    <a:pt x="183" y="0"/>
                  </a:moveTo>
                  <a:cubicBezTo>
                    <a:pt x="170" y="0"/>
                    <a:pt x="156" y="2"/>
                    <a:pt x="143" y="7"/>
                  </a:cubicBezTo>
                  <a:cubicBezTo>
                    <a:pt x="48" y="30"/>
                    <a:pt x="0" y="126"/>
                    <a:pt x="24" y="197"/>
                  </a:cubicBezTo>
                  <a:cubicBezTo>
                    <a:pt x="1074" y="3703"/>
                    <a:pt x="1431" y="7376"/>
                    <a:pt x="1145" y="11025"/>
                  </a:cubicBezTo>
                  <a:cubicBezTo>
                    <a:pt x="1121" y="11121"/>
                    <a:pt x="1193" y="11192"/>
                    <a:pt x="1264" y="11192"/>
                  </a:cubicBezTo>
                  <a:cubicBezTo>
                    <a:pt x="1360" y="11192"/>
                    <a:pt x="1431" y="11145"/>
                    <a:pt x="1431" y="11049"/>
                  </a:cubicBezTo>
                  <a:cubicBezTo>
                    <a:pt x="1741" y="7376"/>
                    <a:pt x="1360" y="3656"/>
                    <a:pt x="310" y="102"/>
                  </a:cubicBezTo>
                  <a:cubicBezTo>
                    <a:pt x="310" y="43"/>
                    <a:pt x="246" y="0"/>
                    <a:pt x="183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991;p34">
              <a:extLst>
                <a:ext uri="{FF2B5EF4-FFF2-40B4-BE49-F238E27FC236}">
                  <a16:creationId xmlns:a16="http://schemas.microsoft.com/office/drawing/2014/main" id="{9B4F70E8-A01C-3B41-F662-CF2E2FC27C2F}"/>
                </a:ext>
              </a:extLst>
            </p:cNvPr>
            <p:cNvSpPr/>
            <p:nvPr/>
          </p:nvSpPr>
          <p:spPr>
            <a:xfrm rot="10800000">
              <a:off x="426783" y="2814790"/>
              <a:ext cx="73280" cy="319703"/>
            </a:xfrm>
            <a:custGeom>
              <a:avLst/>
              <a:gdLst/>
              <a:ahLst/>
              <a:cxnLst/>
              <a:rect l="l" t="t" r="r" b="b"/>
              <a:pathLst>
                <a:path w="1939" h="8460" extrusionOk="0">
                  <a:moveTo>
                    <a:pt x="1754" y="0"/>
                  </a:moveTo>
                  <a:cubicBezTo>
                    <a:pt x="1701" y="0"/>
                    <a:pt x="1649" y="26"/>
                    <a:pt x="1622" y="88"/>
                  </a:cubicBezTo>
                  <a:cubicBezTo>
                    <a:pt x="621" y="2711"/>
                    <a:pt x="72" y="5502"/>
                    <a:pt x="0" y="8316"/>
                  </a:cubicBezTo>
                  <a:cubicBezTo>
                    <a:pt x="0" y="8388"/>
                    <a:pt x="48" y="8459"/>
                    <a:pt x="144" y="8459"/>
                  </a:cubicBezTo>
                  <a:cubicBezTo>
                    <a:pt x="215" y="8459"/>
                    <a:pt x="287" y="8388"/>
                    <a:pt x="287" y="8316"/>
                  </a:cubicBezTo>
                  <a:cubicBezTo>
                    <a:pt x="382" y="5526"/>
                    <a:pt x="907" y="2783"/>
                    <a:pt x="1909" y="183"/>
                  </a:cubicBezTo>
                  <a:cubicBezTo>
                    <a:pt x="1939" y="77"/>
                    <a:pt x="1845" y="0"/>
                    <a:pt x="17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992;p34">
              <a:extLst>
                <a:ext uri="{FF2B5EF4-FFF2-40B4-BE49-F238E27FC236}">
                  <a16:creationId xmlns:a16="http://schemas.microsoft.com/office/drawing/2014/main" id="{C9020396-EBF2-B17D-A9E4-759ADA85209E}"/>
                </a:ext>
              </a:extLst>
            </p:cNvPr>
            <p:cNvSpPr/>
            <p:nvPr/>
          </p:nvSpPr>
          <p:spPr>
            <a:xfrm rot="10800000">
              <a:off x="214280" y="3134769"/>
              <a:ext cx="148789" cy="361688"/>
            </a:xfrm>
            <a:custGeom>
              <a:avLst/>
              <a:gdLst/>
              <a:ahLst/>
              <a:cxnLst/>
              <a:rect l="l" t="t" r="r" b="b"/>
              <a:pathLst>
                <a:path w="3937" h="9571" extrusionOk="0">
                  <a:moveTo>
                    <a:pt x="180" y="0"/>
                  </a:moveTo>
                  <a:cubicBezTo>
                    <a:pt x="168" y="0"/>
                    <a:pt x="156" y="2"/>
                    <a:pt x="144" y="6"/>
                  </a:cubicBezTo>
                  <a:cubicBezTo>
                    <a:pt x="48" y="30"/>
                    <a:pt x="1" y="102"/>
                    <a:pt x="25" y="197"/>
                  </a:cubicBezTo>
                  <a:cubicBezTo>
                    <a:pt x="883" y="3417"/>
                    <a:pt x="2100" y="6541"/>
                    <a:pt x="3650" y="9499"/>
                  </a:cubicBezTo>
                  <a:cubicBezTo>
                    <a:pt x="3674" y="9546"/>
                    <a:pt x="3721" y="9570"/>
                    <a:pt x="3769" y="9570"/>
                  </a:cubicBezTo>
                  <a:lnTo>
                    <a:pt x="3841" y="9570"/>
                  </a:lnTo>
                  <a:cubicBezTo>
                    <a:pt x="3912" y="9523"/>
                    <a:pt x="3936" y="9427"/>
                    <a:pt x="3912" y="9356"/>
                  </a:cubicBezTo>
                  <a:cubicBezTo>
                    <a:pt x="2362" y="6422"/>
                    <a:pt x="1169" y="3321"/>
                    <a:pt x="311" y="126"/>
                  </a:cubicBezTo>
                  <a:cubicBezTo>
                    <a:pt x="291" y="46"/>
                    <a:pt x="239" y="0"/>
                    <a:pt x="180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993;p34">
              <a:extLst>
                <a:ext uri="{FF2B5EF4-FFF2-40B4-BE49-F238E27FC236}">
                  <a16:creationId xmlns:a16="http://schemas.microsoft.com/office/drawing/2014/main" id="{44DD422E-FC59-ACD7-8F9A-B3B8E1CC0449}"/>
                </a:ext>
              </a:extLst>
            </p:cNvPr>
            <p:cNvSpPr/>
            <p:nvPr/>
          </p:nvSpPr>
          <p:spPr>
            <a:xfrm rot="10800000">
              <a:off x="267491" y="3131176"/>
              <a:ext cx="122599" cy="261431"/>
            </a:xfrm>
            <a:custGeom>
              <a:avLst/>
              <a:gdLst/>
              <a:ahLst/>
              <a:cxnLst/>
              <a:rect l="l" t="t" r="r" b="b"/>
              <a:pathLst>
                <a:path w="3244" h="6918" extrusionOk="0">
                  <a:moveTo>
                    <a:pt x="177" y="0"/>
                  </a:moveTo>
                  <a:cubicBezTo>
                    <a:pt x="149" y="0"/>
                    <a:pt x="121" y="8"/>
                    <a:pt x="96" y="25"/>
                  </a:cubicBezTo>
                  <a:cubicBezTo>
                    <a:pt x="24" y="49"/>
                    <a:pt x="0" y="144"/>
                    <a:pt x="48" y="216"/>
                  </a:cubicBezTo>
                  <a:cubicBezTo>
                    <a:pt x="1169" y="2338"/>
                    <a:pt x="2147" y="4533"/>
                    <a:pt x="2934" y="6822"/>
                  </a:cubicBezTo>
                  <a:cubicBezTo>
                    <a:pt x="2958" y="6870"/>
                    <a:pt x="3005" y="6918"/>
                    <a:pt x="3077" y="6918"/>
                  </a:cubicBezTo>
                  <a:cubicBezTo>
                    <a:pt x="3101" y="6918"/>
                    <a:pt x="3101" y="6918"/>
                    <a:pt x="3125" y="6894"/>
                  </a:cubicBezTo>
                  <a:cubicBezTo>
                    <a:pt x="3196" y="6870"/>
                    <a:pt x="3244" y="6798"/>
                    <a:pt x="3220" y="6727"/>
                  </a:cubicBezTo>
                  <a:cubicBezTo>
                    <a:pt x="2433" y="4437"/>
                    <a:pt x="1455" y="2219"/>
                    <a:pt x="310" y="73"/>
                  </a:cubicBezTo>
                  <a:cubicBezTo>
                    <a:pt x="279" y="26"/>
                    <a:pt x="229" y="0"/>
                    <a:pt x="17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Google Shape;994;p34">
              <a:extLst>
                <a:ext uri="{FF2B5EF4-FFF2-40B4-BE49-F238E27FC236}">
                  <a16:creationId xmlns:a16="http://schemas.microsoft.com/office/drawing/2014/main" id="{CA896B2E-F6BD-7434-6B48-D799A5B3952B}"/>
                </a:ext>
              </a:extLst>
            </p:cNvPr>
            <p:cNvSpPr/>
            <p:nvPr/>
          </p:nvSpPr>
          <p:spPr>
            <a:xfrm rot="10800000">
              <a:off x="398170" y="2867097"/>
              <a:ext cx="228985" cy="446489"/>
            </a:xfrm>
            <a:custGeom>
              <a:avLst/>
              <a:gdLst/>
              <a:ahLst/>
              <a:cxnLst/>
              <a:rect l="l" t="t" r="r" b="b"/>
              <a:pathLst>
                <a:path w="6059" h="11815" extrusionOk="0">
                  <a:moveTo>
                    <a:pt x="5867" y="0"/>
                  </a:moveTo>
                  <a:cubicBezTo>
                    <a:pt x="5819" y="0"/>
                    <a:pt x="5773" y="24"/>
                    <a:pt x="5749" y="80"/>
                  </a:cubicBezTo>
                  <a:cubicBezTo>
                    <a:pt x="4007" y="3944"/>
                    <a:pt x="2076" y="7808"/>
                    <a:pt x="24" y="11576"/>
                  </a:cubicBezTo>
                  <a:cubicBezTo>
                    <a:pt x="1" y="11648"/>
                    <a:pt x="24" y="11743"/>
                    <a:pt x="96" y="11791"/>
                  </a:cubicBezTo>
                  <a:cubicBezTo>
                    <a:pt x="120" y="11791"/>
                    <a:pt x="144" y="11815"/>
                    <a:pt x="168" y="11815"/>
                  </a:cubicBezTo>
                  <a:cubicBezTo>
                    <a:pt x="215" y="11815"/>
                    <a:pt x="263" y="11767"/>
                    <a:pt x="287" y="11719"/>
                  </a:cubicBezTo>
                  <a:cubicBezTo>
                    <a:pt x="2338" y="7951"/>
                    <a:pt x="4270" y="4087"/>
                    <a:pt x="6011" y="200"/>
                  </a:cubicBezTo>
                  <a:cubicBezTo>
                    <a:pt x="6058" y="89"/>
                    <a:pt x="5960" y="0"/>
                    <a:pt x="5867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Google Shape;995;p34">
              <a:extLst>
                <a:ext uri="{FF2B5EF4-FFF2-40B4-BE49-F238E27FC236}">
                  <a16:creationId xmlns:a16="http://schemas.microsoft.com/office/drawing/2014/main" id="{63644E28-BEB7-41E8-AC34-5F45BA755525}"/>
                </a:ext>
              </a:extLst>
            </p:cNvPr>
            <p:cNvSpPr/>
            <p:nvPr/>
          </p:nvSpPr>
          <p:spPr>
            <a:xfrm rot="10800000">
              <a:off x="372019" y="3041048"/>
              <a:ext cx="201056" cy="390333"/>
            </a:xfrm>
            <a:custGeom>
              <a:avLst/>
              <a:gdLst/>
              <a:ahLst/>
              <a:cxnLst/>
              <a:rect l="l" t="t" r="r" b="b"/>
              <a:pathLst>
                <a:path w="5320" h="10329" extrusionOk="0">
                  <a:moveTo>
                    <a:pt x="5166" y="1"/>
                  </a:moveTo>
                  <a:cubicBezTo>
                    <a:pt x="5115" y="1"/>
                    <a:pt x="5064" y="27"/>
                    <a:pt x="5033" y="73"/>
                  </a:cubicBezTo>
                  <a:cubicBezTo>
                    <a:pt x="3006" y="3221"/>
                    <a:pt x="1312" y="6608"/>
                    <a:pt x="24" y="10138"/>
                  </a:cubicBezTo>
                  <a:cubicBezTo>
                    <a:pt x="1" y="10210"/>
                    <a:pt x="48" y="10305"/>
                    <a:pt x="120" y="10329"/>
                  </a:cubicBezTo>
                  <a:lnTo>
                    <a:pt x="168" y="10329"/>
                  </a:lnTo>
                  <a:cubicBezTo>
                    <a:pt x="239" y="10329"/>
                    <a:pt x="287" y="10281"/>
                    <a:pt x="311" y="10233"/>
                  </a:cubicBezTo>
                  <a:cubicBezTo>
                    <a:pt x="1599" y="6727"/>
                    <a:pt x="3268" y="3364"/>
                    <a:pt x="5295" y="240"/>
                  </a:cubicBezTo>
                  <a:cubicBezTo>
                    <a:pt x="5319" y="168"/>
                    <a:pt x="5319" y="73"/>
                    <a:pt x="5248" y="25"/>
                  </a:cubicBezTo>
                  <a:cubicBezTo>
                    <a:pt x="5222" y="8"/>
                    <a:pt x="5194" y="1"/>
                    <a:pt x="5166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Google Shape;996;p34">
              <a:extLst>
                <a:ext uri="{FF2B5EF4-FFF2-40B4-BE49-F238E27FC236}">
                  <a16:creationId xmlns:a16="http://schemas.microsoft.com/office/drawing/2014/main" id="{C97ECB8C-2332-E4C4-D2D2-E67602D82823}"/>
                </a:ext>
              </a:extLst>
            </p:cNvPr>
            <p:cNvSpPr/>
            <p:nvPr/>
          </p:nvSpPr>
          <p:spPr>
            <a:xfrm rot="10800000">
              <a:off x="214281" y="3457688"/>
              <a:ext cx="117232" cy="165634"/>
            </a:xfrm>
            <a:custGeom>
              <a:avLst/>
              <a:gdLst/>
              <a:ahLst/>
              <a:cxnLst/>
              <a:rect l="l" t="t" r="r" b="b"/>
              <a:pathLst>
                <a:path w="3102" h="4383" extrusionOk="0">
                  <a:moveTo>
                    <a:pt x="239" y="0"/>
                  </a:moveTo>
                  <a:cubicBezTo>
                    <a:pt x="1" y="1193"/>
                    <a:pt x="478" y="2409"/>
                    <a:pt x="883" y="3363"/>
                  </a:cubicBezTo>
                  <a:cubicBezTo>
                    <a:pt x="978" y="3697"/>
                    <a:pt x="1169" y="3983"/>
                    <a:pt x="1432" y="4222"/>
                  </a:cubicBezTo>
                  <a:cubicBezTo>
                    <a:pt x="1587" y="4329"/>
                    <a:pt x="1771" y="4383"/>
                    <a:pt x="1956" y="4383"/>
                  </a:cubicBezTo>
                  <a:cubicBezTo>
                    <a:pt x="2141" y="4383"/>
                    <a:pt x="2326" y="4329"/>
                    <a:pt x="2481" y="4222"/>
                  </a:cubicBezTo>
                  <a:cubicBezTo>
                    <a:pt x="2791" y="4031"/>
                    <a:pt x="2982" y="3697"/>
                    <a:pt x="3053" y="3339"/>
                  </a:cubicBezTo>
                  <a:cubicBezTo>
                    <a:pt x="3101" y="3053"/>
                    <a:pt x="3053" y="2743"/>
                    <a:pt x="2934" y="2457"/>
                  </a:cubicBezTo>
                  <a:cubicBezTo>
                    <a:pt x="2624" y="1885"/>
                    <a:pt x="2219" y="1408"/>
                    <a:pt x="1694" y="1050"/>
                  </a:cubicBezTo>
                  <a:cubicBezTo>
                    <a:pt x="1312" y="716"/>
                    <a:pt x="764" y="0"/>
                    <a:pt x="239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Google Shape;997;p34">
              <a:extLst>
                <a:ext uri="{FF2B5EF4-FFF2-40B4-BE49-F238E27FC236}">
                  <a16:creationId xmlns:a16="http://schemas.microsoft.com/office/drawing/2014/main" id="{5F4140F1-23ED-5F48-5268-A2E3D5FCDB50}"/>
                </a:ext>
              </a:extLst>
            </p:cNvPr>
            <p:cNvSpPr/>
            <p:nvPr/>
          </p:nvSpPr>
          <p:spPr>
            <a:xfrm rot="10800000">
              <a:off x="316164" y="3462374"/>
              <a:ext cx="173997" cy="168165"/>
            </a:xfrm>
            <a:custGeom>
              <a:avLst/>
              <a:gdLst/>
              <a:ahLst/>
              <a:cxnLst/>
              <a:rect l="l" t="t" r="r" b="b"/>
              <a:pathLst>
                <a:path w="4604" h="4450" extrusionOk="0">
                  <a:moveTo>
                    <a:pt x="4604" y="1"/>
                  </a:moveTo>
                  <a:lnTo>
                    <a:pt x="4604" y="1"/>
                  </a:lnTo>
                  <a:cubicBezTo>
                    <a:pt x="3459" y="263"/>
                    <a:pt x="2195" y="1288"/>
                    <a:pt x="1217" y="2099"/>
                  </a:cubicBezTo>
                  <a:cubicBezTo>
                    <a:pt x="883" y="2362"/>
                    <a:pt x="573" y="2672"/>
                    <a:pt x="335" y="3053"/>
                  </a:cubicBezTo>
                  <a:cubicBezTo>
                    <a:pt x="96" y="3411"/>
                    <a:pt x="1" y="3864"/>
                    <a:pt x="192" y="4174"/>
                  </a:cubicBezTo>
                  <a:cubicBezTo>
                    <a:pt x="333" y="4351"/>
                    <a:pt x="553" y="4449"/>
                    <a:pt x="774" y="4449"/>
                  </a:cubicBezTo>
                  <a:cubicBezTo>
                    <a:pt x="851" y="4449"/>
                    <a:pt x="929" y="4438"/>
                    <a:pt x="1003" y="4413"/>
                  </a:cubicBezTo>
                  <a:cubicBezTo>
                    <a:pt x="1336" y="4294"/>
                    <a:pt x="1647" y="4127"/>
                    <a:pt x="1885" y="3888"/>
                  </a:cubicBezTo>
                  <a:cubicBezTo>
                    <a:pt x="2481" y="3340"/>
                    <a:pt x="3006" y="2696"/>
                    <a:pt x="3411" y="1980"/>
                  </a:cubicBezTo>
                  <a:cubicBezTo>
                    <a:pt x="3769" y="1455"/>
                    <a:pt x="4532" y="573"/>
                    <a:pt x="460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Google Shape;998;p34">
              <a:extLst>
                <a:ext uri="{FF2B5EF4-FFF2-40B4-BE49-F238E27FC236}">
                  <a16:creationId xmlns:a16="http://schemas.microsoft.com/office/drawing/2014/main" id="{AB427D31-0416-E7DC-ED89-35DFA9B27747}"/>
                </a:ext>
              </a:extLst>
            </p:cNvPr>
            <p:cNvSpPr/>
            <p:nvPr/>
          </p:nvSpPr>
          <p:spPr>
            <a:xfrm rot="10800000">
              <a:off x="88093" y="4239962"/>
              <a:ext cx="187526" cy="82609"/>
            </a:xfrm>
            <a:custGeom>
              <a:avLst/>
              <a:gdLst/>
              <a:ahLst/>
              <a:cxnLst/>
              <a:rect l="l" t="t" r="r" b="b"/>
              <a:pathLst>
                <a:path w="4962" h="2186" extrusionOk="0">
                  <a:moveTo>
                    <a:pt x="1422" y="1"/>
                  </a:moveTo>
                  <a:cubicBezTo>
                    <a:pt x="1330" y="1"/>
                    <a:pt x="1237" y="7"/>
                    <a:pt x="1145" y="19"/>
                  </a:cubicBezTo>
                  <a:cubicBezTo>
                    <a:pt x="716" y="91"/>
                    <a:pt x="358" y="353"/>
                    <a:pt x="143" y="735"/>
                  </a:cubicBezTo>
                  <a:cubicBezTo>
                    <a:pt x="0" y="1021"/>
                    <a:pt x="24" y="1355"/>
                    <a:pt x="191" y="1641"/>
                  </a:cubicBezTo>
                  <a:cubicBezTo>
                    <a:pt x="358" y="1856"/>
                    <a:pt x="596" y="2023"/>
                    <a:pt x="883" y="2094"/>
                  </a:cubicBezTo>
                  <a:cubicBezTo>
                    <a:pt x="1129" y="2161"/>
                    <a:pt x="1390" y="2185"/>
                    <a:pt x="1660" y="2185"/>
                  </a:cubicBezTo>
                  <a:cubicBezTo>
                    <a:pt x="2071" y="2185"/>
                    <a:pt x="2502" y="2128"/>
                    <a:pt x="2934" y="2070"/>
                  </a:cubicBezTo>
                  <a:cubicBezTo>
                    <a:pt x="3506" y="1999"/>
                    <a:pt x="4460" y="2047"/>
                    <a:pt x="4961" y="1689"/>
                  </a:cubicBezTo>
                  <a:cubicBezTo>
                    <a:pt x="4413" y="806"/>
                    <a:pt x="3172" y="425"/>
                    <a:pt x="2218" y="139"/>
                  </a:cubicBezTo>
                  <a:cubicBezTo>
                    <a:pt x="1953" y="50"/>
                    <a:pt x="1688" y="1"/>
                    <a:pt x="1422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Google Shape;999;p34">
              <a:extLst>
                <a:ext uri="{FF2B5EF4-FFF2-40B4-BE49-F238E27FC236}">
                  <a16:creationId xmlns:a16="http://schemas.microsoft.com/office/drawing/2014/main" id="{0E4A816F-DF83-CE1F-10B9-607D7797227D}"/>
                </a:ext>
              </a:extLst>
            </p:cNvPr>
            <p:cNvSpPr/>
            <p:nvPr/>
          </p:nvSpPr>
          <p:spPr>
            <a:xfrm rot="10800000">
              <a:off x="-94855" y="4205572"/>
              <a:ext cx="192024" cy="81324"/>
            </a:xfrm>
            <a:custGeom>
              <a:avLst/>
              <a:gdLst/>
              <a:ahLst/>
              <a:cxnLst/>
              <a:rect l="l" t="t" r="r" b="b"/>
              <a:pathLst>
                <a:path w="5081" h="2152" extrusionOk="0">
                  <a:moveTo>
                    <a:pt x="3667" y="1"/>
                  </a:moveTo>
                  <a:cubicBezTo>
                    <a:pt x="3621" y="1"/>
                    <a:pt x="3576" y="2"/>
                    <a:pt x="3530" y="5"/>
                  </a:cubicBezTo>
                  <a:cubicBezTo>
                    <a:pt x="2457" y="5"/>
                    <a:pt x="1074" y="5"/>
                    <a:pt x="1" y="626"/>
                  </a:cubicBezTo>
                  <a:cubicBezTo>
                    <a:pt x="168" y="1103"/>
                    <a:pt x="1074" y="1317"/>
                    <a:pt x="1527" y="1556"/>
                  </a:cubicBezTo>
                  <a:cubicBezTo>
                    <a:pt x="2076" y="1866"/>
                    <a:pt x="2720" y="2080"/>
                    <a:pt x="3364" y="2152"/>
                  </a:cubicBezTo>
                  <a:cubicBezTo>
                    <a:pt x="3697" y="2152"/>
                    <a:pt x="4007" y="2080"/>
                    <a:pt x="4294" y="1913"/>
                  </a:cubicBezTo>
                  <a:cubicBezTo>
                    <a:pt x="4628" y="1747"/>
                    <a:pt x="4866" y="1460"/>
                    <a:pt x="4985" y="1126"/>
                  </a:cubicBezTo>
                  <a:cubicBezTo>
                    <a:pt x="5081" y="769"/>
                    <a:pt x="4914" y="387"/>
                    <a:pt x="4580" y="196"/>
                  </a:cubicBezTo>
                  <a:cubicBezTo>
                    <a:pt x="4288" y="71"/>
                    <a:pt x="3979" y="1"/>
                    <a:pt x="3667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Google Shape;1000;p34">
              <a:extLst>
                <a:ext uri="{FF2B5EF4-FFF2-40B4-BE49-F238E27FC236}">
                  <a16:creationId xmlns:a16="http://schemas.microsoft.com/office/drawing/2014/main" id="{4BE6A71C-283C-8B29-8F56-AC9E41E2FE99}"/>
                </a:ext>
              </a:extLst>
            </p:cNvPr>
            <p:cNvSpPr/>
            <p:nvPr/>
          </p:nvSpPr>
          <p:spPr>
            <a:xfrm rot="10800000">
              <a:off x="116059" y="3557270"/>
              <a:ext cx="169499" cy="240004"/>
            </a:xfrm>
            <a:custGeom>
              <a:avLst/>
              <a:gdLst/>
              <a:ahLst/>
              <a:cxnLst/>
              <a:rect l="l" t="t" r="r" b="b"/>
              <a:pathLst>
                <a:path w="4485" h="6351" extrusionOk="0">
                  <a:moveTo>
                    <a:pt x="335" y="0"/>
                  </a:moveTo>
                  <a:cubicBezTo>
                    <a:pt x="1" y="1717"/>
                    <a:pt x="693" y="3506"/>
                    <a:pt x="1265" y="4866"/>
                  </a:cubicBezTo>
                  <a:cubicBezTo>
                    <a:pt x="1408" y="5343"/>
                    <a:pt x="1694" y="5772"/>
                    <a:pt x="2076" y="6106"/>
                  </a:cubicBezTo>
                  <a:cubicBezTo>
                    <a:pt x="2311" y="6267"/>
                    <a:pt x="2585" y="6351"/>
                    <a:pt x="2861" y="6351"/>
                  </a:cubicBezTo>
                  <a:cubicBezTo>
                    <a:pt x="3116" y="6351"/>
                    <a:pt x="3373" y="6279"/>
                    <a:pt x="3602" y="6130"/>
                  </a:cubicBezTo>
                  <a:cubicBezTo>
                    <a:pt x="4032" y="5820"/>
                    <a:pt x="4318" y="5367"/>
                    <a:pt x="4413" y="4842"/>
                  </a:cubicBezTo>
                  <a:cubicBezTo>
                    <a:pt x="4485" y="4413"/>
                    <a:pt x="4413" y="3936"/>
                    <a:pt x="4246" y="3530"/>
                  </a:cubicBezTo>
                  <a:cubicBezTo>
                    <a:pt x="3865" y="2671"/>
                    <a:pt x="3149" y="2075"/>
                    <a:pt x="2457" y="1503"/>
                  </a:cubicBezTo>
                  <a:cubicBezTo>
                    <a:pt x="1885" y="1026"/>
                    <a:pt x="1122" y="0"/>
                    <a:pt x="335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Google Shape;1001;p34">
              <a:extLst>
                <a:ext uri="{FF2B5EF4-FFF2-40B4-BE49-F238E27FC236}">
                  <a16:creationId xmlns:a16="http://schemas.microsoft.com/office/drawing/2014/main" id="{3049762B-1AFA-1C39-9ECE-0235298B117C}"/>
                </a:ext>
              </a:extLst>
            </p:cNvPr>
            <p:cNvSpPr/>
            <p:nvPr/>
          </p:nvSpPr>
          <p:spPr>
            <a:xfrm rot="10800000">
              <a:off x="262952" y="3565698"/>
              <a:ext cx="250640" cy="242385"/>
            </a:xfrm>
            <a:custGeom>
              <a:avLst/>
              <a:gdLst/>
              <a:ahLst/>
              <a:cxnLst/>
              <a:rect l="l" t="t" r="r" b="b"/>
              <a:pathLst>
                <a:path w="6632" h="6414" extrusionOk="0">
                  <a:moveTo>
                    <a:pt x="6631" y="0"/>
                  </a:moveTo>
                  <a:cubicBezTo>
                    <a:pt x="4985" y="358"/>
                    <a:pt x="3173" y="1837"/>
                    <a:pt x="1766" y="3005"/>
                  </a:cubicBezTo>
                  <a:cubicBezTo>
                    <a:pt x="1265" y="3411"/>
                    <a:pt x="812" y="3864"/>
                    <a:pt x="454" y="4389"/>
                  </a:cubicBezTo>
                  <a:cubicBezTo>
                    <a:pt x="144" y="4937"/>
                    <a:pt x="1" y="5605"/>
                    <a:pt x="263" y="6034"/>
                  </a:cubicBezTo>
                  <a:cubicBezTo>
                    <a:pt x="477" y="6284"/>
                    <a:pt x="784" y="6413"/>
                    <a:pt x="1104" y="6413"/>
                  </a:cubicBezTo>
                  <a:cubicBezTo>
                    <a:pt x="1213" y="6413"/>
                    <a:pt x="1323" y="6398"/>
                    <a:pt x="1432" y="6368"/>
                  </a:cubicBezTo>
                  <a:cubicBezTo>
                    <a:pt x="1909" y="6225"/>
                    <a:pt x="2362" y="5963"/>
                    <a:pt x="2744" y="5629"/>
                  </a:cubicBezTo>
                  <a:cubicBezTo>
                    <a:pt x="3626" y="4866"/>
                    <a:pt x="4294" y="3864"/>
                    <a:pt x="4938" y="2862"/>
                  </a:cubicBezTo>
                  <a:cubicBezTo>
                    <a:pt x="5462" y="2099"/>
                    <a:pt x="6560" y="835"/>
                    <a:pt x="663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Google Shape;1002;p34">
              <a:extLst>
                <a:ext uri="{FF2B5EF4-FFF2-40B4-BE49-F238E27FC236}">
                  <a16:creationId xmlns:a16="http://schemas.microsoft.com/office/drawing/2014/main" id="{D0EE4F0C-74F3-BAAF-337B-EC9DA4FBE849}"/>
                </a:ext>
              </a:extLst>
            </p:cNvPr>
            <p:cNvSpPr/>
            <p:nvPr/>
          </p:nvSpPr>
          <p:spPr>
            <a:xfrm rot="10800000">
              <a:off x="137674" y="4122811"/>
              <a:ext cx="229892" cy="109062"/>
            </a:xfrm>
            <a:custGeom>
              <a:avLst/>
              <a:gdLst/>
              <a:ahLst/>
              <a:cxnLst/>
              <a:rect l="l" t="t" r="r" b="b"/>
              <a:pathLst>
                <a:path w="6083" h="2886" extrusionOk="0">
                  <a:moveTo>
                    <a:pt x="1664" y="1"/>
                  </a:moveTo>
                  <a:cubicBezTo>
                    <a:pt x="1618" y="1"/>
                    <a:pt x="1573" y="2"/>
                    <a:pt x="1527" y="4"/>
                  </a:cubicBezTo>
                  <a:cubicBezTo>
                    <a:pt x="978" y="52"/>
                    <a:pt x="501" y="362"/>
                    <a:pt x="215" y="815"/>
                  </a:cubicBezTo>
                  <a:cubicBezTo>
                    <a:pt x="0" y="1173"/>
                    <a:pt x="0" y="1626"/>
                    <a:pt x="167" y="2008"/>
                  </a:cubicBezTo>
                  <a:cubicBezTo>
                    <a:pt x="358" y="2318"/>
                    <a:pt x="644" y="2556"/>
                    <a:pt x="978" y="2652"/>
                  </a:cubicBezTo>
                  <a:cubicBezTo>
                    <a:pt x="1431" y="2836"/>
                    <a:pt x="1934" y="2885"/>
                    <a:pt x="2453" y="2885"/>
                  </a:cubicBezTo>
                  <a:cubicBezTo>
                    <a:pt x="2808" y="2885"/>
                    <a:pt x="3171" y="2862"/>
                    <a:pt x="3530" y="2843"/>
                  </a:cubicBezTo>
                  <a:cubicBezTo>
                    <a:pt x="3583" y="2841"/>
                    <a:pt x="3639" y="2840"/>
                    <a:pt x="3697" y="2840"/>
                  </a:cubicBezTo>
                  <a:cubicBezTo>
                    <a:pt x="3947" y="2840"/>
                    <a:pt x="4237" y="2854"/>
                    <a:pt x="4535" y="2854"/>
                  </a:cubicBezTo>
                  <a:cubicBezTo>
                    <a:pt x="5094" y="2854"/>
                    <a:pt x="5679" y="2806"/>
                    <a:pt x="6082" y="2532"/>
                  </a:cubicBezTo>
                  <a:cubicBezTo>
                    <a:pt x="5486" y="1364"/>
                    <a:pt x="4007" y="744"/>
                    <a:pt x="2839" y="267"/>
                  </a:cubicBezTo>
                  <a:cubicBezTo>
                    <a:pt x="2474" y="95"/>
                    <a:pt x="2071" y="1"/>
                    <a:pt x="1664" y="1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Google Shape;1003;p34">
              <a:extLst>
                <a:ext uri="{FF2B5EF4-FFF2-40B4-BE49-F238E27FC236}">
                  <a16:creationId xmlns:a16="http://schemas.microsoft.com/office/drawing/2014/main" id="{52C27D26-304F-A4D8-3F8D-AC4FA7A6371D}"/>
                </a:ext>
              </a:extLst>
            </p:cNvPr>
            <p:cNvSpPr/>
            <p:nvPr/>
          </p:nvSpPr>
          <p:spPr>
            <a:xfrm rot="10800000">
              <a:off x="-82234" y="4071792"/>
              <a:ext cx="241607" cy="103960"/>
            </a:xfrm>
            <a:custGeom>
              <a:avLst/>
              <a:gdLst/>
              <a:ahLst/>
              <a:cxnLst/>
              <a:rect l="l" t="t" r="r" b="b"/>
              <a:pathLst>
                <a:path w="6393" h="2751" extrusionOk="0">
                  <a:moveTo>
                    <a:pt x="4461" y="0"/>
                  </a:moveTo>
                  <a:cubicBezTo>
                    <a:pt x="3849" y="0"/>
                    <a:pt x="3201" y="118"/>
                    <a:pt x="2577" y="237"/>
                  </a:cubicBezTo>
                  <a:cubicBezTo>
                    <a:pt x="1861" y="380"/>
                    <a:pt x="621" y="380"/>
                    <a:pt x="1" y="881"/>
                  </a:cubicBezTo>
                  <a:cubicBezTo>
                    <a:pt x="740" y="1930"/>
                    <a:pt x="2362" y="2335"/>
                    <a:pt x="3626" y="2622"/>
                  </a:cubicBezTo>
                  <a:cubicBezTo>
                    <a:pt x="3884" y="2707"/>
                    <a:pt x="4159" y="2750"/>
                    <a:pt x="4440" y="2750"/>
                  </a:cubicBezTo>
                  <a:cubicBezTo>
                    <a:pt x="4628" y="2750"/>
                    <a:pt x="4819" y="2731"/>
                    <a:pt x="5010" y="2693"/>
                  </a:cubicBezTo>
                  <a:cubicBezTo>
                    <a:pt x="5534" y="2574"/>
                    <a:pt x="5987" y="2216"/>
                    <a:pt x="6226" y="1739"/>
                  </a:cubicBezTo>
                  <a:cubicBezTo>
                    <a:pt x="6393" y="1358"/>
                    <a:pt x="6369" y="928"/>
                    <a:pt x="6130" y="594"/>
                  </a:cubicBezTo>
                  <a:cubicBezTo>
                    <a:pt x="5892" y="308"/>
                    <a:pt x="5558" y="141"/>
                    <a:pt x="5200" y="70"/>
                  </a:cubicBezTo>
                  <a:cubicBezTo>
                    <a:pt x="4963" y="21"/>
                    <a:pt x="4715" y="0"/>
                    <a:pt x="446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Google Shape;1004;p34">
              <a:extLst>
                <a:ext uri="{FF2B5EF4-FFF2-40B4-BE49-F238E27FC236}">
                  <a16:creationId xmlns:a16="http://schemas.microsoft.com/office/drawing/2014/main" id="{9EEBB58F-E68E-A6B8-4693-D362D10CF67C}"/>
                </a:ext>
              </a:extLst>
            </p:cNvPr>
            <p:cNvSpPr/>
            <p:nvPr/>
          </p:nvSpPr>
          <p:spPr>
            <a:xfrm rot="10800000">
              <a:off x="10582" y="3747282"/>
              <a:ext cx="220897" cy="177273"/>
            </a:xfrm>
            <a:custGeom>
              <a:avLst/>
              <a:gdLst/>
              <a:ahLst/>
              <a:cxnLst/>
              <a:rect l="l" t="t" r="r" b="b"/>
              <a:pathLst>
                <a:path w="5845" h="4691" extrusionOk="0">
                  <a:moveTo>
                    <a:pt x="488" y="0"/>
                  </a:moveTo>
                  <a:cubicBezTo>
                    <a:pt x="317" y="0"/>
                    <a:pt x="153" y="23"/>
                    <a:pt x="1" y="77"/>
                  </a:cubicBezTo>
                  <a:cubicBezTo>
                    <a:pt x="216" y="1651"/>
                    <a:pt x="1527" y="2939"/>
                    <a:pt x="2553" y="3893"/>
                  </a:cubicBezTo>
                  <a:cubicBezTo>
                    <a:pt x="2887" y="4251"/>
                    <a:pt x="3316" y="4513"/>
                    <a:pt x="3793" y="4656"/>
                  </a:cubicBezTo>
                  <a:cubicBezTo>
                    <a:pt x="3905" y="4679"/>
                    <a:pt x="4018" y="4691"/>
                    <a:pt x="4130" y="4691"/>
                  </a:cubicBezTo>
                  <a:cubicBezTo>
                    <a:pt x="4591" y="4691"/>
                    <a:pt x="5041" y="4496"/>
                    <a:pt x="5367" y="4131"/>
                  </a:cubicBezTo>
                  <a:cubicBezTo>
                    <a:pt x="5701" y="3774"/>
                    <a:pt x="5844" y="3273"/>
                    <a:pt x="5773" y="2772"/>
                  </a:cubicBezTo>
                  <a:cubicBezTo>
                    <a:pt x="5725" y="2343"/>
                    <a:pt x="5510" y="1985"/>
                    <a:pt x="5176" y="1699"/>
                  </a:cubicBezTo>
                  <a:cubicBezTo>
                    <a:pt x="4509" y="1102"/>
                    <a:pt x="3578" y="840"/>
                    <a:pt x="2672" y="578"/>
                  </a:cubicBezTo>
                  <a:cubicBezTo>
                    <a:pt x="2091" y="423"/>
                    <a:pt x="1227" y="0"/>
                    <a:pt x="488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Google Shape;1005;p34">
              <a:extLst>
                <a:ext uri="{FF2B5EF4-FFF2-40B4-BE49-F238E27FC236}">
                  <a16:creationId xmlns:a16="http://schemas.microsoft.com/office/drawing/2014/main" id="{80FC71D7-13B9-7D50-1D96-7DD7D77FC37F}"/>
                </a:ext>
              </a:extLst>
            </p:cNvPr>
            <p:cNvSpPr/>
            <p:nvPr/>
          </p:nvSpPr>
          <p:spPr>
            <a:xfrm rot="10800000">
              <a:off x="-66929" y="3919381"/>
              <a:ext cx="265946" cy="123082"/>
            </a:xfrm>
            <a:custGeom>
              <a:avLst/>
              <a:gdLst/>
              <a:ahLst/>
              <a:cxnLst/>
              <a:rect l="l" t="t" r="r" b="b"/>
              <a:pathLst>
                <a:path w="7037" h="3257" extrusionOk="0">
                  <a:moveTo>
                    <a:pt x="4255" y="10"/>
                  </a:moveTo>
                  <a:cubicBezTo>
                    <a:pt x="3822" y="10"/>
                    <a:pt x="3378" y="41"/>
                    <a:pt x="2934" y="72"/>
                  </a:cubicBezTo>
                  <a:cubicBezTo>
                    <a:pt x="2123" y="144"/>
                    <a:pt x="764" y="1"/>
                    <a:pt x="1" y="502"/>
                  </a:cubicBezTo>
                  <a:cubicBezTo>
                    <a:pt x="716" y="1814"/>
                    <a:pt x="2433" y="2481"/>
                    <a:pt x="3793" y="3006"/>
                  </a:cubicBezTo>
                  <a:cubicBezTo>
                    <a:pt x="4188" y="3164"/>
                    <a:pt x="4616" y="3257"/>
                    <a:pt x="5049" y="3257"/>
                  </a:cubicBezTo>
                  <a:cubicBezTo>
                    <a:pt x="5139" y="3257"/>
                    <a:pt x="5229" y="3253"/>
                    <a:pt x="5319" y="3245"/>
                  </a:cubicBezTo>
                  <a:cubicBezTo>
                    <a:pt x="5939" y="3173"/>
                    <a:pt x="6488" y="2815"/>
                    <a:pt x="6798" y="2291"/>
                  </a:cubicBezTo>
                  <a:cubicBezTo>
                    <a:pt x="7036" y="1861"/>
                    <a:pt x="7036" y="1360"/>
                    <a:pt x="6822" y="955"/>
                  </a:cubicBezTo>
                  <a:cubicBezTo>
                    <a:pt x="6607" y="597"/>
                    <a:pt x="6273" y="335"/>
                    <a:pt x="5868" y="239"/>
                  </a:cubicBezTo>
                  <a:cubicBezTo>
                    <a:pt x="5367" y="64"/>
                    <a:pt x="4821" y="10"/>
                    <a:pt x="4255" y="1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Google Shape;1006;p34">
              <a:extLst>
                <a:ext uri="{FF2B5EF4-FFF2-40B4-BE49-F238E27FC236}">
                  <a16:creationId xmlns:a16="http://schemas.microsoft.com/office/drawing/2014/main" id="{173AA878-577A-FA6B-0683-BD03AF526AE0}"/>
                </a:ext>
              </a:extLst>
            </p:cNvPr>
            <p:cNvSpPr/>
            <p:nvPr/>
          </p:nvSpPr>
          <p:spPr>
            <a:xfrm rot="10800000">
              <a:off x="223308" y="3736852"/>
              <a:ext cx="280345" cy="190575"/>
            </a:xfrm>
            <a:custGeom>
              <a:avLst/>
              <a:gdLst/>
              <a:ahLst/>
              <a:cxnLst/>
              <a:rect l="l" t="t" r="r" b="b"/>
              <a:pathLst>
                <a:path w="7418" h="5043" extrusionOk="0">
                  <a:moveTo>
                    <a:pt x="7154" y="0"/>
                  </a:moveTo>
                  <a:cubicBezTo>
                    <a:pt x="5624" y="0"/>
                    <a:pt x="3753" y="936"/>
                    <a:pt x="2266" y="1679"/>
                  </a:cubicBezTo>
                  <a:cubicBezTo>
                    <a:pt x="1717" y="1942"/>
                    <a:pt x="1193" y="2299"/>
                    <a:pt x="739" y="2729"/>
                  </a:cubicBezTo>
                  <a:cubicBezTo>
                    <a:pt x="310" y="3182"/>
                    <a:pt x="0" y="3850"/>
                    <a:pt x="119" y="4351"/>
                  </a:cubicBezTo>
                  <a:cubicBezTo>
                    <a:pt x="239" y="4780"/>
                    <a:pt x="620" y="5042"/>
                    <a:pt x="1049" y="5042"/>
                  </a:cubicBezTo>
                  <a:cubicBezTo>
                    <a:pt x="1527" y="5042"/>
                    <a:pt x="2004" y="4923"/>
                    <a:pt x="2433" y="4684"/>
                  </a:cubicBezTo>
                  <a:cubicBezTo>
                    <a:pt x="3435" y="4160"/>
                    <a:pt x="4293" y="3301"/>
                    <a:pt x="5128" y="2466"/>
                  </a:cubicBezTo>
                  <a:cubicBezTo>
                    <a:pt x="5796" y="1822"/>
                    <a:pt x="7131" y="845"/>
                    <a:pt x="7418" y="10"/>
                  </a:cubicBezTo>
                  <a:cubicBezTo>
                    <a:pt x="7331" y="3"/>
                    <a:pt x="7243" y="0"/>
                    <a:pt x="7154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Google Shape;1007;p34">
              <a:extLst>
                <a:ext uri="{FF2B5EF4-FFF2-40B4-BE49-F238E27FC236}">
                  <a16:creationId xmlns:a16="http://schemas.microsoft.com/office/drawing/2014/main" id="{6E5627C1-F0F3-E8A9-FEC2-4DD4513FCE56}"/>
                </a:ext>
              </a:extLst>
            </p:cNvPr>
            <p:cNvSpPr/>
            <p:nvPr/>
          </p:nvSpPr>
          <p:spPr>
            <a:xfrm rot="10800000">
              <a:off x="186347" y="3929623"/>
              <a:ext cx="291191" cy="121193"/>
            </a:xfrm>
            <a:custGeom>
              <a:avLst/>
              <a:gdLst/>
              <a:ahLst/>
              <a:cxnLst/>
              <a:rect l="l" t="t" r="r" b="b"/>
              <a:pathLst>
                <a:path w="7705" h="3207" extrusionOk="0">
                  <a:moveTo>
                    <a:pt x="4631" y="0"/>
                  </a:moveTo>
                  <a:cubicBezTo>
                    <a:pt x="4039" y="0"/>
                    <a:pt x="3448" y="38"/>
                    <a:pt x="2910" y="79"/>
                  </a:cubicBezTo>
                  <a:cubicBezTo>
                    <a:pt x="2338" y="79"/>
                    <a:pt x="1790" y="222"/>
                    <a:pt x="1265" y="460"/>
                  </a:cubicBezTo>
                  <a:cubicBezTo>
                    <a:pt x="692" y="723"/>
                    <a:pt x="263" y="1224"/>
                    <a:pt x="96" y="1844"/>
                  </a:cubicBezTo>
                  <a:cubicBezTo>
                    <a:pt x="1" y="2273"/>
                    <a:pt x="192" y="2702"/>
                    <a:pt x="549" y="2965"/>
                  </a:cubicBezTo>
                  <a:cubicBezTo>
                    <a:pt x="836" y="3126"/>
                    <a:pt x="1149" y="3206"/>
                    <a:pt x="1468" y="3206"/>
                  </a:cubicBezTo>
                  <a:cubicBezTo>
                    <a:pt x="1575" y="3206"/>
                    <a:pt x="1682" y="3197"/>
                    <a:pt x="1790" y="3179"/>
                  </a:cubicBezTo>
                  <a:cubicBezTo>
                    <a:pt x="2815" y="3108"/>
                    <a:pt x="3841" y="2631"/>
                    <a:pt x="4866" y="2178"/>
                  </a:cubicBezTo>
                  <a:cubicBezTo>
                    <a:pt x="5677" y="1796"/>
                    <a:pt x="7132" y="1391"/>
                    <a:pt x="7704" y="675"/>
                  </a:cubicBezTo>
                  <a:cubicBezTo>
                    <a:pt x="6919" y="141"/>
                    <a:pt x="5772" y="0"/>
                    <a:pt x="4631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</p:spPr>
          <p:txBody>
            <a:bodyPr spcFirstLastPara="1" wrap="square" lIns="91441" tIns="91441" rIns="91441" bIns="91441" anchor="ctr" anchorCtr="0">
              <a:noAutofit/>
            </a:bodyPr>
            <a:lstStyle/>
            <a:p>
              <a:pPr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63" name="Picture 462" descr="A field of wheat with a sunset in the background&#10;&#10;Description automatically generated">
            <a:extLst>
              <a:ext uri="{FF2B5EF4-FFF2-40B4-BE49-F238E27FC236}">
                <a16:creationId xmlns:a16="http://schemas.microsoft.com/office/drawing/2014/main" id="{6017569E-74D7-8D95-F888-85BB805FA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2" y="-626913"/>
            <a:ext cx="9177818" cy="5873804"/>
          </a:xfrm>
          <a:prstGeom prst="rect">
            <a:avLst/>
          </a:prstGeom>
        </p:spPr>
      </p:pic>
      <p:pic>
        <p:nvPicPr>
          <p:cNvPr id="494" name="Google Shape;49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5559" y="1970950"/>
            <a:ext cx="1018533" cy="75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94;p38">
            <a:extLst>
              <a:ext uri="{FF2B5EF4-FFF2-40B4-BE49-F238E27FC236}">
                <a16:creationId xmlns:a16="http://schemas.microsoft.com/office/drawing/2014/main" id="{6E0E2C73-3EBD-4575-A607-82CB71398E4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2343" y="2850368"/>
            <a:ext cx="623917" cy="5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94;p38">
            <a:extLst>
              <a:ext uri="{FF2B5EF4-FFF2-40B4-BE49-F238E27FC236}">
                <a16:creationId xmlns:a16="http://schemas.microsoft.com/office/drawing/2014/main" id="{E32CFA8D-718A-9318-CB35-984B606CB67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571" y="1066566"/>
            <a:ext cx="623917" cy="5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324;p30">
            <a:extLst>
              <a:ext uri="{FF2B5EF4-FFF2-40B4-BE49-F238E27FC236}">
                <a16:creationId xmlns:a16="http://schemas.microsoft.com/office/drawing/2014/main" id="{3FBE57D8-B90E-D549-6936-7FDF09B3EDDA}"/>
              </a:ext>
            </a:extLst>
          </p:cNvPr>
          <p:cNvSpPr txBox="1">
            <a:spLocks/>
          </p:cNvSpPr>
          <p:nvPr/>
        </p:nvSpPr>
        <p:spPr>
          <a:xfrm>
            <a:off x="1022133" y="163356"/>
            <a:ext cx="6547680" cy="153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100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ioRhyme"/>
              <a:buNone/>
              <a:defRPr sz="4800" b="1" i="0" u="none" strike="noStrike" cap="none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THIÊN TRƯỜNG VÃN VỌNG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71" name="Picture 470" descr="A person sitting on a bull&#10;&#10;Description automatically generated">
            <a:extLst>
              <a:ext uri="{FF2B5EF4-FFF2-40B4-BE49-F238E27FC236}">
                <a16:creationId xmlns:a16="http://schemas.microsoft.com/office/drawing/2014/main" id="{3210ED68-5EE4-0FF0-A432-9E8A84B14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76" y="1186041"/>
            <a:ext cx="3311474" cy="3311474"/>
          </a:xfrm>
          <a:prstGeom prst="rect">
            <a:avLst/>
          </a:prstGeom>
        </p:spPr>
      </p:pic>
      <p:sp>
        <p:nvSpPr>
          <p:cNvPr id="472" name="Google Shape;311;p29">
            <a:extLst>
              <a:ext uri="{FF2B5EF4-FFF2-40B4-BE49-F238E27FC236}">
                <a16:creationId xmlns:a16="http://schemas.microsoft.com/office/drawing/2014/main" id="{56349B49-0AD9-964D-C1E6-F1B46D230EA6}"/>
              </a:ext>
            </a:extLst>
          </p:cNvPr>
          <p:cNvSpPr txBox="1">
            <a:spLocks/>
          </p:cNvSpPr>
          <p:nvPr/>
        </p:nvSpPr>
        <p:spPr>
          <a:xfrm>
            <a:off x="3668490" y="1990657"/>
            <a:ext cx="3636631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E98444-6D70-8B78-97C1-8993F1AB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55" y="348"/>
            <a:ext cx="9185008" cy="5122408"/>
          </a:xfrm>
          <a:prstGeom prst="rect">
            <a:avLst/>
          </a:prstGeom>
        </p:spPr>
      </p:pic>
      <p:grpSp>
        <p:nvGrpSpPr>
          <p:cNvPr id="12" name="组合 34">
            <a:extLst>
              <a:ext uri="{FF2B5EF4-FFF2-40B4-BE49-F238E27FC236}">
                <a16:creationId xmlns:a16="http://schemas.microsoft.com/office/drawing/2014/main" id="{6EA9FD17-26E0-F69A-8206-48753ADE7E76}"/>
              </a:ext>
            </a:extLst>
          </p:cNvPr>
          <p:cNvGrpSpPr/>
          <p:nvPr/>
        </p:nvGrpSpPr>
        <p:grpSpPr>
          <a:xfrm>
            <a:off x="4624740" y="1222360"/>
            <a:ext cx="954960" cy="1175351"/>
            <a:chOff x="4937125" y="1970589"/>
            <a:chExt cx="1273059" cy="1566862"/>
          </a:xfrm>
        </p:grpSpPr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2206F02D-FB70-34CC-8CBD-B45607C05C87}"/>
                </a:ext>
              </a:extLst>
            </p:cNvPr>
            <p:cNvSpPr/>
            <p:nvPr/>
          </p:nvSpPr>
          <p:spPr bwMode="auto">
            <a:xfrm>
              <a:off x="4998922" y="1970589"/>
              <a:ext cx="1211262" cy="1566862"/>
            </a:xfrm>
            <a:custGeom>
              <a:avLst/>
              <a:gdLst>
                <a:gd name="T0" fmla="*/ 311 w 388"/>
                <a:gd name="T1" fmla="*/ 70 h 499"/>
                <a:gd name="T2" fmla="*/ 229 w 388"/>
                <a:gd name="T3" fmla="*/ 17 h 499"/>
                <a:gd name="T4" fmla="*/ 138 w 388"/>
                <a:gd name="T5" fmla="*/ 0 h 499"/>
                <a:gd name="T6" fmla="*/ 138 w 388"/>
                <a:gd name="T7" fmla="*/ 52 h 499"/>
                <a:gd name="T8" fmla="*/ 210 w 388"/>
                <a:gd name="T9" fmla="*/ 65 h 499"/>
                <a:gd name="T10" fmla="*/ 275 w 388"/>
                <a:gd name="T11" fmla="*/ 107 h 499"/>
                <a:gd name="T12" fmla="*/ 320 w 388"/>
                <a:gd name="T13" fmla="*/ 171 h 499"/>
                <a:gd name="T14" fmla="*/ 336 w 388"/>
                <a:gd name="T15" fmla="*/ 249 h 499"/>
                <a:gd name="T16" fmla="*/ 323 w 388"/>
                <a:gd name="T17" fmla="*/ 322 h 499"/>
                <a:gd name="T18" fmla="*/ 290 w 388"/>
                <a:gd name="T19" fmla="*/ 376 h 499"/>
                <a:gd name="T20" fmla="*/ 236 w 388"/>
                <a:gd name="T21" fmla="*/ 422 h 499"/>
                <a:gd name="T22" fmla="*/ 138 w 388"/>
                <a:gd name="T23" fmla="*/ 447 h 499"/>
                <a:gd name="T24" fmla="*/ 85 w 388"/>
                <a:gd name="T25" fmla="*/ 440 h 499"/>
                <a:gd name="T26" fmla="*/ 29 w 388"/>
                <a:gd name="T27" fmla="*/ 414 h 499"/>
                <a:gd name="T28" fmla="*/ 0 w 388"/>
                <a:gd name="T29" fmla="*/ 457 h 499"/>
                <a:gd name="T30" fmla="*/ 71 w 388"/>
                <a:gd name="T31" fmla="*/ 490 h 499"/>
                <a:gd name="T32" fmla="*/ 138 w 388"/>
                <a:gd name="T33" fmla="*/ 499 h 499"/>
                <a:gd name="T34" fmla="*/ 261 w 388"/>
                <a:gd name="T35" fmla="*/ 466 h 499"/>
                <a:gd name="T36" fmla="*/ 330 w 388"/>
                <a:gd name="T37" fmla="*/ 409 h 499"/>
                <a:gd name="T38" fmla="*/ 371 w 388"/>
                <a:gd name="T39" fmla="*/ 340 h 499"/>
                <a:gd name="T40" fmla="*/ 388 w 388"/>
                <a:gd name="T41" fmla="*/ 249 h 499"/>
                <a:gd name="T42" fmla="*/ 367 w 388"/>
                <a:gd name="T43" fmla="*/ 150 h 499"/>
                <a:gd name="T44" fmla="*/ 311 w 388"/>
                <a:gd name="T45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499">
                  <a:moveTo>
                    <a:pt x="311" y="70"/>
                  </a:moveTo>
                  <a:cubicBezTo>
                    <a:pt x="287" y="47"/>
                    <a:pt x="260" y="29"/>
                    <a:pt x="229" y="17"/>
                  </a:cubicBezTo>
                  <a:cubicBezTo>
                    <a:pt x="200" y="6"/>
                    <a:pt x="170" y="0"/>
                    <a:pt x="138" y="0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63" y="52"/>
                    <a:pt x="187" y="56"/>
                    <a:pt x="210" y="65"/>
                  </a:cubicBezTo>
                  <a:cubicBezTo>
                    <a:pt x="235" y="75"/>
                    <a:pt x="256" y="89"/>
                    <a:pt x="275" y="107"/>
                  </a:cubicBezTo>
                  <a:cubicBezTo>
                    <a:pt x="294" y="125"/>
                    <a:pt x="309" y="147"/>
                    <a:pt x="320" y="171"/>
                  </a:cubicBezTo>
                  <a:cubicBezTo>
                    <a:pt x="331" y="196"/>
                    <a:pt x="336" y="222"/>
                    <a:pt x="336" y="249"/>
                  </a:cubicBezTo>
                  <a:cubicBezTo>
                    <a:pt x="336" y="274"/>
                    <a:pt x="332" y="299"/>
                    <a:pt x="323" y="322"/>
                  </a:cubicBezTo>
                  <a:cubicBezTo>
                    <a:pt x="315" y="341"/>
                    <a:pt x="304" y="360"/>
                    <a:pt x="290" y="376"/>
                  </a:cubicBezTo>
                  <a:cubicBezTo>
                    <a:pt x="275" y="395"/>
                    <a:pt x="257" y="410"/>
                    <a:pt x="236" y="422"/>
                  </a:cubicBezTo>
                  <a:cubicBezTo>
                    <a:pt x="206" y="438"/>
                    <a:pt x="173" y="447"/>
                    <a:pt x="138" y="447"/>
                  </a:cubicBezTo>
                  <a:cubicBezTo>
                    <a:pt x="120" y="447"/>
                    <a:pt x="102" y="445"/>
                    <a:pt x="85" y="440"/>
                  </a:cubicBezTo>
                  <a:cubicBezTo>
                    <a:pt x="65" y="434"/>
                    <a:pt x="46" y="426"/>
                    <a:pt x="29" y="414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22" y="472"/>
                    <a:pt x="46" y="483"/>
                    <a:pt x="71" y="490"/>
                  </a:cubicBezTo>
                  <a:cubicBezTo>
                    <a:pt x="93" y="496"/>
                    <a:pt x="115" y="499"/>
                    <a:pt x="138" y="499"/>
                  </a:cubicBezTo>
                  <a:cubicBezTo>
                    <a:pt x="181" y="499"/>
                    <a:pt x="224" y="488"/>
                    <a:pt x="261" y="466"/>
                  </a:cubicBezTo>
                  <a:cubicBezTo>
                    <a:pt x="287" y="452"/>
                    <a:pt x="310" y="432"/>
                    <a:pt x="330" y="409"/>
                  </a:cubicBezTo>
                  <a:cubicBezTo>
                    <a:pt x="347" y="389"/>
                    <a:pt x="361" y="365"/>
                    <a:pt x="371" y="340"/>
                  </a:cubicBezTo>
                  <a:cubicBezTo>
                    <a:pt x="382" y="311"/>
                    <a:pt x="388" y="281"/>
                    <a:pt x="388" y="249"/>
                  </a:cubicBezTo>
                  <a:cubicBezTo>
                    <a:pt x="388" y="215"/>
                    <a:pt x="381" y="181"/>
                    <a:pt x="367" y="150"/>
                  </a:cubicBezTo>
                  <a:cubicBezTo>
                    <a:pt x="354" y="120"/>
                    <a:pt x="335" y="93"/>
                    <a:pt x="311" y="70"/>
                  </a:cubicBezTo>
                  <a:close/>
                </a:path>
              </a:pathLst>
            </a:custGeom>
            <a:solidFill>
              <a:srgbClr val="F24700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6">
              <a:extLst>
                <a:ext uri="{FF2B5EF4-FFF2-40B4-BE49-F238E27FC236}">
                  <a16:creationId xmlns:a16="http://schemas.microsoft.com/office/drawing/2014/main" id="{9002A013-C1CD-1ED3-F0D0-F79258375A5F}"/>
                </a:ext>
              </a:extLst>
            </p:cNvPr>
            <p:cNvSpPr/>
            <p:nvPr/>
          </p:nvSpPr>
          <p:spPr bwMode="auto">
            <a:xfrm>
              <a:off x="5727700" y="3051175"/>
              <a:ext cx="104775" cy="106362"/>
            </a:xfrm>
            <a:custGeom>
              <a:avLst/>
              <a:gdLst>
                <a:gd name="T0" fmla="*/ 32 w 34"/>
                <a:gd name="T1" fmla="*/ 26 h 34"/>
                <a:gd name="T2" fmla="*/ 27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18"/>
                    <a:pt x="28" y="14"/>
                    <a:pt x="25" y="11"/>
                  </a:cubicBezTo>
                  <a:cubicBezTo>
                    <a:pt x="22" y="9"/>
                    <a:pt x="18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2" y="32"/>
                  </a:cubicBezTo>
                  <a:cubicBezTo>
                    <a:pt x="34" y="31"/>
                    <a:pt x="34" y="28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7">
              <a:extLst>
                <a:ext uri="{FF2B5EF4-FFF2-40B4-BE49-F238E27FC236}">
                  <a16:creationId xmlns:a16="http://schemas.microsoft.com/office/drawing/2014/main" id="{CB1C04F1-5EF8-F1C3-4E3E-37852BED5A6C}"/>
                </a:ext>
              </a:extLst>
            </p:cNvPr>
            <p:cNvSpPr/>
            <p:nvPr/>
          </p:nvSpPr>
          <p:spPr bwMode="auto">
            <a:xfrm>
              <a:off x="5086350" y="2406650"/>
              <a:ext cx="103187" cy="106362"/>
            </a:xfrm>
            <a:custGeom>
              <a:avLst/>
              <a:gdLst>
                <a:gd name="T0" fmla="*/ 32 w 33"/>
                <a:gd name="T1" fmla="*/ 26 h 34"/>
                <a:gd name="T2" fmla="*/ 25 w 33"/>
                <a:gd name="T3" fmla="*/ 19 h 34"/>
                <a:gd name="T4" fmla="*/ 22 w 33"/>
                <a:gd name="T5" fmla="*/ 9 h 34"/>
                <a:gd name="T6" fmla="*/ 12 w 33"/>
                <a:gd name="T7" fmla="*/ 6 h 34"/>
                <a:gd name="T8" fmla="*/ 7 w 33"/>
                <a:gd name="T9" fmla="*/ 1 h 34"/>
                <a:gd name="T10" fmla="*/ 1 w 33"/>
                <a:gd name="T11" fmla="*/ 1 h 34"/>
                <a:gd name="T12" fmla="*/ 1 w 33"/>
                <a:gd name="T13" fmla="*/ 8 h 34"/>
                <a:gd name="T14" fmla="*/ 6 w 33"/>
                <a:gd name="T15" fmla="*/ 12 h 34"/>
                <a:gd name="T16" fmla="*/ 8 w 33"/>
                <a:gd name="T17" fmla="*/ 22 h 34"/>
                <a:gd name="T18" fmla="*/ 18 w 33"/>
                <a:gd name="T19" fmla="*/ 25 h 34"/>
                <a:gd name="T20" fmla="*/ 26 w 33"/>
                <a:gd name="T21" fmla="*/ 32 h 34"/>
                <a:gd name="T22" fmla="*/ 32 w 33"/>
                <a:gd name="T23" fmla="*/ 32 h 34"/>
                <a:gd name="T24" fmla="*/ 32 w 33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2" y="9"/>
                  </a:cubicBezTo>
                  <a:cubicBezTo>
                    <a:pt x="20" y="6"/>
                    <a:pt x="16" y="5"/>
                    <a:pt x="12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3" y="0"/>
                    <a:pt x="1" y="1"/>
                  </a:cubicBezTo>
                  <a:cubicBezTo>
                    <a:pt x="0" y="3"/>
                    <a:pt x="0" y="6"/>
                    <a:pt x="1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8" y="22"/>
                  </a:cubicBezTo>
                  <a:cubicBezTo>
                    <a:pt x="11" y="25"/>
                    <a:pt x="15" y="26"/>
                    <a:pt x="18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4"/>
                    <a:pt x="30" y="34"/>
                    <a:pt x="32" y="32"/>
                  </a:cubicBezTo>
                  <a:cubicBezTo>
                    <a:pt x="33" y="30"/>
                    <a:pt x="33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28">
              <a:extLst>
                <a:ext uri="{FF2B5EF4-FFF2-40B4-BE49-F238E27FC236}">
                  <a16:creationId xmlns:a16="http://schemas.microsoft.com/office/drawing/2014/main" id="{5FCA40F1-B337-BC7B-9C60-74CE97D50572}"/>
                </a:ext>
              </a:extLst>
            </p:cNvPr>
            <p:cNvSpPr/>
            <p:nvPr/>
          </p:nvSpPr>
          <p:spPr bwMode="auto">
            <a:xfrm>
              <a:off x="5845175" y="2752725"/>
              <a:ext cx="134937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4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4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19" y="0"/>
                    <a:pt x="16" y="2"/>
                    <a:pt x="1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7"/>
                    <a:pt x="19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29">
              <a:extLst>
                <a:ext uri="{FF2B5EF4-FFF2-40B4-BE49-F238E27FC236}">
                  <a16:creationId xmlns:a16="http://schemas.microsoft.com/office/drawing/2014/main" id="{E9C1F105-FAD5-4D35-6071-AE24F3ED9F21}"/>
                </a:ext>
              </a:extLst>
            </p:cNvPr>
            <p:cNvSpPr/>
            <p:nvPr/>
          </p:nvSpPr>
          <p:spPr bwMode="auto">
            <a:xfrm>
              <a:off x="49371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29 w 43"/>
                <a:gd name="T3" fmla="*/ 5 h 19"/>
                <a:gd name="T4" fmla="*/ 20 w 43"/>
                <a:gd name="T5" fmla="*/ 0 h 19"/>
                <a:gd name="T6" fmla="*/ 12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2 w 43"/>
                <a:gd name="T15" fmla="*/ 14 h 19"/>
                <a:gd name="T16" fmla="*/ 20 w 43"/>
                <a:gd name="T17" fmla="*/ 19 h 19"/>
                <a:gd name="T18" fmla="*/ 29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7" y="2"/>
                    <a:pt x="24" y="0"/>
                    <a:pt x="20" y="0"/>
                  </a:cubicBezTo>
                  <a:cubicBezTo>
                    <a:pt x="17" y="0"/>
                    <a:pt x="13" y="2"/>
                    <a:pt x="1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7"/>
                    <a:pt x="17" y="19"/>
                    <a:pt x="20" y="19"/>
                  </a:cubicBezTo>
                  <a:cubicBezTo>
                    <a:pt x="24" y="19"/>
                    <a:pt x="27" y="17"/>
                    <a:pt x="2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30">
              <a:extLst>
                <a:ext uri="{FF2B5EF4-FFF2-40B4-BE49-F238E27FC236}">
                  <a16:creationId xmlns:a16="http://schemas.microsoft.com/office/drawing/2014/main" id="{AECD9AD5-FF66-A2BB-5D19-6959F6BAE583}"/>
                </a:ext>
              </a:extLst>
            </p:cNvPr>
            <p:cNvSpPr/>
            <p:nvPr/>
          </p:nvSpPr>
          <p:spPr bwMode="auto">
            <a:xfrm>
              <a:off x="5727700" y="2406650"/>
              <a:ext cx="104775" cy="106362"/>
            </a:xfrm>
            <a:custGeom>
              <a:avLst/>
              <a:gdLst>
                <a:gd name="T0" fmla="*/ 32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7 w 34"/>
                <a:gd name="T21" fmla="*/ 13 h 34"/>
                <a:gd name="T22" fmla="*/ 32 w 34"/>
                <a:gd name="T23" fmla="*/ 8 h 34"/>
                <a:gd name="T24" fmla="*/ 32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6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6"/>
                    <a:pt x="22" y="25"/>
                    <a:pt x="25" y="22"/>
                  </a:cubicBezTo>
                  <a:cubicBezTo>
                    <a:pt x="28" y="20"/>
                    <a:pt x="28" y="16"/>
                    <a:pt x="27" y="1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3"/>
                    <a:pt x="32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31">
              <a:extLst>
                <a:ext uri="{FF2B5EF4-FFF2-40B4-BE49-F238E27FC236}">
                  <a16:creationId xmlns:a16="http://schemas.microsoft.com/office/drawing/2014/main" id="{C0593084-D72D-F141-CD6A-8EC131E97939}"/>
                </a:ext>
              </a:extLst>
            </p:cNvPr>
            <p:cNvSpPr/>
            <p:nvPr/>
          </p:nvSpPr>
          <p:spPr bwMode="auto">
            <a:xfrm>
              <a:off x="5086350" y="3051175"/>
              <a:ext cx="103187" cy="106362"/>
            </a:xfrm>
            <a:custGeom>
              <a:avLst/>
              <a:gdLst>
                <a:gd name="T0" fmla="*/ 32 w 33"/>
                <a:gd name="T1" fmla="*/ 2 h 34"/>
                <a:gd name="T2" fmla="*/ 26 w 33"/>
                <a:gd name="T3" fmla="*/ 2 h 34"/>
                <a:gd name="T4" fmla="*/ 18 w 33"/>
                <a:gd name="T5" fmla="*/ 9 h 34"/>
                <a:gd name="T6" fmla="*/ 8 w 33"/>
                <a:gd name="T7" fmla="*/ 11 h 34"/>
                <a:gd name="T8" fmla="*/ 6 w 33"/>
                <a:gd name="T9" fmla="*/ 21 h 34"/>
                <a:gd name="T10" fmla="*/ 1 w 33"/>
                <a:gd name="T11" fmla="*/ 26 h 34"/>
                <a:gd name="T12" fmla="*/ 1 w 33"/>
                <a:gd name="T13" fmla="*/ 32 h 34"/>
                <a:gd name="T14" fmla="*/ 7 w 33"/>
                <a:gd name="T15" fmla="*/ 32 h 34"/>
                <a:gd name="T16" fmla="*/ 12 w 33"/>
                <a:gd name="T17" fmla="*/ 27 h 34"/>
                <a:gd name="T18" fmla="*/ 22 w 33"/>
                <a:gd name="T19" fmla="*/ 25 h 34"/>
                <a:gd name="T20" fmla="*/ 25 w 33"/>
                <a:gd name="T21" fmla="*/ 15 h 34"/>
                <a:gd name="T22" fmla="*/ 32 w 33"/>
                <a:gd name="T23" fmla="*/ 8 h 34"/>
                <a:gd name="T24" fmla="*/ 32 w 33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2" y="2"/>
                  </a:moveTo>
                  <a:cubicBezTo>
                    <a:pt x="30" y="0"/>
                    <a:pt x="27" y="0"/>
                    <a:pt x="26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5" y="8"/>
                    <a:pt x="11" y="9"/>
                    <a:pt x="8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31"/>
                    <a:pt x="1" y="32"/>
                  </a:cubicBezTo>
                  <a:cubicBezTo>
                    <a:pt x="3" y="34"/>
                    <a:pt x="6" y="34"/>
                    <a:pt x="7" y="3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29"/>
                    <a:pt x="20" y="28"/>
                    <a:pt x="22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3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32">
              <a:extLst>
                <a:ext uri="{FF2B5EF4-FFF2-40B4-BE49-F238E27FC236}">
                  <a16:creationId xmlns:a16="http://schemas.microsoft.com/office/drawing/2014/main" id="{681609CE-3596-8752-AEE6-25AEFA4B55A6}"/>
                </a:ext>
              </a:extLst>
            </p:cNvPr>
            <p:cNvSpPr/>
            <p:nvPr/>
          </p:nvSpPr>
          <p:spPr bwMode="auto">
            <a:xfrm>
              <a:off x="5430838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33">
              <a:extLst>
                <a:ext uri="{FF2B5EF4-FFF2-40B4-BE49-F238E27FC236}">
                  <a16:creationId xmlns:a16="http://schemas.microsoft.com/office/drawing/2014/main" id="{71E5D1AA-E984-E249-52AB-BADC3E6D6DB2}"/>
                </a:ext>
              </a:extLst>
            </p:cNvPr>
            <p:cNvSpPr/>
            <p:nvPr/>
          </p:nvSpPr>
          <p:spPr bwMode="auto">
            <a:xfrm>
              <a:off x="5430838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Oval 134">
              <a:extLst>
                <a:ext uri="{FF2B5EF4-FFF2-40B4-BE49-F238E27FC236}">
                  <a16:creationId xmlns:a16="http://schemas.microsoft.com/office/drawing/2014/main" id="{A83BEDDC-119B-179D-1880-B86830013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52">
            <a:extLst>
              <a:ext uri="{FF2B5EF4-FFF2-40B4-BE49-F238E27FC236}">
                <a16:creationId xmlns:a16="http://schemas.microsoft.com/office/drawing/2014/main" id="{E39430B1-E5E5-576F-E4E9-DCA1E4D3C186}"/>
              </a:ext>
            </a:extLst>
          </p:cNvPr>
          <p:cNvGrpSpPr/>
          <p:nvPr/>
        </p:nvGrpSpPr>
        <p:grpSpPr>
          <a:xfrm>
            <a:off x="6137240" y="292916"/>
            <a:ext cx="953856" cy="1175351"/>
            <a:chOff x="6735763" y="1998663"/>
            <a:chExt cx="1271587" cy="1566862"/>
          </a:xfrm>
        </p:grpSpPr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A73FE7E7-68BA-E05F-ABBF-B239E70154F0}"/>
                </a:ext>
              </a:extLst>
            </p:cNvPr>
            <p:cNvSpPr/>
            <p:nvPr/>
          </p:nvSpPr>
          <p:spPr bwMode="auto">
            <a:xfrm>
              <a:off x="7229475" y="1998663"/>
              <a:ext cx="777875" cy="1566862"/>
            </a:xfrm>
            <a:custGeom>
              <a:avLst/>
              <a:gdLst>
                <a:gd name="T0" fmla="*/ 173 w 249"/>
                <a:gd name="T1" fmla="*/ 70 h 499"/>
                <a:gd name="T2" fmla="*/ 90 w 249"/>
                <a:gd name="T3" fmla="*/ 17 h 499"/>
                <a:gd name="T4" fmla="*/ 0 w 249"/>
                <a:gd name="T5" fmla="*/ 0 h 499"/>
                <a:gd name="T6" fmla="*/ 0 w 249"/>
                <a:gd name="T7" fmla="*/ 52 h 499"/>
                <a:gd name="T8" fmla="*/ 72 w 249"/>
                <a:gd name="T9" fmla="*/ 65 h 499"/>
                <a:gd name="T10" fmla="*/ 137 w 249"/>
                <a:gd name="T11" fmla="*/ 107 h 499"/>
                <a:gd name="T12" fmla="*/ 181 w 249"/>
                <a:gd name="T13" fmla="*/ 171 h 499"/>
                <a:gd name="T14" fmla="*/ 197 w 249"/>
                <a:gd name="T15" fmla="*/ 249 h 499"/>
                <a:gd name="T16" fmla="*/ 184 w 249"/>
                <a:gd name="T17" fmla="*/ 322 h 499"/>
                <a:gd name="T18" fmla="*/ 152 w 249"/>
                <a:gd name="T19" fmla="*/ 376 h 499"/>
                <a:gd name="T20" fmla="*/ 97 w 249"/>
                <a:gd name="T21" fmla="*/ 422 h 499"/>
                <a:gd name="T22" fmla="*/ 0 w 249"/>
                <a:gd name="T23" fmla="*/ 447 h 499"/>
                <a:gd name="T24" fmla="*/ 0 w 249"/>
                <a:gd name="T25" fmla="*/ 499 h 499"/>
                <a:gd name="T26" fmla="*/ 123 w 249"/>
                <a:gd name="T27" fmla="*/ 466 h 499"/>
                <a:gd name="T28" fmla="*/ 191 w 249"/>
                <a:gd name="T29" fmla="*/ 409 h 499"/>
                <a:gd name="T30" fmla="*/ 232 w 249"/>
                <a:gd name="T31" fmla="*/ 340 h 499"/>
                <a:gd name="T32" fmla="*/ 249 w 249"/>
                <a:gd name="T33" fmla="*/ 249 h 499"/>
                <a:gd name="T34" fmla="*/ 229 w 249"/>
                <a:gd name="T35" fmla="*/ 150 h 499"/>
                <a:gd name="T36" fmla="*/ 173 w 249"/>
                <a:gd name="T37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499">
                  <a:moveTo>
                    <a:pt x="173" y="70"/>
                  </a:moveTo>
                  <a:cubicBezTo>
                    <a:pt x="149" y="47"/>
                    <a:pt x="121" y="29"/>
                    <a:pt x="90" y="17"/>
                  </a:cubicBezTo>
                  <a:cubicBezTo>
                    <a:pt x="61" y="6"/>
                    <a:pt x="31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52"/>
                    <a:pt x="49" y="56"/>
                    <a:pt x="72" y="65"/>
                  </a:cubicBezTo>
                  <a:cubicBezTo>
                    <a:pt x="96" y="75"/>
                    <a:pt x="118" y="89"/>
                    <a:pt x="137" y="107"/>
                  </a:cubicBezTo>
                  <a:cubicBezTo>
                    <a:pt x="156" y="125"/>
                    <a:pt x="171" y="147"/>
                    <a:pt x="181" y="171"/>
                  </a:cubicBezTo>
                  <a:cubicBezTo>
                    <a:pt x="192" y="196"/>
                    <a:pt x="197" y="222"/>
                    <a:pt x="197" y="249"/>
                  </a:cubicBezTo>
                  <a:cubicBezTo>
                    <a:pt x="197" y="274"/>
                    <a:pt x="193" y="299"/>
                    <a:pt x="184" y="322"/>
                  </a:cubicBezTo>
                  <a:cubicBezTo>
                    <a:pt x="176" y="341"/>
                    <a:pt x="165" y="360"/>
                    <a:pt x="152" y="376"/>
                  </a:cubicBezTo>
                  <a:cubicBezTo>
                    <a:pt x="136" y="395"/>
                    <a:pt x="118" y="410"/>
                    <a:pt x="97" y="422"/>
                  </a:cubicBezTo>
                  <a:cubicBezTo>
                    <a:pt x="68" y="438"/>
                    <a:pt x="34" y="447"/>
                    <a:pt x="0" y="447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43" y="499"/>
                    <a:pt x="85" y="488"/>
                    <a:pt x="123" y="466"/>
                  </a:cubicBezTo>
                  <a:cubicBezTo>
                    <a:pt x="149" y="452"/>
                    <a:pt x="172" y="432"/>
                    <a:pt x="191" y="409"/>
                  </a:cubicBezTo>
                  <a:cubicBezTo>
                    <a:pt x="208" y="389"/>
                    <a:pt x="222" y="365"/>
                    <a:pt x="232" y="340"/>
                  </a:cubicBezTo>
                  <a:cubicBezTo>
                    <a:pt x="243" y="311"/>
                    <a:pt x="249" y="281"/>
                    <a:pt x="249" y="249"/>
                  </a:cubicBezTo>
                  <a:cubicBezTo>
                    <a:pt x="249" y="215"/>
                    <a:pt x="242" y="181"/>
                    <a:pt x="229" y="150"/>
                  </a:cubicBezTo>
                  <a:cubicBezTo>
                    <a:pt x="215" y="120"/>
                    <a:pt x="196" y="93"/>
                    <a:pt x="173" y="70"/>
                  </a:cubicBezTo>
                  <a:close/>
                </a:path>
              </a:pathLst>
            </a:custGeom>
            <a:solidFill>
              <a:srgbClr val="72A81D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17">
              <a:extLst>
                <a:ext uri="{FF2B5EF4-FFF2-40B4-BE49-F238E27FC236}">
                  <a16:creationId xmlns:a16="http://schemas.microsoft.com/office/drawing/2014/main" id="{CA3E8505-FD29-1D41-53F8-4011520C0A2A}"/>
                </a:ext>
              </a:extLst>
            </p:cNvPr>
            <p:cNvSpPr/>
            <p:nvPr/>
          </p:nvSpPr>
          <p:spPr bwMode="auto">
            <a:xfrm>
              <a:off x="7523163" y="3051175"/>
              <a:ext cx="106362" cy="106362"/>
            </a:xfrm>
            <a:custGeom>
              <a:avLst/>
              <a:gdLst>
                <a:gd name="T0" fmla="*/ 33 w 34"/>
                <a:gd name="T1" fmla="*/ 26 h 34"/>
                <a:gd name="T2" fmla="*/ 28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3 w 34"/>
                <a:gd name="T23" fmla="*/ 32 h 34"/>
                <a:gd name="T24" fmla="*/ 33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26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18"/>
                    <a:pt x="28" y="14"/>
                    <a:pt x="25" y="11"/>
                  </a:cubicBezTo>
                  <a:cubicBezTo>
                    <a:pt x="23" y="9"/>
                    <a:pt x="19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3" y="32"/>
                  </a:cubicBezTo>
                  <a:cubicBezTo>
                    <a:pt x="34" y="31"/>
                    <a:pt x="34" y="28"/>
                    <a:pt x="33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4CD80FC-36F3-89F1-3326-36D60716E8B3}"/>
                </a:ext>
              </a:extLst>
            </p:cNvPr>
            <p:cNvSpPr/>
            <p:nvPr/>
          </p:nvSpPr>
          <p:spPr bwMode="auto">
            <a:xfrm>
              <a:off x="6883400" y="2406650"/>
              <a:ext cx="106362" cy="106362"/>
            </a:xfrm>
            <a:custGeom>
              <a:avLst/>
              <a:gdLst>
                <a:gd name="T0" fmla="*/ 32 w 34"/>
                <a:gd name="T1" fmla="*/ 26 h 34"/>
                <a:gd name="T2" fmla="*/ 25 w 34"/>
                <a:gd name="T3" fmla="*/ 19 h 34"/>
                <a:gd name="T4" fmla="*/ 23 w 34"/>
                <a:gd name="T5" fmla="*/ 9 h 34"/>
                <a:gd name="T6" fmla="*/ 13 w 34"/>
                <a:gd name="T7" fmla="*/ 6 h 34"/>
                <a:gd name="T8" fmla="*/ 8 w 34"/>
                <a:gd name="T9" fmla="*/ 1 h 34"/>
                <a:gd name="T10" fmla="*/ 2 w 34"/>
                <a:gd name="T11" fmla="*/ 1 h 34"/>
                <a:gd name="T12" fmla="*/ 2 w 34"/>
                <a:gd name="T13" fmla="*/ 8 h 34"/>
                <a:gd name="T14" fmla="*/ 6 w 34"/>
                <a:gd name="T15" fmla="*/ 12 h 34"/>
                <a:gd name="T16" fmla="*/ 9 w 34"/>
                <a:gd name="T17" fmla="*/ 22 h 34"/>
                <a:gd name="T18" fmla="*/ 19 w 34"/>
                <a:gd name="T19" fmla="*/ 25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3" y="9"/>
                  </a:cubicBezTo>
                  <a:cubicBezTo>
                    <a:pt x="20" y="6"/>
                    <a:pt x="16" y="5"/>
                    <a:pt x="13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9" y="22"/>
                  </a:cubicBezTo>
                  <a:cubicBezTo>
                    <a:pt x="11" y="25"/>
                    <a:pt x="15" y="26"/>
                    <a:pt x="19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0" y="34"/>
                    <a:pt x="32" y="32"/>
                  </a:cubicBezTo>
                  <a:cubicBezTo>
                    <a:pt x="34" y="30"/>
                    <a:pt x="34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A1F3369D-9141-D2C9-CA37-DFB25EC6B866}"/>
                </a:ext>
              </a:extLst>
            </p:cNvPr>
            <p:cNvSpPr/>
            <p:nvPr/>
          </p:nvSpPr>
          <p:spPr bwMode="auto">
            <a:xfrm>
              <a:off x="76422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5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5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20" y="0"/>
                    <a:pt x="16" y="2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20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40413400-4A96-7C96-6259-EB531282148A}"/>
                </a:ext>
              </a:extLst>
            </p:cNvPr>
            <p:cNvSpPr/>
            <p:nvPr/>
          </p:nvSpPr>
          <p:spPr bwMode="auto">
            <a:xfrm>
              <a:off x="6735763" y="2752725"/>
              <a:ext cx="134937" cy="58737"/>
            </a:xfrm>
            <a:custGeom>
              <a:avLst/>
              <a:gdLst>
                <a:gd name="T0" fmla="*/ 38 w 43"/>
                <a:gd name="T1" fmla="*/ 5 h 19"/>
                <a:gd name="T2" fmla="*/ 28 w 43"/>
                <a:gd name="T3" fmla="*/ 5 h 19"/>
                <a:gd name="T4" fmla="*/ 20 w 43"/>
                <a:gd name="T5" fmla="*/ 0 h 19"/>
                <a:gd name="T6" fmla="*/ 11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1 w 43"/>
                <a:gd name="T15" fmla="*/ 14 h 19"/>
                <a:gd name="T16" fmla="*/ 20 w 43"/>
                <a:gd name="T17" fmla="*/ 19 h 19"/>
                <a:gd name="T18" fmla="*/ 28 w 43"/>
                <a:gd name="T19" fmla="*/ 14 h 19"/>
                <a:gd name="T20" fmla="*/ 38 w 43"/>
                <a:gd name="T21" fmla="*/ 14 h 19"/>
                <a:gd name="T22" fmla="*/ 43 w 43"/>
                <a:gd name="T23" fmla="*/ 9 h 19"/>
                <a:gd name="T24" fmla="*/ 38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3" y="0"/>
                    <a:pt x="20" y="0"/>
                  </a:cubicBezTo>
                  <a:cubicBezTo>
                    <a:pt x="16" y="0"/>
                    <a:pt x="13" y="2"/>
                    <a:pt x="1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7"/>
                    <a:pt x="16" y="19"/>
                    <a:pt x="20" y="19"/>
                  </a:cubicBezTo>
                  <a:cubicBezTo>
                    <a:pt x="23" y="19"/>
                    <a:pt x="27" y="17"/>
                    <a:pt x="2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8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DBA5059C-1190-F007-E337-08F3884B02AF}"/>
                </a:ext>
              </a:extLst>
            </p:cNvPr>
            <p:cNvSpPr/>
            <p:nvPr/>
          </p:nvSpPr>
          <p:spPr bwMode="auto">
            <a:xfrm>
              <a:off x="7523163" y="2406650"/>
              <a:ext cx="106362" cy="106362"/>
            </a:xfrm>
            <a:custGeom>
              <a:avLst/>
              <a:gdLst>
                <a:gd name="T0" fmla="*/ 33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8 w 34"/>
                <a:gd name="T21" fmla="*/ 13 h 34"/>
                <a:gd name="T22" fmla="*/ 33 w 34"/>
                <a:gd name="T23" fmla="*/ 8 h 34"/>
                <a:gd name="T24" fmla="*/ 33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7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6"/>
                    <a:pt x="23" y="25"/>
                    <a:pt x="25" y="22"/>
                  </a:cubicBezTo>
                  <a:cubicBezTo>
                    <a:pt x="28" y="20"/>
                    <a:pt x="29" y="16"/>
                    <a:pt x="28" y="1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3"/>
                    <a:pt x="33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22">
              <a:extLst>
                <a:ext uri="{FF2B5EF4-FFF2-40B4-BE49-F238E27FC236}">
                  <a16:creationId xmlns:a16="http://schemas.microsoft.com/office/drawing/2014/main" id="{0178EECF-24B1-3F0A-5A8E-3672EC5AC16C}"/>
                </a:ext>
              </a:extLst>
            </p:cNvPr>
            <p:cNvSpPr/>
            <p:nvPr/>
          </p:nvSpPr>
          <p:spPr bwMode="auto">
            <a:xfrm>
              <a:off x="6883400" y="3051175"/>
              <a:ext cx="106362" cy="106362"/>
            </a:xfrm>
            <a:custGeom>
              <a:avLst/>
              <a:gdLst>
                <a:gd name="T0" fmla="*/ 32 w 34"/>
                <a:gd name="T1" fmla="*/ 2 h 34"/>
                <a:gd name="T2" fmla="*/ 26 w 34"/>
                <a:gd name="T3" fmla="*/ 2 h 34"/>
                <a:gd name="T4" fmla="*/ 19 w 34"/>
                <a:gd name="T5" fmla="*/ 9 h 34"/>
                <a:gd name="T6" fmla="*/ 9 w 34"/>
                <a:gd name="T7" fmla="*/ 11 h 34"/>
                <a:gd name="T8" fmla="*/ 6 w 34"/>
                <a:gd name="T9" fmla="*/ 21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3 w 34"/>
                <a:gd name="T17" fmla="*/ 27 h 34"/>
                <a:gd name="T18" fmla="*/ 23 w 34"/>
                <a:gd name="T19" fmla="*/ 25 h 34"/>
                <a:gd name="T20" fmla="*/ 25 w 34"/>
                <a:gd name="T21" fmla="*/ 15 h 34"/>
                <a:gd name="T22" fmla="*/ 32 w 34"/>
                <a:gd name="T23" fmla="*/ 8 h 34"/>
                <a:gd name="T24" fmla="*/ 32 w 34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"/>
                  </a:moveTo>
                  <a:cubicBezTo>
                    <a:pt x="30" y="0"/>
                    <a:pt x="28" y="0"/>
                    <a:pt x="26" y="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8"/>
                    <a:pt x="11" y="9"/>
                    <a:pt x="9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6" y="34"/>
                    <a:pt x="8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9"/>
                    <a:pt x="20" y="28"/>
                    <a:pt x="23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id="{4B75BAC4-B72F-A28E-374A-27C945FB2D85}"/>
                </a:ext>
              </a:extLst>
            </p:cNvPr>
            <p:cNvSpPr/>
            <p:nvPr/>
          </p:nvSpPr>
          <p:spPr bwMode="auto">
            <a:xfrm>
              <a:off x="7226300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D4FAC7F1-EE18-3000-CB64-0AD8460A9DD0}"/>
                </a:ext>
              </a:extLst>
            </p:cNvPr>
            <p:cNvSpPr/>
            <p:nvPr/>
          </p:nvSpPr>
          <p:spPr bwMode="auto">
            <a:xfrm>
              <a:off x="7226300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Oval 125">
              <a:extLst>
                <a:ext uri="{FF2B5EF4-FFF2-40B4-BE49-F238E27FC236}">
                  <a16:creationId xmlns:a16="http://schemas.microsoft.com/office/drawing/2014/main" id="{F5FE0FE8-6DAC-5C73-49A9-D09262ED2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16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6CB7D6B8-EFA0-BC7D-132D-2A608263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74" y="2610623"/>
            <a:ext cx="6336153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1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45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图片 11">
            <a:extLst>
              <a:ext uri="{FF2B5EF4-FFF2-40B4-BE49-F238E27FC236}">
                <a16:creationId xmlns:a16="http://schemas.microsoft.com/office/drawing/2014/main" id="{04927FA7-38BA-65BF-25D8-8142155E4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03" y="87249"/>
            <a:ext cx="952984" cy="897071"/>
          </a:xfrm>
          <a:prstGeom prst="rect">
            <a:avLst/>
          </a:prstGeom>
        </p:spPr>
      </p:pic>
      <p:grpSp>
        <p:nvGrpSpPr>
          <p:cNvPr id="5" name="组合 52">
            <a:extLst>
              <a:ext uri="{FF2B5EF4-FFF2-40B4-BE49-F238E27FC236}">
                <a16:creationId xmlns:a16="http://schemas.microsoft.com/office/drawing/2014/main" id="{86073D44-314C-7935-3927-00863ABCE99B}"/>
              </a:ext>
            </a:extLst>
          </p:cNvPr>
          <p:cNvGrpSpPr/>
          <p:nvPr/>
        </p:nvGrpSpPr>
        <p:grpSpPr>
          <a:xfrm>
            <a:off x="2928065" y="379251"/>
            <a:ext cx="953856" cy="1175351"/>
            <a:chOff x="6735763" y="1998663"/>
            <a:chExt cx="1271587" cy="1566862"/>
          </a:xfrm>
        </p:grpSpPr>
        <p:sp>
          <p:nvSpPr>
            <p:cNvPr id="6" name="Freeform 98">
              <a:extLst>
                <a:ext uri="{FF2B5EF4-FFF2-40B4-BE49-F238E27FC236}">
                  <a16:creationId xmlns:a16="http://schemas.microsoft.com/office/drawing/2014/main" id="{4897E94D-8134-B6E9-B3FA-BFC93DE1DD08}"/>
                </a:ext>
              </a:extLst>
            </p:cNvPr>
            <p:cNvSpPr/>
            <p:nvPr/>
          </p:nvSpPr>
          <p:spPr bwMode="auto">
            <a:xfrm>
              <a:off x="7229475" y="1998663"/>
              <a:ext cx="777875" cy="1566862"/>
            </a:xfrm>
            <a:custGeom>
              <a:avLst/>
              <a:gdLst>
                <a:gd name="T0" fmla="*/ 173 w 249"/>
                <a:gd name="T1" fmla="*/ 70 h 499"/>
                <a:gd name="T2" fmla="*/ 90 w 249"/>
                <a:gd name="T3" fmla="*/ 17 h 499"/>
                <a:gd name="T4" fmla="*/ 0 w 249"/>
                <a:gd name="T5" fmla="*/ 0 h 499"/>
                <a:gd name="T6" fmla="*/ 0 w 249"/>
                <a:gd name="T7" fmla="*/ 52 h 499"/>
                <a:gd name="T8" fmla="*/ 72 w 249"/>
                <a:gd name="T9" fmla="*/ 65 h 499"/>
                <a:gd name="T10" fmla="*/ 137 w 249"/>
                <a:gd name="T11" fmla="*/ 107 h 499"/>
                <a:gd name="T12" fmla="*/ 181 w 249"/>
                <a:gd name="T13" fmla="*/ 171 h 499"/>
                <a:gd name="T14" fmla="*/ 197 w 249"/>
                <a:gd name="T15" fmla="*/ 249 h 499"/>
                <a:gd name="T16" fmla="*/ 184 w 249"/>
                <a:gd name="T17" fmla="*/ 322 h 499"/>
                <a:gd name="T18" fmla="*/ 152 w 249"/>
                <a:gd name="T19" fmla="*/ 376 h 499"/>
                <a:gd name="T20" fmla="*/ 97 w 249"/>
                <a:gd name="T21" fmla="*/ 422 h 499"/>
                <a:gd name="T22" fmla="*/ 0 w 249"/>
                <a:gd name="T23" fmla="*/ 447 h 499"/>
                <a:gd name="T24" fmla="*/ 0 w 249"/>
                <a:gd name="T25" fmla="*/ 499 h 499"/>
                <a:gd name="T26" fmla="*/ 123 w 249"/>
                <a:gd name="T27" fmla="*/ 466 h 499"/>
                <a:gd name="T28" fmla="*/ 191 w 249"/>
                <a:gd name="T29" fmla="*/ 409 h 499"/>
                <a:gd name="T30" fmla="*/ 232 w 249"/>
                <a:gd name="T31" fmla="*/ 340 h 499"/>
                <a:gd name="T32" fmla="*/ 249 w 249"/>
                <a:gd name="T33" fmla="*/ 249 h 499"/>
                <a:gd name="T34" fmla="*/ 229 w 249"/>
                <a:gd name="T35" fmla="*/ 150 h 499"/>
                <a:gd name="T36" fmla="*/ 173 w 249"/>
                <a:gd name="T37" fmla="*/ 7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499">
                  <a:moveTo>
                    <a:pt x="173" y="70"/>
                  </a:moveTo>
                  <a:cubicBezTo>
                    <a:pt x="149" y="47"/>
                    <a:pt x="121" y="29"/>
                    <a:pt x="90" y="17"/>
                  </a:cubicBezTo>
                  <a:cubicBezTo>
                    <a:pt x="61" y="6"/>
                    <a:pt x="31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52"/>
                    <a:pt x="49" y="56"/>
                    <a:pt x="72" y="65"/>
                  </a:cubicBezTo>
                  <a:cubicBezTo>
                    <a:pt x="96" y="75"/>
                    <a:pt x="118" y="89"/>
                    <a:pt x="137" y="107"/>
                  </a:cubicBezTo>
                  <a:cubicBezTo>
                    <a:pt x="156" y="125"/>
                    <a:pt x="171" y="147"/>
                    <a:pt x="181" y="171"/>
                  </a:cubicBezTo>
                  <a:cubicBezTo>
                    <a:pt x="192" y="196"/>
                    <a:pt x="197" y="222"/>
                    <a:pt x="197" y="249"/>
                  </a:cubicBezTo>
                  <a:cubicBezTo>
                    <a:pt x="197" y="274"/>
                    <a:pt x="193" y="299"/>
                    <a:pt x="184" y="322"/>
                  </a:cubicBezTo>
                  <a:cubicBezTo>
                    <a:pt x="176" y="341"/>
                    <a:pt x="165" y="360"/>
                    <a:pt x="152" y="376"/>
                  </a:cubicBezTo>
                  <a:cubicBezTo>
                    <a:pt x="136" y="395"/>
                    <a:pt x="118" y="410"/>
                    <a:pt x="97" y="422"/>
                  </a:cubicBezTo>
                  <a:cubicBezTo>
                    <a:pt x="68" y="438"/>
                    <a:pt x="34" y="447"/>
                    <a:pt x="0" y="447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43" y="499"/>
                    <a:pt x="85" y="488"/>
                    <a:pt x="123" y="466"/>
                  </a:cubicBezTo>
                  <a:cubicBezTo>
                    <a:pt x="149" y="452"/>
                    <a:pt x="172" y="432"/>
                    <a:pt x="191" y="409"/>
                  </a:cubicBezTo>
                  <a:cubicBezTo>
                    <a:pt x="208" y="389"/>
                    <a:pt x="222" y="365"/>
                    <a:pt x="232" y="340"/>
                  </a:cubicBezTo>
                  <a:cubicBezTo>
                    <a:pt x="243" y="311"/>
                    <a:pt x="249" y="281"/>
                    <a:pt x="249" y="249"/>
                  </a:cubicBezTo>
                  <a:cubicBezTo>
                    <a:pt x="249" y="215"/>
                    <a:pt x="242" y="181"/>
                    <a:pt x="229" y="150"/>
                  </a:cubicBezTo>
                  <a:cubicBezTo>
                    <a:pt x="215" y="120"/>
                    <a:pt x="196" y="93"/>
                    <a:pt x="173" y="70"/>
                  </a:cubicBezTo>
                  <a:close/>
                </a:path>
              </a:pathLst>
            </a:custGeom>
            <a:solidFill>
              <a:srgbClr val="72A81D"/>
            </a:solidFill>
            <a:ln>
              <a:noFill/>
            </a:ln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7">
              <a:extLst>
                <a:ext uri="{FF2B5EF4-FFF2-40B4-BE49-F238E27FC236}">
                  <a16:creationId xmlns:a16="http://schemas.microsoft.com/office/drawing/2014/main" id="{BF800110-E448-C588-89F6-2C8B37FDDE78}"/>
                </a:ext>
              </a:extLst>
            </p:cNvPr>
            <p:cNvSpPr/>
            <p:nvPr/>
          </p:nvSpPr>
          <p:spPr bwMode="auto">
            <a:xfrm>
              <a:off x="7523163" y="3051175"/>
              <a:ext cx="106362" cy="106362"/>
            </a:xfrm>
            <a:custGeom>
              <a:avLst/>
              <a:gdLst>
                <a:gd name="T0" fmla="*/ 33 w 34"/>
                <a:gd name="T1" fmla="*/ 26 h 34"/>
                <a:gd name="T2" fmla="*/ 28 w 34"/>
                <a:gd name="T3" fmla="*/ 21 h 34"/>
                <a:gd name="T4" fmla="*/ 25 w 34"/>
                <a:gd name="T5" fmla="*/ 11 h 34"/>
                <a:gd name="T6" fmla="*/ 15 w 34"/>
                <a:gd name="T7" fmla="*/ 9 h 34"/>
                <a:gd name="T8" fmla="*/ 8 w 34"/>
                <a:gd name="T9" fmla="*/ 2 h 34"/>
                <a:gd name="T10" fmla="*/ 2 w 34"/>
                <a:gd name="T11" fmla="*/ 2 h 34"/>
                <a:gd name="T12" fmla="*/ 2 w 34"/>
                <a:gd name="T13" fmla="*/ 8 h 34"/>
                <a:gd name="T14" fmla="*/ 9 w 34"/>
                <a:gd name="T15" fmla="*/ 15 h 34"/>
                <a:gd name="T16" fmla="*/ 11 w 34"/>
                <a:gd name="T17" fmla="*/ 25 h 34"/>
                <a:gd name="T18" fmla="*/ 21 w 34"/>
                <a:gd name="T19" fmla="*/ 27 h 34"/>
                <a:gd name="T20" fmla="*/ 26 w 34"/>
                <a:gd name="T21" fmla="*/ 32 h 34"/>
                <a:gd name="T22" fmla="*/ 33 w 34"/>
                <a:gd name="T23" fmla="*/ 32 h 34"/>
                <a:gd name="T24" fmla="*/ 33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26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18"/>
                    <a:pt x="28" y="14"/>
                    <a:pt x="25" y="11"/>
                  </a:cubicBezTo>
                  <a:cubicBezTo>
                    <a:pt x="23" y="9"/>
                    <a:pt x="19" y="8"/>
                    <a:pt x="15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9"/>
                    <a:pt x="9" y="23"/>
                    <a:pt x="11" y="25"/>
                  </a:cubicBezTo>
                  <a:cubicBezTo>
                    <a:pt x="14" y="28"/>
                    <a:pt x="18" y="29"/>
                    <a:pt x="21" y="27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1" y="34"/>
                    <a:pt x="33" y="32"/>
                  </a:cubicBezTo>
                  <a:cubicBezTo>
                    <a:pt x="34" y="31"/>
                    <a:pt x="34" y="28"/>
                    <a:pt x="33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8">
              <a:extLst>
                <a:ext uri="{FF2B5EF4-FFF2-40B4-BE49-F238E27FC236}">
                  <a16:creationId xmlns:a16="http://schemas.microsoft.com/office/drawing/2014/main" id="{F1F3D374-08F7-B76D-053C-C433FF96D7DB}"/>
                </a:ext>
              </a:extLst>
            </p:cNvPr>
            <p:cNvSpPr/>
            <p:nvPr/>
          </p:nvSpPr>
          <p:spPr bwMode="auto">
            <a:xfrm>
              <a:off x="6883400" y="2406650"/>
              <a:ext cx="106362" cy="106362"/>
            </a:xfrm>
            <a:custGeom>
              <a:avLst/>
              <a:gdLst>
                <a:gd name="T0" fmla="*/ 32 w 34"/>
                <a:gd name="T1" fmla="*/ 26 h 34"/>
                <a:gd name="T2" fmla="*/ 25 w 34"/>
                <a:gd name="T3" fmla="*/ 19 h 34"/>
                <a:gd name="T4" fmla="*/ 23 w 34"/>
                <a:gd name="T5" fmla="*/ 9 h 34"/>
                <a:gd name="T6" fmla="*/ 13 w 34"/>
                <a:gd name="T7" fmla="*/ 6 h 34"/>
                <a:gd name="T8" fmla="*/ 8 w 34"/>
                <a:gd name="T9" fmla="*/ 1 h 34"/>
                <a:gd name="T10" fmla="*/ 2 w 34"/>
                <a:gd name="T11" fmla="*/ 1 h 34"/>
                <a:gd name="T12" fmla="*/ 2 w 34"/>
                <a:gd name="T13" fmla="*/ 8 h 34"/>
                <a:gd name="T14" fmla="*/ 6 w 34"/>
                <a:gd name="T15" fmla="*/ 12 h 34"/>
                <a:gd name="T16" fmla="*/ 9 w 34"/>
                <a:gd name="T17" fmla="*/ 22 h 34"/>
                <a:gd name="T18" fmla="*/ 19 w 34"/>
                <a:gd name="T19" fmla="*/ 25 h 34"/>
                <a:gd name="T20" fmla="*/ 26 w 34"/>
                <a:gd name="T21" fmla="*/ 32 h 34"/>
                <a:gd name="T22" fmla="*/ 32 w 34"/>
                <a:gd name="T23" fmla="*/ 32 h 34"/>
                <a:gd name="T24" fmla="*/ 32 w 34"/>
                <a:gd name="T2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6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6" y="15"/>
                    <a:pt x="25" y="11"/>
                    <a:pt x="23" y="9"/>
                  </a:cubicBezTo>
                  <a:cubicBezTo>
                    <a:pt x="20" y="6"/>
                    <a:pt x="16" y="5"/>
                    <a:pt x="13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6"/>
                    <a:pt x="6" y="20"/>
                    <a:pt x="9" y="22"/>
                  </a:cubicBezTo>
                  <a:cubicBezTo>
                    <a:pt x="11" y="25"/>
                    <a:pt x="15" y="26"/>
                    <a:pt x="19" y="2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4"/>
                    <a:pt x="30" y="34"/>
                    <a:pt x="32" y="32"/>
                  </a:cubicBezTo>
                  <a:cubicBezTo>
                    <a:pt x="34" y="30"/>
                    <a:pt x="34" y="27"/>
                    <a:pt x="32" y="26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19">
              <a:extLst>
                <a:ext uri="{FF2B5EF4-FFF2-40B4-BE49-F238E27FC236}">
                  <a16:creationId xmlns:a16="http://schemas.microsoft.com/office/drawing/2014/main" id="{4AD92271-219C-B300-D893-27B2B588CA23}"/>
                </a:ext>
              </a:extLst>
            </p:cNvPr>
            <p:cNvSpPr/>
            <p:nvPr/>
          </p:nvSpPr>
          <p:spPr bwMode="auto">
            <a:xfrm>
              <a:off x="7642225" y="2752725"/>
              <a:ext cx="133350" cy="58737"/>
            </a:xfrm>
            <a:custGeom>
              <a:avLst/>
              <a:gdLst>
                <a:gd name="T0" fmla="*/ 39 w 43"/>
                <a:gd name="T1" fmla="*/ 5 h 19"/>
                <a:gd name="T2" fmla="*/ 32 w 43"/>
                <a:gd name="T3" fmla="*/ 5 h 19"/>
                <a:gd name="T4" fmla="*/ 23 w 43"/>
                <a:gd name="T5" fmla="*/ 0 h 19"/>
                <a:gd name="T6" fmla="*/ 15 w 43"/>
                <a:gd name="T7" fmla="*/ 5 h 19"/>
                <a:gd name="T8" fmla="*/ 5 w 43"/>
                <a:gd name="T9" fmla="*/ 5 h 19"/>
                <a:gd name="T10" fmla="*/ 0 w 43"/>
                <a:gd name="T11" fmla="*/ 9 h 19"/>
                <a:gd name="T12" fmla="*/ 5 w 43"/>
                <a:gd name="T13" fmla="*/ 14 h 19"/>
                <a:gd name="T14" fmla="*/ 15 w 43"/>
                <a:gd name="T15" fmla="*/ 14 h 19"/>
                <a:gd name="T16" fmla="*/ 23 w 43"/>
                <a:gd name="T17" fmla="*/ 19 h 19"/>
                <a:gd name="T18" fmla="*/ 32 w 43"/>
                <a:gd name="T19" fmla="*/ 14 h 19"/>
                <a:gd name="T20" fmla="*/ 39 w 43"/>
                <a:gd name="T21" fmla="*/ 14 h 19"/>
                <a:gd name="T22" fmla="*/ 43 w 43"/>
                <a:gd name="T23" fmla="*/ 9 h 19"/>
                <a:gd name="T24" fmla="*/ 39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9" y="5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20" y="0"/>
                    <a:pt x="16" y="2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20" y="19"/>
                    <a:pt x="23" y="19"/>
                  </a:cubicBezTo>
                  <a:cubicBezTo>
                    <a:pt x="27" y="19"/>
                    <a:pt x="30" y="17"/>
                    <a:pt x="32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9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20">
              <a:extLst>
                <a:ext uri="{FF2B5EF4-FFF2-40B4-BE49-F238E27FC236}">
                  <a16:creationId xmlns:a16="http://schemas.microsoft.com/office/drawing/2014/main" id="{DA94B983-1B8B-1732-B40A-040D3CE0F0FF}"/>
                </a:ext>
              </a:extLst>
            </p:cNvPr>
            <p:cNvSpPr/>
            <p:nvPr/>
          </p:nvSpPr>
          <p:spPr bwMode="auto">
            <a:xfrm>
              <a:off x="6735763" y="2752725"/>
              <a:ext cx="134937" cy="58737"/>
            </a:xfrm>
            <a:custGeom>
              <a:avLst/>
              <a:gdLst>
                <a:gd name="T0" fmla="*/ 38 w 43"/>
                <a:gd name="T1" fmla="*/ 5 h 19"/>
                <a:gd name="T2" fmla="*/ 28 w 43"/>
                <a:gd name="T3" fmla="*/ 5 h 19"/>
                <a:gd name="T4" fmla="*/ 20 w 43"/>
                <a:gd name="T5" fmla="*/ 0 h 19"/>
                <a:gd name="T6" fmla="*/ 11 w 43"/>
                <a:gd name="T7" fmla="*/ 5 h 19"/>
                <a:gd name="T8" fmla="*/ 4 w 43"/>
                <a:gd name="T9" fmla="*/ 5 h 19"/>
                <a:gd name="T10" fmla="*/ 0 w 43"/>
                <a:gd name="T11" fmla="*/ 9 h 19"/>
                <a:gd name="T12" fmla="*/ 4 w 43"/>
                <a:gd name="T13" fmla="*/ 14 h 19"/>
                <a:gd name="T14" fmla="*/ 11 w 43"/>
                <a:gd name="T15" fmla="*/ 14 h 19"/>
                <a:gd name="T16" fmla="*/ 20 w 43"/>
                <a:gd name="T17" fmla="*/ 19 h 19"/>
                <a:gd name="T18" fmla="*/ 28 w 43"/>
                <a:gd name="T19" fmla="*/ 14 h 19"/>
                <a:gd name="T20" fmla="*/ 38 w 43"/>
                <a:gd name="T21" fmla="*/ 14 h 19"/>
                <a:gd name="T22" fmla="*/ 43 w 43"/>
                <a:gd name="T23" fmla="*/ 9 h 19"/>
                <a:gd name="T24" fmla="*/ 38 w 43"/>
                <a:gd name="T2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9">
                  <a:moveTo>
                    <a:pt x="3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7" y="2"/>
                    <a:pt x="23" y="0"/>
                    <a:pt x="20" y="0"/>
                  </a:cubicBezTo>
                  <a:cubicBezTo>
                    <a:pt x="16" y="0"/>
                    <a:pt x="13" y="2"/>
                    <a:pt x="11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5"/>
                    <a:pt x="0" y="7"/>
                    <a:pt x="0" y="9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7"/>
                    <a:pt x="16" y="19"/>
                    <a:pt x="20" y="19"/>
                  </a:cubicBezTo>
                  <a:cubicBezTo>
                    <a:pt x="23" y="19"/>
                    <a:pt x="27" y="17"/>
                    <a:pt x="2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1" y="14"/>
                    <a:pt x="43" y="12"/>
                    <a:pt x="43" y="9"/>
                  </a:cubicBezTo>
                  <a:cubicBezTo>
                    <a:pt x="43" y="7"/>
                    <a:pt x="41" y="5"/>
                    <a:pt x="38" y="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21">
              <a:extLst>
                <a:ext uri="{FF2B5EF4-FFF2-40B4-BE49-F238E27FC236}">
                  <a16:creationId xmlns:a16="http://schemas.microsoft.com/office/drawing/2014/main" id="{E2B637C0-24B0-C751-5FEF-385570DC9BE6}"/>
                </a:ext>
              </a:extLst>
            </p:cNvPr>
            <p:cNvSpPr/>
            <p:nvPr/>
          </p:nvSpPr>
          <p:spPr bwMode="auto">
            <a:xfrm>
              <a:off x="7523163" y="2406650"/>
              <a:ext cx="106362" cy="106362"/>
            </a:xfrm>
            <a:custGeom>
              <a:avLst/>
              <a:gdLst>
                <a:gd name="T0" fmla="*/ 33 w 34"/>
                <a:gd name="T1" fmla="*/ 1 h 34"/>
                <a:gd name="T2" fmla="*/ 26 w 34"/>
                <a:gd name="T3" fmla="*/ 1 h 34"/>
                <a:gd name="T4" fmla="*/ 21 w 34"/>
                <a:gd name="T5" fmla="*/ 6 h 34"/>
                <a:gd name="T6" fmla="*/ 11 w 34"/>
                <a:gd name="T7" fmla="*/ 9 h 34"/>
                <a:gd name="T8" fmla="*/ 9 w 34"/>
                <a:gd name="T9" fmla="*/ 19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5 w 34"/>
                <a:gd name="T17" fmla="*/ 25 h 34"/>
                <a:gd name="T18" fmla="*/ 25 w 34"/>
                <a:gd name="T19" fmla="*/ 22 h 34"/>
                <a:gd name="T20" fmla="*/ 28 w 34"/>
                <a:gd name="T21" fmla="*/ 13 h 34"/>
                <a:gd name="T22" fmla="*/ 33 w 34"/>
                <a:gd name="T23" fmla="*/ 8 h 34"/>
                <a:gd name="T24" fmla="*/ 33 w 34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3" y="1"/>
                  </a:moveTo>
                  <a:cubicBezTo>
                    <a:pt x="31" y="0"/>
                    <a:pt x="28" y="0"/>
                    <a:pt x="26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8" y="5"/>
                    <a:pt x="14" y="6"/>
                    <a:pt x="11" y="9"/>
                  </a:cubicBezTo>
                  <a:cubicBezTo>
                    <a:pt x="9" y="11"/>
                    <a:pt x="8" y="15"/>
                    <a:pt x="9" y="19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4" y="34"/>
                    <a:pt x="7" y="34"/>
                    <a:pt x="8" y="3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9" y="26"/>
                    <a:pt x="23" y="25"/>
                    <a:pt x="25" y="22"/>
                  </a:cubicBezTo>
                  <a:cubicBezTo>
                    <a:pt x="28" y="20"/>
                    <a:pt x="29" y="16"/>
                    <a:pt x="28" y="1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3"/>
                    <a:pt x="33" y="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22">
              <a:extLst>
                <a:ext uri="{FF2B5EF4-FFF2-40B4-BE49-F238E27FC236}">
                  <a16:creationId xmlns:a16="http://schemas.microsoft.com/office/drawing/2014/main" id="{D3DBB868-438E-3696-4846-BE4FEA51163B}"/>
                </a:ext>
              </a:extLst>
            </p:cNvPr>
            <p:cNvSpPr/>
            <p:nvPr/>
          </p:nvSpPr>
          <p:spPr bwMode="auto">
            <a:xfrm>
              <a:off x="6883400" y="3051175"/>
              <a:ext cx="106362" cy="106362"/>
            </a:xfrm>
            <a:custGeom>
              <a:avLst/>
              <a:gdLst>
                <a:gd name="T0" fmla="*/ 32 w 34"/>
                <a:gd name="T1" fmla="*/ 2 h 34"/>
                <a:gd name="T2" fmla="*/ 26 w 34"/>
                <a:gd name="T3" fmla="*/ 2 h 34"/>
                <a:gd name="T4" fmla="*/ 19 w 34"/>
                <a:gd name="T5" fmla="*/ 9 h 34"/>
                <a:gd name="T6" fmla="*/ 9 w 34"/>
                <a:gd name="T7" fmla="*/ 11 h 34"/>
                <a:gd name="T8" fmla="*/ 6 w 34"/>
                <a:gd name="T9" fmla="*/ 21 h 34"/>
                <a:gd name="T10" fmla="*/ 2 w 34"/>
                <a:gd name="T11" fmla="*/ 26 h 34"/>
                <a:gd name="T12" fmla="*/ 2 w 34"/>
                <a:gd name="T13" fmla="*/ 32 h 34"/>
                <a:gd name="T14" fmla="*/ 8 w 34"/>
                <a:gd name="T15" fmla="*/ 32 h 34"/>
                <a:gd name="T16" fmla="*/ 13 w 34"/>
                <a:gd name="T17" fmla="*/ 27 h 34"/>
                <a:gd name="T18" fmla="*/ 23 w 34"/>
                <a:gd name="T19" fmla="*/ 25 h 34"/>
                <a:gd name="T20" fmla="*/ 25 w 34"/>
                <a:gd name="T21" fmla="*/ 15 h 34"/>
                <a:gd name="T22" fmla="*/ 32 w 34"/>
                <a:gd name="T23" fmla="*/ 8 h 34"/>
                <a:gd name="T24" fmla="*/ 32 w 34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2"/>
                  </a:moveTo>
                  <a:cubicBezTo>
                    <a:pt x="30" y="0"/>
                    <a:pt x="28" y="0"/>
                    <a:pt x="26" y="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8"/>
                    <a:pt x="11" y="9"/>
                    <a:pt x="9" y="11"/>
                  </a:cubicBezTo>
                  <a:cubicBezTo>
                    <a:pt x="6" y="14"/>
                    <a:pt x="5" y="18"/>
                    <a:pt x="6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1"/>
                    <a:pt x="2" y="32"/>
                  </a:cubicBezTo>
                  <a:cubicBezTo>
                    <a:pt x="3" y="34"/>
                    <a:pt x="6" y="34"/>
                    <a:pt x="8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9"/>
                    <a:pt x="20" y="28"/>
                    <a:pt x="23" y="25"/>
                  </a:cubicBezTo>
                  <a:cubicBezTo>
                    <a:pt x="25" y="23"/>
                    <a:pt x="26" y="19"/>
                    <a:pt x="25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6"/>
                    <a:pt x="34" y="4"/>
                    <a:pt x="32" y="2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622E3CED-50CB-4FC2-F136-4E983BA81B7A}"/>
                </a:ext>
              </a:extLst>
            </p:cNvPr>
            <p:cNvSpPr/>
            <p:nvPr/>
          </p:nvSpPr>
          <p:spPr bwMode="auto">
            <a:xfrm>
              <a:off x="7226300" y="2259013"/>
              <a:ext cx="58737" cy="134937"/>
            </a:xfrm>
            <a:custGeom>
              <a:avLst/>
              <a:gdLst>
                <a:gd name="T0" fmla="*/ 14 w 19"/>
                <a:gd name="T1" fmla="*/ 11 h 43"/>
                <a:gd name="T2" fmla="*/ 14 w 19"/>
                <a:gd name="T3" fmla="*/ 4 h 43"/>
                <a:gd name="T4" fmla="*/ 9 w 19"/>
                <a:gd name="T5" fmla="*/ 0 h 43"/>
                <a:gd name="T6" fmla="*/ 5 w 19"/>
                <a:gd name="T7" fmla="*/ 4 h 43"/>
                <a:gd name="T8" fmla="*/ 5 w 19"/>
                <a:gd name="T9" fmla="*/ 11 h 43"/>
                <a:gd name="T10" fmla="*/ 0 w 19"/>
                <a:gd name="T11" fmla="*/ 20 h 43"/>
                <a:gd name="T12" fmla="*/ 5 w 19"/>
                <a:gd name="T13" fmla="*/ 28 h 43"/>
                <a:gd name="T14" fmla="*/ 5 w 19"/>
                <a:gd name="T15" fmla="*/ 38 h 43"/>
                <a:gd name="T16" fmla="*/ 9 w 19"/>
                <a:gd name="T17" fmla="*/ 43 h 43"/>
                <a:gd name="T18" fmla="*/ 14 w 19"/>
                <a:gd name="T19" fmla="*/ 38 h 43"/>
                <a:gd name="T20" fmla="*/ 14 w 19"/>
                <a:gd name="T21" fmla="*/ 28 h 43"/>
                <a:gd name="T22" fmla="*/ 19 w 19"/>
                <a:gd name="T23" fmla="*/ 20 h 43"/>
                <a:gd name="T24" fmla="*/ 14 w 19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1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1"/>
                    <a:pt x="12" y="0"/>
                    <a:pt x="9" y="0"/>
                  </a:cubicBezTo>
                  <a:cubicBezTo>
                    <a:pt x="7" y="0"/>
                    <a:pt x="5" y="1"/>
                    <a:pt x="5" y="4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6"/>
                    <a:pt x="0" y="20"/>
                  </a:cubicBezTo>
                  <a:cubicBezTo>
                    <a:pt x="0" y="23"/>
                    <a:pt x="2" y="27"/>
                    <a:pt x="5" y="2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7"/>
                    <a:pt x="19" y="23"/>
                    <a:pt x="19" y="20"/>
                  </a:cubicBezTo>
                  <a:cubicBezTo>
                    <a:pt x="19" y="16"/>
                    <a:pt x="17" y="13"/>
                    <a:pt x="14" y="11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24">
              <a:extLst>
                <a:ext uri="{FF2B5EF4-FFF2-40B4-BE49-F238E27FC236}">
                  <a16:creationId xmlns:a16="http://schemas.microsoft.com/office/drawing/2014/main" id="{BF5BC137-6B66-CDC4-1C4E-1391C1E95A1E}"/>
                </a:ext>
              </a:extLst>
            </p:cNvPr>
            <p:cNvSpPr/>
            <p:nvPr/>
          </p:nvSpPr>
          <p:spPr bwMode="auto">
            <a:xfrm>
              <a:off x="7226300" y="3170238"/>
              <a:ext cx="58737" cy="134937"/>
            </a:xfrm>
            <a:custGeom>
              <a:avLst/>
              <a:gdLst>
                <a:gd name="T0" fmla="*/ 14 w 19"/>
                <a:gd name="T1" fmla="*/ 15 h 43"/>
                <a:gd name="T2" fmla="*/ 14 w 19"/>
                <a:gd name="T3" fmla="*/ 5 h 43"/>
                <a:gd name="T4" fmla="*/ 9 w 19"/>
                <a:gd name="T5" fmla="*/ 0 h 43"/>
                <a:gd name="T6" fmla="*/ 5 w 19"/>
                <a:gd name="T7" fmla="*/ 5 h 43"/>
                <a:gd name="T8" fmla="*/ 5 w 19"/>
                <a:gd name="T9" fmla="*/ 15 h 43"/>
                <a:gd name="T10" fmla="*/ 0 w 19"/>
                <a:gd name="T11" fmla="*/ 23 h 43"/>
                <a:gd name="T12" fmla="*/ 5 w 19"/>
                <a:gd name="T13" fmla="*/ 32 h 43"/>
                <a:gd name="T14" fmla="*/ 5 w 19"/>
                <a:gd name="T15" fmla="*/ 39 h 43"/>
                <a:gd name="T16" fmla="*/ 9 w 19"/>
                <a:gd name="T17" fmla="*/ 43 h 43"/>
                <a:gd name="T18" fmla="*/ 14 w 19"/>
                <a:gd name="T19" fmla="*/ 39 h 43"/>
                <a:gd name="T20" fmla="*/ 14 w 19"/>
                <a:gd name="T21" fmla="*/ 32 h 43"/>
                <a:gd name="T22" fmla="*/ 19 w 19"/>
                <a:gd name="T23" fmla="*/ 23 h 43"/>
                <a:gd name="T24" fmla="*/ 14 w 19"/>
                <a:gd name="T25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3">
                  <a:moveTo>
                    <a:pt x="14" y="1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7" y="0"/>
                    <a:pt x="5" y="2"/>
                    <a:pt x="5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9"/>
                    <a:pt x="0" y="23"/>
                  </a:cubicBezTo>
                  <a:cubicBezTo>
                    <a:pt x="0" y="27"/>
                    <a:pt x="2" y="30"/>
                    <a:pt x="5" y="3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7" y="43"/>
                    <a:pt x="9" y="43"/>
                  </a:cubicBezTo>
                  <a:cubicBezTo>
                    <a:pt x="12" y="43"/>
                    <a:pt x="14" y="41"/>
                    <a:pt x="14" y="3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0"/>
                    <a:pt x="19" y="27"/>
                    <a:pt x="19" y="23"/>
                  </a:cubicBezTo>
                  <a:cubicBezTo>
                    <a:pt x="19" y="19"/>
                    <a:pt x="17" y="16"/>
                    <a:pt x="14" y="15"/>
                  </a:cubicBezTo>
                  <a:close/>
                </a:path>
              </a:pathLst>
            </a:cu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Oval 125">
              <a:extLst>
                <a:ext uri="{FF2B5EF4-FFF2-40B4-BE49-F238E27FC236}">
                  <a16:creationId xmlns:a16="http://schemas.microsoft.com/office/drawing/2014/main" id="{40018D08-8042-C4BA-57F7-9D76A017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2163" y="2667000"/>
              <a:ext cx="228600" cy="230187"/>
            </a:xfrm>
            <a:prstGeom prst="ellipse">
              <a:avLst/>
            </a:prstGeom>
            <a:solidFill>
              <a:srgbClr val="26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pPr defTabSz="685891" eaLnBrk="0" hangingPunct="0"/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1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4" y="2763927"/>
            <a:ext cx="611345" cy="66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61" y="3184089"/>
            <a:ext cx="457391" cy="49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48" y="3529871"/>
            <a:ext cx="292810" cy="3187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42846" y="272049"/>
            <a:ext cx="6254284" cy="90286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r>
              <a:rPr lang="vi-VN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Trần Nhân Tông là vị vua thứ mấy của nhà Trần</a:t>
            </a:r>
            <a:r>
              <a:rPr lang="en-US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7427" y="1722321"/>
            <a:ext cx="2404093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575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84500" y="3401472"/>
            <a:ext cx="319100" cy="1964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9956176" y="3289109"/>
            <a:ext cx="501579" cy="3088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2271" y="1723284"/>
            <a:ext cx="3066599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26042" y="2486587"/>
            <a:ext cx="2486861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.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Thứ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5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2348" y="2496897"/>
            <a:ext cx="3051280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1407" b="1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1407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1407" dirty="0" err="1">
                <a:solidFill>
                  <a:prstClr val="black"/>
                </a:solidFill>
                <a:latin typeface="+mj-lt"/>
              </a:rPr>
              <a:t>Thứ</a:t>
            </a:r>
            <a:r>
              <a:rPr lang="en-US" sz="1407" dirty="0">
                <a:solidFill>
                  <a:prstClr val="black"/>
                </a:solidFill>
                <a:latin typeface="+mj-lt"/>
              </a:rPr>
              <a:t> 6</a:t>
            </a:r>
            <a:endParaRPr lang="vi-VN" sz="1407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221AF0-72E6-43DC-B31F-020894F9C85D}"/>
              </a:ext>
            </a:extLst>
          </p:cNvPr>
          <p:cNvSpPr/>
          <p:nvPr/>
        </p:nvSpPr>
        <p:spPr>
          <a:xfrm>
            <a:off x="1761294" y="1755976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4" y="2763927"/>
            <a:ext cx="611345" cy="66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61" y="3184089"/>
            <a:ext cx="457391" cy="49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48" y="3529871"/>
            <a:ext cx="292810" cy="3187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476450" y="755597"/>
            <a:ext cx="6624736" cy="90286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2 :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Bài thơ </a:t>
            </a:r>
            <a:r>
              <a:rPr lang="vi-VN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 Trường vãn vọng</a:t>
            </a: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Trần Nhân Tông được làm theo thể thơ gì?</a:t>
            </a:r>
            <a:endParaRPr lang="en-US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7428" y="1739982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384500" y="3401472"/>
            <a:ext cx="319100" cy="1964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9956176" y="3289109"/>
            <a:ext cx="501579" cy="30885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487">
              <a:defRPr/>
            </a:pPr>
            <a:endParaRPr lang="vi-VN" sz="1013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2271" y="1742339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67428" y="2676370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endParaRPr lang="vi-VN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6134" y="2650029"/>
            <a:ext cx="2760926" cy="4337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b="1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D401BA-7866-4F04-B263-4337F25DB1A0}"/>
              </a:ext>
            </a:extLst>
          </p:cNvPr>
          <p:cNvSpPr/>
          <p:nvPr/>
        </p:nvSpPr>
        <p:spPr>
          <a:xfrm>
            <a:off x="4608798" y="1717418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89" y="2827686"/>
            <a:ext cx="815016" cy="88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6" y="3387826"/>
            <a:ext cx="609773" cy="66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3" y="3848808"/>
            <a:ext cx="390361" cy="4250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586" y="356051"/>
            <a:ext cx="7896417" cy="120365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 Thiên Trường thuộc địa phương nào?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810" y="1668387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97" y="3677633"/>
            <a:ext cx="425409" cy="2619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6226" y="3527834"/>
            <a:ext cx="668681" cy="4117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760" y="1671529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6978" y="2727595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Nam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6368" y="2700079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 Bình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88700B-154E-47BD-9389-3ECEA4E2BA60}"/>
              </a:ext>
            </a:extLst>
          </p:cNvPr>
          <p:cNvSpPr/>
          <p:nvPr/>
        </p:nvSpPr>
        <p:spPr>
          <a:xfrm>
            <a:off x="1044402" y="2807438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89" y="2827686"/>
            <a:ext cx="815016" cy="88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76" y="3387826"/>
            <a:ext cx="609773" cy="663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3" y="3848808"/>
            <a:ext cx="390361" cy="42500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585" y="287459"/>
            <a:ext cx="8143747" cy="120365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Bài thơ miêu tả cảnh vật vào thời điểm nào trong ngày?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810" y="1599795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97" y="3677633"/>
            <a:ext cx="425409" cy="26195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6226" y="3527834"/>
            <a:ext cx="668681" cy="4117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760" y="1602937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810" y="2388870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2041" y="2379104"/>
            <a:ext cx="3680737" cy="5782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73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96A107-0257-4B46-AA84-EB1D9360CBB7}"/>
              </a:ext>
            </a:extLst>
          </p:cNvPr>
          <p:cNvSpPr/>
          <p:nvPr/>
        </p:nvSpPr>
        <p:spPr>
          <a:xfrm>
            <a:off x="4871540" y="2468355"/>
            <a:ext cx="360040" cy="46392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376D89-4234-E70E-E37C-9B3B310E1651}"/>
              </a:ext>
            </a:extLst>
          </p:cNvPr>
          <p:cNvSpPr txBox="1"/>
          <p:nvPr/>
        </p:nvSpPr>
        <p:spPr>
          <a:xfrm>
            <a:off x="908843" y="615554"/>
            <a:ext cx="746361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Nhan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5459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376D89-4234-E70E-E37C-9B3B310E1651}"/>
              </a:ext>
            </a:extLst>
          </p:cNvPr>
          <p:cNvSpPr txBox="1"/>
          <p:nvPr/>
        </p:nvSpPr>
        <p:spPr>
          <a:xfrm>
            <a:off x="908843" y="615554"/>
            <a:ext cx="7463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Say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1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26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1;p29">
            <a:extLst>
              <a:ext uri="{FF2B5EF4-FFF2-40B4-BE49-F238E27FC236}">
                <a16:creationId xmlns:a16="http://schemas.microsoft.com/office/drawing/2014/main" id="{D0FBCAAB-F905-4364-97A6-FD234E747D56}"/>
              </a:ext>
            </a:extLst>
          </p:cNvPr>
          <p:cNvSpPr txBox="1">
            <a:spLocks/>
          </p:cNvSpPr>
          <p:nvPr/>
        </p:nvSpPr>
        <p:spPr>
          <a:xfrm>
            <a:off x="2052514" y="52264"/>
            <a:ext cx="4752528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1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11;p29">
            <a:extLst>
              <a:ext uri="{FF2B5EF4-FFF2-40B4-BE49-F238E27FC236}">
                <a16:creationId xmlns:a16="http://schemas.microsoft.com/office/drawing/2014/main" id="{0DC4EE22-698A-4047-94C8-314BFF060168}"/>
              </a:ext>
            </a:extLst>
          </p:cNvPr>
          <p:cNvSpPr txBox="1">
            <a:spLocks/>
          </p:cNvSpPr>
          <p:nvPr/>
        </p:nvSpPr>
        <p:spPr>
          <a:xfrm>
            <a:off x="-665735" y="973720"/>
            <a:ext cx="7992888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nay)</a:t>
            </a:r>
          </a:p>
        </p:txBody>
      </p:sp>
      <p:sp>
        <p:nvSpPr>
          <p:cNvPr id="7" name="Google Shape;311;p29">
            <a:extLst>
              <a:ext uri="{FF2B5EF4-FFF2-40B4-BE49-F238E27FC236}">
                <a16:creationId xmlns:a16="http://schemas.microsoft.com/office/drawing/2014/main" id="{7FD6AB81-DA76-4703-A51B-B955C7695CF5}"/>
              </a:ext>
            </a:extLst>
          </p:cNvPr>
          <p:cNvSpPr txBox="1">
            <a:spLocks/>
          </p:cNvSpPr>
          <p:nvPr/>
        </p:nvSpPr>
        <p:spPr>
          <a:xfrm>
            <a:off x="-827806" y="1346764"/>
            <a:ext cx="3816424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11;p29">
            <a:extLst>
              <a:ext uri="{FF2B5EF4-FFF2-40B4-BE49-F238E27FC236}">
                <a16:creationId xmlns:a16="http://schemas.microsoft.com/office/drawing/2014/main" id="{0ABCA1D8-8013-4FC5-BCFC-B9A176FF8D1B}"/>
              </a:ext>
            </a:extLst>
          </p:cNvPr>
          <p:cNvSpPr txBox="1">
            <a:spLocks/>
          </p:cNvSpPr>
          <p:nvPr/>
        </p:nvSpPr>
        <p:spPr>
          <a:xfrm>
            <a:off x="-485715" y="1762570"/>
            <a:ext cx="3816424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11;p29">
            <a:extLst>
              <a:ext uri="{FF2B5EF4-FFF2-40B4-BE49-F238E27FC236}">
                <a16:creationId xmlns:a16="http://schemas.microsoft.com/office/drawing/2014/main" id="{FEEF38D9-0B43-4177-B80E-08691A9F8D4A}"/>
              </a:ext>
            </a:extLst>
          </p:cNvPr>
          <p:cNvSpPr txBox="1">
            <a:spLocks/>
          </p:cNvSpPr>
          <p:nvPr/>
        </p:nvSpPr>
        <p:spPr>
          <a:xfrm>
            <a:off x="-539774" y="2214148"/>
            <a:ext cx="6489551" cy="451578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7A9C3-903E-45FF-BCC6-7DCC83956DE0}"/>
              </a:ext>
            </a:extLst>
          </p:cNvPr>
          <p:cNvSpPr txBox="1"/>
          <p:nvPr/>
        </p:nvSpPr>
        <p:spPr>
          <a:xfrm>
            <a:off x="1044402" y="24788"/>
            <a:ext cx="7200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vi-VN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HIÊN TRƯỜNG VÃN VỌNG</a:t>
            </a:r>
          </a:p>
          <a:p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-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 hậu, thôn tiền đạm tự yên,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 vô, bán hữu tịch dương biên.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đồng địch lý quy ngưu tận,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Bạch lộ song song phi há điền.</a:t>
            </a:r>
            <a:endParaRPr lang="en-US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1600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thôn, sau thôn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cò trắng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 ruộng.</a:t>
            </a:r>
            <a:endParaRPr lang="en-US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b="1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xóm sau thôn tựa khói lồng,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 chiều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dường không.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đồng sáo vẳng trâu về hết,</a:t>
            </a:r>
            <a:b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16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 trắng từng đôi liệng xuống đồng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0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1;p29">
            <a:extLst>
              <a:ext uri="{FF2B5EF4-FFF2-40B4-BE49-F238E27FC236}">
                <a16:creationId xmlns:a16="http://schemas.microsoft.com/office/drawing/2014/main" id="{8EA859EC-A558-4A10-A73F-EDD48F285487}"/>
              </a:ext>
            </a:extLst>
          </p:cNvPr>
          <p:cNvSpPr txBox="1">
            <a:spLocks/>
          </p:cNvSpPr>
          <p:nvPr/>
        </p:nvSpPr>
        <p:spPr>
          <a:xfrm>
            <a:off x="828378" y="196280"/>
            <a:ext cx="7488832" cy="1296144"/>
          </a:xfrm>
          <a:prstGeom prst="rect">
            <a:avLst/>
          </a:prstGeom>
        </p:spPr>
        <p:txBody>
          <a:bodyPr spcFirstLastPara="1" wrap="square" lIns="91441" tIns="91441" rIns="91441" bIns="9144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Con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76650" y="693063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8748" y="221250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08" y="196280"/>
            <a:ext cx="2672122" cy="48118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0666" y="19628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1291" y="108639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4542" y="669602"/>
            <a:ext cx="833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298" y="142041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85" y="3263008"/>
            <a:ext cx="8840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6AD02-FE41-43E8-A98C-C62C6C127DCF}"/>
              </a:ext>
            </a:extLst>
          </p:cNvPr>
          <p:cNvSpPr txBox="1"/>
          <p:nvPr/>
        </p:nvSpPr>
        <p:spPr>
          <a:xfrm>
            <a:off x="201291" y="218743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1_自定义设计方案">
  <a:themeElements>
    <a:clrScheme name="自定义 99">
      <a:dk1>
        <a:sysClr val="windowText" lastClr="000000"/>
      </a:dk1>
      <a:lt1>
        <a:sysClr val="window" lastClr="FFFFFF"/>
      </a:lt1>
      <a:dk2>
        <a:srgbClr val="4E3B30"/>
      </a:dk2>
      <a:lt2>
        <a:srgbClr val="7F7F7F"/>
      </a:lt2>
      <a:accent1>
        <a:srgbClr val="A5644E"/>
      </a:accent1>
      <a:accent2>
        <a:srgbClr val="C3986D"/>
      </a:accent2>
      <a:accent3>
        <a:srgbClr val="A5644E"/>
      </a:accent3>
      <a:accent4>
        <a:srgbClr val="C3986D"/>
      </a:accent4>
      <a:accent5>
        <a:srgbClr val="A5644E"/>
      </a:accent5>
      <a:accent6>
        <a:srgbClr val="A19574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Microsoft Office PowerPoint</Application>
  <PresentationFormat>Custom</PresentationFormat>
  <Paragraphs>197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微软雅黑</vt:lpstr>
      <vt:lpstr>Arial</vt:lpstr>
      <vt:lpstr>BioRhyme</vt:lpstr>
      <vt:lpstr>Calibri</vt:lpstr>
      <vt:lpstr>Calibri Light</vt:lpstr>
      <vt:lpstr>Times New Roman</vt:lpstr>
      <vt:lpstr>Wingdings</vt:lpstr>
      <vt:lpstr>1_自定义设计方案</vt:lpstr>
      <vt:lpstr>PowerPoint Presentation</vt:lpstr>
      <vt:lpstr>PowerPoint Presentation</vt:lpstr>
      <vt:lpstr>Awesome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bt778.pptx</dc:title>
  <dc:creator/>
  <cp:lastModifiedBy/>
  <cp:revision>3</cp:revision>
  <dcterms:created xsi:type="dcterms:W3CDTF">2016-10-17T14:00:00Z</dcterms:created>
  <dcterms:modified xsi:type="dcterms:W3CDTF">2025-10-09T03:36:24Z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