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65" r:id="rId2"/>
    <p:sldId id="317" r:id="rId3"/>
    <p:sldId id="312" r:id="rId4"/>
    <p:sldId id="315" r:id="rId5"/>
    <p:sldId id="330" r:id="rId6"/>
    <p:sldId id="322" r:id="rId7"/>
    <p:sldId id="325" r:id="rId8"/>
    <p:sldId id="346" r:id="rId9"/>
    <p:sldId id="347" r:id="rId10"/>
    <p:sldId id="334" r:id="rId11"/>
    <p:sldId id="348" r:id="rId12"/>
    <p:sldId id="338" r:id="rId13"/>
    <p:sldId id="350" r:id="rId14"/>
    <p:sldId id="351" r:id="rId15"/>
    <p:sldId id="349" r:id="rId16"/>
    <p:sldId id="352" r:id="rId17"/>
    <p:sldId id="353" r:id="rId18"/>
    <p:sldId id="354" r:id="rId19"/>
    <p:sldId id="355" r:id="rId20"/>
    <p:sldId id="356" r:id="rId21"/>
    <p:sldId id="319" r:id="rId22"/>
    <p:sldId id="357" r:id="rId23"/>
    <p:sldId id="342" r:id="rId24"/>
    <p:sldId id="345" r:id="rId25"/>
    <p:sldId id="344" r:id="rId26"/>
    <p:sldId id="358" r:id="rId27"/>
    <p:sldId id="360" r:id="rId28"/>
    <p:sldId id="361" r:id="rId29"/>
    <p:sldId id="359" r:id="rId30"/>
    <p:sldId id="419" r:id="rId31"/>
    <p:sldId id="447" r:id="rId32"/>
    <p:sldId id="448" r:id="rId33"/>
    <p:sldId id="420" r:id="rId34"/>
    <p:sldId id="444" r:id="rId35"/>
    <p:sldId id="421" r:id="rId36"/>
    <p:sldId id="423" r:id="rId37"/>
    <p:sldId id="422" r:id="rId38"/>
    <p:sldId id="368" r:id="rId39"/>
    <p:sldId id="424" r:id="rId40"/>
    <p:sldId id="425" r:id="rId41"/>
    <p:sldId id="426" r:id="rId42"/>
    <p:sldId id="271" r:id="rId43"/>
    <p:sldId id="272" r:id="rId44"/>
    <p:sldId id="445" r:id="rId45"/>
    <p:sldId id="453" r:id="rId46"/>
    <p:sldId id="427" r:id="rId47"/>
    <p:sldId id="382" r:id="rId48"/>
    <p:sldId id="432" r:id="rId49"/>
    <p:sldId id="428" r:id="rId50"/>
    <p:sldId id="454" r:id="rId51"/>
    <p:sldId id="288" r:id="rId52"/>
    <p:sldId id="449" r:id="rId53"/>
    <p:sldId id="450" r:id="rId54"/>
    <p:sldId id="451" r:id="rId55"/>
    <p:sldId id="452" r:id="rId56"/>
    <p:sldId id="455" r:id="rId57"/>
    <p:sldId id="456" r:id="rId58"/>
    <p:sldId id="415" r:id="rId59"/>
    <p:sldId id="457" r:id="rId60"/>
    <p:sldId id="459" r:id="rId61"/>
    <p:sldId id="460" r:id="rId62"/>
    <p:sldId id="256" r:id="rId63"/>
    <p:sldId id="308" r:id="rId64"/>
    <p:sldId id="257" r:id="rId65"/>
    <p:sldId id="258" r:id="rId66"/>
    <p:sldId id="259" r:id="rId67"/>
    <p:sldId id="260" r:id="rId68"/>
    <p:sldId id="261" r:id="rId69"/>
    <p:sldId id="416" r:id="rId70"/>
    <p:sldId id="417" r:id="rId71"/>
    <p:sldId id="458" r:id="rId72"/>
  </p:sldIdLst>
  <p:sldSz cx="11887200" cy="7315200"/>
  <p:notesSz cx="6858000" cy="9144000"/>
  <p:defaultTextStyle>
    <a:defPPr>
      <a:defRPr lang="en-US"/>
    </a:defPPr>
    <a:lvl1pPr marL="0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FF"/>
    <a:srgbClr val="0000FF"/>
    <a:srgbClr val="FF0066"/>
    <a:srgbClr val="9900CC"/>
    <a:srgbClr val="006699"/>
    <a:srgbClr val="9966FF"/>
    <a:srgbClr val="9933FF"/>
    <a:srgbClr val="80008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60"/>
  </p:normalViewPr>
  <p:slideViewPr>
    <p:cSldViewPr>
      <p:cViewPr varScale="1">
        <p:scale>
          <a:sx n="73" d="100"/>
          <a:sy n="73" d="100"/>
        </p:scale>
        <p:origin x="1032" y="62"/>
      </p:cViewPr>
      <p:guideLst>
        <p:guide orient="horz" pos="2304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A990-30B0-40AD-B67E-0A1AB945353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2938" y="685800"/>
            <a:ext cx="5572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4A248-5D7A-4FB5-863D-D56A38CCF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2938" y="685800"/>
            <a:ext cx="5572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602AD-A27A-4568-A504-660F2757F9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272455"/>
            <a:ext cx="10104120" cy="1568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4145280"/>
            <a:ext cx="83210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9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92949"/>
            <a:ext cx="2674620" cy="6241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92949"/>
            <a:ext cx="7825740" cy="6241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92949"/>
            <a:ext cx="10698480" cy="6241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3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191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E8354-0DD1-470A-BC27-9F85A3A8D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24755-8A39-4A91-A167-A1804752A1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700695"/>
            <a:ext cx="1010412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3100495"/>
            <a:ext cx="10104120" cy="160019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2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7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7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69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1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541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465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388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37454"/>
            <a:ext cx="5252245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319867"/>
            <a:ext cx="5252245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637454"/>
            <a:ext cx="5254308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319867"/>
            <a:ext cx="5254308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0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7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3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1253"/>
            <a:ext cx="3910807" cy="123952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91255"/>
            <a:ext cx="6645275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1530775"/>
            <a:ext cx="391080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5" y="5120640"/>
            <a:ext cx="7132320" cy="60452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5" y="653627"/>
            <a:ext cx="71323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92359" indent="0">
              <a:buNone/>
              <a:defRPr sz="3000"/>
            </a:lvl2pPr>
            <a:lvl3pPr marL="984717" indent="0">
              <a:buNone/>
              <a:defRPr sz="2600"/>
            </a:lvl3pPr>
            <a:lvl4pPr marL="1477076" indent="0">
              <a:buNone/>
              <a:defRPr sz="2200"/>
            </a:lvl4pPr>
            <a:lvl5pPr marL="1969435" indent="0">
              <a:buNone/>
              <a:defRPr sz="2200"/>
            </a:lvl5pPr>
            <a:lvl6pPr marL="2461793" indent="0">
              <a:buNone/>
              <a:defRPr sz="2200"/>
            </a:lvl6pPr>
            <a:lvl7pPr marL="2954152" indent="0">
              <a:buNone/>
              <a:defRPr sz="2200"/>
            </a:lvl7pPr>
            <a:lvl8pPr marL="3446511" indent="0">
              <a:buNone/>
              <a:defRPr sz="2200"/>
            </a:lvl8pPr>
            <a:lvl9pPr marL="393886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5" y="5725161"/>
            <a:ext cx="71323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8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  <a:prstGeom prst="rect">
            <a:avLst/>
          </a:prstGeom>
        </p:spPr>
        <p:txBody>
          <a:bodyPr vert="horz" lIns="98472" tIns="49236" rIns="98472" bIns="4923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06882"/>
            <a:ext cx="10698480" cy="4827694"/>
          </a:xfrm>
          <a:prstGeom prst="rect">
            <a:avLst/>
          </a:prstGeom>
        </p:spPr>
        <p:txBody>
          <a:bodyPr vert="horz" lIns="98472" tIns="49236" rIns="98472" bIns="4923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EEF0-5DD6-414A-B9C7-4278DB70FF6A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780108"/>
            <a:ext cx="37642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2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8471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69" indent="-369269" algn="l" defTabSz="984717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083" indent="-307724" algn="l" defTabSz="984717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897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255" indent="-246179" algn="l" defTabSz="98471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614" indent="-246179" algn="l" defTabSz="98471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973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331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690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5049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35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717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076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435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793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152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6511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86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H&#210;%20GI&#195;%20G&#7840;O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253;%20M&#432;&#7901;i%20Th&#432;&#417;ng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Th&#432;&#7903;ng%20th&#7913;c%20ca%20Hu&#7871;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Nam%20ai,%20k&#232;n%20linh%20qua%20xu&#226;n%20n&#7919;.%20Nh&#227;%20nh&#7841;c%20Hu&#7871;.mp4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432;u%20Th&#7911;y%20Kim%20Ti&#7873;n.mp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11.xml"/><Relationship Id="rId16" Type="http://schemas.openxmlformats.org/officeDocument/2006/relationships/image" Target="../media/image84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9.jpeg"/><Relationship Id="rId5" Type="http://schemas.openxmlformats.org/officeDocument/2006/relationships/tags" Target="../tags/tag14.xml"/><Relationship Id="rId15" Type="http://schemas.openxmlformats.org/officeDocument/2006/relationships/image" Target="../media/image8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video" Target="NULL" TargetMode="External"/><Relationship Id="rId1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.xml"/><Relationship Id="rId3" Type="http://schemas.openxmlformats.org/officeDocument/2006/relationships/slide" Target="slide64.xml"/><Relationship Id="rId7" Type="http://schemas.openxmlformats.org/officeDocument/2006/relationships/slide" Target="slide68.xml"/><Relationship Id="rId12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slide" Target="slide66.xml"/><Relationship Id="rId5" Type="http://schemas.openxmlformats.org/officeDocument/2006/relationships/slide" Target="slide67.xml"/><Relationship Id="rId10" Type="http://schemas.openxmlformats.org/officeDocument/2006/relationships/image" Target="../media/image91.png"/><Relationship Id="rId4" Type="http://schemas.openxmlformats.org/officeDocument/2006/relationships/image" Target="../media/image88.jpeg"/><Relationship Id="rId9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ur-du-lich-trong-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2740" y="0"/>
            <a:ext cx="6540681" cy="7152640"/>
          </a:xfrm>
          <a:prstGeom prst="rect">
            <a:avLst/>
          </a:prstGeom>
          <a:noFill/>
        </p:spPr>
      </p:pic>
      <p:sp>
        <p:nvSpPr>
          <p:cNvPr id="4" name="Freeform 3"/>
          <p:cNvSpPr>
            <a:spLocks noEditPoints="1"/>
          </p:cNvSpPr>
          <p:nvPr/>
        </p:nvSpPr>
        <p:spPr bwMode="auto">
          <a:xfrm>
            <a:off x="99060" y="81280"/>
            <a:ext cx="11689080" cy="715264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37148" y="0"/>
            <a:ext cx="11850053" cy="7315200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5709" y="0"/>
              </a:cxn>
              <a:cxn ang="0">
                <a:pos x="5709" y="19"/>
              </a:cxn>
              <a:cxn ang="0">
                <a:pos x="15" y="19"/>
              </a:cxn>
              <a:cxn ang="0">
                <a:pos x="15" y="0"/>
              </a:cxn>
              <a:cxn ang="0">
                <a:pos x="5709" y="0"/>
              </a:cxn>
              <a:cxn ang="0">
                <a:pos x="5724" y="0"/>
              </a:cxn>
              <a:cxn ang="0">
                <a:pos x="5724" y="10"/>
              </a:cxn>
              <a:cxn ang="0">
                <a:pos x="5709" y="10"/>
              </a:cxn>
              <a:cxn ang="0">
                <a:pos x="5709" y="0"/>
              </a:cxn>
              <a:cxn ang="0">
                <a:pos x="5724" y="10"/>
              </a:cxn>
              <a:cxn ang="0">
                <a:pos x="5724" y="4288"/>
              </a:cxn>
              <a:cxn ang="0">
                <a:pos x="5694" y="4288"/>
              </a:cxn>
              <a:cxn ang="0">
                <a:pos x="5694" y="10"/>
              </a:cxn>
              <a:cxn ang="0">
                <a:pos x="5724" y="10"/>
              </a:cxn>
              <a:cxn ang="0">
                <a:pos x="5724" y="4288"/>
              </a:cxn>
              <a:cxn ang="0">
                <a:pos x="5724" y="4298"/>
              </a:cxn>
              <a:cxn ang="0">
                <a:pos x="5709" y="4298"/>
              </a:cxn>
              <a:cxn ang="0">
                <a:pos x="5709" y="4288"/>
              </a:cxn>
              <a:cxn ang="0">
                <a:pos x="5724" y="4288"/>
              </a:cxn>
              <a:cxn ang="0">
                <a:pos x="5709" y="4298"/>
              </a:cxn>
              <a:cxn ang="0">
                <a:pos x="15" y="4298"/>
              </a:cxn>
              <a:cxn ang="0">
                <a:pos x="15" y="4279"/>
              </a:cxn>
              <a:cxn ang="0">
                <a:pos x="5709" y="4279"/>
              </a:cxn>
              <a:cxn ang="0">
                <a:pos x="5709" y="4298"/>
              </a:cxn>
              <a:cxn ang="0">
                <a:pos x="15" y="4298"/>
              </a:cxn>
              <a:cxn ang="0">
                <a:pos x="0" y="4298"/>
              </a:cxn>
              <a:cxn ang="0">
                <a:pos x="0" y="4288"/>
              </a:cxn>
              <a:cxn ang="0">
                <a:pos x="15" y="4288"/>
              </a:cxn>
              <a:cxn ang="0">
                <a:pos x="15" y="4298"/>
              </a:cxn>
              <a:cxn ang="0">
                <a:pos x="0" y="4288"/>
              </a:cxn>
              <a:cxn ang="0">
                <a:pos x="0" y="10"/>
              </a:cxn>
              <a:cxn ang="0">
                <a:pos x="30" y="10"/>
              </a:cxn>
              <a:cxn ang="0">
                <a:pos x="30" y="4288"/>
              </a:cxn>
              <a:cxn ang="0">
                <a:pos x="0" y="4288"/>
              </a:cxn>
              <a:cxn ang="0">
                <a:pos x="0" y="10"/>
              </a:cxn>
              <a:cxn ang="0">
                <a:pos x="0" y="0"/>
              </a:cxn>
              <a:cxn ang="0">
                <a:pos x="15" y="0"/>
              </a:cxn>
              <a:cxn ang="0">
                <a:pos x="15" y="10"/>
              </a:cxn>
              <a:cxn ang="0">
                <a:pos x="0" y="10"/>
              </a:cxn>
            </a:cxnLst>
            <a:rect l="0" t="0" r="r" b="b"/>
            <a:pathLst>
              <a:path w="5724" h="4298">
                <a:moveTo>
                  <a:pt x="15" y="0"/>
                </a:moveTo>
                <a:lnTo>
                  <a:pt x="5709" y="0"/>
                </a:lnTo>
                <a:lnTo>
                  <a:pt x="5709" y="19"/>
                </a:lnTo>
                <a:lnTo>
                  <a:pt x="15" y="19"/>
                </a:lnTo>
                <a:lnTo>
                  <a:pt x="15" y="0"/>
                </a:lnTo>
                <a:close/>
                <a:moveTo>
                  <a:pt x="5709" y="0"/>
                </a:moveTo>
                <a:lnTo>
                  <a:pt x="5724" y="0"/>
                </a:lnTo>
                <a:lnTo>
                  <a:pt x="5724" y="10"/>
                </a:lnTo>
                <a:lnTo>
                  <a:pt x="5709" y="10"/>
                </a:lnTo>
                <a:lnTo>
                  <a:pt x="5709" y="0"/>
                </a:lnTo>
                <a:close/>
                <a:moveTo>
                  <a:pt x="5724" y="10"/>
                </a:moveTo>
                <a:lnTo>
                  <a:pt x="5724" y="4288"/>
                </a:lnTo>
                <a:lnTo>
                  <a:pt x="5694" y="4288"/>
                </a:lnTo>
                <a:lnTo>
                  <a:pt x="5694" y="10"/>
                </a:lnTo>
                <a:lnTo>
                  <a:pt x="5724" y="10"/>
                </a:lnTo>
                <a:close/>
                <a:moveTo>
                  <a:pt x="5724" y="4288"/>
                </a:moveTo>
                <a:lnTo>
                  <a:pt x="5724" y="4298"/>
                </a:lnTo>
                <a:lnTo>
                  <a:pt x="5709" y="4298"/>
                </a:lnTo>
                <a:lnTo>
                  <a:pt x="5709" y="4288"/>
                </a:lnTo>
                <a:lnTo>
                  <a:pt x="5724" y="4288"/>
                </a:lnTo>
                <a:close/>
                <a:moveTo>
                  <a:pt x="5709" y="4298"/>
                </a:moveTo>
                <a:lnTo>
                  <a:pt x="15" y="4298"/>
                </a:lnTo>
                <a:lnTo>
                  <a:pt x="15" y="4279"/>
                </a:lnTo>
                <a:lnTo>
                  <a:pt x="5709" y="4279"/>
                </a:lnTo>
                <a:lnTo>
                  <a:pt x="5709" y="4298"/>
                </a:lnTo>
                <a:close/>
                <a:moveTo>
                  <a:pt x="15" y="4298"/>
                </a:moveTo>
                <a:lnTo>
                  <a:pt x="0" y="4298"/>
                </a:lnTo>
                <a:lnTo>
                  <a:pt x="0" y="4288"/>
                </a:lnTo>
                <a:lnTo>
                  <a:pt x="15" y="4288"/>
                </a:lnTo>
                <a:lnTo>
                  <a:pt x="15" y="4298"/>
                </a:lnTo>
                <a:close/>
                <a:moveTo>
                  <a:pt x="0" y="4288"/>
                </a:moveTo>
                <a:lnTo>
                  <a:pt x="0" y="10"/>
                </a:lnTo>
                <a:lnTo>
                  <a:pt x="30" y="10"/>
                </a:lnTo>
                <a:lnTo>
                  <a:pt x="30" y="4288"/>
                </a:lnTo>
                <a:lnTo>
                  <a:pt x="0" y="4288"/>
                </a:lnTo>
                <a:close/>
                <a:moveTo>
                  <a:pt x="0" y="10"/>
                </a:moveTo>
                <a:lnTo>
                  <a:pt x="0" y="0"/>
                </a:lnTo>
                <a:lnTo>
                  <a:pt x="15" y="0"/>
                </a:lnTo>
                <a:lnTo>
                  <a:pt x="15" y="10"/>
                </a:lnTo>
                <a:lnTo>
                  <a:pt x="0" y="10"/>
                </a:lnTo>
                <a:close/>
              </a:path>
            </a:pathLst>
          </a:custGeom>
          <a:solidFill>
            <a:srgbClr val="DA251D"/>
          </a:solidFill>
          <a:ln w="9525">
            <a:noFill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6042660" y="2682240"/>
            <a:ext cx="79248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45480" y="2844800"/>
            <a:ext cx="198120" cy="2438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37020" y="2194560"/>
            <a:ext cx="2080260" cy="55810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8120" y="162560"/>
            <a:ext cx="11590020" cy="707136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8120" y="162560"/>
            <a:ext cx="11490960" cy="568960"/>
          </a:xfrm>
          <a:prstGeom prst="rect">
            <a:avLst/>
          </a:prstGeom>
          <a:solidFill>
            <a:schemeClr val="tx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dirty="0" err="1">
                <a:solidFill>
                  <a:srgbClr val="FFFF66"/>
                </a:solidFill>
              </a:rPr>
              <a:t>ết</a:t>
            </a:r>
            <a:r>
              <a:rPr lang="en-US" dirty="0">
                <a:solidFill>
                  <a:srgbClr val="FFFF66"/>
                </a:solidFill>
              </a:rPr>
              <a:t> 113 – </a:t>
            </a:r>
            <a:r>
              <a:rPr lang="en-US" dirty="0" err="1">
                <a:solidFill>
                  <a:srgbClr val="FFFF66"/>
                </a:solidFill>
              </a:rPr>
              <a:t>Văn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bản</a:t>
            </a:r>
            <a:r>
              <a:rPr lang="en-US" dirty="0">
                <a:solidFill>
                  <a:srgbClr val="FFFF66"/>
                </a:solidFill>
              </a:rPr>
              <a:t>:</a:t>
            </a:r>
            <a:r>
              <a:rPr lang="en-US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dirty="0" err="1">
                <a:solidFill>
                  <a:srgbClr val="FFFF66"/>
                </a:solidFill>
              </a:rPr>
              <a:t>à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Ánh</a:t>
            </a:r>
            <a:r>
              <a:rPr lang="en-US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VogueH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u="sng" dirty="0" err="1">
                <a:solidFill>
                  <a:srgbClr val="FF0000"/>
                </a:solidFill>
              </a:rPr>
              <a:t>Tìm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hiểu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chung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b="1" i="1" u="sng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7180" name="Picture 12" descr="nền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4" descr="cung điện hu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7772400" y="685800"/>
            <a:ext cx="3505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đại nộ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33400" y="6096000"/>
            <a:ext cx="3124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2" descr="C:\Documents and Settings\THANH TAI\My Documents\Downloads\Cau-Trang-T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56" y="0"/>
            <a:ext cx="1191815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85800" y="838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Kết quả hình ảnh cho bún bò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Kết quả hình ảnh cho bánh bèo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foody-upload-api-foody-mobile-bun-hh-190806141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59436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Bún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banh-beo-chen-600x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6172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 t="18750"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219200" y="5867400"/>
            <a:ext cx="2819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Nem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lụi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Kết quả hình ảnh cho bánh bột lọ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lọc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Kết quả hình ảnh cho bánh nậm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6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56"/>
            <a:ext cx="11887200" cy="7318456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khoái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h-n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nậm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Kết quả hình ảnh cho bánh ram 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191972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ít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0" name="Media Placeholder 3"/>
          <p:cNvSpPr>
            <a:spLocks noGrp="1" noTextEdit="1"/>
          </p:cNvSpPr>
          <p:nvPr>
            <p:ph type="media" sz="half" idx="2"/>
          </p:nvPr>
        </p:nvSpPr>
        <p:spPr/>
      </p:sp>
      <p:pic>
        <p:nvPicPr>
          <p:cNvPr id="9221" name="Picture 2" descr="C:\Users\Administrator\Desktop\Tinh-thua-thien-h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7" y="0"/>
            <a:ext cx="1123711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ết quả hình ảnh cho áo dà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887201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ca Huế trên thuyền rồ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8" y="0"/>
            <a:ext cx="1198342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hue-dinner-cruise-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5" y="0"/>
            <a:ext cx="4055855" cy="3663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Kết quả hình ảnh cho ca huế trên sông hươ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151" y="1"/>
            <a:ext cx="4039849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4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066" y="-1"/>
            <a:ext cx="4003334" cy="3733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WordArt 14"/>
          <p:cNvSpPr>
            <a:spLocks noChangeArrowheads="1" noChangeShapeType="1" noTextEdit="1"/>
          </p:cNvSpPr>
          <p:nvPr/>
        </p:nvSpPr>
        <p:spPr bwMode="auto">
          <a:xfrm>
            <a:off x="609600" y="4267200"/>
            <a:ext cx="10668000" cy="1383454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200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Huế trên sông Hương</a:t>
            </a:r>
            <a:endParaRPr lang="en-US" sz="5200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503" y="5943600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Minh_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447800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I. </a:t>
            </a:r>
            <a:r>
              <a:rPr lang="en-US" altLang="zh-CN" sz="88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zh-CN" sz="88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8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"/>
            <a:ext cx="4800600" cy="438701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6769101" y="1195973"/>
            <a:ext cx="3746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200" b="1" spc="600">
                <a:solidFill>
                  <a:srgbClr val="909A2A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defRPr>
            </a:lvl1pPr>
          </a:lstStyle>
          <a:p>
            <a:pPr algn="ctr"/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Thảo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luận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đôi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hoàn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thiện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altLang="zh-CN" sz="4000" i="1" dirty="0" err="1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altLang="zh-CN" sz="4000" i="1" dirty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zh-CN" altLang="en-US" sz="4000" i="1" dirty="0">
              <a:solidFill>
                <a:srgbClr val="C14F34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5029200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9"/>
          <p:cNvSpPr/>
          <p:nvPr/>
        </p:nvSpPr>
        <p:spPr>
          <a:xfrm rot="16200000">
            <a:off x="-879946" y="2980223"/>
            <a:ext cx="1759893" cy="3147474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10"/>
          <p:cNvSpPr/>
          <p:nvPr/>
        </p:nvSpPr>
        <p:spPr>
          <a:xfrm rot="16200000">
            <a:off x="-879946" y="1063133"/>
            <a:ext cx="1759893" cy="3146037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 rot="16200000">
            <a:off x="-875479" y="5074742"/>
            <a:ext cx="1750960" cy="2802983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 12"/>
          <p:cNvSpPr/>
          <p:nvPr/>
        </p:nvSpPr>
        <p:spPr>
          <a:xfrm rot="16200000">
            <a:off x="-875344" y="-675042"/>
            <a:ext cx="1750690" cy="2795975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35114"/>
            <a:ext cx="2728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8" name="组合 5"/>
          <p:cNvGrpSpPr/>
          <p:nvPr/>
        </p:nvGrpSpPr>
        <p:grpSpPr>
          <a:xfrm>
            <a:off x="1905000" y="304800"/>
            <a:ext cx="2743200" cy="1066800"/>
            <a:chOff x="3677418" y="3398339"/>
            <a:chExt cx="4117240" cy="1048883"/>
          </a:xfrm>
        </p:grpSpPr>
        <p:sp>
          <p:nvSpPr>
            <p:cNvPr id="9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35015" y="457200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5"/>
          <p:cNvGrpSpPr/>
          <p:nvPr/>
        </p:nvGrpSpPr>
        <p:grpSpPr>
          <a:xfrm>
            <a:off x="1981200" y="1905000"/>
            <a:ext cx="2743200" cy="1066800"/>
            <a:chOff x="3677418" y="3398339"/>
            <a:chExt cx="4117240" cy="1048883"/>
          </a:xfrm>
        </p:grpSpPr>
        <p:sp>
          <p:nvSpPr>
            <p:cNvPr id="13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11215" y="2057400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5"/>
          <p:cNvGrpSpPr/>
          <p:nvPr/>
        </p:nvGrpSpPr>
        <p:grpSpPr>
          <a:xfrm>
            <a:off x="1981200" y="3581400"/>
            <a:ext cx="2743200" cy="1066800"/>
            <a:chOff x="3677418" y="3398339"/>
            <a:chExt cx="4117240" cy="1048883"/>
          </a:xfrm>
        </p:grpSpPr>
        <p:sp>
          <p:nvSpPr>
            <p:cNvPr id="17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11215" y="3733800"/>
            <a:ext cx="2137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5"/>
          <p:cNvGrpSpPr/>
          <p:nvPr/>
        </p:nvGrpSpPr>
        <p:grpSpPr>
          <a:xfrm>
            <a:off x="1905000" y="5410200"/>
            <a:ext cx="2743200" cy="1066800"/>
            <a:chOff x="3677418" y="3398339"/>
            <a:chExt cx="4117240" cy="1048883"/>
          </a:xfrm>
        </p:grpSpPr>
        <p:sp>
          <p:nvSpPr>
            <p:cNvPr id="21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92110" y="5562600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1619" y="1828800"/>
            <a:ext cx="5597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0200" y="3727847"/>
            <a:ext cx="64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6400" y="48006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altLang="en-US" sz="3200" i="1" dirty="0">
                <a:solidFill>
                  <a:srgbClr val="9900FF"/>
                </a:solidFill>
                <a:latin typeface="+mj-lt"/>
              </a:rPr>
              <a:t>S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200" i="1" dirty="0">
                <a:solidFill>
                  <a:srgbClr val="9900FF"/>
                </a:solidFill>
                <a:latin typeface="+mj-lt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6400" y="6186607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4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altLang="en-US" sz="3200" i="1" dirty="0">
                <a:solidFill>
                  <a:srgbClr val="9900FF"/>
                </a:solidFill>
                <a:latin typeface="+mj-lt"/>
              </a:rPr>
              <a:t>N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hững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22" idx="3"/>
            <a:endCxn id="26" idx="1"/>
          </p:cNvCxnSpPr>
          <p:nvPr/>
        </p:nvCxnSpPr>
        <p:spPr>
          <a:xfrm flipV="1">
            <a:off x="4508126" y="5354598"/>
            <a:ext cx="978274" cy="4361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2"/>
            <a:endCxn id="28" idx="1"/>
          </p:cNvCxnSpPr>
          <p:nvPr/>
        </p:nvCxnSpPr>
        <p:spPr>
          <a:xfrm>
            <a:off x="4452617" y="6314402"/>
            <a:ext cx="1033783" cy="426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doicuoi.vn/upload/public/2015/07/21/logo.gif"/>
          <p:cNvPicPr>
            <a:picLocks noChangeAspect="1" noChangeArrowheads="1"/>
          </p:cNvPicPr>
          <p:nvPr/>
        </p:nvPicPr>
        <p:blipFill>
          <a:blip r:embed="rId2"/>
          <a:srcRect r="14845"/>
          <a:stretch>
            <a:fillRect/>
          </a:stretch>
        </p:blipFill>
        <p:spPr bwMode="auto">
          <a:xfrm>
            <a:off x="2743200" y="1503680"/>
            <a:ext cx="8305110" cy="1544320"/>
          </a:xfrm>
          <a:prstGeom prst="rect">
            <a:avLst/>
          </a:prstGeom>
          <a:noFill/>
        </p:spPr>
      </p:pic>
      <p:pic>
        <p:nvPicPr>
          <p:cNvPr id="35" name="Picture 4" descr="http://www.nguoihanoi.com.vn/uploads/Hn3_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3312" y="3566160"/>
            <a:ext cx="4846971" cy="2600960"/>
          </a:xfrm>
          <a:prstGeom prst="rect">
            <a:avLst/>
          </a:prstGeom>
          <a:noFill/>
        </p:spPr>
      </p:pic>
      <p:pic>
        <p:nvPicPr>
          <p:cNvPr id="36" name="Picture 6" descr="http://www.nguoihanoi.com.vn/uploads/Hn1_1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505200"/>
            <a:ext cx="4655820" cy="2597710"/>
          </a:xfrm>
          <a:prstGeom prst="rect">
            <a:avLst/>
          </a:prstGeom>
          <a:noFill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/>
          <a:srcRect l="27500" t="30222" r="55000" b="36000"/>
          <a:stretch>
            <a:fillRect/>
          </a:stretch>
        </p:blipFill>
        <p:spPr bwMode="auto">
          <a:xfrm>
            <a:off x="8610600" y="228600"/>
            <a:ext cx="2667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9" grpId="0"/>
      <p:bldP spid="23" grpId="0"/>
      <p:bldP spid="24" grpId="0"/>
      <p:bldP spid="25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636216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6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II. </a:t>
            </a:r>
            <a:r>
              <a:rPr lang="en-US" altLang="zh-CN" sz="86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Đọc</a:t>
            </a:r>
            <a:r>
              <a:rPr lang="en-US" altLang="zh-CN" sz="86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6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altLang="zh-CN" sz="86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endParaRPr lang="zh-CN" altLang="en-US" sz="86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:a16="http://schemas.microsoft.com/office/drawing/2014/main" id="{E6871FC8-32F7-4D90-92A5-FA31A45C409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62793" y="457200"/>
            <a:ext cx="4528407" cy="5810345"/>
            <a:chOff x="4126391" y="959744"/>
            <a:chExt cx="3928112" cy="5040112"/>
          </a:xfrm>
        </p:grpSpPr>
        <p:sp>
          <p:nvSpPr>
            <p:cNvPr id="3" name="ïŝ1íḋê">
              <a:extLst>
                <a:ext uri="{FF2B5EF4-FFF2-40B4-BE49-F238E27FC236}">
                  <a16:creationId xmlns:a16="http://schemas.microsoft.com/office/drawing/2014/main" id="{E10B207C-7EC6-417C-A7FC-C8033CD78186}"/>
                </a:ext>
              </a:extLst>
            </p:cNvPr>
            <p:cNvSpPr/>
            <p:nvPr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ṡlidé">
              <a:extLst>
                <a:ext uri="{FF2B5EF4-FFF2-40B4-BE49-F238E27FC236}">
                  <a16:creationId xmlns:a16="http://schemas.microsoft.com/office/drawing/2014/main" id="{9561DF98-8A20-48B7-8FEE-6C19CAA39654}"/>
                </a:ext>
              </a:extLst>
            </p:cNvPr>
            <p:cNvSpPr/>
            <p:nvPr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îŝ1îďe">
              <a:extLst>
                <a:ext uri="{FF2B5EF4-FFF2-40B4-BE49-F238E27FC236}">
                  <a16:creationId xmlns:a16="http://schemas.microsoft.com/office/drawing/2014/main" id="{1E830E78-E8F0-4521-9C60-66D3E6D2BEDF}"/>
                </a:ext>
              </a:extLst>
            </p:cNvPr>
            <p:cNvSpPr/>
            <p:nvPr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íṩlïḋé">
              <a:extLst>
                <a:ext uri="{FF2B5EF4-FFF2-40B4-BE49-F238E27FC236}">
                  <a16:creationId xmlns:a16="http://schemas.microsoft.com/office/drawing/2014/main" id="{C09C7676-82B8-4B66-A216-286ED33B4FD7}"/>
                </a:ext>
              </a:extLst>
            </p:cNvPr>
            <p:cNvSpPr/>
            <p:nvPr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slíḍè">
              <a:extLst>
                <a:ext uri="{FF2B5EF4-FFF2-40B4-BE49-F238E27FC236}">
                  <a16:creationId xmlns:a16="http://schemas.microsoft.com/office/drawing/2014/main" id="{45A43FB4-568A-4283-885E-6E82B9D24A0D}"/>
                </a:ext>
              </a:extLst>
            </p:cNvPr>
            <p:cNvSpPr/>
            <p:nvPr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ś1iḋê">
              <a:extLst>
                <a:ext uri="{FF2B5EF4-FFF2-40B4-BE49-F238E27FC236}">
                  <a16:creationId xmlns:a16="http://schemas.microsoft.com/office/drawing/2014/main" id="{15C20799-56E4-4981-BDA5-1B6A1F61E2AC}"/>
                </a:ext>
              </a:extLst>
            </p:cNvPr>
            <p:cNvSpPr/>
            <p:nvPr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s1ïḍê">
              <a:extLst>
                <a:ext uri="{FF2B5EF4-FFF2-40B4-BE49-F238E27FC236}">
                  <a16:creationId xmlns:a16="http://schemas.microsoft.com/office/drawing/2014/main" id="{3AC79260-CA5E-4D83-AA4B-886E2D4AE55E}"/>
                </a:ext>
              </a:extLst>
            </p:cNvPr>
            <p:cNvSpPr/>
            <p:nvPr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ṣ1îḓé">
              <a:extLst>
                <a:ext uri="{FF2B5EF4-FFF2-40B4-BE49-F238E27FC236}">
                  <a16:creationId xmlns:a16="http://schemas.microsoft.com/office/drawing/2014/main" id="{C4683BB1-2726-4CBC-9EBF-1D52D13E0BBC}"/>
                </a:ext>
              </a:extLst>
            </p:cNvPr>
            <p:cNvSpPr/>
            <p:nvPr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$1îdê">
              <a:extLst>
                <a:ext uri="{FF2B5EF4-FFF2-40B4-BE49-F238E27FC236}">
                  <a16:creationId xmlns:a16="http://schemas.microsoft.com/office/drawing/2014/main" id="{EEEA560D-3923-4AC0-AB66-DD6D8A4F22E9}"/>
                </a:ext>
              </a:extLst>
            </p:cNvPr>
            <p:cNvSpPr/>
            <p:nvPr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$ľîḓe">
              <a:extLst>
                <a:ext uri="{FF2B5EF4-FFF2-40B4-BE49-F238E27FC236}">
                  <a16:creationId xmlns:a16="http://schemas.microsoft.com/office/drawing/2014/main" id="{1650E1C2-8E92-4EBF-AA89-0AC122C8C24E}"/>
                </a:ext>
              </a:extLst>
            </p:cNvPr>
            <p:cNvSpPr/>
            <p:nvPr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ś1ïḍê">
              <a:extLst>
                <a:ext uri="{FF2B5EF4-FFF2-40B4-BE49-F238E27FC236}">
                  <a16:creationId xmlns:a16="http://schemas.microsoft.com/office/drawing/2014/main" id="{ED550EE0-424A-4EDD-9389-C8CD5BD8FC63}"/>
                </a:ext>
              </a:extLst>
            </p:cNvPr>
            <p:cNvSpPr/>
            <p:nvPr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ṩľidê">
              <a:extLst>
                <a:ext uri="{FF2B5EF4-FFF2-40B4-BE49-F238E27FC236}">
                  <a16:creationId xmlns:a16="http://schemas.microsoft.com/office/drawing/2014/main" id="{BB3EA4DB-F918-4B8D-8F8A-A76AB0F986ED}"/>
                </a:ext>
              </a:extLst>
            </p:cNvPr>
            <p:cNvSpPr/>
            <p:nvPr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ṥḻîďé">
              <a:extLst>
                <a:ext uri="{FF2B5EF4-FFF2-40B4-BE49-F238E27FC236}">
                  <a16:creationId xmlns:a16="http://schemas.microsoft.com/office/drawing/2014/main" id="{9F109EBA-7FFC-4601-9FDF-E4384925D87E}"/>
                </a:ext>
              </a:extLst>
            </p:cNvPr>
            <p:cNvSpPr/>
            <p:nvPr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şlîḋe">
              <a:extLst>
                <a:ext uri="{FF2B5EF4-FFF2-40B4-BE49-F238E27FC236}">
                  <a16:creationId xmlns:a16="http://schemas.microsoft.com/office/drawing/2014/main" id="{B29F4629-5EB2-4229-802F-452F879F6455}"/>
                </a:ext>
              </a:extLst>
            </p:cNvPr>
            <p:cNvSpPr/>
            <p:nvPr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líḑe">
              <a:extLst>
                <a:ext uri="{FF2B5EF4-FFF2-40B4-BE49-F238E27FC236}">
                  <a16:creationId xmlns:a16="http://schemas.microsoft.com/office/drawing/2014/main" id="{5AE741A4-FA55-4A00-855A-EA1BEEDDDDB2}"/>
                </a:ext>
              </a:extLst>
            </p:cNvPr>
            <p:cNvSpPr/>
            <p:nvPr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iḋe">
              <a:extLst>
                <a:ext uri="{FF2B5EF4-FFF2-40B4-BE49-F238E27FC236}">
                  <a16:creationId xmlns:a16="http://schemas.microsoft.com/office/drawing/2014/main" id="{AD30A127-9D06-4609-9104-AA0662EC5681}"/>
                </a:ext>
              </a:extLst>
            </p:cNvPr>
            <p:cNvSpPr/>
            <p:nvPr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šlídè">
              <a:extLst>
                <a:ext uri="{FF2B5EF4-FFF2-40B4-BE49-F238E27FC236}">
                  <a16:creationId xmlns:a16="http://schemas.microsoft.com/office/drawing/2014/main" id="{A0704102-CC49-4558-A780-202CFAE191D6}"/>
                </a:ext>
              </a:extLst>
            </p:cNvPr>
            <p:cNvSpPr/>
            <p:nvPr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1íḓé">
              <a:extLst>
                <a:ext uri="{FF2B5EF4-FFF2-40B4-BE49-F238E27FC236}">
                  <a16:creationId xmlns:a16="http://schemas.microsoft.com/office/drawing/2014/main" id="{60EDF690-8984-4349-B165-B5BA6EB94F3A}"/>
                </a:ext>
              </a:extLst>
            </p:cNvPr>
            <p:cNvSpPr/>
            <p:nvPr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ïslîḋê">
              <a:extLst>
                <a:ext uri="{FF2B5EF4-FFF2-40B4-BE49-F238E27FC236}">
                  <a16:creationId xmlns:a16="http://schemas.microsoft.com/office/drawing/2014/main" id="{9304BB85-A4FF-4C7E-BB85-95088BA886AF}"/>
                </a:ext>
              </a:extLst>
            </p:cNvPr>
            <p:cNvSpPr/>
            <p:nvPr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ṧ1ïḓe">
              <a:extLst>
                <a:ext uri="{FF2B5EF4-FFF2-40B4-BE49-F238E27FC236}">
                  <a16:creationId xmlns:a16="http://schemas.microsoft.com/office/drawing/2014/main" id="{19382382-7227-4B2B-B559-E09D064CCF29}"/>
                </a:ext>
              </a:extLst>
            </p:cNvPr>
            <p:cNvSpPr/>
            <p:nvPr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ḻíḓe">
              <a:extLst>
                <a:ext uri="{FF2B5EF4-FFF2-40B4-BE49-F238E27FC236}">
                  <a16:creationId xmlns:a16="http://schemas.microsoft.com/office/drawing/2014/main" id="{B0973E27-0908-44CB-88BE-A99BF7212F28}"/>
                </a:ext>
              </a:extLst>
            </p:cNvPr>
            <p:cNvSpPr/>
            <p:nvPr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şlïḓe">
              <a:extLst>
                <a:ext uri="{FF2B5EF4-FFF2-40B4-BE49-F238E27FC236}">
                  <a16:creationId xmlns:a16="http://schemas.microsoft.com/office/drawing/2014/main" id="{094F9D72-15FC-4642-A9A6-5519D33F5D3A}"/>
                </a:ext>
              </a:extLst>
            </p:cNvPr>
            <p:cNvSpPr/>
            <p:nvPr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ḷïḑè">
              <a:extLst>
                <a:ext uri="{FF2B5EF4-FFF2-40B4-BE49-F238E27FC236}">
                  <a16:creationId xmlns:a16="http://schemas.microsoft.com/office/drawing/2014/main" id="{CFA7B173-780E-4261-87F1-DB1759954056}"/>
                </a:ext>
              </a:extLst>
            </p:cNvPr>
            <p:cNvSpPr/>
            <p:nvPr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ļîḍè">
              <a:extLst>
                <a:ext uri="{FF2B5EF4-FFF2-40B4-BE49-F238E27FC236}">
                  <a16:creationId xmlns:a16="http://schemas.microsoft.com/office/drawing/2014/main" id="{448ACB0A-B572-4B06-8880-83006E24F41A}"/>
                </a:ext>
              </a:extLst>
            </p:cNvPr>
            <p:cNvSpPr/>
            <p:nvPr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ḻídé">
              <a:extLst>
                <a:ext uri="{FF2B5EF4-FFF2-40B4-BE49-F238E27FC236}">
                  <a16:creationId xmlns:a16="http://schemas.microsoft.com/office/drawing/2014/main" id="{F6C59319-FEF4-44D1-85D7-8F081BE915B5}"/>
                </a:ext>
              </a:extLst>
            </p:cNvPr>
            <p:cNvSpPr/>
            <p:nvPr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šliḑe">
              <a:extLst>
                <a:ext uri="{FF2B5EF4-FFF2-40B4-BE49-F238E27FC236}">
                  <a16:creationId xmlns:a16="http://schemas.microsoft.com/office/drawing/2014/main" id="{27D45924-BB37-42B9-AEFB-1877F5FD7588}"/>
                </a:ext>
              </a:extLst>
            </p:cNvPr>
            <p:cNvSpPr/>
            <p:nvPr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liḓé">
              <a:extLst>
                <a:ext uri="{FF2B5EF4-FFF2-40B4-BE49-F238E27FC236}">
                  <a16:creationId xmlns:a16="http://schemas.microsoft.com/office/drawing/2014/main" id="{3B5A8B77-325B-42F3-BE1C-83B8A8CCF0F6}"/>
                </a:ext>
              </a:extLst>
            </p:cNvPr>
            <p:cNvSpPr/>
            <p:nvPr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Sľiḍe">
              <a:extLst>
                <a:ext uri="{FF2B5EF4-FFF2-40B4-BE49-F238E27FC236}">
                  <a16:creationId xmlns:a16="http://schemas.microsoft.com/office/drawing/2014/main" id="{4CA32644-A940-483F-9602-2106732AC48E}"/>
                </a:ext>
              </a:extLst>
            </p:cNvPr>
            <p:cNvSpPr/>
            <p:nvPr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şlîďé">
              <a:extLst>
                <a:ext uri="{FF2B5EF4-FFF2-40B4-BE49-F238E27FC236}">
                  <a16:creationId xmlns:a16="http://schemas.microsoft.com/office/drawing/2014/main" id="{8B436265-4AA9-47E0-BB64-2380A2948EB8}"/>
                </a:ext>
              </a:extLst>
            </p:cNvPr>
            <p:cNvSpPr/>
            <p:nvPr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Sḷíḑe">
              <a:extLst>
                <a:ext uri="{FF2B5EF4-FFF2-40B4-BE49-F238E27FC236}">
                  <a16:creationId xmlns:a16="http://schemas.microsoft.com/office/drawing/2014/main" id="{A033FB91-C3E3-4B90-8545-018C1C29D10F}"/>
                </a:ext>
              </a:extLst>
            </p:cNvPr>
            <p:cNvSpPr/>
            <p:nvPr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ḷîḑê">
              <a:extLst>
                <a:ext uri="{FF2B5EF4-FFF2-40B4-BE49-F238E27FC236}">
                  <a16:creationId xmlns:a16="http://schemas.microsoft.com/office/drawing/2014/main" id="{E88660BC-D2C6-43D6-9DAE-AFF404B1DB3E}"/>
                </a:ext>
              </a:extLst>
            </p:cNvPr>
            <p:cNvSpPr/>
            <p:nvPr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$ľîḍê">
              <a:extLst>
                <a:ext uri="{FF2B5EF4-FFF2-40B4-BE49-F238E27FC236}">
                  <a16:creationId xmlns:a16="http://schemas.microsoft.com/office/drawing/2014/main" id="{D567E5D2-32FE-45EA-B754-1D0FD0CB830E}"/>
                </a:ext>
              </a:extLst>
            </p:cNvPr>
            <p:cNvSpPr/>
            <p:nvPr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şlïḋè">
              <a:extLst>
                <a:ext uri="{FF2B5EF4-FFF2-40B4-BE49-F238E27FC236}">
                  <a16:creationId xmlns:a16="http://schemas.microsoft.com/office/drawing/2014/main" id="{45ED92B5-4580-4DAE-86C3-9A411667A95B}"/>
                </a:ext>
              </a:extLst>
            </p:cNvPr>
            <p:cNvSpPr/>
            <p:nvPr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ľïḋe">
              <a:extLst>
                <a:ext uri="{FF2B5EF4-FFF2-40B4-BE49-F238E27FC236}">
                  <a16:creationId xmlns:a16="http://schemas.microsoft.com/office/drawing/2014/main" id="{D36C27E0-00E7-4395-AE50-F100FE46B218}"/>
                </a:ext>
              </a:extLst>
            </p:cNvPr>
            <p:cNvSpPr/>
            <p:nvPr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ṩ1íḑé">
              <a:extLst>
                <a:ext uri="{FF2B5EF4-FFF2-40B4-BE49-F238E27FC236}">
                  <a16:creationId xmlns:a16="http://schemas.microsoft.com/office/drawing/2014/main" id="{EB04EEBD-DCC2-428F-B74E-D0742F0A6AEA}"/>
                </a:ext>
              </a:extLst>
            </p:cNvPr>
            <p:cNvSpPr/>
            <p:nvPr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1iďé">
              <a:extLst>
                <a:ext uri="{FF2B5EF4-FFF2-40B4-BE49-F238E27FC236}">
                  <a16:creationId xmlns:a16="http://schemas.microsoft.com/office/drawing/2014/main" id="{DD2BBF8E-A544-405C-B49E-BD65730CF5B7}"/>
                </a:ext>
              </a:extLst>
            </p:cNvPr>
            <p:cNvSpPr/>
            <p:nvPr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ŝľîḋe">
              <a:extLst>
                <a:ext uri="{FF2B5EF4-FFF2-40B4-BE49-F238E27FC236}">
                  <a16:creationId xmlns:a16="http://schemas.microsoft.com/office/drawing/2014/main" id="{8E6529BD-7BE5-4097-A92E-7D170059C15A}"/>
                </a:ext>
              </a:extLst>
            </p:cNvPr>
            <p:cNvSpPr/>
            <p:nvPr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ṡļíḓê">
              <a:extLst>
                <a:ext uri="{FF2B5EF4-FFF2-40B4-BE49-F238E27FC236}">
                  <a16:creationId xmlns:a16="http://schemas.microsoft.com/office/drawing/2014/main" id="{FD61CCBA-1E84-4901-A5CB-C6CE3820AE5C}"/>
                </a:ext>
              </a:extLst>
            </p:cNvPr>
            <p:cNvSpPr/>
            <p:nvPr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ḻíḋê">
              <a:extLst>
                <a:ext uri="{FF2B5EF4-FFF2-40B4-BE49-F238E27FC236}">
                  <a16:creationId xmlns:a16="http://schemas.microsoft.com/office/drawing/2014/main" id="{78898741-0DC7-4DC5-879D-CEA28210BB19}"/>
                </a:ext>
              </a:extLst>
            </p:cNvPr>
            <p:cNvSpPr/>
            <p:nvPr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ṡḻîḋe">
              <a:extLst>
                <a:ext uri="{FF2B5EF4-FFF2-40B4-BE49-F238E27FC236}">
                  <a16:creationId xmlns:a16="http://schemas.microsoft.com/office/drawing/2014/main" id="{B845DF13-03D7-4421-9A39-94D8388F5FEB}"/>
                </a:ext>
              </a:extLst>
            </p:cNvPr>
            <p:cNvSpPr/>
            <p:nvPr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ṡļïḍè">
              <a:extLst>
                <a:ext uri="{FF2B5EF4-FFF2-40B4-BE49-F238E27FC236}">
                  <a16:creationId xmlns:a16="http://schemas.microsoft.com/office/drawing/2014/main" id="{0C849C79-AD57-4624-8FC9-E93D5F9A5399}"/>
                </a:ext>
              </a:extLst>
            </p:cNvPr>
            <p:cNvSpPr/>
            <p:nvPr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ṧ1îďè">
              <a:extLst>
                <a:ext uri="{FF2B5EF4-FFF2-40B4-BE49-F238E27FC236}">
                  <a16:creationId xmlns:a16="http://schemas.microsoft.com/office/drawing/2014/main" id="{634C3D5D-17F6-45A0-92B8-CAC7195E45CF}"/>
                </a:ext>
              </a:extLst>
            </p:cNvPr>
            <p:cNvSpPr/>
            <p:nvPr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ṥlidê">
              <a:extLst>
                <a:ext uri="{FF2B5EF4-FFF2-40B4-BE49-F238E27FC236}">
                  <a16:creationId xmlns:a16="http://schemas.microsoft.com/office/drawing/2014/main" id="{491ADA7D-8D98-49DB-A98F-7B94E6DB47EB}"/>
                </a:ext>
              </a:extLst>
            </p:cNvPr>
            <p:cNvSpPr/>
            <p:nvPr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Sḷiďé">
              <a:extLst>
                <a:ext uri="{FF2B5EF4-FFF2-40B4-BE49-F238E27FC236}">
                  <a16:creationId xmlns:a16="http://schemas.microsoft.com/office/drawing/2014/main" id="{6876BA29-6378-431B-9AF6-77FE42AAE8A3}"/>
                </a:ext>
              </a:extLst>
            </p:cNvPr>
            <p:cNvSpPr/>
            <p:nvPr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şḻiḑè">
              <a:extLst>
                <a:ext uri="{FF2B5EF4-FFF2-40B4-BE49-F238E27FC236}">
                  <a16:creationId xmlns:a16="http://schemas.microsoft.com/office/drawing/2014/main" id="{7828DEFD-1711-40BD-8EAF-565562DF1A3F}"/>
                </a:ext>
              </a:extLst>
            </p:cNvPr>
            <p:cNvSpPr/>
            <p:nvPr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ľíḓê">
              <a:extLst>
                <a:ext uri="{FF2B5EF4-FFF2-40B4-BE49-F238E27FC236}">
                  <a16:creationId xmlns:a16="http://schemas.microsoft.com/office/drawing/2014/main" id="{0A856DB7-FBC3-48C4-AB20-A805ED6CD719}"/>
                </a:ext>
              </a:extLst>
            </p:cNvPr>
            <p:cNvSpPr/>
            <p:nvPr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ŝḻíḑê">
              <a:extLst>
                <a:ext uri="{FF2B5EF4-FFF2-40B4-BE49-F238E27FC236}">
                  <a16:creationId xmlns:a16="http://schemas.microsoft.com/office/drawing/2014/main" id="{70C604CF-9369-4D88-BB40-E9F1EE8FF612}"/>
                </a:ext>
              </a:extLst>
            </p:cNvPr>
            <p:cNvSpPr/>
            <p:nvPr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šḻíḑé">
              <a:extLst>
                <a:ext uri="{FF2B5EF4-FFF2-40B4-BE49-F238E27FC236}">
                  <a16:creationId xmlns:a16="http://schemas.microsoft.com/office/drawing/2014/main" id="{0C878D92-1335-4410-8637-AAFEB91CB8DB}"/>
                </a:ext>
              </a:extLst>
            </p:cNvPr>
            <p:cNvSpPr/>
            <p:nvPr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iďe">
              <a:extLst>
                <a:ext uri="{FF2B5EF4-FFF2-40B4-BE49-F238E27FC236}">
                  <a16:creationId xmlns:a16="http://schemas.microsoft.com/office/drawing/2014/main" id="{F1C89C40-A1F6-48B3-9062-E45F5B2552B6}"/>
                </a:ext>
              </a:extLst>
            </p:cNvPr>
            <p:cNvSpPr/>
            <p:nvPr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ṣľïḋè">
              <a:extLst>
                <a:ext uri="{FF2B5EF4-FFF2-40B4-BE49-F238E27FC236}">
                  <a16:creationId xmlns:a16="http://schemas.microsoft.com/office/drawing/2014/main" id="{9B0CC483-3804-4777-9A78-1638CD8190E8}"/>
                </a:ext>
              </a:extLst>
            </p:cNvPr>
            <p:cNvSpPr/>
            <p:nvPr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ṩlîďé">
              <a:extLst>
                <a:ext uri="{FF2B5EF4-FFF2-40B4-BE49-F238E27FC236}">
                  <a16:creationId xmlns:a16="http://schemas.microsoft.com/office/drawing/2014/main" id="{15F025B7-930D-4B3B-B17B-F8228B6D8F17}"/>
                </a:ext>
              </a:extLst>
            </p:cNvPr>
            <p:cNvSpPr/>
            <p:nvPr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ṣḻíḑè">
              <a:extLst>
                <a:ext uri="{FF2B5EF4-FFF2-40B4-BE49-F238E27FC236}">
                  <a16:creationId xmlns:a16="http://schemas.microsoft.com/office/drawing/2014/main" id="{418E780E-5D9B-428B-9205-C8763F2CD4A4}"/>
                </a:ext>
              </a:extLst>
            </p:cNvPr>
            <p:cNvSpPr/>
            <p:nvPr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ľïḍe">
              <a:extLst>
                <a:ext uri="{FF2B5EF4-FFF2-40B4-BE49-F238E27FC236}">
                  <a16:creationId xmlns:a16="http://schemas.microsoft.com/office/drawing/2014/main" id="{70506E8F-75A6-4F42-9CF2-138EC9F83155}"/>
                </a:ext>
              </a:extLst>
            </p:cNvPr>
            <p:cNvSpPr/>
            <p:nvPr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$ľiḑe">
              <a:extLst>
                <a:ext uri="{FF2B5EF4-FFF2-40B4-BE49-F238E27FC236}">
                  <a16:creationId xmlns:a16="http://schemas.microsoft.com/office/drawing/2014/main" id="{F41D17C2-CC70-48EF-A14C-619690E36F65}"/>
                </a:ext>
              </a:extLst>
            </p:cNvPr>
            <p:cNvSpPr/>
            <p:nvPr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ṣliḓe">
              <a:extLst>
                <a:ext uri="{FF2B5EF4-FFF2-40B4-BE49-F238E27FC236}">
                  <a16:creationId xmlns:a16="http://schemas.microsoft.com/office/drawing/2014/main" id="{6CA4A25C-DA76-46EE-B29B-2D5395C92189}"/>
                </a:ext>
              </a:extLst>
            </p:cNvPr>
            <p:cNvSpPr/>
            <p:nvPr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ľîďe">
              <a:extLst>
                <a:ext uri="{FF2B5EF4-FFF2-40B4-BE49-F238E27FC236}">
                  <a16:creationId xmlns:a16="http://schemas.microsoft.com/office/drawing/2014/main" id="{F0F7EBDE-77A9-4236-9891-CABC1A207E1B}"/>
                </a:ext>
              </a:extLst>
            </p:cNvPr>
            <p:cNvSpPr/>
            <p:nvPr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ḻiḍê">
              <a:extLst>
                <a:ext uri="{FF2B5EF4-FFF2-40B4-BE49-F238E27FC236}">
                  <a16:creationId xmlns:a16="http://schemas.microsoft.com/office/drawing/2014/main" id="{BD564028-D85D-4B47-B14B-3F649E435E85}"/>
                </a:ext>
              </a:extLst>
            </p:cNvPr>
            <p:cNvSpPr/>
            <p:nvPr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śḻïdé">
              <a:extLst>
                <a:ext uri="{FF2B5EF4-FFF2-40B4-BE49-F238E27FC236}">
                  <a16:creationId xmlns:a16="http://schemas.microsoft.com/office/drawing/2014/main" id="{DE34C276-1DD3-4FFE-8F25-168307EBE147}"/>
                </a:ext>
              </a:extLst>
            </p:cNvPr>
            <p:cNvSpPr/>
            <p:nvPr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ŝ1íde">
              <a:extLst>
                <a:ext uri="{FF2B5EF4-FFF2-40B4-BE49-F238E27FC236}">
                  <a16:creationId xmlns:a16="http://schemas.microsoft.com/office/drawing/2014/main" id="{F0C16541-AC21-4BB2-A222-2C87F78921AC}"/>
                </a:ext>
              </a:extLst>
            </p:cNvPr>
            <p:cNvSpPr/>
            <p:nvPr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ḻiḑè">
              <a:extLst>
                <a:ext uri="{FF2B5EF4-FFF2-40B4-BE49-F238E27FC236}">
                  <a16:creationId xmlns:a16="http://schemas.microsoft.com/office/drawing/2014/main" id="{DE3607C6-B30C-4083-9926-F70456800EB0}"/>
                </a:ext>
              </a:extLst>
            </p:cNvPr>
            <p:cNvSpPr/>
            <p:nvPr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ḷïďê">
              <a:extLst>
                <a:ext uri="{FF2B5EF4-FFF2-40B4-BE49-F238E27FC236}">
                  <a16:creationId xmlns:a16="http://schemas.microsoft.com/office/drawing/2014/main" id="{73E72D31-A216-4214-9097-45C9B2926378}"/>
                </a:ext>
              </a:extLst>
            </p:cNvPr>
            <p:cNvSpPr/>
            <p:nvPr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ľidé">
              <a:extLst>
                <a:ext uri="{FF2B5EF4-FFF2-40B4-BE49-F238E27FC236}">
                  <a16:creationId xmlns:a16="http://schemas.microsoft.com/office/drawing/2014/main" id="{4F6B71D7-3380-4EEB-9789-38A439A9F7DC}"/>
                </a:ext>
              </a:extLst>
            </p:cNvPr>
            <p:cNvSpPr/>
            <p:nvPr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ṣḷîḋe">
              <a:extLst>
                <a:ext uri="{FF2B5EF4-FFF2-40B4-BE49-F238E27FC236}">
                  <a16:creationId xmlns:a16="http://schemas.microsoft.com/office/drawing/2014/main" id="{03E771C5-FBC7-4500-B28A-F5DD7A7FD18B}"/>
                </a:ext>
              </a:extLst>
            </p:cNvPr>
            <p:cNvSpPr/>
            <p:nvPr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ṡļïḍe">
              <a:extLst>
                <a:ext uri="{FF2B5EF4-FFF2-40B4-BE49-F238E27FC236}">
                  <a16:creationId xmlns:a16="http://schemas.microsoft.com/office/drawing/2014/main" id="{ED64724C-2D8D-4EEB-B787-ED684E5A5E37}"/>
                </a:ext>
              </a:extLst>
            </p:cNvPr>
            <p:cNvSpPr/>
            <p:nvPr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$ļíḑé">
              <a:extLst>
                <a:ext uri="{FF2B5EF4-FFF2-40B4-BE49-F238E27FC236}">
                  <a16:creationId xmlns:a16="http://schemas.microsoft.com/office/drawing/2014/main" id="{B26C4FC0-69EA-448A-A06C-08C6A056594E}"/>
                </a:ext>
              </a:extLst>
            </p:cNvPr>
            <p:cNvSpPr/>
            <p:nvPr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ṥľîďé">
              <a:extLst>
                <a:ext uri="{FF2B5EF4-FFF2-40B4-BE49-F238E27FC236}">
                  <a16:creationId xmlns:a16="http://schemas.microsoft.com/office/drawing/2014/main" id="{6CECDC18-7787-4E21-A344-BD34D96D01DD}"/>
                </a:ext>
              </a:extLst>
            </p:cNvPr>
            <p:cNvSpPr/>
            <p:nvPr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Sľïḓê">
              <a:extLst>
                <a:ext uri="{FF2B5EF4-FFF2-40B4-BE49-F238E27FC236}">
                  <a16:creationId xmlns:a16="http://schemas.microsoft.com/office/drawing/2014/main" id="{6B97F1C9-7505-4B54-A000-0061C554290B}"/>
                </a:ext>
              </a:extLst>
            </p:cNvPr>
            <p:cNvSpPr/>
            <p:nvPr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ṣļîďè">
              <a:extLst>
                <a:ext uri="{FF2B5EF4-FFF2-40B4-BE49-F238E27FC236}">
                  <a16:creationId xmlns:a16="http://schemas.microsoft.com/office/drawing/2014/main" id="{68185C13-B17E-47AF-A12E-7DB197EF3E2E}"/>
                </a:ext>
              </a:extLst>
            </p:cNvPr>
            <p:cNvSpPr/>
            <p:nvPr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ṡḻîďe">
              <a:extLst>
                <a:ext uri="{FF2B5EF4-FFF2-40B4-BE49-F238E27FC236}">
                  <a16:creationId xmlns:a16="http://schemas.microsoft.com/office/drawing/2014/main" id="{67F8CA5F-379F-47E1-9B8E-4575501149C5}"/>
                </a:ext>
              </a:extLst>
            </p:cNvPr>
            <p:cNvSpPr/>
            <p:nvPr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ṥľîḓé">
              <a:extLst>
                <a:ext uri="{FF2B5EF4-FFF2-40B4-BE49-F238E27FC236}">
                  <a16:creationId xmlns:a16="http://schemas.microsoft.com/office/drawing/2014/main" id="{943EB168-67DC-4349-900A-78D2DA22312B}"/>
                </a:ext>
              </a:extLst>
            </p:cNvPr>
            <p:cNvSpPr/>
            <p:nvPr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ḷïďé">
              <a:extLst>
                <a:ext uri="{FF2B5EF4-FFF2-40B4-BE49-F238E27FC236}">
                  <a16:creationId xmlns:a16="http://schemas.microsoft.com/office/drawing/2014/main" id="{7DD6478C-0C0F-44F8-8BB4-A7C2C255BDAE}"/>
                </a:ext>
              </a:extLst>
            </p:cNvPr>
            <p:cNvSpPr/>
            <p:nvPr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ṧḷiḍe">
              <a:extLst>
                <a:ext uri="{FF2B5EF4-FFF2-40B4-BE49-F238E27FC236}">
                  <a16:creationId xmlns:a16="http://schemas.microsoft.com/office/drawing/2014/main" id="{14540B72-DDA6-4912-9694-1B66211C8D37}"/>
                </a:ext>
              </a:extLst>
            </p:cNvPr>
            <p:cNvSpPr/>
            <p:nvPr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śḷîḓê">
              <a:extLst>
                <a:ext uri="{FF2B5EF4-FFF2-40B4-BE49-F238E27FC236}">
                  <a16:creationId xmlns:a16="http://schemas.microsoft.com/office/drawing/2014/main" id="{D76755B5-D324-4BAA-A317-49D880F3143E}"/>
                </a:ext>
              </a:extLst>
            </p:cNvPr>
            <p:cNvSpPr/>
            <p:nvPr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lide">
              <a:extLst>
                <a:ext uri="{FF2B5EF4-FFF2-40B4-BE49-F238E27FC236}">
                  <a16:creationId xmlns:a16="http://schemas.microsoft.com/office/drawing/2014/main" id="{ABABAE4C-61D5-437A-A538-FCB330547A07}"/>
                </a:ext>
              </a:extLst>
            </p:cNvPr>
            <p:cNvSpPr/>
            <p:nvPr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ṥļíḓè">
              <a:extLst>
                <a:ext uri="{FF2B5EF4-FFF2-40B4-BE49-F238E27FC236}">
                  <a16:creationId xmlns:a16="http://schemas.microsoft.com/office/drawing/2014/main" id="{EEB6F9DC-A3FE-4BF5-AD98-722EBF9ABA25}"/>
                </a:ext>
              </a:extLst>
            </p:cNvPr>
            <p:cNvSpPr/>
            <p:nvPr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ṡlïḑe">
              <a:extLst>
                <a:ext uri="{FF2B5EF4-FFF2-40B4-BE49-F238E27FC236}">
                  <a16:creationId xmlns:a16="http://schemas.microsoft.com/office/drawing/2014/main" id="{279424C7-E4CF-4EA9-AEFB-C70A2382202A}"/>
                </a:ext>
              </a:extLst>
            </p:cNvPr>
            <p:cNvSpPr/>
            <p:nvPr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$ļïḑe">
              <a:extLst>
                <a:ext uri="{FF2B5EF4-FFF2-40B4-BE49-F238E27FC236}">
                  <a16:creationId xmlns:a16="http://schemas.microsoft.com/office/drawing/2014/main" id="{30F4B9C0-8FB2-49E7-86AC-911764B2978F}"/>
                </a:ext>
              </a:extLst>
            </p:cNvPr>
            <p:cNvSpPr/>
            <p:nvPr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sḻïďé">
              <a:extLst>
                <a:ext uri="{FF2B5EF4-FFF2-40B4-BE49-F238E27FC236}">
                  <a16:creationId xmlns:a16="http://schemas.microsoft.com/office/drawing/2014/main" id="{3BC563B2-B560-49F7-A014-9B6E8383F9FA}"/>
                </a:ext>
              </a:extLst>
            </p:cNvPr>
            <p:cNvSpPr/>
            <p:nvPr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sḻîdè">
              <a:extLst>
                <a:ext uri="{FF2B5EF4-FFF2-40B4-BE49-F238E27FC236}">
                  <a16:creationId xmlns:a16="http://schemas.microsoft.com/office/drawing/2014/main" id="{BE031590-4062-43CD-8011-A227BC91BF16}"/>
                </a:ext>
              </a:extLst>
            </p:cNvPr>
            <p:cNvSpPr/>
            <p:nvPr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$ļíḋè">
              <a:extLst>
                <a:ext uri="{FF2B5EF4-FFF2-40B4-BE49-F238E27FC236}">
                  <a16:creationId xmlns:a16="http://schemas.microsoft.com/office/drawing/2014/main" id="{7B55D6A3-2CAD-4F52-AA97-A7A48E1D03F2}"/>
                </a:ext>
              </a:extLst>
            </p:cNvPr>
            <p:cNvSpPr/>
            <p:nvPr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ṧ1îḓe">
              <a:extLst>
                <a:ext uri="{FF2B5EF4-FFF2-40B4-BE49-F238E27FC236}">
                  <a16:creationId xmlns:a16="http://schemas.microsoft.com/office/drawing/2014/main" id="{A7B46C47-FEA0-466A-BB55-7B5857B211CF}"/>
                </a:ext>
              </a:extLst>
            </p:cNvPr>
            <p:cNvSpPr/>
            <p:nvPr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ïşḷîḑè">
              <a:extLst>
                <a:ext uri="{FF2B5EF4-FFF2-40B4-BE49-F238E27FC236}">
                  <a16:creationId xmlns:a16="http://schemas.microsoft.com/office/drawing/2014/main" id="{908CB96D-6351-43FC-A1A9-6017FB1674A9}"/>
                </a:ext>
              </a:extLst>
            </p:cNvPr>
            <p:cNvSpPr/>
            <p:nvPr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iṣḷiḑê">
              <a:extLst>
                <a:ext uri="{FF2B5EF4-FFF2-40B4-BE49-F238E27FC236}">
                  <a16:creationId xmlns:a16="http://schemas.microsoft.com/office/drawing/2014/main" id="{DF075A96-4103-4298-910B-38595981219F}"/>
                </a:ext>
              </a:extLst>
            </p:cNvPr>
            <p:cNvSpPr/>
            <p:nvPr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ṧļïďé">
              <a:extLst>
                <a:ext uri="{FF2B5EF4-FFF2-40B4-BE49-F238E27FC236}">
                  <a16:creationId xmlns:a16="http://schemas.microsoft.com/office/drawing/2014/main" id="{444C53FB-D736-4F8B-B54A-721CE9762410}"/>
                </a:ext>
              </a:extLst>
            </p:cNvPr>
            <p:cNvSpPr/>
            <p:nvPr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ṧlïḍè">
              <a:extLst>
                <a:ext uri="{FF2B5EF4-FFF2-40B4-BE49-F238E27FC236}">
                  <a16:creationId xmlns:a16="http://schemas.microsoft.com/office/drawing/2014/main" id="{50C1CD04-40CA-4ACE-A26C-C0FA52FBA25E}"/>
                </a:ext>
              </a:extLst>
            </p:cNvPr>
            <p:cNvSpPr/>
            <p:nvPr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ŝḻiďê">
              <a:extLst>
                <a:ext uri="{FF2B5EF4-FFF2-40B4-BE49-F238E27FC236}">
                  <a16:creationId xmlns:a16="http://schemas.microsoft.com/office/drawing/2014/main" id="{FDE1DFB5-9C1E-40DA-88FE-263DC74431E6}"/>
                </a:ext>
              </a:extLst>
            </p:cNvPr>
            <p:cNvSpPr/>
            <p:nvPr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sľïḓê">
              <a:extLst>
                <a:ext uri="{FF2B5EF4-FFF2-40B4-BE49-F238E27FC236}">
                  <a16:creationId xmlns:a16="http://schemas.microsoft.com/office/drawing/2014/main" id="{C18F7BFE-8FF7-4ECD-B271-DD420BEF5A6F}"/>
                </a:ext>
              </a:extLst>
            </p:cNvPr>
            <p:cNvSpPr/>
            <p:nvPr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ṧļíḍé">
              <a:extLst>
                <a:ext uri="{FF2B5EF4-FFF2-40B4-BE49-F238E27FC236}">
                  <a16:creationId xmlns:a16="http://schemas.microsoft.com/office/drawing/2014/main" id="{0370E0E8-E406-44C4-BC44-7040EF9CC701}"/>
                </a:ext>
              </a:extLst>
            </p:cNvPr>
            <p:cNvSpPr/>
            <p:nvPr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ṡļîdè">
              <a:extLst>
                <a:ext uri="{FF2B5EF4-FFF2-40B4-BE49-F238E27FC236}">
                  <a16:creationId xmlns:a16="http://schemas.microsoft.com/office/drawing/2014/main" id="{7B87ABFA-04FF-4ADC-B28C-CD21721B5CFE}"/>
                </a:ext>
              </a:extLst>
            </p:cNvPr>
            <p:cNvSpPr/>
            <p:nvPr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ïSḻîdê">
              <a:extLst>
                <a:ext uri="{FF2B5EF4-FFF2-40B4-BE49-F238E27FC236}">
                  <a16:creationId xmlns:a16="http://schemas.microsoft.com/office/drawing/2014/main" id="{521F9104-0D99-43EF-B8FC-B629E6098552}"/>
                </a:ext>
              </a:extLst>
            </p:cNvPr>
            <p:cNvSpPr/>
            <p:nvPr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$ľíḋê">
              <a:extLst>
                <a:ext uri="{FF2B5EF4-FFF2-40B4-BE49-F238E27FC236}">
                  <a16:creationId xmlns:a16="http://schemas.microsoft.com/office/drawing/2014/main" id="{D9D91BEB-DBD2-4CDC-B79E-30DB3EDFE4A4}"/>
                </a:ext>
              </a:extLst>
            </p:cNvPr>
            <p:cNvSpPr/>
            <p:nvPr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ļïďé">
              <a:extLst>
                <a:ext uri="{FF2B5EF4-FFF2-40B4-BE49-F238E27FC236}">
                  <a16:creationId xmlns:a16="http://schemas.microsoft.com/office/drawing/2014/main" id="{C0837A63-67F0-4912-8474-5032A491255D}"/>
                </a:ext>
              </a:extLst>
            </p:cNvPr>
            <p:cNvSpPr/>
            <p:nvPr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ṥ1îďe">
              <a:extLst>
                <a:ext uri="{FF2B5EF4-FFF2-40B4-BE49-F238E27FC236}">
                  <a16:creationId xmlns:a16="http://schemas.microsoft.com/office/drawing/2014/main" id="{7F8E3EAC-BBF5-4B30-AB9A-4C6589DDDA1C}"/>
                </a:ext>
              </a:extLst>
            </p:cNvPr>
            <p:cNvSpPr/>
            <p:nvPr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lïde">
              <a:extLst>
                <a:ext uri="{FF2B5EF4-FFF2-40B4-BE49-F238E27FC236}">
                  <a16:creationId xmlns:a16="http://schemas.microsoft.com/office/drawing/2014/main" id="{8AA10730-CC16-47E5-A094-3778109F1C43}"/>
                </a:ext>
              </a:extLst>
            </p:cNvPr>
            <p:cNvSpPr/>
            <p:nvPr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ṧļîḋê">
              <a:extLst>
                <a:ext uri="{FF2B5EF4-FFF2-40B4-BE49-F238E27FC236}">
                  <a16:creationId xmlns:a16="http://schemas.microsoft.com/office/drawing/2014/main" id="{4967D12F-FF1E-497B-B125-B17E97B037C3}"/>
                </a:ext>
              </a:extLst>
            </p:cNvPr>
            <p:cNvSpPr/>
            <p:nvPr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ṣḻídé">
              <a:extLst>
                <a:ext uri="{FF2B5EF4-FFF2-40B4-BE49-F238E27FC236}">
                  <a16:creationId xmlns:a16="http://schemas.microsoft.com/office/drawing/2014/main" id="{068C4ABE-DEB4-4FE4-8841-1AC4301116E0}"/>
                </a:ext>
              </a:extLst>
            </p:cNvPr>
            <p:cNvSpPr/>
            <p:nvPr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ṣľïďé">
              <a:extLst>
                <a:ext uri="{FF2B5EF4-FFF2-40B4-BE49-F238E27FC236}">
                  <a16:creationId xmlns:a16="http://schemas.microsoft.com/office/drawing/2014/main" id="{E3F73A3B-F5A2-4A62-A1F7-7C84560AD1B9}"/>
                </a:ext>
              </a:extLst>
            </p:cNvPr>
            <p:cNvSpPr/>
            <p:nvPr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ṧļidé">
              <a:extLst>
                <a:ext uri="{FF2B5EF4-FFF2-40B4-BE49-F238E27FC236}">
                  <a16:creationId xmlns:a16="http://schemas.microsoft.com/office/drawing/2014/main" id="{CF2724D6-5FE0-4F1A-A7E4-082607E944AC}"/>
                </a:ext>
              </a:extLst>
            </p:cNvPr>
            <p:cNvSpPr/>
            <p:nvPr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íś1ïḑe">
              <a:extLst>
                <a:ext uri="{FF2B5EF4-FFF2-40B4-BE49-F238E27FC236}">
                  <a16:creationId xmlns:a16="http://schemas.microsoft.com/office/drawing/2014/main" id="{401CF3DF-0B74-47A7-BE9B-30176D5EEFC9}"/>
                </a:ext>
              </a:extLst>
            </p:cNvPr>
            <p:cNvSpPr/>
            <p:nvPr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Slíḑè">
              <a:extLst>
                <a:ext uri="{FF2B5EF4-FFF2-40B4-BE49-F238E27FC236}">
                  <a16:creationId xmlns:a16="http://schemas.microsoft.com/office/drawing/2014/main" id="{0830B337-F0FD-436E-907F-DAA03F78F851}"/>
                </a:ext>
              </a:extLst>
            </p:cNvPr>
            <p:cNvSpPr/>
            <p:nvPr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şļîde">
              <a:extLst>
                <a:ext uri="{FF2B5EF4-FFF2-40B4-BE49-F238E27FC236}">
                  <a16:creationId xmlns:a16="http://schemas.microsoft.com/office/drawing/2014/main" id="{A61091CA-70DC-4BB8-9A5F-81C10C58419E}"/>
                </a:ext>
              </a:extLst>
            </p:cNvPr>
            <p:cNvSpPr/>
            <p:nvPr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sļídè">
              <a:extLst>
                <a:ext uri="{FF2B5EF4-FFF2-40B4-BE49-F238E27FC236}">
                  <a16:creationId xmlns:a16="http://schemas.microsoft.com/office/drawing/2014/main" id="{9B610AB0-210B-46B6-B43A-BDEDE0ECCEB8}"/>
                </a:ext>
              </a:extLst>
            </p:cNvPr>
            <p:cNvSpPr/>
            <p:nvPr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Sḻîďe">
              <a:extLst>
                <a:ext uri="{FF2B5EF4-FFF2-40B4-BE49-F238E27FC236}">
                  <a16:creationId xmlns:a16="http://schemas.microsoft.com/office/drawing/2014/main" id="{A647BF71-66A0-46B6-941E-B6E113E38429}"/>
                </a:ext>
              </a:extLst>
            </p:cNvPr>
            <p:cNvSpPr/>
            <p:nvPr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îŝḷide">
              <a:extLst>
                <a:ext uri="{FF2B5EF4-FFF2-40B4-BE49-F238E27FC236}">
                  <a16:creationId xmlns:a16="http://schemas.microsoft.com/office/drawing/2014/main" id="{22B70C01-1535-4657-8037-848183B44E1F}"/>
                </a:ext>
              </a:extLst>
            </p:cNvPr>
            <p:cNvSpPr/>
            <p:nvPr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ḻïḓê">
              <a:extLst>
                <a:ext uri="{FF2B5EF4-FFF2-40B4-BE49-F238E27FC236}">
                  <a16:creationId xmlns:a16="http://schemas.microsoft.com/office/drawing/2014/main" id="{F099BA6C-36A7-4585-A232-478BADFFC46C}"/>
                </a:ext>
              </a:extLst>
            </p:cNvPr>
            <p:cNvSpPr/>
            <p:nvPr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s1iḑe">
              <a:extLst>
                <a:ext uri="{FF2B5EF4-FFF2-40B4-BE49-F238E27FC236}">
                  <a16:creationId xmlns:a16="http://schemas.microsoft.com/office/drawing/2014/main" id="{87E503B2-6053-4D9B-9FBF-7FA3D11D2230}"/>
                </a:ext>
              </a:extLst>
            </p:cNvPr>
            <p:cNvSpPr/>
            <p:nvPr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$ḷíḑê">
              <a:extLst>
                <a:ext uri="{FF2B5EF4-FFF2-40B4-BE49-F238E27FC236}">
                  <a16:creationId xmlns:a16="http://schemas.microsoft.com/office/drawing/2014/main" id="{EB9C055D-0503-4C34-A462-9D2EEE27AEB0}"/>
                </a:ext>
              </a:extLst>
            </p:cNvPr>
            <p:cNvSpPr/>
            <p:nvPr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Slïḋé">
              <a:extLst>
                <a:ext uri="{FF2B5EF4-FFF2-40B4-BE49-F238E27FC236}">
                  <a16:creationId xmlns:a16="http://schemas.microsoft.com/office/drawing/2014/main" id="{7F2AE01E-676E-4C2B-8BCC-47173C40DA32}"/>
                </a:ext>
              </a:extLst>
            </p:cNvPr>
            <p:cNvSpPr/>
            <p:nvPr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şliďê">
              <a:extLst>
                <a:ext uri="{FF2B5EF4-FFF2-40B4-BE49-F238E27FC236}">
                  <a16:creationId xmlns:a16="http://schemas.microsoft.com/office/drawing/2014/main" id="{9807AC4A-F945-452A-9C30-90E4F8381E75}"/>
                </a:ext>
              </a:extLst>
            </p:cNvPr>
            <p:cNvSpPr/>
            <p:nvPr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$ḷîďe">
              <a:extLst>
                <a:ext uri="{FF2B5EF4-FFF2-40B4-BE49-F238E27FC236}">
                  <a16:creationId xmlns:a16="http://schemas.microsoft.com/office/drawing/2014/main" id="{9E1AAFE2-2B42-4FC0-9968-A35F1554507A}"/>
                </a:ext>
              </a:extLst>
            </p:cNvPr>
            <p:cNvSpPr/>
            <p:nvPr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íŝľîďê">
              <a:extLst>
                <a:ext uri="{FF2B5EF4-FFF2-40B4-BE49-F238E27FC236}">
                  <a16:creationId xmlns:a16="http://schemas.microsoft.com/office/drawing/2014/main" id="{94ED3140-CBC5-4DCD-BE7A-5DC8CA50F509}"/>
                </a:ext>
              </a:extLst>
            </p:cNvPr>
            <p:cNvSpPr/>
            <p:nvPr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ṥľïḑé">
              <a:extLst>
                <a:ext uri="{FF2B5EF4-FFF2-40B4-BE49-F238E27FC236}">
                  <a16:creationId xmlns:a16="http://schemas.microsoft.com/office/drawing/2014/main" id="{32DB4F70-96FA-436F-AE94-004D7F2BE473}"/>
                </a:ext>
              </a:extLst>
            </p:cNvPr>
            <p:cNvSpPr/>
            <p:nvPr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í$lïďe">
              <a:extLst>
                <a:ext uri="{FF2B5EF4-FFF2-40B4-BE49-F238E27FC236}">
                  <a16:creationId xmlns:a16="http://schemas.microsoft.com/office/drawing/2014/main" id="{484CCCDA-D1C8-4425-ACCA-668E4C45F9CE}"/>
                </a:ext>
              </a:extLst>
            </p:cNvPr>
            <p:cNvSpPr/>
            <p:nvPr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Sḷíḑê">
              <a:extLst>
                <a:ext uri="{FF2B5EF4-FFF2-40B4-BE49-F238E27FC236}">
                  <a16:creationId xmlns:a16="http://schemas.microsoft.com/office/drawing/2014/main" id="{EB18AB3F-7858-430B-8393-F02CD571EBAE}"/>
                </a:ext>
              </a:extLst>
            </p:cNvPr>
            <p:cNvSpPr/>
            <p:nvPr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ïṡlíḋè">
              <a:extLst>
                <a:ext uri="{FF2B5EF4-FFF2-40B4-BE49-F238E27FC236}">
                  <a16:creationId xmlns:a16="http://schemas.microsoft.com/office/drawing/2014/main" id="{7A986656-AE6C-407F-BEE5-A8C328474B59}"/>
                </a:ext>
              </a:extLst>
            </p:cNvPr>
            <p:cNvSpPr/>
            <p:nvPr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îdê">
              <a:extLst>
                <a:ext uri="{FF2B5EF4-FFF2-40B4-BE49-F238E27FC236}">
                  <a16:creationId xmlns:a16="http://schemas.microsoft.com/office/drawing/2014/main" id="{2CE167E1-D3FD-4FC3-B994-75D6B2B2776D}"/>
                </a:ext>
              </a:extLst>
            </p:cNvPr>
            <p:cNvSpPr/>
            <p:nvPr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ṩ1íḑê">
              <a:extLst>
                <a:ext uri="{FF2B5EF4-FFF2-40B4-BE49-F238E27FC236}">
                  <a16:creationId xmlns:a16="http://schemas.microsoft.com/office/drawing/2014/main" id="{3606409F-8680-4236-8D60-6140EC1A977E}"/>
                </a:ext>
              </a:extLst>
            </p:cNvPr>
            <p:cNvSpPr/>
            <p:nvPr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$ľîḑé">
              <a:extLst>
                <a:ext uri="{FF2B5EF4-FFF2-40B4-BE49-F238E27FC236}">
                  <a16:creationId xmlns:a16="http://schemas.microsoft.com/office/drawing/2014/main" id="{F9F39FA8-766D-4FBF-947A-C259E033173B}"/>
                </a:ext>
              </a:extLst>
            </p:cNvPr>
            <p:cNvSpPr/>
            <p:nvPr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îṧlîḓê">
              <a:extLst>
                <a:ext uri="{FF2B5EF4-FFF2-40B4-BE49-F238E27FC236}">
                  <a16:creationId xmlns:a16="http://schemas.microsoft.com/office/drawing/2014/main" id="{9D1E2430-2AA9-453E-A4A2-748A2EDA3E9C}"/>
                </a:ext>
              </a:extLst>
            </p:cNvPr>
            <p:cNvSpPr/>
            <p:nvPr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ş1îḓé">
              <a:extLst>
                <a:ext uri="{FF2B5EF4-FFF2-40B4-BE49-F238E27FC236}">
                  <a16:creationId xmlns:a16="http://schemas.microsoft.com/office/drawing/2014/main" id="{9060DA09-23EE-4895-958A-B384AF6CFF7E}"/>
                </a:ext>
              </a:extLst>
            </p:cNvPr>
            <p:cNvSpPr/>
            <p:nvPr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šlïḓe">
              <a:extLst>
                <a:ext uri="{FF2B5EF4-FFF2-40B4-BE49-F238E27FC236}">
                  <a16:creationId xmlns:a16="http://schemas.microsoft.com/office/drawing/2014/main" id="{B78EB91F-1A05-4F87-8B6A-9CA29C530C06}"/>
                </a:ext>
              </a:extLst>
            </p:cNvPr>
            <p:cNvSpPr/>
            <p:nvPr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ṧlíḍè">
              <a:extLst>
                <a:ext uri="{FF2B5EF4-FFF2-40B4-BE49-F238E27FC236}">
                  <a16:creationId xmlns:a16="http://schemas.microsoft.com/office/drawing/2014/main" id="{8DEC0A8C-538F-4254-80BB-1DA3361538B7}"/>
                </a:ext>
              </a:extLst>
            </p:cNvPr>
            <p:cNvSpPr/>
            <p:nvPr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ṥľïdè">
              <a:extLst>
                <a:ext uri="{FF2B5EF4-FFF2-40B4-BE49-F238E27FC236}">
                  <a16:creationId xmlns:a16="http://schemas.microsoft.com/office/drawing/2014/main" id="{1E673C1B-D3FB-44C4-85D3-F2FD225849E5}"/>
                </a:ext>
              </a:extLst>
            </p:cNvPr>
            <p:cNvSpPr/>
            <p:nvPr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í$ḻîḓé">
              <a:extLst>
                <a:ext uri="{FF2B5EF4-FFF2-40B4-BE49-F238E27FC236}">
                  <a16:creationId xmlns:a16="http://schemas.microsoft.com/office/drawing/2014/main" id="{4466AA92-B9C4-49A4-8735-D75712F90CB6}"/>
                </a:ext>
              </a:extLst>
            </p:cNvPr>
            <p:cNvSpPr/>
            <p:nvPr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ṩḷîḋe">
              <a:extLst>
                <a:ext uri="{FF2B5EF4-FFF2-40B4-BE49-F238E27FC236}">
                  <a16:creationId xmlns:a16="http://schemas.microsoft.com/office/drawing/2014/main" id="{90012AFA-7EB3-4E0C-80E6-8B752F842176}"/>
                </a:ext>
              </a:extLst>
            </p:cNvPr>
            <p:cNvSpPr/>
            <p:nvPr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ḷíḑé">
              <a:extLst>
                <a:ext uri="{FF2B5EF4-FFF2-40B4-BE49-F238E27FC236}">
                  <a16:creationId xmlns:a16="http://schemas.microsoft.com/office/drawing/2014/main" id="{E5CC7D9C-7D6D-474F-AD9D-29B5B995C2BB}"/>
                </a:ext>
              </a:extLst>
            </p:cNvPr>
            <p:cNvSpPr/>
            <p:nvPr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śľiḋé">
              <a:extLst>
                <a:ext uri="{FF2B5EF4-FFF2-40B4-BE49-F238E27FC236}">
                  <a16:creationId xmlns:a16="http://schemas.microsoft.com/office/drawing/2014/main" id="{49E343F0-5830-48FF-8874-34C0FEE3FAFA}"/>
                </a:ext>
              </a:extLst>
            </p:cNvPr>
            <p:cNvSpPr/>
            <p:nvPr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sľîḑe">
              <a:extLst>
                <a:ext uri="{FF2B5EF4-FFF2-40B4-BE49-F238E27FC236}">
                  <a16:creationId xmlns:a16="http://schemas.microsoft.com/office/drawing/2014/main" id="{1D8BC162-AF3B-4BF0-BD1D-45B501B8E037}"/>
                </a:ext>
              </a:extLst>
            </p:cNvPr>
            <p:cNvSpPr/>
            <p:nvPr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ḷîdé">
              <a:extLst>
                <a:ext uri="{FF2B5EF4-FFF2-40B4-BE49-F238E27FC236}">
                  <a16:creationId xmlns:a16="http://schemas.microsoft.com/office/drawing/2014/main" id="{FB2DF3E0-3629-4877-B74B-DDBF8FD72F6E}"/>
                </a:ext>
              </a:extLst>
            </p:cNvPr>
            <p:cNvSpPr/>
            <p:nvPr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s1îḓè">
              <a:extLst>
                <a:ext uri="{FF2B5EF4-FFF2-40B4-BE49-F238E27FC236}">
                  <a16:creationId xmlns:a16="http://schemas.microsoft.com/office/drawing/2014/main" id="{49CBFAFF-0F4C-4134-9DC3-F8BDE4F05953}"/>
                </a:ext>
              </a:extLst>
            </p:cNvPr>
            <p:cNvSpPr/>
            <p:nvPr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ṣľiḓè">
              <a:extLst>
                <a:ext uri="{FF2B5EF4-FFF2-40B4-BE49-F238E27FC236}">
                  <a16:creationId xmlns:a16="http://schemas.microsoft.com/office/drawing/2014/main" id="{D23C506D-86F5-4C6E-BB14-BDB624C7B92F}"/>
                </a:ext>
              </a:extLst>
            </p:cNvPr>
            <p:cNvSpPr/>
            <p:nvPr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ïṣ1ïḍê">
              <a:extLst>
                <a:ext uri="{FF2B5EF4-FFF2-40B4-BE49-F238E27FC236}">
                  <a16:creationId xmlns:a16="http://schemas.microsoft.com/office/drawing/2014/main" id="{29982BE5-156B-4992-A22D-39CB041A1D73}"/>
                </a:ext>
              </a:extLst>
            </p:cNvPr>
            <p:cNvSpPr/>
            <p:nvPr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$ḻidé">
              <a:extLst>
                <a:ext uri="{FF2B5EF4-FFF2-40B4-BE49-F238E27FC236}">
                  <a16:creationId xmlns:a16="http://schemas.microsoft.com/office/drawing/2014/main" id="{A2A8FBEA-E38A-43FF-81FD-BD8CA4102136}"/>
                </a:ext>
              </a:extLst>
            </p:cNvPr>
            <p:cNvSpPr/>
            <p:nvPr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ṥḷîḋê">
              <a:extLst>
                <a:ext uri="{FF2B5EF4-FFF2-40B4-BE49-F238E27FC236}">
                  <a16:creationId xmlns:a16="http://schemas.microsoft.com/office/drawing/2014/main" id="{BA072131-4C9E-4706-A90D-35BFDC0AD05D}"/>
                </a:ext>
              </a:extLst>
            </p:cNvPr>
            <p:cNvSpPr/>
            <p:nvPr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íşḻiḓè">
              <a:extLst>
                <a:ext uri="{FF2B5EF4-FFF2-40B4-BE49-F238E27FC236}">
                  <a16:creationId xmlns:a16="http://schemas.microsoft.com/office/drawing/2014/main" id="{9270257E-91C0-4301-A931-5951489E8F98}"/>
                </a:ext>
              </a:extLst>
            </p:cNvPr>
            <p:cNvSpPr/>
            <p:nvPr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šļïďé">
              <a:extLst>
                <a:ext uri="{FF2B5EF4-FFF2-40B4-BE49-F238E27FC236}">
                  <a16:creationId xmlns:a16="http://schemas.microsoft.com/office/drawing/2014/main" id="{9C64A241-F5A7-4455-96BF-EA2A8F718D0A}"/>
                </a:ext>
              </a:extLst>
            </p:cNvPr>
            <p:cNvSpPr/>
            <p:nvPr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íṩľïďe">
              <a:extLst>
                <a:ext uri="{FF2B5EF4-FFF2-40B4-BE49-F238E27FC236}">
                  <a16:creationId xmlns:a16="http://schemas.microsoft.com/office/drawing/2014/main" id="{7A27F1FE-7DCC-4D9A-9821-DA0DED38241D}"/>
                </a:ext>
              </a:extLst>
            </p:cNvPr>
            <p:cNvSpPr/>
            <p:nvPr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iṩḻïḑê">
              <a:extLst>
                <a:ext uri="{FF2B5EF4-FFF2-40B4-BE49-F238E27FC236}">
                  <a16:creationId xmlns:a16="http://schemas.microsoft.com/office/drawing/2014/main" id="{096D56E3-BAE4-43B9-BFD1-C5D2DCCD55A3}"/>
                </a:ext>
              </a:extLst>
            </p:cNvPr>
            <p:cNvSpPr/>
            <p:nvPr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ïṥḻîḑe">
              <a:extLst>
                <a:ext uri="{FF2B5EF4-FFF2-40B4-BE49-F238E27FC236}">
                  <a16:creationId xmlns:a16="http://schemas.microsoft.com/office/drawing/2014/main" id="{D247561A-A168-4407-AD33-2A3884A01C93}"/>
                </a:ext>
              </a:extLst>
            </p:cNvPr>
            <p:cNvSpPr/>
            <p:nvPr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ṧľîḓê">
              <a:extLst>
                <a:ext uri="{FF2B5EF4-FFF2-40B4-BE49-F238E27FC236}">
                  <a16:creationId xmlns:a16="http://schemas.microsoft.com/office/drawing/2014/main" id="{D6BAFE8A-703F-4E77-A21E-7EAD9E477502}"/>
                </a:ext>
              </a:extLst>
            </p:cNvPr>
            <p:cNvSpPr/>
            <p:nvPr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ṧḷîḋé">
              <a:extLst>
                <a:ext uri="{FF2B5EF4-FFF2-40B4-BE49-F238E27FC236}">
                  <a16:creationId xmlns:a16="http://schemas.microsoft.com/office/drawing/2014/main" id="{BC24AAF9-339F-4C78-9656-0801EA363268}"/>
                </a:ext>
              </a:extLst>
            </p:cNvPr>
            <p:cNvSpPr/>
            <p:nvPr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sľiďé">
              <a:extLst>
                <a:ext uri="{FF2B5EF4-FFF2-40B4-BE49-F238E27FC236}">
                  <a16:creationId xmlns:a16="http://schemas.microsoft.com/office/drawing/2014/main" id="{7236CFB1-8EEF-44F7-B649-716BB255229B}"/>
                </a:ext>
              </a:extLst>
            </p:cNvPr>
            <p:cNvSpPr/>
            <p:nvPr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í$ḷîḍê">
              <a:extLst>
                <a:ext uri="{FF2B5EF4-FFF2-40B4-BE49-F238E27FC236}">
                  <a16:creationId xmlns:a16="http://schemas.microsoft.com/office/drawing/2014/main" id="{75EEF28E-0E97-4EBA-8764-9B2FEA7C7635}"/>
                </a:ext>
              </a:extLst>
            </p:cNvPr>
            <p:cNvSpPr/>
            <p:nvPr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ṩľiḋe">
              <a:extLst>
                <a:ext uri="{FF2B5EF4-FFF2-40B4-BE49-F238E27FC236}">
                  <a16:creationId xmlns:a16="http://schemas.microsoft.com/office/drawing/2014/main" id="{1CCA2F46-6820-4E27-AF8E-234D744EA8E0}"/>
                </a:ext>
              </a:extLst>
            </p:cNvPr>
            <p:cNvSpPr/>
            <p:nvPr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Sľíḍe">
              <a:extLst>
                <a:ext uri="{FF2B5EF4-FFF2-40B4-BE49-F238E27FC236}">
                  <a16:creationId xmlns:a16="http://schemas.microsoft.com/office/drawing/2014/main" id="{776775C0-4539-470D-95FB-CA59021C34D3}"/>
                </a:ext>
              </a:extLst>
            </p:cNvPr>
            <p:cNvSpPr/>
            <p:nvPr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íŝḷîḍe">
              <a:extLst>
                <a:ext uri="{FF2B5EF4-FFF2-40B4-BE49-F238E27FC236}">
                  <a16:creationId xmlns:a16="http://schemas.microsoft.com/office/drawing/2014/main" id="{4531C9EB-335D-46DF-B414-53967CA9E5CC}"/>
                </a:ext>
              </a:extLst>
            </p:cNvPr>
            <p:cNvSpPr/>
            <p:nvPr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íṥlíḑé">
              <a:extLst>
                <a:ext uri="{FF2B5EF4-FFF2-40B4-BE49-F238E27FC236}">
                  <a16:creationId xmlns:a16="http://schemas.microsoft.com/office/drawing/2014/main" id="{66BA1137-67F7-4ABE-9ED8-B284FC50449E}"/>
                </a:ext>
              </a:extLst>
            </p:cNvPr>
            <p:cNvSpPr/>
            <p:nvPr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íṣḷíḋè">
              <a:extLst>
                <a:ext uri="{FF2B5EF4-FFF2-40B4-BE49-F238E27FC236}">
                  <a16:creationId xmlns:a16="http://schemas.microsoft.com/office/drawing/2014/main" id="{59A71CA9-36D3-453F-A6F4-647AE820DA79}"/>
                </a:ext>
              </a:extLst>
            </p:cNvPr>
            <p:cNvSpPr/>
            <p:nvPr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šľîḑè">
              <a:extLst>
                <a:ext uri="{FF2B5EF4-FFF2-40B4-BE49-F238E27FC236}">
                  <a16:creationId xmlns:a16="http://schemas.microsoft.com/office/drawing/2014/main" id="{55FEC623-F2BF-4C22-A5E7-0424ECD516F6}"/>
                </a:ext>
              </a:extLst>
            </p:cNvPr>
            <p:cNvSpPr/>
            <p:nvPr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íṥļîḋe">
              <a:extLst>
                <a:ext uri="{FF2B5EF4-FFF2-40B4-BE49-F238E27FC236}">
                  <a16:creationId xmlns:a16="http://schemas.microsoft.com/office/drawing/2014/main" id="{7AB3DF31-C131-4AC4-9902-C76C111C5776}"/>
                </a:ext>
              </a:extLst>
            </p:cNvPr>
            <p:cNvSpPr/>
            <p:nvPr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šḷíďe">
              <a:extLst>
                <a:ext uri="{FF2B5EF4-FFF2-40B4-BE49-F238E27FC236}">
                  <a16:creationId xmlns:a16="http://schemas.microsoft.com/office/drawing/2014/main" id="{AB2EC4C1-892F-4789-BC6F-8E9FFA245E86}"/>
                </a:ext>
              </a:extLst>
            </p:cNvPr>
            <p:cNvSpPr/>
            <p:nvPr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ṧḷîḍê">
              <a:extLst>
                <a:ext uri="{FF2B5EF4-FFF2-40B4-BE49-F238E27FC236}">
                  <a16:creationId xmlns:a16="http://schemas.microsoft.com/office/drawing/2014/main" id="{A96108B6-D7B4-49C7-B63F-67EA4B553B9A}"/>
                </a:ext>
              </a:extLst>
            </p:cNvPr>
            <p:cNvSpPr/>
            <p:nvPr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ṣḷïḑé">
              <a:extLst>
                <a:ext uri="{FF2B5EF4-FFF2-40B4-BE49-F238E27FC236}">
                  <a16:creationId xmlns:a16="http://schemas.microsoft.com/office/drawing/2014/main" id="{3DF38DA4-B4B4-424F-B137-652DD711C069}"/>
                </a:ext>
              </a:extLst>
            </p:cNvPr>
            <p:cNvSpPr/>
            <p:nvPr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sḷidé">
              <a:extLst>
                <a:ext uri="{FF2B5EF4-FFF2-40B4-BE49-F238E27FC236}">
                  <a16:creationId xmlns:a16="http://schemas.microsoft.com/office/drawing/2014/main" id="{7520E0A1-E0CE-43C8-8524-4F6742A6479B}"/>
                </a:ext>
              </a:extLst>
            </p:cNvPr>
            <p:cNvSpPr/>
            <p:nvPr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ṧlídê">
              <a:extLst>
                <a:ext uri="{FF2B5EF4-FFF2-40B4-BE49-F238E27FC236}">
                  <a16:creationId xmlns:a16="http://schemas.microsoft.com/office/drawing/2014/main" id="{2BC50D64-3ADB-4306-982B-40844F3BAE68}"/>
                </a:ext>
              </a:extLst>
            </p:cNvPr>
            <p:cNvSpPr/>
            <p:nvPr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ṣlïḋé">
              <a:extLst>
                <a:ext uri="{FF2B5EF4-FFF2-40B4-BE49-F238E27FC236}">
                  <a16:creationId xmlns:a16="http://schemas.microsoft.com/office/drawing/2014/main" id="{1D44295A-B319-49E9-AC02-A61FD520C72C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ḷîḋè">
              <a:extLst>
                <a:ext uri="{FF2B5EF4-FFF2-40B4-BE49-F238E27FC236}">
                  <a16:creationId xmlns:a16="http://schemas.microsoft.com/office/drawing/2014/main" id="{738337FD-EB36-4B27-9B32-B8A9DE0C45DF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ṧľîďê">
              <a:extLst>
                <a:ext uri="{FF2B5EF4-FFF2-40B4-BE49-F238E27FC236}">
                  <a16:creationId xmlns:a16="http://schemas.microsoft.com/office/drawing/2014/main" id="{B5147759-7EDA-4B70-9680-7C033DDBFDC0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ṣḻïde">
              <a:extLst>
                <a:ext uri="{FF2B5EF4-FFF2-40B4-BE49-F238E27FC236}">
                  <a16:creationId xmlns:a16="http://schemas.microsoft.com/office/drawing/2014/main" id="{25FBBEFB-8C1F-472D-AD9C-331C2DC7FE64}"/>
                </a:ext>
              </a:extLst>
            </p:cNvPr>
            <p:cNvSpPr/>
            <p:nvPr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sḷiḓe">
              <a:extLst>
                <a:ext uri="{FF2B5EF4-FFF2-40B4-BE49-F238E27FC236}">
                  <a16:creationId xmlns:a16="http://schemas.microsoft.com/office/drawing/2014/main" id="{7431B6DE-A6AB-43FF-83FA-BBCE8C114504}"/>
                </a:ext>
              </a:extLst>
            </p:cNvPr>
            <p:cNvSpPr/>
            <p:nvPr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ṥḷïdê">
              <a:extLst>
                <a:ext uri="{FF2B5EF4-FFF2-40B4-BE49-F238E27FC236}">
                  <a16:creationId xmlns:a16="http://schemas.microsoft.com/office/drawing/2014/main" id="{0D58E4C3-694C-45C3-98AA-C97FE6C35A5A}"/>
                </a:ext>
              </a:extLst>
            </p:cNvPr>
            <p:cNvSpPr/>
            <p:nvPr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îṣľiďè">
              <a:extLst>
                <a:ext uri="{FF2B5EF4-FFF2-40B4-BE49-F238E27FC236}">
                  <a16:creationId xmlns:a16="http://schemas.microsoft.com/office/drawing/2014/main" id="{D2A7A364-71BC-44EA-A75F-4B4B9A643916}"/>
                </a:ext>
              </a:extLst>
            </p:cNvPr>
            <p:cNvSpPr/>
            <p:nvPr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Sḷíḑe">
              <a:extLst>
                <a:ext uri="{FF2B5EF4-FFF2-40B4-BE49-F238E27FC236}">
                  <a16:creationId xmlns:a16="http://schemas.microsoft.com/office/drawing/2014/main" id="{B0626413-E373-49E6-A229-FE5FA3277CED}"/>
                </a:ext>
              </a:extLst>
            </p:cNvPr>
            <p:cNvSpPr/>
            <p:nvPr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Sḻídè">
              <a:extLst>
                <a:ext uri="{FF2B5EF4-FFF2-40B4-BE49-F238E27FC236}">
                  <a16:creationId xmlns:a16="http://schemas.microsoft.com/office/drawing/2014/main" id="{01F3996E-F5EE-45C3-B956-C798E62ABBCB}"/>
                </a:ext>
              </a:extLst>
            </p:cNvPr>
            <p:cNvSpPr/>
            <p:nvPr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ŝļiḑe">
              <a:extLst>
                <a:ext uri="{FF2B5EF4-FFF2-40B4-BE49-F238E27FC236}">
                  <a16:creationId xmlns:a16="http://schemas.microsoft.com/office/drawing/2014/main" id="{9FF4EF6D-D38B-4421-AFBF-63CD4BC919E0}"/>
                </a:ext>
              </a:extLst>
            </p:cNvPr>
            <p:cNvSpPr/>
            <p:nvPr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ŝlîḑê">
              <a:extLst>
                <a:ext uri="{FF2B5EF4-FFF2-40B4-BE49-F238E27FC236}">
                  <a16:creationId xmlns:a16="http://schemas.microsoft.com/office/drawing/2014/main" id="{ACFCD75F-3C74-4786-A89C-495FE2B55C6F}"/>
                </a:ext>
              </a:extLst>
            </p:cNvPr>
            <p:cNvSpPr/>
            <p:nvPr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ṥḷîdè">
              <a:extLst>
                <a:ext uri="{FF2B5EF4-FFF2-40B4-BE49-F238E27FC236}">
                  <a16:creationId xmlns:a16="http://schemas.microsoft.com/office/drawing/2014/main" id="{C51E8260-14E3-4391-BCE7-F9B550F61112}"/>
                </a:ext>
              </a:extLst>
            </p:cNvPr>
            <p:cNvSpPr/>
            <p:nvPr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îṡḷîďe">
              <a:extLst>
                <a:ext uri="{FF2B5EF4-FFF2-40B4-BE49-F238E27FC236}">
                  <a16:creationId xmlns:a16="http://schemas.microsoft.com/office/drawing/2014/main" id="{1BC71136-8A34-44BB-968B-E14AD6F49341}"/>
                </a:ext>
              </a:extLst>
            </p:cNvPr>
            <p:cNvSpPr/>
            <p:nvPr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Sļîďê">
              <a:extLst>
                <a:ext uri="{FF2B5EF4-FFF2-40B4-BE49-F238E27FC236}">
                  <a16:creationId xmlns:a16="http://schemas.microsoft.com/office/drawing/2014/main" id="{CB41FEA1-5457-456E-B480-0727DA6E3FD5}"/>
                </a:ext>
              </a:extLst>
            </p:cNvPr>
            <p:cNvSpPr/>
            <p:nvPr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ŝľídè">
              <a:extLst>
                <a:ext uri="{FF2B5EF4-FFF2-40B4-BE49-F238E27FC236}">
                  <a16:creationId xmlns:a16="http://schemas.microsoft.com/office/drawing/2014/main" id="{9718E337-23B6-49F4-BDD8-5CF0C4D475C8}"/>
                </a:ext>
              </a:extLst>
            </p:cNvPr>
            <p:cNvSpPr/>
            <p:nvPr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ś1íde">
              <a:extLst>
                <a:ext uri="{FF2B5EF4-FFF2-40B4-BE49-F238E27FC236}">
                  <a16:creationId xmlns:a16="http://schemas.microsoft.com/office/drawing/2014/main" id="{12949EFC-B92C-461C-AEC4-DAB593CFDD52}"/>
                </a:ext>
              </a:extLst>
            </p:cNvPr>
            <p:cNvSpPr/>
            <p:nvPr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ïḑê">
              <a:extLst>
                <a:ext uri="{FF2B5EF4-FFF2-40B4-BE49-F238E27FC236}">
                  <a16:creationId xmlns:a16="http://schemas.microsoft.com/office/drawing/2014/main" id="{DB85B4A0-8207-43A6-9C92-463ABF804DD8}"/>
                </a:ext>
              </a:extLst>
            </p:cNvPr>
            <p:cNvSpPr/>
            <p:nvPr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ṥḻîḓé">
              <a:extLst>
                <a:ext uri="{FF2B5EF4-FFF2-40B4-BE49-F238E27FC236}">
                  <a16:creationId xmlns:a16="http://schemas.microsoft.com/office/drawing/2014/main" id="{0BBE5101-AEEB-4093-9ABD-F383E363285E}"/>
                </a:ext>
              </a:extLst>
            </p:cNvPr>
            <p:cNvSpPr/>
            <p:nvPr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ṡḷîďé">
              <a:extLst>
                <a:ext uri="{FF2B5EF4-FFF2-40B4-BE49-F238E27FC236}">
                  <a16:creationId xmlns:a16="http://schemas.microsoft.com/office/drawing/2014/main" id="{ACBC3F0F-2E36-42FC-853D-672D942522DD}"/>
                </a:ext>
              </a:extLst>
            </p:cNvPr>
            <p:cNvSpPr/>
            <p:nvPr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śḷîḋê">
              <a:extLst>
                <a:ext uri="{FF2B5EF4-FFF2-40B4-BE49-F238E27FC236}">
                  <a16:creationId xmlns:a16="http://schemas.microsoft.com/office/drawing/2014/main" id="{C60FE971-0817-4F35-A851-64730B7B66E6}"/>
                </a:ext>
              </a:extLst>
            </p:cNvPr>
            <p:cNvSpPr/>
            <p:nvPr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ṡļíḍê">
              <a:extLst>
                <a:ext uri="{FF2B5EF4-FFF2-40B4-BE49-F238E27FC236}">
                  <a16:creationId xmlns:a16="http://schemas.microsoft.com/office/drawing/2014/main" id="{729A6D90-02D5-4169-9BA6-275D6B0C530D}"/>
                </a:ext>
              </a:extLst>
            </p:cNvPr>
            <p:cNvSpPr/>
            <p:nvPr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ślíḍè">
              <a:extLst>
                <a:ext uri="{FF2B5EF4-FFF2-40B4-BE49-F238E27FC236}">
                  <a16:creationId xmlns:a16="http://schemas.microsoft.com/office/drawing/2014/main" id="{70773991-C3AF-4EFA-A941-CE552306C3BF}"/>
                </a:ext>
              </a:extLst>
            </p:cNvPr>
            <p:cNvSpPr/>
            <p:nvPr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ľîḋè">
              <a:extLst>
                <a:ext uri="{FF2B5EF4-FFF2-40B4-BE49-F238E27FC236}">
                  <a16:creationId xmlns:a16="http://schemas.microsoft.com/office/drawing/2014/main" id="{DC77F010-79EA-48D6-A80C-386EEA3BA1EA}"/>
                </a:ext>
              </a:extLst>
            </p:cNvPr>
            <p:cNvSpPr/>
            <p:nvPr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ṣḻïḑé">
              <a:extLst>
                <a:ext uri="{FF2B5EF4-FFF2-40B4-BE49-F238E27FC236}">
                  <a16:creationId xmlns:a16="http://schemas.microsoft.com/office/drawing/2014/main" id="{78F08134-B627-426C-B59D-7872841D9696}"/>
                </a:ext>
              </a:extLst>
            </p:cNvPr>
            <p:cNvSpPr/>
            <p:nvPr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ṥľîḓê">
              <a:extLst>
                <a:ext uri="{FF2B5EF4-FFF2-40B4-BE49-F238E27FC236}">
                  <a16:creationId xmlns:a16="http://schemas.microsoft.com/office/drawing/2014/main" id="{E8DEB731-30F7-4478-973E-362640EF8AB0}"/>
                </a:ext>
              </a:extLst>
            </p:cNvPr>
            <p:cNvSpPr/>
            <p:nvPr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ṣ1îḑè">
              <a:extLst>
                <a:ext uri="{FF2B5EF4-FFF2-40B4-BE49-F238E27FC236}">
                  <a16:creationId xmlns:a16="http://schemas.microsoft.com/office/drawing/2014/main" id="{3D26E91B-042F-4EEE-ABCA-0CFEE53CF676}"/>
                </a:ext>
              </a:extLst>
            </p:cNvPr>
            <p:cNvSpPr/>
            <p:nvPr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S1iḍè">
              <a:extLst>
                <a:ext uri="{FF2B5EF4-FFF2-40B4-BE49-F238E27FC236}">
                  <a16:creationId xmlns:a16="http://schemas.microsoft.com/office/drawing/2014/main" id="{8E78B6BC-3429-4444-BFEE-BC0F697BEA3A}"/>
                </a:ext>
              </a:extLst>
            </p:cNvPr>
            <p:cNvSpPr/>
            <p:nvPr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ś1ídé">
              <a:extLst>
                <a:ext uri="{FF2B5EF4-FFF2-40B4-BE49-F238E27FC236}">
                  <a16:creationId xmlns:a16="http://schemas.microsoft.com/office/drawing/2014/main" id="{DBCD391F-EDAD-43A0-B353-A9A4EB53A375}"/>
                </a:ext>
              </a:extLst>
            </p:cNvPr>
            <p:cNvSpPr/>
            <p:nvPr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íḓé">
              <a:extLst>
                <a:ext uri="{FF2B5EF4-FFF2-40B4-BE49-F238E27FC236}">
                  <a16:creationId xmlns:a16="http://schemas.microsoft.com/office/drawing/2014/main" id="{0FF15B12-3EFA-4B2B-A279-90EE27820660}"/>
                </a:ext>
              </a:extLst>
            </p:cNvPr>
            <p:cNvSpPr/>
            <p:nvPr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ṥḷïḓê">
              <a:extLst>
                <a:ext uri="{FF2B5EF4-FFF2-40B4-BE49-F238E27FC236}">
                  <a16:creationId xmlns:a16="http://schemas.microsoft.com/office/drawing/2014/main" id="{BA5F4563-E889-4B0F-9803-F30425C78E56}"/>
                </a:ext>
              </a:extLst>
            </p:cNvPr>
            <p:cNvSpPr/>
            <p:nvPr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íṣļíďê">
              <a:extLst>
                <a:ext uri="{FF2B5EF4-FFF2-40B4-BE49-F238E27FC236}">
                  <a16:creationId xmlns:a16="http://schemas.microsoft.com/office/drawing/2014/main" id="{56E4CE9A-9C11-4EC4-BA91-288FF93B38CB}"/>
                </a:ext>
              </a:extLst>
            </p:cNvPr>
            <p:cNvSpPr/>
            <p:nvPr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Sḷide">
              <a:extLst>
                <a:ext uri="{FF2B5EF4-FFF2-40B4-BE49-F238E27FC236}">
                  <a16:creationId xmlns:a16="http://schemas.microsoft.com/office/drawing/2014/main" id="{C3A40339-DDC7-4783-BD14-610BCEBAB186}"/>
                </a:ext>
              </a:extLst>
            </p:cNvPr>
            <p:cNvSpPr/>
            <p:nvPr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íṣlîḍè">
              <a:extLst>
                <a:ext uri="{FF2B5EF4-FFF2-40B4-BE49-F238E27FC236}">
                  <a16:creationId xmlns:a16="http://schemas.microsoft.com/office/drawing/2014/main" id="{BFE4440E-0CF5-4ECF-A48F-829DD2230E4F}"/>
                </a:ext>
              </a:extLst>
            </p:cNvPr>
            <p:cNvSpPr/>
            <p:nvPr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ṡļïḑé">
              <a:extLst>
                <a:ext uri="{FF2B5EF4-FFF2-40B4-BE49-F238E27FC236}">
                  <a16:creationId xmlns:a16="http://schemas.microsoft.com/office/drawing/2014/main" id="{52368192-3C85-4539-B7C6-4D91A49B334A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îsḻîḑe">
              <a:extLst>
                <a:ext uri="{FF2B5EF4-FFF2-40B4-BE49-F238E27FC236}">
                  <a16:creationId xmlns:a16="http://schemas.microsoft.com/office/drawing/2014/main" id="{A02B4670-3835-4ADC-8C76-6208D8F8B8AE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líďê">
              <a:extLst>
                <a:ext uri="{FF2B5EF4-FFF2-40B4-BE49-F238E27FC236}">
                  <a16:creationId xmlns:a16="http://schemas.microsoft.com/office/drawing/2014/main" id="{78DFE98B-761B-4E5A-9055-8C6DB01DAB09}"/>
                </a:ext>
              </a:extLst>
            </p:cNvPr>
            <p:cNvSpPr/>
            <p:nvPr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Sľíďê">
              <a:extLst>
                <a:ext uri="{FF2B5EF4-FFF2-40B4-BE49-F238E27FC236}">
                  <a16:creationId xmlns:a16="http://schemas.microsoft.com/office/drawing/2014/main" id="{F0B66DBF-A773-4159-BFE8-9DA862BE0CC4}"/>
                </a:ext>
              </a:extLst>
            </p:cNvPr>
            <p:cNvSpPr/>
            <p:nvPr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ḻïde">
              <a:extLst>
                <a:ext uri="{FF2B5EF4-FFF2-40B4-BE49-F238E27FC236}">
                  <a16:creationId xmlns:a16="http://schemas.microsoft.com/office/drawing/2014/main" id="{B8F06D94-8966-4002-9858-51360F97280A}"/>
                </a:ext>
              </a:extLst>
            </p:cNvPr>
            <p:cNvSpPr/>
            <p:nvPr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ṡ1íḍè">
              <a:extLst>
                <a:ext uri="{FF2B5EF4-FFF2-40B4-BE49-F238E27FC236}">
                  <a16:creationId xmlns:a16="http://schemas.microsoft.com/office/drawing/2014/main" id="{8470B654-A877-44EB-BCD4-647A5A8ADF4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ṥ1ïḓê">
              <a:extLst>
                <a:ext uri="{FF2B5EF4-FFF2-40B4-BE49-F238E27FC236}">
                  <a16:creationId xmlns:a16="http://schemas.microsoft.com/office/drawing/2014/main" id="{7231B12E-47C4-4DF4-8830-E6DEEE4ABB5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šľîḑé">
              <a:extLst>
                <a:ext uri="{FF2B5EF4-FFF2-40B4-BE49-F238E27FC236}">
                  <a16:creationId xmlns:a16="http://schemas.microsoft.com/office/drawing/2014/main" id="{6AB88A21-016B-44BE-83B2-09D2C26D7DED}"/>
                </a:ext>
              </a:extLst>
            </p:cNvPr>
            <p:cNvSpPr/>
            <p:nvPr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Sḷíḓè">
              <a:extLst>
                <a:ext uri="{FF2B5EF4-FFF2-40B4-BE49-F238E27FC236}">
                  <a16:creationId xmlns:a16="http://schemas.microsoft.com/office/drawing/2014/main" id="{08056589-CFCE-4235-A625-3FA3AA1A5ACD}"/>
                </a:ext>
              </a:extLst>
            </p:cNvPr>
            <p:cNvSpPr/>
            <p:nvPr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ïśľîďé">
              <a:extLst>
                <a:ext uri="{FF2B5EF4-FFF2-40B4-BE49-F238E27FC236}">
                  <a16:creationId xmlns:a16="http://schemas.microsoft.com/office/drawing/2014/main" id="{319E4DFF-C5F3-4F1F-B8AD-1DAF32B75A90}"/>
                </a:ext>
              </a:extLst>
            </p:cNvPr>
            <p:cNvSpPr/>
            <p:nvPr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ŝ1ïde">
              <a:extLst>
                <a:ext uri="{FF2B5EF4-FFF2-40B4-BE49-F238E27FC236}">
                  <a16:creationId xmlns:a16="http://schemas.microsoft.com/office/drawing/2014/main" id="{9EB05DA8-DDAB-4367-A812-8CECCA3F138B}"/>
                </a:ext>
              </a:extLst>
            </p:cNvPr>
            <p:cNvSpPr/>
            <p:nvPr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$1ïďè">
              <a:extLst>
                <a:ext uri="{FF2B5EF4-FFF2-40B4-BE49-F238E27FC236}">
                  <a16:creationId xmlns:a16="http://schemas.microsoft.com/office/drawing/2014/main" id="{77B8EACC-FB4C-4DD0-B8C0-26DC74DCBE16}"/>
                </a:ext>
              </a:extLst>
            </p:cNvPr>
            <p:cNvSpPr/>
            <p:nvPr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şľîḍe">
              <a:extLst>
                <a:ext uri="{FF2B5EF4-FFF2-40B4-BE49-F238E27FC236}">
                  <a16:creationId xmlns:a16="http://schemas.microsoft.com/office/drawing/2014/main" id="{CB63768F-F12A-48E3-A7F7-6E3E7DBD99C2}"/>
                </a:ext>
              </a:extLst>
            </p:cNvPr>
            <p:cNvSpPr/>
            <p:nvPr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ṡlide">
              <a:extLst>
                <a:ext uri="{FF2B5EF4-FFF2-40B4-BE49-F238E27FC236}">
                  <a16:creationId xmlns:a16="http://schemas.microsoft.com/office/drawing/2014/main" id="{A7591FB8-CAD8-4C79-9363-4D888DB29A05}"/>
                </a:ext>
              </a:extLst>
            </p:cNvPr>
            <p:cNvSpPr/>
            <p:nvPr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şļïḍe">
              <a:extLst>
                <a:ext uri="{FF2B5EF4-FFF2-40B4-BE49-F238E27FC236}">
                  <a16:creationId xmlns:a16="http://schemas.microsoft.com/office/drawing/2014/main" id="{67FE88B1-AFAD-4728-B156-51BE2239DE68}"/>
                </a:ext>
              </a:extLst>
            </p:cNvPr>
            <p:cNvSpPr/>
            <p:nvPr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ïṧļíďê">
              <a:extLst>
                <a:ext uri="{FF2B5EF4-FFF2-40B4-BE49-F238E27FC236}">
                  <a16:creationId xmlns:a16="http://schemas.microsoft.com/office/drawing/2014/main" id="{376BB89F-05E2-4D6F-BC5B-F98C81C64D2B}"/>
                </a:ext>
              </a:extLst>
            </p:cNvPr>
            <p:cNvSpPr/>
            <p:nvPr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ḷiḑè">
              <a:extLst>
                <a:ext uri="{FF2B5EF4-FFF2-40B4-BE49-F238E27FC236}">
                  <a16:creationId xmlns:a16="http://schemas.microsoft.com/office/drawing/2014/main" id="{DEE31CFC-36A9-4FF8-891B-D134BA28B371}"/>
                </a:ext>
              </a:extLst>
            </p:cNvPr>
            <p:cNvSpPr/>
            <p:nvPr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S1íḓê">
              <a:extLst>
                <a:ext uri="{FF2B5EF4-FFF2-40B4-BE49-F238E27FC236}">
                  <a16:creationId xmlns:a16="http://schemas.microsoft.com/office/drawing/2014/main" id="{E2918B92-48C5-4325-8629-246C2BBEE2EF}"/>
                </a:ext>
              </a:extLst>
            </p:cNvPr>
            <p:cNvSpPr/>
            <p:nvPr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ïṡḻídé">
              <a:extLst>
                <a:ext uri="{FF2B5EF4-FFF2-40B4-BE49-F238E27FC236}">
                  <a16:creationId xmlns:a16="http://schemas.microsoft.com/office/drawing/2014/main" id="{D1D13FB2-B097-4E8C-9F7E-E7C0B75B35C4}"/>
                </a:ext>
              </a:extLst>
            </p:cNvPr>
            <p:cNvSpPr/>
            <p:nvPr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ŝļiḑe">
              <a:extLst>
                <a:ext uri="{FF2B5EF4-FFF2-40B4-BE49-F238E27FC236}">
                  <a16:creationId xmlns:a16="http://schemas.microsoft.com/office/drawing/2014/main" id="{7D268BBE-E735-4A2C-92D1-1F1635E6CFEC}"/>
                </a:ext>
              </a:extLst>
            </p:cNvPr>
            <p:cNvSpPr/>
            <p:nvPr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$ḷiḓe">
              <a:extLst>
                <a:ext uri="{FF2B5EF4-FFF2-40B4-BE49-F238E27FC236}">
                  <a16:creationId xmlns:a16="http://schemas.microsoft.com/office/drawing/2014/main" id="{F24475BE-EDBA-42E2-88C7-9E8505621473}"/>
                </a:ext>
              </a:extLst>
            </p:cNvPr>
            <p:cNvSpPr/>
            <p:nvPr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ḻíďè">
              <a:extLst>
                <a:ext uri="{FF2B5EF4-FFF2-40B4-BE49-F238E27FC236}">
                  <a16:creationId xmlns:a16="http://schemas.microsoft.com/office/drawing/2014/main" id="{4FCED9A7-33F0-45ED-B7FC-3AE092B57FE1}"/>
                </a:ext>
              </a:extLst>
            </p:cNvPr>
            <p:cNvSpPr/>
            <p:nvPr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śḻïḓe">
              <a:extLst>
                <a:ext uri="{FF2B5EF4-FFF2-40B4-BE49-F238E27FC236}">
                  <a16:creationId xmlns:a16="http://schemas.microsoft.com/office/drawing/2014/main" id="{90AA7CC0-9534-443A-806E-797C426EC877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ṧlîďê">
              <a:extLst>
                <a:ext uri="{FF2B5EF4-FFF2-40B4-BE49-F238E27FC236}">
                  <a16:creationId xmlns:a16="http://schemas.microsoft.com/office/drawing/2014/main" id="{F8B09810-55EE-4B75-8410-236B68B7A019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ḷidè">
              <a:extLst>
                <a:ext uri="{FF2B5EF4-FFF2-40B4-BE49-F238E27FC236}">
                  <a16:creationId xmlns:a16="http://schemas.microsoft.com/office/drawing/2014/main" id="{674BF4C5-73F4-4123-A520-85CBA6E2BC57}"/>
                </a:ext>
              </a:extLst>
            </p:cNvPr>
            <p:cNvSpPr/>
            <p:nvPr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ľîḑè">
              <a:extLst>
                <a:ext uri="{FF2B5EF4-FFF2-40B4-BE49-F238E27FC236}">
                  <a16:creationId xmlns:a16="http://schemas.microsoft.com/office/drawing/2014/main" id="{C8F38686-4547-4A99-8BA6-DBC0A1E445E7}"/>
                </a:ext>
              </a:extLst>
            </p:cNvPr>
            <p:cNvSpPr/>
            <p:nvPr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lïḓè">
              <a:extLst>
                <a:ext uri="{FF2B5EF4-FFF2-40B4-BE49-F238E27FC236}">
                  <a16:creationId xmlns:a16="http://schemas.microsoft.com/office/drawing/2014/main" id="{5CF9CF05-B305-4046-AF15-A8525AA3B22E}"/>
                </a:ext>
              </a:extLst>
            </p:cNvPr>
            <p:cNvSpPr/>
            <p:nvPr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ïṩļîdé">
              <a:extLst>
                <a:ext uri="{FF2B5EF4-FFF2-40B4-BE49-F238E27FC236}">
                  <a16:creationId xmlns:a16="http://schemas.microsoft.com/office/drawing/2014/main" id="{2E2B6AA1-4591-4BF9-AC23-F6D30EA775D9}"/>
                </a:ext>
              </a:extLst>
            </p:cNvPr>
            <p:cNvSpPr/>
            <p:nvPr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ṥḻîdê">
              <a:extLst>
                <a:ext uri="{FF2B5EF4-FFF2-40B4-BE49-F238E27FC236}">
                  <a16:creationId xmlns:a16="http://schemas.microsoft.com/office/drawing/2014/main" id="{864EE96D-4024-4AE4-8A42-B51A44399BEE}"/>
                </a:ext>
              </a:extLst>
            </p:cNvPr>
            <p:cNvSpPr/>
            <p:nvPr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şlïďe">
              <a:extLst>
                <a:ext uri="{FF2B5EF4-FFF2-40B4-BE49-F238E27FC236}">
                  <a16:creationId xmlns:a16="http://schemas.microsoft.com/office/drawing/2014/main" id="{23115823-4547-4D58-8DE3-4A35630B1549}"/>
                </a:ext>
              </a:extLst>
            </p:cNvPr>
            <p:cNvSpPr/>
            <p:nvPr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ŝ1îdè">
              <a:extLst>
                <a:ext uri="{FF2B5EF4-FFF2-40B4-BE49-F238E27FC236}">
                  <a16:creationId xmlns:a16="http://schemas.microsoft.com/office/drawing/2014/main" id="{6FD9FB8F-B109-4481-907F-138BA7DFB2DC}"/>
                </a:ext>
              </a:extLst>
            </p:cNvPr>
            <p:cNvSpPr/>
            <p:nvPr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ŝḷíḋè">
              <a:extLst>
                <a:ext uri="{FF2B5EF4-FFF2-40B4-BE49-F238E27FC236}">
                  <a16:creationId xmlns:a16="http://schemas.microsoft.com/office/drawing/2014/main" id="{89311CE5-9A04-4F95-A8EE-F8BFC966E472}"/>
                </a:ext>
              </a:extLst>
            </p:cNvPr>
            <p:cNvSpPr/>
            <p:nvPr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s1ïďè">
              <a:extLst>
                <a:ext uri="{FF2B5EF4-FFF2-40B4-BE49-F238E27FC236}">
                  <a16:creationId xmlns:a16="http://schemas.microsoft.com/office/drawing/2014/main" id="{8EAF32A3-ED57-4BCB-8AA7-B39C3C1C5FFD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ŝļïḍé">
              <a:extLst>
                <a:ext uri="{FF2B5EF4-FFF2-40B4-BE49-F238E27FC236}">
                  <a16:creationId xmlns:a16="http://schemas.microsoft.com/office/drawing/2014/main" id="{D52E79C5-23D0-450B-821C-D94240460F35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íṧļîḓé">
              <a:extLst>
                <a:ext uri="{FF2B5EF4-FFF2-40B4-BE49-F238E27FC236}">
                  <a16:creationId xmlns:a16="http://schemas.microsoft.com/office/drawing/2014/main" id="{49195571-DAF5-4BA9-89CB-5477FC6EE742}"/>
                </a:ext>
              </a:extLst>
            </p:cNvPr>
            <p:cNvSpPr/>
            <p:nvPr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ṧľiḍê">
              <a:extLst>
                <a:ext uri="{FF2B5EF4-FFF2-40B4-BE49-F238E27FC236}">
                  <a16:creationId xmlns:a16="http://schemas.microsoft.com/office/drawing/2014/main" id="{D351B034-7542-4810-A67F-89DF474CE843}"/>
                </a:ext>
              </a:extLst>
            </p:cNvPr>
            <p:cNvSpPr/>
            <p:nvPr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sľiḑè">
              <a:extLst>
                <a:ext uri="{FF2B5EF4-FFF2-40B4-BE49-F238E27FC236}">
                  <a16:creationId xmlns:a16="http://schemas.microsoft.com/office/drawing/2014/main" id="{5445F610-C3D3-49B6-94DF-816F73D89C41}"/>
                </a:ext>
              </a:extLst>
            </p:cNvPr>
            <p:cNvSpPr/>
            <p:nvPr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ľîḓê">
              <a:extLst>
                <a:ext uri="{FF2B5EF4-FFF2-40B4-BE49-F238E27FC236}">
                  <a16:creationId xmlns:a16="http://schemas.microsoft.com/office/drawing/2014/main" id="{F1BD0AF8-AA8D-40EA-877F-3BD26C5E534F}"/>
                </a:ext>
              </a:extLst>
            </p:cNvPr>
            <p:cNvSpPr/>
            <p:nvPr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S1ïḍe">
              <a:extLst>
                <a:ext uri="{FF2B5EF4-FFF2-40B4-BE49-F238E27FC236}">
                  <a16:creationId xmlns:a16="http://schemas.microsoft.com/office/drawing/2014/main" id="{AC1AF123-3E02-42E7-88DA-A435B3E29D12}"/>
                </a:ext>
              </a:extLst>
            </p:cNvPr>
            <p:cNvSpPr/>
            <p:nvPr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ṥľîḍe">
              <a:extLst>
                <a:ext uri="{FF2B5EF4-FFF2-40B4-BE49-F238E27FC236}">
                  <a16:creationId xmlns:a16="http://schemas.microsoft.com/office/drawing/2014/main" id="{AFA64740-37A7-431F-9A5C-969E38DE291B}"/>
                </a:ext>
              </a:extLst>
            </p:cNvPr>
            <p:cNvSpPr/>
            <p:nvPr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ï$ḻiḍè">
              <a:extLst>
                <a:ext uri="{FF2B5EF4-FFF2-40B4-BE49-F238E27FC236}">
                  <a16:creationId xmlns:a16="http://schemas.microsoft.com/office/drawing/2014/main" id="{FB53FDB4-A818-440F-A78B-B50266504ACD}"/>
                </a:ext>
              </a:extLst>
            </p:cNvPr>
            <p:cNvSpPr/>
            <p:nvPr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ŝḷiḍé">
              <a:extLst>
                <a:ext uri="{FF2B5EF4-FFF2-40B4-BE49-F238E27FC236}">
                  <a16:creationId xmlns:a16="http://schemas.microsoft.com/office/drawing/2014/main" id="{AA14C7B2-6542-4C8C-B6E1-4CFC2DEFEFD9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$1iďe">
              <a:extLst>
                <a:ext uri="{FF2B5EF4-FFF2-40B4-BE49-F238E27FC236}">
                  <a16:creationId xmlns:a16="http://schemas.microsoft.com/office/drawing/2014/main" id="{6835930B-3289-4B6D-AD89-E163C2D98C17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1îďê">
              <a:extLst>
                <a:ext uri="{FF2B5EF4-FFF2-40B4-BE49-F238E27FC236}">
                  <a16:creationId xmlns:a16="http://schemas.microsoft.com/office/drawing/2014/main" id="{614FC2BC-0309-49D6-9A73-D895AFC3DDE7}"/>
                </a:ext>
              </a:extLst>
            </p:cNvPr>
            <p:cNvSpPr/>
            <p:nvPr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śliḍê">
              <a:extLst>
                <a:ext uri="{FF2B5EF4-FFF2-40B4-BE49-F238E27FC236}">
                  <a16:creationId xmlns:a16="http://schemas.microsoft.com/office/drawing/2014/main" id="{9E6F2F10-513D-45C3-A9C2-D00B2CF1D26A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ṧḷiḍè">
              <a:extLst>
                <a:ext uri="{FF2B5EF4-FFF2-40B4-BE49-F238E27FC236}">
                  <a16:creationId xmlns:a16="http://schemas.microsoft.com/office/drawing/2014/main" id="{41EF4D75-1D73-485F-8A5B-3F70925E90A1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îŝḻïḓe">
              <a:extLst>
                <a:ext uri="{FF2B5EF4-FFF2-40B4-BE49-F238E27FC236}">
                  <a16:creationId xmlns:a16="http://schemas.microsoft.com/office/drawing/2014/main" id="{9EDC6127-AB95-43CB-845A-42F8A55124E0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ŝļíḓe">
              <a:extLst>
                <a:ext uri="{FF2B5EF4-FFF2-40B4-BE49-F238E27FC236}">
                  <a16:creationId xmlns:a16="http://schemas.microsoft.com/office/drawing/2014/main" id="{C8D5889D-6640-4A67-BA21-D26FBBC6896F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ṣļiḍé">
              <a:extLst>
                <a:ext uri="{FF2B5EF4-FFF2-40B4-BE49-F238E27FC236}">
                  <a16:creationId xmlns:a16="http://schemas.microsoft.com/office/drawing/2014/main" id="{05E15FD3-970D-4B5B-8C3A-8E4DA7B574A6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$liḓe">
              <a:extLst>
                <a:ext uri="{FF2B5EF4-FFF2-40B4-BE49-F238E27FC236}">
                  <a16:creationId xmlns:a16="http://schemas.microsoft.com/office/drawing/2014/main" id="{73A43B15-22A5-475B-835E-1785B80CF514}"/>
                </a:ext>
              </a:extLst>
            </p:cNvPr>
            <p:cNvSpPr/>
            <p:nvPr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ṣľïḍé">
              <a:extLst>
                <a:ext uri="{FF2B5EF4-FFF2-40B4-BE49-F238E27FC236}">
                  <a16:creationId xmlns:a16="http://schemas.microsoft.com/office/drawing/2014/main" id="{0D88306D-135E-428D-A9E6-9C7483AEB1AC}"/>
                </a:ext>
              </a:extLst>
            </p:cNvPr>
            <p:cNvSpPr/>
            <p:nvPr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ïŝḷîḑe">
              <a:extLst>
                <a:ext uri="{FF2B5EF4-FFF2-40B4-BE49-F238E27FC236}">
                  <a16:creationId xmlns:a16="http://schemas.microsoft.com/office/drawing/2014/main" id="{B52DCEBE-EED8-45DC-93E7-CFB55B071054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í$ḻiḍè">
              <a:extLst>
                <a:ext uri="{FF2B5EF4-FFF2-40B4-BE49-F238E27FC236}">
                  <a16:creationId xmlns:a16="http://schemas.microsoft.com/office/drawing/2014/main" id="{B0E3F1AB-4BD3-4AA1-986F-E0A82875E875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idé">
              <a:extLst>
                <a:ext uri="{FF2B5EF4-FFF2-40B4-BE49-F238E27FC236}">
                  <a16:creationId xmlns:a16="http://schemas.microsoft.com/office/drawing/2014/main" id="{5E544B0C-CE26-4ECB-A0FD-3BD7B5E16626}"/>
                </a:ext>
              </a:extLst>
            </p:cNvPr>
            <p:cNvSpPr/>
            <p:nvPr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íṡľidè">
              <a:extLst>
                <a:ext uri="{FF2B5EF4-FFF2-40B4-BE49-F238E27FC236}">
                  <a16:creationId xmlns:a16="http://schemas.microsoft.com/office/drawing/2014/main" id="{E5E0283C-F780-45D1-93F3-44286FD19B60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ṡḻïďe">
              <a:extLst>
                <a:ext uri="{FF2B5EF4-FFF2-40B4-BE49-F238E27FC236}">
                  <a16:creationId xmlns:a16="http://schemas.microsoft.com/office/drawing/2014/main" id="{9EBD37DB-FA1A-4436-A826-572ECC08FB77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$lïḑe">
              <a:extLst>
                <a:ext uri="{FF2B5EF4-FFF2-40B4-BE49-F238E27FC236}">
                  <a16:creationId xmlns:a16="http://schemas.microsoft.com/office/drawing/2014/main" id="{D2E98B77-40C9-4BC4-9DA8-435C82712D5F}"/>
                </a:ext>
              </a:extLst>
            </p:cNvPr>
            <p:cNvSpPr/>
            <p:nvPr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ṩ1íďe">
              <a:extLst>
                <a:ext uri="{FF2B5EF4-FFF2-40B4-BE49-F238E27FC236}">
                  <a16:creationId xmlns:a16="http://schemas.microsoft.com/office/drawing/2014/main" id="{5A283183-F5A4-4294-BD79-EDB681D45A28}"/>
                </a:ext>
              </a:extLst>
            </p:cNvPr>
            <p:cNvSpPr/>
            <p:nvPr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sḷïďê">
              <a:extLst>
                <a:ext uri="{FF2B5EF4-FFF2-40B4-BE49-F238E27FC236}">
                  <a16:creationId xmlns:a16="http://schemas.microsoft.com/office/drawing/2014/main" id="{AFA90D85-3034-4D0F-97B1-D9CC230C6A4A}"/>
                </a:ext>
              </a:extLst>
            </p:cNvPr>
            <p:cNvSpPr/>
            <p:nvPr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şļîḑe">
              <a:extLst>
                <a:ext uri="{FF2B5EF4-FFF2-40B4-BE49-F238E27FC236}">
                  <a16:creationId xmlns:a16="http://schemas.microsoft.com/office/drawing/2014/main" id="{6E05D859-891D-471B-AC11-3A1235EA0CA4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ṧļîḑe">
              <a:extLst>
                <a:ext uri="{FF2B5EF4-FFF2-40B4-BE49-F238E27FC236}">
                  <a16:creationId xmlns:a16="http://schemas.microsoft.com/office/drawing/2014/main" id="{6B43CF85-2443-4572-B99A-86FBD0128CD6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ṥľîḍe">
              <a:extLst>
                <a:ext uri="{FF2B5EF4-FFF2-40B4-BE49-F238E27FC236}">
                  <a16:creationId xmlns:a16="http://schemas.microsoft.com/office/drawing/2014/main" id="{AAAE0FFE-68AD-464D-856C-039559EBB151}"/>
                </a:ext>
              </a:extLst>
            </p:cNvPr>
            <p:cNvSpPr/>
            <p:nvPr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ṡľíḓé">
              <a:extLst>
                <a:ext uri="{FF2B5EF4-FFF2-40B4-BE49-F238E27FC236}">
                  <a16:creationId xmlns:a16="http://schemas.microsoft.com/office/drawing/2014/main" id="{CA5BCBCD-EA17-4E0C-9535-ED3885E43EE9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şľiḋê">
              <a:extLst>
                <a:ext uri="{FF2B5EF4-FFF2-40B4-BE49-F238E27FC236}">
                  <a16:creationId xmlns:a16="http://schemas.microsoft.com/office/drawing/2014/main" id="{45BBD2A5-21D7-466C-9BF5-D7A3AB9A5A24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ísľiḋê">
              <a:extLst>
                <a:ext uri="{FF2B5EF4-FFF2-40B4-BE49-F238E27FC236}">
                  <a16:creationId xmlns:a16="http://schemas.microsoft.com/office/drawing/2014/main" id="{0EFA8BE5-6380-4590-B2FC-E560D56045C9}"/>
                </a:ext>
              </a:extLst>
            </p:cNvPr>
            <p:cNvSpPr/>
            <p:nvPr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îşļiḑé">
              <a:extLst>
                <a:ext uri="{FF2B5EF4-FFF2-40B4-BE49-F238E27FC236}">
                  <a16:creationId xmlns:a16="http://schemas.microsoft.com/office/drawing/2014/main" id="{D99364D7-1148-4ACC-98DF-66FDCE3A45BE}"/>
                </a:ext>
              </a:extLst>
            </p:cNvPr>
            <p:cNvSpPr/>
            <p:nvPr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íšḻïďè">
              <a:extLst>
                <a:ext uri="{FF2B5EF4-FFF2-40B4-BE49-F238E27FC236}">
                  <a16:creationId xmlns:a16="http://schemas.microsoft.com/office/drawing/2014/main" id="{1F197010-57FD-482E-84DE-D3D4B1F369F8}"/>
                </a:ext>
              </a:extLst>
            </p:cNvPr>
            <p:cNvSpPr/>
            <p:nvPr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sḷîďé">
              <a:extLst>
                <a:ext uri="{FF2B5EF4-FFF2-40B4-BE49-F238E27FC236}">
                  <a16:creationId xmlns:a16="http://schemas.microsoft.com/office/drawing/2014/main" id="{AD1C9305-4D23-4B58-B369-F8D8B5D045FF}"/>
                </a:ext>
              </a:extLst>
            </p:cNvPr>
            <p:cNvSpPr/>
            <p:nvPr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slïďé">
              <a:extLst>
                <a:ext uri="{FF2B5EF4-FFF2-40B4-BE49-F238E27FC236}">
                  <a16:creationId xmlns:a16="http://schemas.microsoft.com/office/drawing/2014/main" id="{A6B3DC07-AFED-4C89-B3CC-CC015E25BE7B}"/>
                </a:ext>
              </a:extLst>
            </p:cNvPr>
            <p:cNvSpPr/>
            <p:nvPr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ļîdè">
              <a:extLst>
                <a:ext uri="{FF2B5EF4-FFF2-40B4-BE49-F238E27FC236}">
                  <a16:creationId xmlns:a16="http://schemas.microsoft.com/office/drawing/2014/main" id="{C3BE4BF9-640C-4F54-9802-FB7EDCF35CE4}"/>
                </a:ext>
              </a:extLst>
            </p:cNvPr>
            <p:cNvSpPr/>
            <p:nvPr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slídè">
              <a:extLst>
                <a:ext uri="{FF2B5EF4-FFF2-40B4-BE49-F238E27FC236}">
                  <a16:creationId xmlns:a16="http://schemas.microsoft.com/office/drawing/2014/main" id="{C7CD7183-DB48-4648-B3A7-FB7BF4DB8400}"/>
                </a:ext>
              </a:extLst>
            </p:cNvPr>
            <p:cNvSpPr/>
            <p:nvPr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šḻïďê">
              <a:extLst>
                <a:ext uri="{FF2B5EF4-FFF2-40B4-BE49-F238E27FC236}">
                  <a16:creationId xmlns:a16="http://schemas.microsoft.com/office/drawing/2014/main" id="{A5187B52-6287-40EE-B781-792E38B7ABEF}"/>
                </a:ext>
              </a:extLst>
            </p:cNvPr>
            <p:cNvSpPr/>
            <p:nvPr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1iḋe">
              <a:extLst>
                <a:ext uri="{FF2B5EF4-FFF2-40B4-BE49-F238E27FC236}">
                  <a16:creationId xmlns:a16="http://schemas.microsoft.com/office/drawing/2014/main" id="{1B7F7C72-A31B-43EF-9671-BDEC484DE9CE}"/>
                </a:ext>
              </a:extLst>
            </p:cNvPr>
            <p:cNvSpPr/>
            <p:nvPr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ṧlïḓe">
              <a:extLst>
                <a:ext uri="{FF2B5EF4-FFF2-40B4-BE49-F238E27FC236}">
                  <a16:creationId xmlns:a16="http://schemas.microsoft.com/office/drawing/2014/main" id="{EBC3A8CF-EA6F-4B51-BCEF-FDCA4FF1BD11}"/>
                </a:ext>
              </a:extLst>
            </p:cNvPr>
            <p:cNvSpPr/>
            <p:nvPr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ŝ1ïḑè">
              <a:extLst>
                <a:ext uri="{FF2B5EF4-FFF2-40B4-BE49-F238E27FC236}">
                  <a16:creationId xmlns:a16="http://schemas.microsoft.com/office/drawing/2014/main" id="{EF5BED73-B6E2-45DC-93A0-584915B451BB}"/>
                </a:ext>
              </a:extLst>
            </p:cNvPr>
            <p:cNvSpPr/>
            <p:nvPr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ṧḷîdê">
              <a:extLst>
                <a:ext uri="{FF2B5EF4-FFF2-40B4-BE49-F238E27FC236}">
                  <a16:creationId xmlns:a16="http://schemas.microsoft.com/office/drawing/2014/main" id="{5B4FAF66-2BD9-44C7-889E-6EC46A7AF212}"/>
                </a:ext>
              </a:extLst>
            </p:cNvPr>
            <p:cNvSpPr/>
            <p:nvPr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iṩ1íde">
              <a:extLst>
                <a:ext uri="{FF2B5EF4-FFF2-40B4-BE49-F238E27FC236}">
                  <a16:creationId xmlns:a16="http://schemas.microsoft.com/office/drawing/2014/main" id="{038B1470-A1E4-40BB-B640-48048D10A534}"/>
                </a:ext>
              </a:extLst>
            </p:cNvPr>
            <p:cNvSpPr/>
            <p:nvPr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1íḍe">
              <a:extLst>
                <a:ext uri="{FF2B5EF4-FFF2-40B4-BE49-F238E27FC236}">
                  <a16:creationId xmlns:a16="http://schemas.microsoft.com/office/drawing/2014/main" id="{B6FB9862-A197-4BD6-929C-D1C3D73BE1B7}"/>
                </a:ext>
              </a:extLst>
            </p:cNvPr>
            <p:cNvSpPr/>
            <p:nvPr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ṥḻíḍè">
              <a:extLst>
                <a:ext uri="{FF2B5EF4-FFF2-40B4-BE49-F238E27FC236}">
                  <a16:creationId xmlns:a16="http://schemas.microsoft.com/office/drawing/2014/main" id="{4C71E816-DA56-4D31-A369-277113CF9FBF}"/>
                </a:ext>
              </a:extLst>
            </p:cNvPr>
            <p:cNvSpPr/>
            <p:nvPr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ŝľiḓè">
              <a:extLst>
                <a:ext uri="{FF2B5EF4-FFF2-40B4-BE49-F238E27FC236}">
                  <a16:creationId xmlns:a16="http://schemas.microsoft.com/office/drawing/2014/main" id="{471D131E-9031-496E-9759-750CD46F50E7}"/>
                </a:ext>
              </a:extLst>
            </p:cNvPr>
            <p:cNvSpPr/>
            <p:nvPr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lîḑe">
              <a:extLst>
                <a:ext uri="{FF2B5EF4-FFF2-40B4-BE49-F238E27FC236}">
                  <a16:creationId xmlns:a16="http://schemas.microsoft.com/office/drawing/2014/main" id="{74122A8B-3F3D-4AC5-B1A7-1AC84884136B}"/>
                </a:ext>
              </a:extLst>
            </p:cNvPr>
            <p:cNvSpPr/>
            <p:nvPr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Sḷiďê">
              <a:extLst>
                <a:ext uri="{FF2B5EF4-FFF2-40B4-BE49-F238E27FC236}">
                  <a16:creationId xmlns:a16="http://schemas.microsoft.com/office/drawing/2014/main" id="{FB67A821-A431-464A-8D50-0C301F9820EF}"/>
                </a:ext>
              </a:extLst>
            </p:cNvPr>
            <p:cNvSpPr/>
            <p:nvPr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şļiḋè">
              <a:extLst>
                <a:ext uri="{FF2B5EF4-FFF2-40B4-BE49-F238E27FC236}">
                  <a16:creationId xmlns:a16="http://schemas.microsoft.com/office/drawing/2014/main" id="{CF2C6A52-2B55-4931-8B01-10CA78306CDC}"/>
                </a:ext>
              </a:extLst>
            </p:cNvPr>
            <p:cNvSpPr/>
            <p:nvPr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$ľiḋe">
              <a:extLst>
                <a:ext uri="{FF2B5EF4-FFF2-40B4-BE49-F238E27FC236}">
                  <a16:creationId xmlns:a16="http://schemas.microsoft.com/office/drawing/2014/main" id="{523895FC-87B2-4463-A8A8-FB29DF7D065A}"/>
                </a:ext>
              </a:extLst>
            </p:cNvPr>
            <p:cNvSpPr/>
            <p:nvPr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ľîḍè">
              <a:extLst>
                <a:ext uri="{FF2B5EF4-FFF2-40B4-BE49-F238E27FC236}">
                  <a16:creationId xmlns:a16="http://schemas.microsoft.com/office/drawing/2014/main" id="{6D44E353-CE21-42A6-B636-CAAFB2E1B087}"/>
                </a:ext>
              </a:extLst>
            </p:cNvPr>
            <p:cNvSpPr/>
            <p:nvPr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şḷïďé">
              <a:extLst>
                <a:ext uri="{FF2B5EF4-FFF2-40B4-BE49-F238E27FC236}">
                  <a16:creationId xmlns:a16="http://schemas.microsoft.com/office/drawing/2014/main" id="{2AED57BA-1E77-439E-85A2-FD1822FE3818}"/>
                </a:ext>
              </a:extLst>
            </p:cNvPr>
            <p:cNvSpPr/>
            <p:nvPr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ïḍè">
              <a:extLst>
                <a:ext uri="{FF2B5EF4-FFF2-40B4-BE49-F238E27FC236}">
                  <a16:creationId xmlns:a16="http://schemas.microsoft.com/office/drawing/2014/main" id="{7CE00FA0-5612-48A8-B4DD-48B4AF06A7D5}"/>
                </a:ext>
              </a:extLst>
            </p:cNvPr>
            <p:cNvSpPr/>
            <p:nvPr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ṩḷiḑè">
              <a:extLst>
                <a:ext uri="{FF2B5EF4-FFF2-40B4-BE49-F238E27FC236}">
                  <a16:creationId xmlns:a16="http://schemas.microsoft.com/office/drawing/2014/main" id="{6E75655B-2F34-450D-9042-38E17D1D6EE9}"/>
                </a:ext>
              </a:extLst>
            </p:cNvPr>
            <p:cNvSpPr/>
            <p:nvPr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iḋé">
              <a:extLst>
                <a:ext uri="{FF2B5EF4-FFF2-40B4-BE49-F238E27FC236}">
                  <a16:creationId xmlns:a16="http://schemas.microsoft.com/office/drawing/2014/main" id="{5BA0EAB1-1ADB-422C-BBA6-5A7EDD84D410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ṡliḋê">
              <a:extLst>
                <a:ext uri="{FF2B5EF4-FFF2-40B4-BE49-F238E27FC236}">
                  <a16:creationId xmlns:a16="http://schemas.microsoft.com/office/drawing/2014/main" id="{F3EF4281-E953-4BA7-9CFA-0A257687448F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ṩļíḓê">
              <a:extLst>
                <a:ext uri="{FF2B5EF4-FFF2-40B4-BE49-F238E27FC236}">
                  <a16:creationId xmlns:a16="http://schemas.microsoft.com/office/drawing/2014/main" id="{2DE7C02B-6A0B-4373-9301-3C04E0045C55}"/>
                </a:ext>
              </a:extLst>
            </p:cNvPr>
            <p:cNvSpPr/>
            <p:nvPr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s1iḋe">
              <a:extLst>
                <a:ext uri="{FF2B5EF4-FFF2-40B4-BE49-F238E27FC236}">
                  <a16:creationId xmlns:a16="http://schemas.microsoft.com/office/drawing/2014/main" id="{426AE626-5189-4916-8E9C-21300C46EE45}"/>
                </a:ext>
              </a:extLst>
            </p:cNvPr>
            <p:cNvSpPr/>
            <p:nvPr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Sḻiḓê">
              <a:extLst>
                <a:ext uri="{FF2B5EF4-FFF2-40B4-BE49-F238E27FC236}">
                  <a16:creationId xmlns:a16="http://schemas.microsoft.com/office/drawing/2014/main" id="{1B168E41-D9DE-4AE2-9900-366F87B2D9B7}"/>
                </a:ext>
              </a:extLst>
            </p:cNvPr>
            <p:cNvSpPr/>
            <p:nvPr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1ïďè">
              <a:extLst>
                <a:ext uri="{FF2B5EF4-FFF2-40B4-BE49-F238E27FC236}">
                  <a16:creationId xmlns:a16="http://schemas.microsoft.com/office/drawing/2014/main" id="{5828015E-8F56-46BA-A80D-FD55304CC098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ṡḷiḓé">
              <a:extLst>
                <a:ext uri="{FF2B5EF4-FFF2-40B4-BE49-F238E27FC236}">
                  <a16:creationId xmlns:a16="http://schemas.microsoft.com/office/drawing/2014/main" id="{70E7F9DD-D6AB-49E5-B8E8-B15B2F0D6FCA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ṣḻïdê">
              <a:extLst>
                <a:ext uri="{FF2B5EF4-FFF2-40B4-BE49-F238E27FC236}">
                  <a16:creationId xmlns:a16="http://schemas.microsoft.com/office/drawing/2014/main" id="{E89397F8-D59E-427F-9E9A-63429B204920}"/>
                </a:ext>
              </a:extLst>
            </p:cNvPr>
            <p:cNvSpPr/>
            <p:nvPr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šḷïdè">
              <a:extLst>
                <a:ext uri="{FF2B5EF4-FFF2-40B4-BE49-F238E27FC236}">
                  <a16:creationId xmlns:a16="http://schemas.microsoft.com/office/drawing/2014/main" id="{2373E9D2-DE79-46A9-895C-6D5634371CF1}"/>
                </a:ext>
              </a:extLst>
            </p:cNvPr>
            <p:cNvSpPr/>
            <p:nvPr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ṥḷiḓe">
              <a:extLst>
                <a:ext uri="{FF2B5EF4-FFF2-40B4-BE49-F238E27FC236}">
                  <a16:creationId xmlns:a16="http://schemas.microsoft.com/office/drawing/2014/main" id="{FF8DF6E6-95F8-4A7D-B742-0FB4168E9599}"/>
                </a:ext>
              </a:extLst>
            </p:cNvPr>
            <p:cNvSpPr/>
            <p:nvPr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şļíďe">
              <a:extLst>
                <a:ext uri="{FF2B5EF4-FFF2-40B4-BE49-F238E27FC236}">
                  <a16:creationId xmlns:a16="http://schemas.microsoft.com/office/drawing/2014/main" id="{AA8376E0-2612-47F8-B55C-CE036BB8D611}"/>
                </a:ext>
              </a:extLst>
            </p:cNvPr>
            <p:cNvSpPr/>
            <p:nvPr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şļiḍè">
              <a:extLst>
                <a:ext uri="{FF2B5EF4-FFF2-40B4-BE49-F238E27FC236}">
                  <a16:creationId xmlns:a16="http://schemas.microsoft.com/office/drawing/2014/main" id="{4D8793DC-F474-45A4-8DA9-73B980196122}"/>
                </a:ext>
              </a:extLst>
            </p:cNvPr>
            <p:cNvSpPr/>
            <p:nvPr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şľîḓé">
              <a:extLst>
                <a:ext uri="{FF2B5EF4-FFF2-40B4-BE49-F238E27FC236}">
                  <a16:creationId xmlns:a16="http://schemas.microsoft.com/office/drawing/2014/main" id="{A9B7B7BA-B2CE-4927-9784-8DFACDCBA6FA}"/>
                </a:ext>
              </a:extLst>
            </p:cNvPr>
            <p:cNvSpPr/>
            <p:nvPr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ṡ1ïḋê">
              <a:extLst>
                <a:ext uri="{FF2B5EF4-FFF2-40B4-BE49-F238E27FC236}">
                  <a16:creationId xmlns:a16="http://schemas.microsoft.com/office/drawing/2014/main" id="{D8385CB4-6478-44B8-8385-06D66EDBC033}"/>
                </a:ext>
              </a:extLst>
            </p:cNvPr>
            <p:cNvSpPr/>
            <p:nvPr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iṥ1ïḑè">
              <a:extLst>
                <a:ext uri="{FF2B5EF4-FFF2-40B4-BE49-F238E27FC236}">
                  <a16:creationId xmlns:a16="http://schemas.microsoft.com/office/drawing/2014/main" id="{DB90AECE-D238-4C80-AE17-5A8247328CD2}"/>
                </a:ext>
              </a:extLst>
            </p:cNvPr>
            <p:cNvSpPr/>
            <p:nvPr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ṧļíḍê">
              <a:extLst>
                <a:ext uri="{FF2B5EF4-FFF2-40B4-BE49-F238E27FC236}">
                  <a16:creationId xmlns:a16="http://schemas.microsoft.com/office/drawing/2014/main" id="{80F7BAC9-34B7-4F54-B64D-DDB01636B442}"/>
                </a:ext>
              </a:extLst>
            </p:cNvPr>
            <p:cNvSpPr/>
            <p:nvPr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šḷîde">
              <a:extLst>
                <a:ext uri="{FF2B5EF4-FFF2-40B4-BE49-F238E27FC236}">
                  <a16:creationId xmlns:a16="http://schemas.microsoft.com/office/drawing/2014/main" id="{FA3E4847-9D2B-4D58-8F49-6B87ABBCC1AE}"/>
                </a:ext>
              </a:extLst>
            </p:cNvPr>
            <p:cNvSpPr/>
            <p:nvPr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ṥľíḍe">
              <a:extLst>
                <a:ext uri="{FF2B5EF4-FFF2-40B4-BE49-F238E27FC236}">
                  <a16:creationId xmlns:a16="http://schemas.microsoft.com/office/drawing/2014/main" id="{360B4D68-CFDF-408E-B1B5-DBF07F2288C4}"/>
                </a:ext>
              </a:extLst>
            </p:cNvPr>
            <p:cNvSpPr/>
            <p:nvPr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ŝḷiďè">
              <a:extLst>
                <a:ext uri="{FF2B5EF4-FFF2-40B4-BE49-F238E27FC236}">
                  <a16:creationId xmlns:a16="http://schemas.microsoft.com/office/drawing/2014/main" id="{3E3988E1-F474-4159-B437-76E44388F91F}"/>
                </a:ext>
              </a:extLst>
            </p:cNvPr>
            <p:cNvSpPr/>
            <p:nvPr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iṧļîḋè">
              <a:extLst>
                <a:ext uri="{FF2B5EF4-FFF2-40B4-BE49-F238E27FC236}">
                  <a16:creationId xmlns:a16="http://schemas.microsoft.com/office/drawing/2014/main" id="{56ABA618-85F6-4A7C-BB81-6C7F821DC5DF}"/>
                </a:ext>
              </a:extLst>
            </p:cNvPr>
            <p:cNvSpPr/>
            <p:nvPr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şľíḑé">
              <a:extLst>
                <a:ext uri="{FF2B5EF4-FFF2-40B4-BE49-F238E27FC236}">
                  <a16:creationId xmlns:a16="http://schemas.microsoft.com/office/drawing/2014/main" id="{F7022BDC-1148-49A9-9FFD-CDD17EE84FD3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îṧľíḑê">
              <a:extLst>
                <a:ext uri="{FF2B5EF4-FFF2-40B4-BE49-F238E27FC236}">
                  <a16:creationId xmlns:a16="http://schemas.microsoft.com/office/drawing/2014/main" id="{6B0707C6-6B4F-400D-BBD1-858CAABA59A6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ṣlïḑê">
              <a:extLst>
                <a:ext uri="{FF2B5EF4-FFF2-40B4-BE49-F238E27FC236}">
                  <a16:creationId xmlns:a16="http://schemas.microsoft.com/office/drawing/2014/main" id="{2C70131C-33CE-4B45-A78A-BC1D6C134285}"/>
                </a:ext>
              </a:extLst>
            </p:cNvPr>
            <p:cNvSpPr/>
            <p:nvPr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îṣ1ïḓê">
              <a:extLst>
                <a:ext uri="{FF2B5EF4-FFF2-40B4-BE49-F238E27FC236}">
                  <a16:creationId xmlns:a16="http://schemas.microsoft.com/office/drawing/2014/main" id="{46E70FE2-8B67-439E-BB37-88004999D145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ṥḻiḋé">
              <a:extLst>
                <a:ext uri="{FF2B5EF4-FFF2-40B4-BE49-F238E27FC236}">
                  <a16:creationId xmlns:a16="http://schemas.microsoft.com/office/drawing/2014/main" id="{AA2F6727-9CDE-4613-B84C-988F87645AA1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ṡļíḓe">
              <a:extLst>
                <a:ext uri="{FF2B5EF4-FFF2-40B4-BE49-F238E27FC236}">
                  <a16:creationId xmlns:a16="http://schemas.microsoft.com/office/drawing/2014/main" id="{6EF3F262-4979-4384-9646-0019EB27CB72}"/>
                </a:ext>
              </a:extLst>
            </p:cNvPr>
            <p:cNvSpPr/>
            <p:nvPr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şḻïḓé">
              <a:extLst>
                <a:ext uri="{FF2B5EF4-FFF2-40B4-BE49-F238E27FC236}">
                  <a16:creationId xmlns:a16="http://schemas.microsoft.com/office/drawing/2014/main" id="{7E775DB9-E3F6-40AA-973A-B6AB81FBDDB8}"/>
                </a:ext>
              </a:extLst>
            </p:cNvPr>
            <p:cNvSpPr/>
            <p:nvPr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îṥ1ïḋè">
              <a:extLst>
                <a:ext uri="{FF2B5EF4-FFF2-40B4-BE49-F238E27FC236}">
                  <a16:creationId xmlns:a16="http://schemas.microsoft.com/office/drawing/2014/main" id="{B88869F5-E8D3-4468-9499-C5352C79FD57}"/>
                </a:ext>
              </a:extLst>
            </p:cNvPr>
            <p:cNvSpPr/>
            <p:nvPr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i$1ïdé">
              <a:extLst>
                <a:ext uri="{FF2B5EF4-FFF2-40B4-BE49-F238E27FC236}">
                  <a16:creationId xmlns:a16="http://schemas.microsoft.com/office/drawing/2014/main" id="{76A8EE3A-6250-47B9-8131-CC4A499BC67D}"/>
                </a:ext>
              </a:extLst>
            </p:cNvPr>
            <p:cNvSpPr/>
            <p:nvPr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S1îḓê">
              <a:extLst>
                <a:ext uri="{FF2B5EF4-FFF2-40B4-BE49-F238E27FC236}">
                  <a16:creationId xmlns:a16="http://schemas.microsoft.com/office/drawing/2014/main" id="{30CB56B1-C1A5-4BD8-8F74-774BBBEB812A}"/>
                </a:ext>
              </a:extLst>
            </p:cNvPr>
            <p:cNvSpPr/>
            <p:nvPr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ṩļîḋè">
              <a:extLst>
                <a:ext uri="{FF2B5EF4-FFF2-40B4-BE49-F238E27FC236}">
                  <a16:creationId xmlns:a16="http://schemas.microsoft.com/office/drawing/2014/main" id="{68ECFD82-180F-4705-A56C-494D853BE408}"/>
                </a:ext>
              </a:extLst>
            </p:cNvPr>
            <p:cNvSpPr/>
            <p:nvPr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ṩḻiḋé">
              <a:extLst>
                <a:ext uri="{FF2B5EF4-FFF2-40B4-BE49-F238E27FC236}">
                  <a16:creationId xmlns:a16="http://schemas.microsoft.com/office/drawing/2014/main" id="{DB3D9B0F-7004-4061-ABC8-08C5741BA719}"/>
                </a:ext>
              </a:extLst>
            </p:cNvPr>
            <p:cNvSpPr/>
            <p:nvPr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ŝḷíḋè">
              <a:extLst>
                <a:ext uri="{FF2B5EF4-FFF2-40B4-BE49-F238E27FC236}">
                  <a16:creationId xmlns:a16="http://schemas.microsoft.com/office/drawing/2014/main" id="{679C824E-4FA9-498B-A3CF-818A5116DEDF}"/>
                </a:ext>
              </a:extLst>
            </p:cNvPr>
            <p:cNvSpPr/>
            <p:nvPr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ṣľîde">
              <a:extLst>
                <a:ext uri="{FF2B5EF4-FFF2-40B4-BE49-F238E27FC236}">
                  <a16:creationId xmlns:a16="http://schemas.microsoft.com/office/drawing/2014/main" id="{4B689391-6169-448B-AFF6-D269E43F551B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îṩlïḋé">
              <a:extLst>
                <a:ext uri="{FF2B5EF4-FFF2-40B4-BE49-F238E27FC236}">
                  <a16:creationId xmlns:a16="http://schemas.microsoft.com/office/drawing/2014/main" id="{4113B079-16D2-4543-9064-BD689D732787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1idè">
              <a:extLst>
                <a:ext uri="{FF2B5EF4-FFF2-40B4-BE49-F238E27FC236}">
                  <a16:creationId xmlns:a16="http://schemas.microsoft.com/office/drawing/2014/main" id="{1B3D0A55-9A27-4DDC-B3F3-838E9DBAD268}"/>
                </a:ext>
              </a:extLst>
            </p:cNvPr>
            <p:cNvSpPr/>
            <p:nvPr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Sľïḑé">
              <a:extLst>
                <a:ext uri="{FF2B5EF4-FFF2-40B4-BE49-F238E27FC236}">
                  <a16:creationId xmlns:a16="http://schemas.microsoft.com/office/drawing/2014/main" id="{1F99CF8E-B1E7-4C7A-B771-AC3A36026E83}"/>
                </a:ext>
              </a:extLst>
            </p:cNvPr>
            <p:cNvSpPr/>
            <p:nvPr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S1ídè">
              <a:extLst>
                <a:ext uri="{FF2B5EF4-FFF2-40B4-BE49-F238E27FC236}">
                  <a16:creationId xmlns:a16="http://schemas.microsoft.com/office/drawing/2014/main" id="{FE28D3D1-C3F5-430F-AE69-30E180F00B05}"/>
                </a:ext>
              </a:extLst>
            </p:cNvPr>
            <p:cNvSpPr/>
            <p:nvPr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ṧḷïḓe">
              <a:extLst>
                <a:ext uri="{FF2B5EF4-FFF2-40B4-BE49-F238E27FC236}">
                  <a16:creationId xmlns:a16="http://schemas.microsoft.com/office/drawing/2014/main" id="{9D7D0CE0-6BE7-4CD5-954E-972A2567D707}"/>
                </a:ext>
              </a:extLst>
            </p:cNvPr>
            <p:cNvSpPr/>
            <p:nvPr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îsľîdê">
              <a:extLst>
                <a:ext uri="{FF2B5EF4-FFF2-40B4-BE49-F238E27FC236}">
                  <a16:creationId xmlns:a16="http://schemas.microsoft.com/office/drawing/2014/main" id="{FB2B605C-637D-4919-A6D1-B41D58FBD873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ṩlide">
              <a:extLst>
                <a:ext uri="{FF2B5EF4-FFF2-40B4-BE49-F238E27FC236}">
                  <a16:creationId xmlns:a16="http://schemas.microsoft.com/office/drawing/2014/main" id="{9DFF8712-F4C4-4306-A448-3E4DED2D032C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ṧḷîḍe">
              <a:extLst>
                <a:ext uri="{FF2B5EF4-FFF2-40B4-BE49-F238E27FC236}">
                  <a16:creationId xmlns:a16="http://schemas.microsoft.com/office/drawing/2014/main" id="{1B3E4A78-1FD3-4C4F-B0A1-EEEC35190877}"/>
                </a:ext>
              </a:extLst>
            </p:cNvPr>
            <p:cNvSpPr/>
            <p:nvPr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ş1îḋe">
              <a:extLst>
                <a:ext uri="{FF2B5EF4-FFF2-40B4-BE49-F238E27FC236}">
                  <a16:creationId xmlns:a16="http://schemas.microsoft.com/office/drawing/2014/main" id="{61B9A33E-40BF-4FE3-841C-E8FD754E6341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sľïďè">
              <a:extLst>
                <a:ext uri="{FF2B5EF4-FFF2-40B4-BE49-F238E27FC236}">
                  <a16:creationId xmlns:a16="http://schemas.microsoft.com/office/drawing/2014/main" id="{6A9F93E4-801D-4555-9000-4309E0999EE3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ïḍê">
              <a:extLst>
                <a:ext uri="{FF2B5EF4-FFF2-40B4-BE49-F238E27FC236}">
                  <a16:creationId xmlns:a16="http://schemas.microsoft.com/office/drawing/2014/main" id="{86B4242F-F818-4129-BB01-E889A150EBF3}"/>
                </a:ext>
              </a:extLst>
            </p:cNvPr>
            <p:cNvSpPr/>
            <p:nvPr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ṥḻîḓe">
              <a:extLst>
                <a:ext uri="{FF2B5EF4-FFF2-40B4-BE49-F238E27FC236}">
                  <a16:creationId xmlns:a16="http://schemas.microsoft.com/office/drawing/2014/main" id="{FC27D3B6-FEEE-42D6-8011-6FC1C2715A97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$ḻïďè">
              <a:extLst>
                <a:ext uri="{FF2B5EF4-FFF2-40B4-BE49-F238E27FC236}">
                  <a16:creationId xmlns:a16="http://schemas.microsoft.com/office/drawing/2014/main" id="{AD58A194-A896-4778-A890-DE11099C87A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ṡľîďé">
              <a:extLst>
                <a:ext uri="{FF2B5EF4-FFF2-40B4-BE49-F238E27FC236}">
                  <a16:creationId xmlns:a16="http://schemas.microsoft.com/office/drawing/2014/main" id="{E32A9A74-BADC-4AC3-90BF-E10E5228041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işḻíḑê">
              <a:extLst>
                <a:ext uri="{FF2B5EF4-FFF2-40B4-BE49-F238E27FC236}">
                  <a16:creationId xmlns:a16="http://schemas.microsoft.com/office/drawing/2014/main" id="{30333489-437A-4A4C-8538-1DDCBC6F7191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Sļïḋê">
              <a:extLst>
                <a:ext uri="{FF2B5EF4-FFF2-40B4-BE49-F238E27FC236}">
                  <a16:creationId xmlns:a16="http://schemas.microsoft.com/office/drawing/2014/main" id="{D7F0E404-C6AC-45EF-A72C-71914C566FC9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ïḑê">
              <a:extLst>
                <a:ext uri="{FF2B5EF4-FFF2-40B4-BE49-F238E27FC236}">
                  <a16:creationId xmlns:a16="http://schemas.microsoft.com/office/drawing/2014/main" id="{193E0D89-7A5C-43F6-ACC9-51265B175A23}"/>
                </a:ext>
              </a:extLst>
            </p:cNvPr>
            <p:cNvSpPr/>
            <p:nvPr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íṡliḋê">
              <a:extLst>
                <a:ext uri="{FF2B5EF4-FFF2-40B4-BE49-F238E27FC236}">
                  <a16:creationId xmlns:a16="http://schemas.microsoft.com/office/drawing/2014/main" id="{F561F7DE-3B7A-4320-B3E0-1756006DF9BD}"/>
                </a:ext>
              </a:extLst>
            </p:cNvPr>
            <p:cNvSpPr/>
            <p:nvPr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Sliḋé">
              <a:extLst>
                <a:ext uri="{FF2B5EF4-FFF2-40B4-BE49-F238E27FC236}">
                  <a16:creationId xmlns:a16="http://schemas.microsoft.com/office/drawing/2014/main" id="{E4FE1B79-11EF-4365-84CB-7143E4657B4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lîďè">
              <a:extLst>
                <a:ext uri="{FF2B5EF4-FFF2-40B4-BE49-F238E27FC236}">
                  <a16:creationId xmlns:a16="http://schemas.microsoft.com/office/drawing/2014/main" id="{3C5F472C-CD58-4C7C-AA74-51163CA29B1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ŝḻïdé">
              <a:extLst>
                <a:ext uri="{FF2B5EF4-FFF2-40B4-BE49-F238E27FC236}">
                  <a16:creationId xmlns:a16="http://schemas.microsoft.com/office/drawing/2014/main" id="{F208B02C-E7AE-46EC-BEFD-3A6431C5E403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ṩḻiḍè">
              <a:extLst>
                <a:ext uri="{FF2B5EF4-FFF2-40B4-BE49-F238E27FC236}">
                  <a16:creationId xmlns:a16="http://schemas.microsoft.com/office/drawing/2014/main" id="{AFEA1C9A-FDE8-41D3-A9C5-213E2D4D9783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ïṧḻîḋé">
              <a:extLst>
                <a:ext uri="{FF2B5EF4-FFF2-40B4-BE49-F238E27FC236}">
                  <a16:creationId xmlns:a16="http://schemas.microsoft.com/office/drawing/2014/main" id="{548E40B4-9E0C-475B-A145-10920985F3E1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ïḋé">
              <a:extLst>
                <a:ext uri="{FF2B5EF4-FFF2-40B4-BE49-F238E27FC236}">
                  <a16:creationId xmlns:a16="http://schemas.microsoft.com/office/drawing/2014/main" id="{38089A96-EF00-4B6F-B251-AAD329FAB96D}"/>
                </a:ext>
              </a:extLst>
            </p:cNvPr>
            <p:cNvSpPr/>
            <p:nvPr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śḷide">
              <a:extLst>
                <a:ext uri="{FF2B5EF4-FFF2-40B4-BE49-F238E27FC236}">
                  <a16:creationId xmlns:a16="http://schemas.microsoft.com/office/drawing/2014/main" id="{349C327B-6DA0-47D7-9575-8ACA7C35E285}"/>
                </a:ext>
              </a:extLst>
            </p:cNvPr>
            <p:cNvSpPr/>
            <p:nvPr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šļïďê">
              <a:extLst>
                <a:ext uri="{FF2B5EF4-FFF2-40B4-BE49-F238E27FC236}">
                  <a16:creationId xmlns:a16="http://schemas.microsoft.com/office/drawing/2014/main" id="{05E07015-42C1-4397-8176-617E012F455D}"/>
                </a:ext>
              </a:extLst>
            </p:cNvPr>
            <p:cNvSpPr/>
            <p:nvPr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ṡlîḍê">
              <a:extLst>
                <a:ext uri="{FF2B5EF4-FFF2-40B4-BE49-F238E27FC236}">
                  <a16:creationId xmlns:a16="http://schemas.microsoft.com/office/drawing/2014/main" id="{94E3F94A-BCDF-4888-A6FB-98FC8F394B71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Sḷïḋé">
              <a:extLst>
                <a:ext uri="{FF2B5EF4-FFF2-40B4-BE49-F238E27FC236}">
                  <a16:creationId xmlns:a16="http://schemas.microsoft.com/office/drawing/2014/main" id="{CD42CBF2-3518-4348-8992-601510C70E7B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$ḻîḋê">
              <a:extLst>
                <a:ext uri="{FF2B5EF4-FFF2-40B4-BE49-F238E27FC236}">
                  <a16:creationId xmlns:a16="http://schemas.microsoft.com/office/drawing/2014/main" id="{FF7EEA6E-882D-4C67-9001-926828CC5879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şľíḋê">
              <a:extLst>
                <a:ext uri="{FF2B5EF4-FFF2-40B4-BE49-F238E27FC236}">
                  <a16:creationId xmlns:a16="http://schemas.microsoft.com/office/drawing/2014/main" id="{73A15B8F-BFC9-4E45-B1E5-C757538DB3BF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ṥľïḋè">
              <a:extLst>
                <a:ext uri="{FF2B5EF4-FFF2-40B4-BE49-F238E27FC236}">
                  <a16:creationId xmlns:a16="http://schemas.microsoft.com/office/drawing/2014/main" id="{6E7E0234-6F1D-486E-8304-3B84D2D12297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şḻiḓê">
              <a:extLst>
                <a:ext uri="{FF2B5EF4-FFF2-40B4-BE49-F238E27FC236}">
                  <a16:creationId xmlns:a16="http://schemas.microsoft.com/office/drawing/2014/main" id="{1BB59252-B5F1-412D-AFD1-B97F1E4B33C8}"/>
                </a:ext>
              </a:extLst>
            </p:cNvPr>
            <p:cNvSpPr/>
            <p:nvPr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şļïďe">
              <a:extLst>
                <a:ext uri="{FF2B5EF4-FFF2-40B4-BE49-F238E27FC236}">
                  <a16:creationId xmlns:a16="http://schemas.microsoft.com/office/drawing/2014/main" id="{A0A9006C-7C2C-4EB4-B52F-C64FF34CB475}"/>
                </a:ext>
              </a:extLst>
            </p:cNvPr>
            <p:cNvSpPr/>
            <p:nvPr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ş1iḍê">
              <a:extLst>
                <a:ext uri="{FF2B5EF4-FFF2-40B4-BE49-F238E27FC236}">
                  <a16:creationId xmlns:a16="http://schemas.microsoft.com/office/drawing/2014/main" id="{34CF85A5-B259-4BF5-9E9F-9D9C278F6491}"/>
                </a:ext>
              </a:extLst>
            </p:cNvPr>
            <p:cNvSpPr/>
            <p:nvPr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sḷîḋê">
              <a:extLst>
                <a:ext uri="{FF2B5EF4-FFF2-40B4-BE49-F238E27FC236}">
                  <a16:creationId xmlns:a16="http://schemas.microsoft.com/office/drawing/2014/main" id="{11770B59-8086-4C1F-8DFB-CAEAF7888EA0}"/>
                </a:ext>
              </a:extLst>
            </p:cNvPr>
            <p:cNvSpPr/>
            <p:nvPr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ṩ1íḑê">
              <a:extLst>
                <a:ext uri="{FF2B5EF4-FFF2-40B4-BE49-F238E27FC236}">
                  <a16:creationId xmlns:a16="http://schemas.microsoft.com/office/drawing/2014/main" id="{9F9E8AAA-C4FA-47B0-A700-EE80F0DC19C4}"/>
                </a:ext>
              </a:extLst>
            </p:cNvPr>
            <p:cNvSpPr/>
            <p:nvPr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sḷide">
              <a:extLst>
                <a:ext uri="{FF2B5EF4-FFF2-40B4-BE49-F238E27FC236}">
                  <a16:creationId xmlns:a16="http://schemas.microsoft.com/office/drawing/2014/main" id="{FDAE1289-357F-4365-87AF-AC7F5C7C3DE6}"/>
                </a:ext>
              </a:extLst>
            </p:cNvPr>
            <p:cNvSpPr/>
            <p:nvPr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ṣľiḋè">
              <a:extLst>
                <a:ext uri="{FF2B5EF4-FFF2-40B4-BE49-F238E27FC236}">
                  <a16:creationId xmlns:a16="http://schemas.microsoft.com/office/drawing/2014/main" id="{37476EA4-903E-454D-A1E5-1C15690923A8}"/>
                </a:ext>
              </a:extLst>
            </p:cNvPr>
            <p:cNvSpPr/>
            <p:nvPr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íṧ1íḑè">
              <a:extLst>
                <a:ext uri="{FF2B5EF4-FFF2-40B4-BE49-F238E27FC236}">
                  <a16:creationId xmlns:a16="http://schemas.microsoft.com/office/drawing/2014/main" id="{E3474471-4288-4490-9973-250BABBB8A23}"/>
                </a:ext>
              </a:extLst>
            </p:cNvPr>
            <p:cNvSpPr/>
            <p:nvPr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ŝ1îďe">
              <a:extLst>
                <a:ext uri="{FF2B5EF4-FFF2-40B4-BE49-F238E27FC236}">
                  <a16:creationId xmlns:a16="http://schemas.microsoft.com/office/drawing/2014/main" id="{6EFA3907-2256-4510-BE63-F473855D6FCC}"/>
                </a:ext>
              </a:extLst>
            </p:cNvPr>
            <p:cNvSpPr/>
            <p:nvPr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ïsḷiḑe">
              <a:extLst>
                <a:ext uri="{FF2B5EF4-FFF2-40B4-BE49-F238E27FC236}">
                  <a16:creationId xmlns:a16="http://schemas.microsoft.com/office/drawing/2014/main" id="{0E9E8FED-DAAD-42ED-959F-D4C92878F471}"/>
                </a:ext>
              </a:extLst>
            </p:cNvPr>
            <p:cNvSpPr/>
            <p:nvPr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şlîḑé">
              <a:extLst>
                <a:ext uri="{FF2B5EF4-FFF2-40B4-BE49-F238E27FC236}">
                  <a16:creationId xmlns:a16="http://schemas.microsoft.com/office/drawing/2014/main" id="{A667E3CC-5EF0-4DD3-BB5C-96DFDB19B439}"/>
                </a:ext>
              </a:extLst>
            </p:cNvPr>
            <p:cNvSpPr/>
            <p:nvPr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ṣḻïḑé">
              <a:extLst>
                <a:ext uri="{FF2B5EF4-FFF2-40B4-BE49-F238E27FC236}">
                  <a16:creationId xmlns:a16="http://schemas.microsoft.com/office/drawing/2014/main" id="{184610B6-4CBB-46BC-A487-4B63D1055F6A}"/>
                </a:ext>
              </a:extLst>
            </p:cNvPr>
            <p:cNvSpPr/>
            <p:nvPr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şḷíḍè">
              <a:extLst>
                <a:ext uri="{FF2B5EF4-FFF2-40B4-BE49-F238E27FC236}">
                  <a16:creationId xmlns:a16="http://schemas.microsoft.com/office/drawing/2014/main" id="{29C416B6-264F-4E95-902A-C96F8CDD11F5}"/>
                </a:ext>
              </a:extLst>
            </p:cNvPr>
            <p:cNvSpPr/>
            <p:nvPr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sḻïḓê">
              <a:extLst>
                <a:ext uri="{FF2B5EF4-FFF2-40B4-BE49-F238E27FC236}">
                  <a16:creationId xmlns:a16="http://schemas.microsoft.com/office/drawing/2014/main" id="{F88DE697-2BEE-4605-8BA9-6B2B0C3BC843}"/>
                </a:ext>
              </a:extLst>
            </p:cNvPr>
            <p:cNvSpPr/>
            <p:nvPr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îḍê">
              <a:extLst>
                <a:ext uri="{FF2B5EF4-FFF2-40B4-BE49-F238E27FC236}">
                  <a16:creationId xmlns:a16="http://schemas.microsoft.com/office/drawing/2014/main" id="{B6F16FBB-8E4F-4062-9F20-B896B14A51DC}"/>
                </a:ext>
              </a:extLst>
            </p:cNvPr>
            <p:cNvSpPr/>
            <p:nvPr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ṥ1íḋè">
              <a:extLst>
                <a:ext uri="{FF2B5EF4-FFF2-40B4-BE49-F238E27FC236}">
                  <a16:creationId xmlns:a16="http://schemas.microsoft.com/office/drawing/2014/main" id="{B71F975A-CE5B-4D74-BAA9-EB154AB30796}"/>
                </a:ext>
              </a:extLst>
            </p:cNvPr>
            <p:cNvSpPr/>
            <p:nvPr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ŝ1íďê">
              <a:extLst>
                <a:ext uri="{FF2B5EF4-FFF2-40B4-BE49-F238E27FC236}">
                  <a16:creationId xmlns:a16="http://schemas.microsoft.com/office/drawing/2014/main" id="{43385D0F-E646-4777-81B8-CC973F2F8D44}"/>
                </a:ext>
              </a:extLst>
            </p:cNvPr>
            <p:cNvSpPr/>
            <p:nvPr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ṧ1íḍê">
              <a:extLst>
                <a:ext uri="{FF2B5EF4-FFF2-40B4-BE49-F238E27FC236}">
                  <a16:creationId xmlns:a16="http://schemas.microsoft.com/office/drawing/2014/main" id="{364AF995-D841-4649-BF85-6CA2C010A02D}"/>
                </a:ext>
              </a:extLst>
            </p:cNvPr>
            <p:cNvSpPr/>
            <p:nvPr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ḷiḋé">
              <a:extLst>
                <a:ext uri="{FF2B5EF4-FFF2-40B4-BE49-F238E27FC236}">
                  <a16:creationId xmlns:a16="http://schemas.microsoft.com/office/drawing/2014/main" id="{422F17F5-6390-48B8-AC9C-CA6FC6812B7E}"/>
                </a:ext>
              </a:extLst>
            </p:cNvPr>
            <p:cNvSpPr/>
            <p:nvPr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şlíḓê">
              <a:extLst>
                <a:ext uri="{FF2B5EF4-FFF2-40B4-BE49-F238E27FC236}">
                  <a16:creationId xmlns:a16="http://schemas.microsoft.com/office/drawing/2014/main" id="{EF9428E4-E288-4B28-8C2D-6EBE72CFE4ED}"/>
                </a:ext>
              </a:extLst>
            </p:cNvPr>
            <p:cNvSpPr/>
            <p:nvPr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ŝ1ïḍe">
              <a:extLst>
                <a:ext uri="{FF2B5EF4-FFF2-40B4-BE49-F238E27FC236}">
                  <a16:creationId xmlns:a16="http://schemas.microsoft.com/office/drawing/2014/main" id="{A56680EE-37DF-40C0-AFDE-5F9BCC171E0F}"/>
                </a:ext>
              </a:extLst>
            </p:cNvPr>
            <p:cNvSpPr/>
            <p:nvPr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Sḷíḍé">
              <a:extLst>
                <a:ext uri="{FF2B5EF4-FFF2-40B4-BE49-F238E27FC236}">
                  <a16:creationId xmlns:a16="http://schemas.microsoft.com/office/drawing/2014/main" id="{02ED3A12-B745-456C-9D28-F8E78C9A7C8F}"/>
                </a:ext>
              </a:extLst>
            </p:cNvPr>
            <p:cNvSpPr/>
            <p:nvPr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ṩ1ïḍê">
              <a:extLst>
                <a:ext uri="{FF2B5EF4-FFF2-40B4-BE49-F238E27FC236}">
                  <a16:creationId xmlns:a16="http://schemas.microsoft.com/office/drawing/2014/main" id="{D80D3676-9595-43FB-A55F-24251C299690}"/>
                </a:ext>
              </a:extLst>
            </p:cNvPr>
            <p:cNvSpPr/>
            <p:nvPr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ṩlíḋe">
              <a:extLst>
                <a:ext uri="{FF2B5EF4-FFF2-40B4-BE49-F238E27FC236}">
                  <a16:creationId xmlns:a16="http://schemas.microsoft.com/office/drawing/2014/main" id="{AF37BD13-1E9C-4F80-B000-D97B573CD63C}"/>
                </a:ext>
              </a:extLst>
            </p:cNvPr>
            <p:cNvSpPr/>
            <p:nvPr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iśľíďe">
              <a:extLst>
                <a:ext uri="{FF2B5EF4-FFF2-40B4-BE49-F238E27FC236}">
                  <a16:creationId xmlns:a16="http://schemas.microsoft.com/office/drawing/2014/main" id="{C3C334DF-3196-4D9A-89F6-7958FCF6B814}"/>
                </a:ext>
              </a:extLst>
            </p:cNvPr>
            <p:cNvSpPr/>
            <p:nvPr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ŝḻiďe">
              <a:extLst>
                <a:ext uri="{FF2B5EF4-FFF2-40B4-BE49-F238E27FC236}">
                  <a16:creationId xmlns:a16="http://schemas.microsoft.com/office/drawing/2014/main" id="{0053C7D2-2543-4BD5-B5E9-D75C47562C2D}"/>
                </a:ext>
              </a:extLst>
            </p:cNvPr>
            <p:cNvSpPr/>
            <p:nvPr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ṡľïḑè">
              <a:extLst>
                <a:ext uri="{FF2B5EF4-FFF2-40B4-BE49-F238E27FC236}">
                  <a16:creationId xmlns:a16="http://schemas.microsoft.com/office/drawing/2014/main" id="{8A1946D9-1B61-4D0D-8356-8FEB5E8EA78C}"/>
                </a:ext>
              </a:extLst>
            </p:cNvPr>
            <p:cNvSpPr/>
            <p:nvPr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şḻiďé">
              <a:extLst>
                <a:ext uri="{FF2B5EF4-FFF2-40B4-BE49-F238E27FC236}">
                  <a16:creationId xmlns:a16="http://schemas.microsoft.com/office/drawing/2014/main" id="{9841E90D-032E-40D9-9512-612346BF624D}"/>
                </a:ext>
              </a:extLst>
            </p:cNvPr>
            <p:cNvSpPr/>
            <p:nvPr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ṡľíḋè">
              <a:extLst>
                <a:ext uri="{FF2B5EF4-FFF2-40B4-BE49-F238E27FC236}">
                  <a16:creationId xmlns:a16="http://schemas.microsoft.com/office/drawing/2014/main" id="{1F15D62E-1EA7-4CA1-882C-9431F096CE08}"/>
                </a:ext>
              </a:extLst>
            </p:cNvPr>
            <p:cNvSpPr/>
            <p:nvPr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sľïḓe">
              <a:extLst>
                <a:ext uri="{FF2B5EF4-FFF2-40B4-BE49-F238E27FC236}">
                  <a16:creationId xmlns:a16="http://schemas.microsoft.com/office/drawing/2014/main" id="{50810568-A2B2-42BB-B983-F5A39B753865}"/>
                </a:ext>
              </a:extLst>
            </p:cNvPr>
            <p:cNvSpPr/>
            <p:nvPr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$1îḋé">
              <a:extLst>
                <a:ext uri="{FF2B5EF4-FFF2-40B4-BE49-F238E27FC236}">
                  <a16:creationId xmlns:a16="http://schemas.microsoft.com/office/drawing/2014/main" id="{630FDB38-575E-433E-8358-EB49875B0B5F}"/>
                </a:ext>
              </a:extLst>
            </p:cNvPr>
            <p:cNvSpPr/>
            <p:nvPr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î$ļïde">
              <a:extLst>
                <a:ext uri="{FF2B5EF4-FFF2-40B4-BE49-F238E27FC236}">
                  <a16:creationId xmlns:a16="http://schemas.microsoft.com/office/drawing/2014/main" id="{E42FC742-6EA4-4246-B63E-ACE16BE0B1CB}"/>
                </a:ext>
              </a:extLst>
            </p:cNvPr>
            <p:cNvSpPr/>
            <p:nvPr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Sḷiḋè">
              <a:extLst>
                <a:ext uri="{FF2B5EF4-FFF2-40B4-BE49-F238E27FC236}">
                  <a16:creationId xmlns:a16="http://schemas.microsoft.com/office/drawing/2014/main" id="{35AC8988-E799-4B73-B4E8-EB69A4F4E181}"/>
                </a:ext>
              </a:extLst>
            </p:cNvPr>
            <p:cNvSpPr/>
            <p:nvPr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ľîdé">
              <a:extLst>
                <a:ext uri="{FF2B5EF4-FFF2-40B4-BE49-F238E27FC236}">
                  <a16:creationId xmlns:a16="http://schemas.microsoft.com/office/drawing/2014/main" id="{01AE48B5-085B-4D95-A1F9-42CD83C31088}"/>
                </a:ext>
              </a:extLst>
            </p:cNvPr>
            <p:cNvSpPr/>
            <p:nvPr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ïṧľîḑê">
              <a:extLst>
                <a:ext uri="{FF2B5EF4-FFF2-40B4-BE49-F238E27FC236}">
                  <a16:creationId xmlns:a16="http://schemas.microsoft.com/office/drawing/2014/main" id="{A0A4A7A2-B827-4B5E-9BF0-5ED2573C4FD1}"/>
                </a:ext>
              </a:extLst>
            </p:cNvPr>
            <p:cNvSpPr/>
            <p:nvPr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šļíḋè">
              <a:extLst>
                <a:ext uri="{FF2B5EF4-FFF2-40B4-BE49-F238E27FC236}">
                  <a16:creationId xmlns:a16="http://schemas.microsoft.com/office/drawing/2014/main" id="{CAC24469-AA45-435C-ACF4-886DB107588D}"/>
                </a:ext>
              </a:extLst>
            </p:cNvPr>
            <p:cNvSpPr/>
            <p:nvPr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iṥḷíḋé">
              <a:extLst>
                <a:ext uri="{FF2B5EF4-FFF2-40B4-BE49-F238E27FC236}">
                  <a16:creationId xmlns:a16="http://schemas.microsoft.com/office/drawing/2014/main" id="{372A9091-9AC5-442D-994D-FCB2A332812C}"/>
                </a:ext>
              </a:extLst>
            </p:cNvPr>
            <p:cNvSpPr/>
            <p:nvPr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iṩlíďe">
              <a:extLst>
                <a:ext uri="{FF2B5EF4-FFF2-40B4-BE49-F238E27FC236}">
                  <a16:creationId xmlns:a16="http://schemas.microsoft.com/office/drawing/2014/main" id="{E0FF2D4B-0647-4D99-A9E3-A3955381D7BD}"/>
                </a:ext>
              </a:extLst>
            </p:cNvPr>
            <p:cNvSpPr/>
            <p:nvPr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ṣḷiḓé">
              <a:extLst>
                <a:ext uri="{FF2B5EF4-FFF2-40B4-BE49-F238E27FC236}">
                  <a16:creationId xmlns:a16="http://schemas.microsoft.com/office/drawing/2014/main" id="{F8FCE1D7-464C-4D8A-9577-D33710474AAD}"/>
                </a:ext>
              </a:extLst>
            </p:cNvPr>
            <p:cNvSpPr/>
            <p:nvPr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S1îḓè">
              <a:extLst>
                <a:ext uri="{FF2B5EF4-FFF2-40B4-BE49-F238E27FC236}">
                  <a16:creationId xmlns:a16="http://schemas.microsoft.com/office/drawing/2014/main" id="{48F0CE61-FC39-4B38-8094-A8165CCE3F81}"/>
                </a:ext>
              </a:extLst>
            </p:cNvPr>
            <p:cNvSpPr/>
            <p:nvPr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sḷïḋe">
              <a:extLst>
                <a:ext uri="{FF2B5EF4-FFF2-40B4-BE49-F238E27FC236}">
                  <a16:creationId xmlns:a16="http://schemas.microsoft.com/office/drawing/2014/main" id="{9ECE4057-E3A3-471D-85CB-0ABAE6CE5E08}"/>
                </a:ext>
              </a:extLst>
            </p:cNvPr>
            <p:cNvSpPr/>
            <p:nvPr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ḷíḓé">
              <a:extLst>
                <a:ext uri="{FF2B5EF4-FFF2-40B4-BE49-F238E27FC236}">
                  <a16:creationId xmlns:a16="http://schemas.microsoft.com/office/drawing/2014/main" id="{4ADD957F-A1CE-41E9-892E-4D6393007B7D}"/>
                </a:ext>
              </a:extLst>
            </p:cNvPr>
            <p:cNvSpPr/>
            <p:nvPr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îşḷïḑé">
              <a:extLst>
                <a:ext uri="{FF2B5EF4-FFF2-40B4-BE49-F238E27FC236}">
                  <a16:creationId xmlns:a16="http://schemas.microsoft.com/office/drawing/2014/main" id="{07151BAF-B872-4834-BFDC-D171B901CA66}"/>
                </a:ext>
              </a:extLst>
            </p:cNvPr>
            <p:cNvSpPr/>
            <p:nvPr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ṡḻidê">
              <a:extLst>
                <a:ext uri="{FF2B5EF4-FFF2-40B4-BE49-F238E27FC236}">
                  <a16:creationId xmlns:a16="http://schemas.microsoft.com/office/drawing/2014/main" id="{23F4ED28-AD0F-4299-9876-1ECBD8382609}"/>
                </a:ext>
              </a:extLst>
            </p:cNvPr>
            <p:cNvSpPr/>
            <p:nvPr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ṥ1ïḓe">
              <a:extLst>
                <a:ext uri="{FF2B5EF4-FFF2-40B4-BE49-F238E27FC236}">
                  <a16:creationId xmlns:a16="http://schemas.microsoft.com/office/drawing/2014/main" id="{8AD368C9-2624-4D28-845F-D31F6938040D}"/>
                </a:ext>
              </a:extLst>
            </p:cNvPr>
            <p:cNvSpPr/>
            <p:nvPr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ṣḷíde">
              <a:extLst>
                <a:ext uri="{FF2B5EF4-FFF2-40B4-BE49-F238E27FC236}">
                  <a16:creationId xmlns:a16="http://schemas.microsoft.com/office/drawing/2014/main" id="{411949B8-1125-4F93-B546-604760577615}"/>
                </a:ext>
              </a:extLst>
            </p:cNvPr>
            <p:cNvSpPr/>
            <p:nvPr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śliďê">
              <a:extLst>
                <a:ext uri="{FF2B5EF4-FFF2-40B4-BE49-F238E27FC236}">
                  <a16:creationId xmlns:a16="http://schemas.microsoft.com/office/drawing/2014/main" id="{B665039A-10B9-44FC-A1E0-D11AFE1E5E17}"/>
                </a:ext>
              </a:extLst>
            </p:cNvPr>
            <p:cNvSpPr/>
            <p:nvPr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ísḷiḑê">
              <a:extLst>
                <a:ext uri="{FF2B5EF4-FFF2-40B4-BE49-F238E27FC236}">
                  <a16:creationId xmlns:a16="http://schemas.microsoft.com/office/drawing/2014/main" id="{47CE7E3C-57A2-419C-9869-69FB77AC1A31}"/>
                </a:ext>
              </a:extLst>
            </p:cNvPr>
            <p:cNvSpPr/>
            <p:nvPr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ïšļîḍè">
              <a:extLst>
                <a:ext uri="{FF2B5EF4-FFF2-40B4-BE49-F238E27FC236}">
                  <a16:creationId xmlns:a16="http://schemas.microsoft.com/office/drawing/2014/main" id="{AEF86913-3501-4277-A00D-09FA39DC10BC}"/>
                </a:ext>
              </a:extLst>
            </p:cNvPr>
            <p:cNvSpPr/>
            <p:nvPr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1ïďé">
              <a:extLst>
                <a:ext uri="{FF2B5EF4-FFF2-40B4-BE49-F238E27FC236}">
                  <a16:creationId xmlns:a16="http://schemas.microsoft.com/office/drawing/2014/main" id="{7F86F307-8530-4848-B5C8-CB5404BAD5AA}"/>
                </a:ext>
              </a:extLst>
            </p:cNvPr>
            <p:cNvSpPr/>
            <p:nvPr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ṥlîde">
              <a:extLst>
                <a:ext uri="{FF2B5EF4-FFF2-40B4-BE49-F238E27FC236}">
                  <a16:creationId xmlns:a16="http://schemas.microsoft.com/office/drawing/2014/main" id="{345536E4-076E-4B4C-A1CD-5D572F678B1A}"/>
                </a:ext>
              </a:extLst>
            </p:cNvPr>
            <p:cNvSpPr/>
            <p:nvPr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$ḻîḓe">
              <a:extLst>
                <a:ext uri="{FF2B5EF4-FFF2-40B4-BE49-F238E27FC236}">
                  <a16:creationId xmlns:a16="http://schemas.microsoft.com/office/drawing/2014/main" id="{578EC56D-8514-4014-95AA-B57F431B5994}"/>
                </a:ext>
              </a:extLst>
            </p:cNvPr>
            <p:cNvSpPr/>
            <p:nvPr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Sľïďê">
              <a:extLst>
                <a:ext uri="{FF2B5EF4-FFF2-40B4-BE49-F238E27FC236}">
                  <a16:creationId xmlns:a16="http://schemas.microsoft.com/office/drawing/2014/main" id="{F18B6A3D-AEF4-407F-BF0A-54D4445CF560}"/>
                </a:ext>
              </a:extLst>
            </p:cNvPr>
            <p:cNvSpPr/>
            <p:nvPr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išḻídê">
              <a:extLst>
                <a:ext uri="{FF2B5EF4-FFF2-40B4-BE49-F238E27FC236}">
                  <a16:creationId xmlns:a16="http://schemas.microsoft.com/office/drawing/2014/main" id="{3E4F1957-1A73-47DD-83D7-22793A88828B}"/>
                </a:ext>
              </a:extLst>
            </p:cNvPr>
            <p:cNvSpPr/>
            <p:nvPr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ṧlíḓe">
              <a:extLst>
                <a:ext uri="{FF2B5EF4-FFF2-40B4-BE49-F238E27FC236}">
                  <a16:creationId xmlns:a16="http://schemas.microsoft.com/office/drawing/2014/main" id="{5008A5B0-3DE0-4554-8A8E-8432B8AA609C}"/>
                </a:ext>
              </a:extLst>
            </p:cNvPr>
            <p:cNvSpPr/>
            <p:nvPr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ľîḋè">
              <a:extLst>
                <a:ext uri="{FF2B5EF4-FFF2-40B4-BE49-F238E27FC236}">
                  <a16:creationId xmlns:a16="http://schemas.microsoft.com/office/drawing/2014/main" id="{DC38BC26-5D86-4AE1-AA86-FB7FA7421B49}"/>
                </a:ext>
              </a:extLst>
            </p:cNvPr>
            <p:cNvSpPr/>
            <p:nvPr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ŝ1îdè">
              <a:extLst>
                <a:ext uri="{FF2B5EF4-FFF2-40B4-BE49-F238E27FC236}">
                  <a16:creationId xmlns:a16="http://schemas.microsoft.com/office/drawing/2014/main" id="{24AF1F9D-71B6-4750-BA92-953B44BD927F}"/>
                </a:ext>
              </a:extLst>
            </p:cNvPr>
            <p:cNvSpPr/>
            <p:nvPr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ïś1íḋè">
              <a:extLst>
                <a:ext uri="{FF2B5EF4-FFF2-40B4-BE49-F238E27FC236}">
                  <a16:creationId xmlns:a16="http://schemas.microsoft.com/office/drawing/2014/main" id="{97747F88-31A0-4AA0-94AE-014F8F0CD84E}"/>
                </a:ext>
              </a:extLst>
            </p:cNvPr>
            <p:cNvSpPr/>
            <p:nvPr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iṣ1iḓê">
              <a:extLst>
                <a:ext uri="{FF2B5EF4-FFF2-40B4-BE49-F238E27FC236}">
                  <a16:creationId xmlns:a16="http://schemas.microsoft.com/office/drawing/2014/main" id="{AAA17C8B-5639-40B0-A733-405980EF2C56}"/>
                </a:ext>
              </a:extLst>
            </p:cNvPr>
            <p:cNvSpPr/>
            <p:nvPr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ŝļídè">
              <a:extLst>
                <a:ext uri="{FF2B5EF4-FFF2-40B4-BE49-F238E27FC236}">
                  <a16:creationId xmlns:a16="http://schemas.microsoft.com/office/drawing/2014/main" id="{A7A9E8CD-CBFE-4C61-98B8-41AFDF2C138B}"/>
                </a:ext>
              </a:extLst>
            </p:cNvPr>
            <p:cNvSpPr/>
            <p:nvPr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ïṣļîḍé">
              <a:extLst>
                <a:ext uri="{FF2B5EF4-FFF2-40B4-BE49-F238E27FC236}">
                  <a16:creationId xmlns:a16="http://schemas.microsoft.com/office/drawing/2014/main" id="{837E248D-07ED-411F-A0EC-0E91679E9BF3}"/>
                </a:ext>
              </a:extLst>
            </p:cNvPr>
            <p:cNvSpPr/>
            <p:nvPr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ṣḻiḍe">
              <a:extLst>
                <a:ext uri="{FF2B5EF4-FFF2-40B4-BE49-F238E27FC236}">
                  <a16:creationId xmlns:a16="http://schemas.microsoft.com/office/drawing/2014/main" id="{D5211017-C744-495A-90CA-6995E3751986}"/>
                </a:ext>
              </a:extLst>
            </p:cNvPr>
            <p:cNvSpPr/>
            <p:nvPr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ïṡḷîḋé">
              <a:extLst>
                <a:ext uri="{FF2B5EF4-FFF2-40B4-BE49-F238E27FC236}">
                  <a16:creationId xmlns:a16="http://schemas.microsoft.com/office/drawing/2014/main" id="{0BEE29D0-AF90-41D4-A214-5BA625591646}"/>
                </a:ext>
              </a:extLst>
            </p:cNvPr>
            <p:cNvSpPr/>
            <p:nvPr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ļïḋe">
              <a:extLst>
                <a:ext uri="{FF2B5EF4-FFF2-40B4-BE49-F238E27FC236}">
                  <a16:creationId xmlns:a16="http://schemas.microsoft.com/office/drawing/2014/main" id="{82012922-8061-4A91-AB25-124086D57273}"/>
                </a:ext>
              </a:extLst>
            </p:cNvPr>
            <p:cNvSpPr/>
            <p:nvPr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sľídé">
              <a:extLst>
                <a:ext uri="{FF2B5EF4-FFF2-40B4-BE49-F238E27FC236}">
                  <a16:creationId xmlns:a16="http://schemas.microsoft.com/office/drawing/2014/main" id="{05967120-1D7E-4CFA-B461-77A9AB80EEE5}"/>
                </a:ext>
              </a:extLst>
            </p:cNvPr>
            <p:cNvSpPr/>
            <p:nvPr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Sḷîḓé">
              <a:extLst>
                <a:ext uri="{FF2B5EF4-FFF2-40B4-BE49-F238E27FC236}">
                  <a16:creationId xmlns:a16="http://schemas.microsoft.com/office/drawing/2014/main" id="{1FA03FF0-AF5F-4CE3-870C-D42734DDE0DC}"/>
                </a:ext>
              </a:extLst>
            </p:cNvPr>
            <p:cNvSpPr/>
            <p:nvPr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śḻíḑé">
              <a:extLst>
                <a:ext uri="{FF2B5EF4-FFF2-40B4-BE49-F238E27FC236}">
                  <a16:creationId xmlns:a16="http://schemas.microsoft.com/office/drawing/2014/main" id="{15E494BB-DE62-4B28-87D9-B4B86B326615}"/>
                </a:ext>
              </a:extLst>
            </p:cNvPr>
            <p:cNvSpPr/>
            <p:nvPr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ş1idè">
              <a:extLst>
                <a:ext uri="{FF2B5EF4-FFF2-40B4-BE49-F238E27FC236}">
                  <a16:creationId xmlns:a16="http://schemas.microsoft.com/office/drawing/2014/main" id="{5E05FC34-AA54-46EF-B803-7FC932B72195}"/>
                </a:ext>
              </a:extLst>
            </p:cNvPr>
            <p:cNvSpPr/>
            <p:nvPr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isľïḓé">
              <a:extLst>
                <a:ext uri="{FF2B5EF4-FFF2-40B4-BE49-F238E27FC236}">
                  <a16:creationId xmlns:a16="http://schemas.microsoft.com/office/drawing/2014/main" id="{E879C11A-73C3-404B-BB19-CC9D9F10C3D6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şlíḓe">
              <a:extLst>
                <a:ext uri="{FF2B5EF4-FFF2-40B4-BE49-F238E27FC236}">
                  <a16:creationId xmlns:a16="http://schemas.microsoft.com/office/drawing/2014/main" id="{950D05D2-22ED-4233-A516-0ACA40D8FB24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śļíḋè">
              <a:extLst>
                <a:ext uri="{FF2B5EF4-FFF2-40B4-BE49-F238E27FC236}">
                  <a16:creationId xmlns:a16="http://schemas.microsoft.com/office/drawing/2014/main" id="{202EFEBA-A67B-4D80-B75C-988BDCAD909F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í$ļiḓe">
              <a:extLst>
                <a:ext uri="{FF2B5EF4-FFF2-40B4-BE49-F238E27FC236}">
                  <a16:creationId xmlns:a16="http://schemas.microsoft.com/office/drawing/2014/main" id="{7AE843E3-BBE3-4F11-9B96-28FC995998E1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ï$ḷiḍè">
              <a:extLst>
                <a:ext uri="{FF2B5EF4-FFF2-40B4-BE49-F238E27FC236}">
                  <a16:creationId xmlns:a16="http://schemas.microsoft.com/office/drawing/2014/main" id="{81488367-1D94-4EA4-9280-F2AF55BE7716}"/>
                </a:ext>
              </a:extLst>
            </p:cNvPr>
            <p:cNvSpPr/>
            <p:nvPr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ïS1ïḋê">
              <a:extLst>
                <a:ext uri="{FF2B5EF4-FFF2-40B4-BE49-F238E27FC236}">
                  <a16:creationId xmlns:a16="http://schemas.microsoft.com/office/drawing/2014/main" id="{75E42B4B-11BE-44C5-9566-53D83E1ADB88}"/>
                </a:ext>
              </a:extLst>
            </p:cNvPr>
            <p:cNvSpPr/>
            <p:nvPr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Sliďê">
              <a:extLst>
                <a:ext uri="{FF2B5EF4-FFF2-40B4-BE49-F238E27FC236}">
                  <a16:creationId xmlns:a16="http://schemas.microsoft.com/office/drawing/2014/main" id="{2D184DEE-D522-434E-8404-94CBBB7267EC}"/>
                </a:ext>
              </a:extLst>
            </p:cNvPr>
            <p:cNvSpPr/>
            <p:nvPr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ṩļîḋe">
              <a:extLst>
                <a:ext uri="{FF2B5EF4-FFF2-40B4-BE49-F238E27FC236}">
                  <a16:creationId xmlns:a16="http://schemas.microsoft.com/office/drawing/2014/main" id="{C222CB1F-CFBA-4222-8237-BD8F5E8F42AD}"/>
                </a:ext>
              </a:extLst>
            </p:cNvPr>
            <p:cNvSpPr/>
            <p:nvPr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$ḷïḑê">
              <a:extLst>
                <a:ext uri="{FF2B5EF4-FFF2-40B4-BE49-F238E27FC236}">
                  <a16:creationId xmlns:a16="http://schemas.microsoft.com/office/drawing/2014/main" id="{51F11200-6A4C-44BF-AACC-281E387E5277}"/>
                </a:ext>
              </a:extLst>
            </p:cNvPr>
            <p:cNvSpPr/>
            <p:nvPr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ïSľíďé">
              <a:extLst>
                <a:ext uri="{FF2B5EF4-FFF2-40B4-BE49-F238E27FC236}">
                  <a16:creationId xmlns:a16="http://schemas.microsoft.com/office/drawing/2014/main" id="{35CBC37B-488F-4AE8-98FC-8D7B646B358A}"/>
                </a:ext>
              </a:extLst>
            </p:cNvPr>
            <p:cNvSpPr/>
            <p:nvPr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ïŝľïḍé">
              <a:extLst>
                <a:ext uri="{FF2B5EF4-FFF2-40B4-BE49-F238E27FC236}">
                  <a16:creationId xmlns:a16="http://schemas.microsoft.com/office/drawing/2014/main" id="{F6951388-5B6E-40BE-94B6-BD5FFADECEB1}"/>
                </a:ext>
              </a:extLst>
            </p:cNvPr>
            <p:cNvSpPr/>
            <p:nvPr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ś1îde">
              <a:extLst>
                <a:ext uri="{FF2B5EF4-FFF2-40B4-BE49-F238E27FC236}">
                  <a16:creationId xmlns:a16="http://schemas.microsoft.com/office/drawing/2014/main" id="{90324FE9-7259-4C7C-B922-A4906CBDCEA1}"/>
                </a:ext>
              </a:extLst>
            </p:cNvPr>
            <p:cNvSpPr/>
            <p:nvPr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iṡlïďe">
              <a:extLst>
                <a:ext uri="{FF2B5EF4-FFF2-40B4-BE49-F238E27FC236}">
                  <a16:creationId xmlns:a16="http://schemas.microsoft.com/office/drawing/2014/main" id="{FBCF1CE2-9EAF-402B-A2C1-496CE4E082F7}"/>
                </a:ext>
              </a:extLst>
            </p:cNvPr>
            <p:cNvSpPr/>
            <p:nvPr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ḻîdè">
              <a:extLst>
                <a:ext uri="{FF2B5EF4-FFF2-40B4-BE49-F238E27FC236}">
                  <a16:creationId xmlns:a16="http://schemas.microsoft.com/office/drawing/2014/main" id="{80AD269A-39AE-45FE-ACD2-9EF3E84F5285}"/>
                </a:ext>
              </a:extLst>
            </p:cNvPr>
            <p:cNvSpPr/>
            <p:nvPr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$ľiḋe">
              <a:extLst>
                <a:ext uri="{FF2B5EF4-FFF2-40B4-BE49-F238E27FC236}">
                  <a16:creationId xmlns:a16="http://schemas.microsoft.com/office/drawing/2014/main" id="{2DED4E7D-7261-4600-ACD0-5233F7310BA5}"/>
                </a:ext>
              </a:extLst>
            </p:cNvPr>
            <p:cNvSpPr/>
            <p:nvPr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š1îḋè">
              <a:extLst>
                <a:ext uri="{FF2B5EF4-FFF2-40B4-BE49-F238E27FC236}">
                  <a16:creationId xmlns:a16="http://schemas.microsoft.com/office/drawing/2014/main" id="{86C3CDBF-5C63-4777-B8CF-109A800107A1}"/>
                </a:ext>
              </a:extLst>
            </p:cNvPr>
            <p:cNvSpPr/>
            <p:nvPr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ś1ïḍê">
              <a:extLst>
                <a:ext uri="{FF2B5EF4-FFF2-40B4-BE49-F238E27FC236}">
                  <a16:creationId xmlns:a16="http://schemas.microsoft.com/office/drawing/2014/main" id="{D72AAF61-CC91-473A-B10D-FB54B9475B32}"/>
                </a:ext>
              </a:extLst>
            </p:cNvPr>
            <p:cNvSpPr/>
            <p:nvPr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ṡ1îḓè">
              <a:extLst>
                <a:ext uri="{FF2B5EF4-FFF2-40B4-BE49-F238E27FC236}">
                  <a16:creationId xmlns:a16="http://schemas.microsoft.com/office/drawing/2014/main" id="{1B5240A8-0B49-4361-A8BF-A38399C6EAEE}"/>
                </a:ext>
              </a:extLst>
            </p:cNvPr>
            <p:cNvSpPr/>
            <p:nvPr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ş1iḓê">
              <a:extLst>
                <a:ext uri="{FF2B5EF4-FFF2-40B4-BE49-F238E27FC236}">
                  <a16:creationId xmlns:a16="http://schemas.microsoft.com/office/drawing/2014/main" id="{9DF19902-9388-418E-92E7-C371BD262D26}"/>
                </a:ext>
              </a:extLst>
            </p:cNvPr>
            <p:cNvSpPr/>
            <p:nvPr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$ļiḍe">
              <a:extLst>
                <a:ext uri="{FF2B5EF4-FFF2-40B4-BE49-F238E27FC236}">
                  <a16:creationId xmlns:a16="http://schemas.microsoft.com/office/drawing/2014/main" id="{2F4DC7E8-6B2B-4E73-85D1-47D3D4CF8567}"/>
                </a:ext>
              </a:extLst>
            </p:cNvPr>
            <p:cNvSpPr/>
            <p:nvPr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íS1ïdè">
              <a:extLst>
                <a:ext uri="{FF2B5EF4-FFF2-40B4-BE49-F238E27FC236}">
                  <a16:creationId xmlns:a16="http://schemas.microsoft.com/office/drawing/2014/main" id="{CEA50EC7-DD6F-41D8-9705-A65ADD205CBF}"/>
                </a:ext>
              </a:extLst>
            </p:cNvPr>
            <p:cNvSpPr/>
            <p:nvPr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1ïḍé">
              <a:extLst>
                <a:ext uri="{FF2B5EF4-FFF2-40B4-BE49-F238E27FC236}">
                  <a16:creationId xmlns:a16="http://schemas.microsoft.com/office/drawing/2014/main" id="{7C2992EA-E0A6-4915-8BE5-7DE3C243BF22}"/>
                </a:ext>
              </a:extLst>
            </p:cNvPr>
            <p:cNvSpPr/>
            <p:nvPr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iŝļïḑé">
              <a:extLst>
                <a:ext uri="{FF2B5EF4-FFF2-40B4-BE49-F238E27FC236}">
                  <a16:creationId xmlns:a16="http://schemas.microsoft.com/office/drawing/2014/main" id="{9DD2E10C-4E3B-47D2-9975-AAC8F89656A0}"/>
                </a:ext>
              </a:extLst>
            </p:cNvPr>
            <p:cNvSpPr/>
            <p:nvPr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ľiḍe">
              <a:extLst>
                <a:ext uri="{FF2B5EF4-FFF2-40B4-BE49-F238E27FC236}">
                  <a16:creationId xmlns:a16="http://schemas.microsoft.com/office/drawing/2014/main" id="{35C8166C-295B-4F59-9FD3-20F497722498}"/>
                </a:ext>
              </a:extLst>
            </p:cNvPr>
            <p:cNvSpPr/>
            <p:nvPr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iś1idê">
              <a:extLst>
                <a:ext uri="{FF2B5EF4-FFF2-40B4-BE49-F238E27FC236}">
                  <a16:creationId xmlns:a16="http://schemas.microsoft.com/office/drawing/2014/main" id="{EB0A557F-1BCE-40E0-B8BF-F0CB91754213}"/>
                </a:ext>
              </a:extLst>
            </p:cNvPr>
            <p:cNvSpPr/>
            <p:nvPr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îśḻïḍè">
              <a:extLst>
                <a:ext uri="{FF2B5EF4-FFF2-40B4-BE49-F238E27FC236}">
                  <a16:creationId xmlns:a16="http://schemas.microsoft.com/office/drawing/2014/main" id="{BAACDC2A-C70B-4378-8007-EB5269D6EA23}"/>
                </a:ext>
              </a:extLst>
            </p:cNvPr>
            <p:cNvSpPr/>
            <p:nvPr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$lîḍè">
              <a:extLst>
                <a:ext uri="{FF2B5EF4-FFF2-40B4-BE49-F238E27FC236}">
                  <a16:creationId xmlns:a16="http://schemas.microsoft.com/office/drawing/2014/main" id="{26291A4C-4450-40A0-AE19-88097C7F3605}"/>
                </a:ext>
              </a:extLst>
            </p:cNvPr>
            <p:cNvSpPr/>
            <p:nvPr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ṧļíde">
              <a:extLst>
                <a:ext uri="{FF2B5EF4-FFF2-40B4-BE49-F238E27FC236}">
                  <a16:creationId xmlns:a16="http://schemas.microsoft.com/office/drawing/2014/main" id="{5F8A4FE8-67EF-41B6-98EB-0C71D239AD49}"/>
                </a:ext>
              </a:extLst>
            </p:cNvPr>
            <p:cNvSpPr/>
            <p:nvPr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ṣḷïḓè">
              <a:extLst>
                <a:ext uri="{FF2B5EF4-FFF2-40B4-BE49-F238E27FC236}">
                  <a16:creationId xmlns:a16="http://schemas.microsoft.com/office/drawing/2014/main" id="{11FCB30B-4BD0-4D20-B03F-A2BA6AA6928B}"/>
                </a:ext>
              </a:extLst>
            </p:cNvPr>
            <p:cNvSpPr/>
            <p:nvPr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$ļïḓê">
              <a:extLst>
                <a:ext uri="{FF2B5EF4-FFF2-40B4-BE49-F238E27FC236}">
                  <a16:creationId xmlns:a16="http://schemas.microsoft.com/office/drawing/2014/main" id="{B82579CE-CD36-4B18-ABE4-599C9A68D168}"/>
                </a:ext>
              </a:extLst>
            </p:cNvPr>
            <p:cNvSpPr/>
            <p:nvPr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šliḋe">
              <a:extLst>
                <a:ext uri="{FF2B5EF4-FFF2-40B4-BE49-F238E27FC236}">
                  <a16:creationId xmlns:a16="http://schemas.microsoft.com/office/drawing/2014/main" id="{A6DC6EBA-257C-4E7E-B30A-BDA57E1D6C79}"/>
                </a:ext>
              </a:extLst>
            </p:cNvPr>
            <p:cNvSpPr/>
            <p:nvPr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ṡlidè">
              <a:extLst>
                <a:ext uri="{FF2B5EF4-FFF2-40B4-BE49-F238E27FC236}">
                  <a16:creationId xmlns:a16="http://schemas.microsoft.com/office/drawing/2014/main" id="{D43B6EA1-A348-43F6-9911-9C6C5A942AD0}"/>
                </a:ext>
              </a:extLst>
            </p:cNvPr>
            <p:cNvSpPr/>
            <p:nvPr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ṥḷiďé">
              <a:extLst>
                <a:ext uri="{FF2B5EF4-FFF2-40B4-BE49-F238E27FC236}">
                  <a16:creationId xmlns:a16="http://schemas.microsoft.com/office/drawing/2014/main" id="{31DFDFEA-C6AD-4FE0-8A38-F5BDA3683BE2}"/>
                </a:ext>
              </a:extLst>
            </p:cNvPr>
            <p:cNvSpPr/>
            <p:nvPr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lïdè">
              <a:extLst>
                <a:ext uri="{FF2B5EF4-FFF2-40B4-BE49-F238E27FC236}">
                  <a16:creationId xmlns:a16="http://schemas.microsoft.com/office/drawing/2014/main" id="{9BB54DC8-AAE3-4C22-99BD-C982A34F0CCA}"/>
                </a:ext>
              </a:extLst>
            </p:cNvPr>
            <p:cNvSpPr/>
            <p:nvPr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ṧľîdè">
              <a:extLst>
                <a:ext uri="{FF2B5EF4-FFF2-40B4-BE49-F238E27FC236}">
                  <a16:creationId xmlns:a16="http://schemas.microsoft.com/office/drawing/2014/main" id="{A994948E-E5B2-45B3-9FB3-5EFBB29797E5}"/>
                </a:ext>
              </a:extLst>
            </p:cNvPr>
            <p:cNvSpPr/>
            <p:nvPr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ïsľîḑè">
              <a:extLst>
                <a:ext uri="{FF2B5EF4-FFF2-40B4-BE49-F238E27FC236}">
                  <a16:creationId xmlns:a16="http://schemas.microsoft.com/office/drawing/2014/main" id="{B5D8D40B-3542-44A4-B2A6-BDD735685ACA}"/>
                </a:ext>
              </a:extLst>
            </p:cNvPr>
            <p:cNvSpPr/>
            <p:nvPr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işļíḑé">
              <a:extLst>
                <a:ext uri="{FF2B5EF4-FFF2-40B4-BE49-F238E27FC236}">
                  <a16:creationId xmlns:a16="http://schemas.microsoft.com/office/drawing/2014/main" id="{0B19FDD9-B54E-45FF-8383-5729EAD5E539}"/>
                </a:ext>
              </a:extLst>
            </p:cNvPr>
            <p:cNvSpPr/>
            <p:nvPr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Sļíḑè">
              <a:extLst>
                <a:ext uri="{FF2B5EF4-FFF2-40B4-BE49-F238E27FC236}">
                  <a16:creationId xmlns:a16="http://schemas.microsoft.com/office/drawing/2014/main" id="{5656BBCA-9B77-4A19-8F97-31616B0C855A}"/>
                </a:ext>
              </a:extLst>
            </p:cNvPr>
            <p:cNvSpPr/>
            <p:nvPr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ṥlïdê">
              <a:extLst>
                <a:ext uri="{FF2B5EF4-FFF2-40B4-BE49-F238E27FC236}">
                  <a16:creationId xmlns:a16="http://schemas.microsoft.com/office/drawing/2014/main" id="{1ABB7EE2-4638-42BE-BCD0-ECC1DFB1C647}"/>
                </a:ext>
              </a:extLst>
            </p:cNvPr>
            <p:cNvSpPr/>
            <p:nvPr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íśḻïďè">
              <a:extLst>
                <a:ext uri="{FF2B5EF4-FFF2-40B4-BE49-F238E27FC236}">
                  <a16:creationId xmlns:a16="http://schemas.microsoft.com/office/drawing/2014/main" id="{D910C395-6000-4C40-9E94-8B6BB0D6130F}"/>
                </a:ext>
              </a:extLst>
            </p:cNvPr>
            <p:cNvSpPr/>
            <p:nvPr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$lïḋê">
              <a:extLst>
                <a:ext uri="{FF2B5EF4-FFF2-40B4-BE49-F238E27FC236}">
                  <a16:creationId xmlns:a16="http://schemas.microsoft.com/office/drawing/2014/main" id="{D5EA492B-4456-4188-9DDD-380D62DC5F8E}"/>
                </a:ext>
              </a:extLst>
            </p:cNvPr>
            <p:cNvSpPr/>
            <p:nvPr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š1iḋe">
              <a:extLst>
                <a:ext uri="{FF2B5EF4-FFF2-40B4-BE49-F238E27FC236}">
                  <a16:creationId xmlns:a16="http://schemas.microsoft.com/office/drawing/2014/main" id="{ABD832BD-17CA-49F9-82C1-43AC8830C179}"/>
                </a:ext>
              </a:extLst>
            </p:cNvPr>
            <p:cNvSpPr/>
            <p:nvPr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lîdê">
              <a:extLst>
                <a:ext uri="{FF2B5EF4-FFF2-40B4-BE49-F238E27FC236}">
                  <a16:creationId xmlns:a16="http://schemas.microsoft.com/office/drawing/2014/main" id="{D0C8BA60-09A0-43DE-BE0D-33D697163DA8}"/>
                </a:ext>
              </a:extLst>
            </p:cNvPr>
            <p:cNvSpPr/>
            <p:nvPr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ṧlidè">
              <a:extLst>
                <a:ext uri="{FF2B5EF4-FFF2-40B4-BE49-F238E27FC236}">
                  <a16:creationId xmlns:a16="http://schemas.microsoft.com/office/drawing/2014/main" id="{EAB239EE-8D7C-43E0-94BC-E7D674828982}"/>
                </a:ext>
              </a:extLst>
            </p:cNvPr>
            <p:cNvSpPr/>
            <p:nvPr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Sḻídè">
              <a:extLst>
                <a:ext uri="{FF2B5EF4-FFF2-40B4-BE49-F238E27FC236}">
                  <a16:creationId xmlns:a16="http://schemas.microsoft.com/office/drawing/2014/main" id="{ADAF998C-3393-4E84-A553-33360EBCE26F}"/>
                </a:ext>
              </a:extLst>
            </p:cNvPr>
            <p:cNvSpPr/>
            <p:nvPr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$ḻiḓè">
              <a:extLst>
                <a:ext uri="{FF2B5EF4-FFF2-40B4-BE49-F238E27FC236}">
                  <a16:creationId xmlns:a16="http://schemas.microsoft.com/office/drawing/2014/main" id="{924E6242-DA5A-42C5-8453-A6E694160E84}"/>
                </a:ext>
              </a:extLst>
            </p:cNvPr>
            <p:cNvSpPr/>
            <p:nvPr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ḷîḍé">
              <a:extLst>
                <a:ext uri="{FF2B5EF4-FFF2-40B4-BE49-F238E27FC236}">
                  <a16:creationId xmlns:a16="http://schemas.microsoft.com/office/drawing/2014/main" id="{2A5C6782-C678-47CF-9F39-986EDA0A0E4D}"/>
                </a:ext>
              </a:extLst>
            </p:cNvPr>
            <p:cNvSpPr/>
            <p:nvPr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ṡľíḓê">
              <a:extLst>
                <a:ext uri="{FF2B5EF4-FFF2-40B4-BE49-F238E27FC236}">
                  <a16:creationId xmlns:a16="http://schemas.microsoft.com/office/drawing/2014/main" id="{3A681E16-F93A-4DD6-BD31-A027AF6A745B}"/>
                </a:ext>
              </a:extLst>
            </p:cNvPr>
            <p:cNvSpPr/>
            <p:nvPr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lïďe">
              <a:extLst>
                <a:ext uri="{FF2B5EF4-FFF2-40B4-BE49-F238E27FC236}">
                  <a16:creationId xmlns:a16="http://schemas.microsoft.com/office/drawing/2014/main" id="{22553D09-0A10-43D5-B692-D9CD664ACBEA}"/>
                </a:ext>
              </a:extLst>
            </p:cNvPr>
            <p:cNvSpPr/>
            <p:nvPr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ṡ1ïďe">
              <a:extLst>
                <a:ext uri="{FF2B5EF4-FFF2-40B4-BE49-F238E27FC236}">
                  <a16:creationId xmlns:a16="http://schemas.microsoft.com/office/drawing/2014/main" id="{AD36456B-FEBF-4E5B-BB42-C8E9096B74EA}"/>
                </a:ext>
              </a:extLst>
            </p:cNvPr>
            <p:cNvSpPr/>
            <p:nvPr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ṥḷîḑê">
              <a:extLst>
                <a:ext uri="{FF2B5EF4-FFF2-40B4-BE49-F238E27FC236}">
                  <a16:creationId xmlns:a16="http://schemas.microsoft.com/office/drawing/2014/main" id="{FAF19DD3-E05C-41E6-9346-3FC0C9B19F83}"/>
                </a:ext>
              </a:extLst>
            </p:cNvPr>
            <p:cNvSpPr/>
            <p:nvPr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šľïḋe">
              <a:extLst>
                <a:ext uri="{FF2B5EF4-FFF2-40B4-BE49-F238E27FC236}">
                  <a16:creationId xmlns:a16="http://schemas.microsoft.com/office/drawing/2014/main" id="{B6A2300C-B0CE-4695-B4D6-31E11FE4C6AD}"/>
                </a:ext>
              </a:extLst>
            </p:cNvPr>
            <p:cNvSpPr/>
            <p:nvPr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iṡľîďé">
              <a:extLst>
                <a:ext uri="{FF2B5EF4-FFF2-40B4-BE49-F238E27FC236}">
                  <a16:creationId xmlns:a16="http://schemas.microsoft.com/office/drawing/2014/main" id="{7EC38101-6334-4A5A-B88C-5C79C7CAD649}"/>
                </a:ext>
              </a:extLst>
            </p:cNvPr>
            <p:cNvSpPr/>
            <p:nvPr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iṧľiḓè">
              <a:extLst>
                <a:ext uri="{FF2B5EF4-FFF2-40B4-BE49-F238E27FC236}">
                  <a16:creationId xmlns:a16="http://schemas.microsoft.com/office/drawing/2014/main" id="{C2516880-22BF-40F4-A897-7C42FC19D734}"/>
                </a:ext>
              </a:extLst>
            </p:cNvPr>
            <p:cNvSpPr/>
            <p:nvPr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ŝľïḋè">
              <a:extLst>
                <a:ext uri="{FF2B5EF4-FFF2-40B4-BE49-F238E27FC236}">
                  <a16:creationId xmlns:a16="http://schemas.microsoft.com/office/drawing/2014/main" id="{33302CD4-35A3-457F-8211-8BFCC2C4F30A}"/>
                </a:ext>
              </a:extLst>
            </p:cNvPr>
            <p:cNvSpPr/>
            <p:nvPr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íṩ1îḑê">
              <a:extLst>
                <a:ext uri="{FF2B5EF4-FFF2-40B4-BE49-F238E27FC236}">
                  <a16:creationId xmlns:a16="http://schemas.microsoft.com/office/drawing/2014/main" id="{B5921604-D900-48A4-82D7-CC1D858E855A}"/>
                </a:ext>
              </a:extLst>
            </p:cNvPr>
            <p:cNvSpPr/>
            <p:nvPr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ïṩḷíḋê">
              <a:extLst>
                <a:ext uri="{FF2B5EF4-FFF2-40B4-BE49-F238E27FC236}">
                  <a16:creationId xmlns:a16="http://schemas.microsoft.com/office/drawing/2014/main" id="{A94CE3F6-C48A-4E9E-93D8-BC9B7F86E168}"/>
                </a:ext>
              </a:extLst>
            </p:cNvPr>
            <p:cNvSpPr/>
            <p:nvPr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ŝļiḓè">
              <a:extLst>
                <a:ext uri="{FF2B5EF4-FFF2-40B4-BE49-F238E27FC236}">
                  <a16:creationId xmlns:a16="http://schemas.microsoft.com/office/drawing/2014/main" id="{8E513A67-F75A-45A3-8FB2-C5E4386A4608}"/>
                </a:ext>
              </a:extLst>
            </p:cNvPr>
            <p:cNvSpPr/>
            <p:nvPr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ľíḓe">
              <a:extLst>
                <a:ext uri="{FF2B5EF4-FFF2-40B4-BE49-F238E27FC236}">
                  <a16:creationId xmlns:a16="http://schemas.microsoft.com/office/drawing/2014/main" id="{8B8B5E08-D387-4F9B-8E3C-2588820F00F2}"/>
                </a:ext>
              </a:extLst>
            </p:cNvPr>
            <p:cNvSpPr/>
            <p:nvPr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šḻîḓê">
              <a:extLst>
                <a:ext uri="{FF2B5EF4-FFF2-40B4-BE49-F238E27FC236}">
                  <a16:creationId xmlns:a16="http://schemas.microsoft.com/office/drawing/2014/main" id="{773912E4-17D0-44BC-8797-83AC2F959AFA}"/>
                </a:ext>
              </a:extLst>
            </p:cNvPr>
            <p:cNvSpPr/>
            <p:nvPr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ḷïḓê">
              <a:extLst>
                <a:ext uri="{FF2B5EF4-FFF2-40B4-BE49-F238E27FC236}">
                  <a16:creationId xmlns:a16="http://schemas.microsoft.com/office/drawing/2014/main" id="{A7D1F4C1-8A12-47D9-9EFB-5FFCC8C2CF77}"/>
                </a:ext>
              </a:extLst>
            </p:cNvPr>
            <p:cNvSpPr/>
            <p:nvPr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ṣḷîďé">
              <a:extLst>
                <a:ext uri="{FF2B5EF4-FFF2-40B4-BE49-F238E27FC236}">
                  <a16:creationId xmlns:a16="http://schemas.microsoft.com/office/drawing/2014/main" id="{92B726BB-876E-41C8-B882-362A2327E5DE}"/>
                </a:ext>
              </a:extLst>
            </p:cNvPr>
            <p:cNvSpPr/>
            <p:nvPr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ṣļîḑe">
              <a:extLst>
                <a:ext uri="{FF2B5EF4-FFF2-40B4-BE49-F238E27FC236}">
                  <a16:creationId xmlns:a16="http://schemas.microsoft.com/office/drawing/2014/main" id="{3FF77D4A-0C2D-4BE7-949C-8950E9A90204}"/>
                </a:ext>
              </a:extLst>
            </p:cNvPr>
            <p:cNvSpPr/>
            <p:nvPr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îšḻïdê">
              <a:extLst>
                <a:ext uri="{FF2B5EF4-FFF2-40B4-BE49-F238E27FC236}">
                  <a16:creationId xmlns:a16="http://schemas.microsoft.com/office/drawing/2014/main" id="{139C17DB-E8AC-4BE4-BA77-79BCFF271A10}"/>
                </a:ext>
              </a:extLst>
            </p:cNvPr>
            <p:cNvSpPr/>
            <p:nvPr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šḷïḓé">
              <a:extLst>
                <a:ext uri="{FF2B5EF4-FFF2-40B4-BE49-F238E27FC236}">
                  <a16:creationId xmlns:a16="http://schemas.microsoft.com/office/drawing/2014/main" id="{0E713F64-1643-4E74-B1A6-99CB704FAF59}"/>
                </a:ext>
              </a:extLst>
            </p:cNvPr>
            <p:cNvSpPr/>
            <p:nvPr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śḷïďe">
              <a:extLst>
                <a:ext uri="{FF2B5EF4-FFF2-40B4-BE49-F238E27FC236}">
                  <a16:creationId xmlns:a16="http://schemas.microsoft.com/office/drawing/2014/main" id="{9E98C35A-4FFF-4836-A63D-28C12976186C}"/>
                </a:ext>
              </a:extLst>
            </p:cNvPr>
            <p:cNvSpPr/>
            <p:nvPr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ṥḻîḋe">
              <a:extLst>
                <a:ext uri="{FF2B5EF4-FFF2-40B4-BE49-F238E27FC236}">
                  <a16:creationId xmlns:a16="http://schemas.microsoft.com/office/drawing/2014/main" id="{4E9AF7F8-33CE-444E-8E93-5258C6125DB8}"/>
                </a:ext>
              </a:extLst>
            </p:cNvPr>
            <p:cNvSpPr/>
            <p:nvPr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ľïḋe">
              <a:extLst>
                <a:ext uri="{FF2B5EF4-FFF2-40B4-BE49-F238E27FC236}">
                  <a16:creationId xmlns:a16="http://schemas.microsoft.com/office/drawing/2014/main" id="{5A0C3C3F-3F11-4F0A-813B-D6657F7B13BE}"/>
                </a:ext>
              </a:extLst>
            </p:cNvPr>
            <p:cNvSpPr/>
            <p:nvPr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śľïḓê">
              <a:extLst>
                <a:ext uri="{FF2B5EF4-FFF2-40B4-BE49-F238E27FC236}">
                  <a16:creationId xmlns:a16="http://schemas.microsoft.com/office/drawing/2014/main" id="{E28F51BE-9F5F-4E74-9CF5-6A10E94E542D}"/>
                </a:ext>
              </a:extLst>
            </p:cNvPr>
            <p:cNvSpPr/>
            <p:nvPr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ŝ1ïďê">
              <a:extLst>
                <a:ext uri="{FF2B5EF4-FFF2-40B4-BE49-F238E27FC236}">
                  <a16:creationId xmlns:a16="http://schemas.microsoft.com/office/drawing/2014/main" id="{0086350D-91BA-4278-97AD-624343B27B1D}"/>
                </a:ext>
              </a:extLst>
            </p:cNvPr>
            <p:cNvSpPr/>
            <p:nvPr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şḻiḍé">
              <a:extLst>
                <a:ext uri="{FF2B5EF4-FFF2-40B4-BE49-F238E27FC236}">
                  <a16:creationId xmlns:a16="http://schemas.microsoft.com/office/drawing/2014/main" id="{D225436A-3A14-44A4-9C3F-94A8E413D618}"/>
                </a:ext>
              </a:extLst>
            </p:cNvPr>
            <p:cNvSpPr/>
            <p:nvPr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îśḷíḍe">
              <a:extLst>
                <a:ext uri="{FF2B5EF4-FFF2-40B4-BE49-F238E27FC236}">
                  <a16:creationId xmlns:a16="http://schemas.microsoft.com/office/drawing/2014/main" id="{D30D5567-BAB1-4F7A-80CC-1DE8A1FA3538}"/>
                </a:ext>
              </a:extLst>
            </p:cNvPr>
            <p:cNvSpPr/>
            <p:nvPr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Sļïḋê">
              <a:extLst>
                <a:ext uri="{FF2B5EF4-FFF2-40B4-BE49-F238E27FC236}">
                  <a16:creationId xmlns:a16="http://schemas.microsoft.com/office/drawing/2014/main" id="{FF3890B6-5272-4C6A-9FCD-2F015F03809A}"/>
                </a:ext>
              </a:extLst>
            </p:cNvPr>
            <p:cNvSpPr/>
            <p:nvPr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ísļîḍè">
              <a:extLst>
                <a:ext uri="{FF2B5EF4-FFF2-40B4-BE49-F238E27FC236}">
                  <a16:creationId xmlns:a16="http://schemas.microsoft.com/office/drawing/2014/main" id="{19D74805-F370-4169-939A-946F5F074E1A}"/>
                </a:ext>
              </a:extLst>
            </p:cNvPr>
            <p:cNvSpPr/>
            <p:nvPr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í$ľïḓe">
              <a:extLst>
                <a:ext uri="{FF2B5EF4-FFF2-40B4-BE49-F238E27FC236}">
                  <a16:creationId xmlns:a16="http://schemas.microsoft.com/office/drawing/2014/main" id="{182A316C-18A3-4170-AB79-0EA73F8C29A3}"/>
                </a:ext>
              </a:extLst>
            </p:cNvPr>
            <p:cNvSpPr/>
            <p:nvPr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sļiḑè">
              <a:extLst>
                <a:ext uri="{FF2B5EF4-FFF2-40B4-BE49-F238E27FC236}">
                  <a16:creationId xmlns:a16="http://schemas.microsoft.com/office/drawing/2014/main" id="{3B09A668-6B2A-484B-9F16-C8D78FA7610E}"/>
                </a:ext>
              </a:extLst>
            </p:cNvPr>
            <p:cNvSpPr/>
            <p:nvPr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ṣḷïḋe">
              <a:extLst>
                <a:ext uri="{FF2B5EF4-FFF2-40B4-BE49-F238E27FC236}">
                  <a16:creationId xmlns:a16="http://schemas.microsoft.com/office/drawing/2014/main" id="{9F7C77CF-98AA-4C64-8228-464601CE687D}"/>
                </a:ext>
              </a:extLst>
            </p:cNvPr>
            <p:cNvSpPr/>
            <p:nvPr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í$ḷíḓê">
              <a:extLst>
                <a:ext uri="{FF2B5EF4-FFF2-40B4-BE49-F238E27FC236}">
                  <a16:creationId xmlns:a16="http://schemas.microsoft.com/office/drawing/2014/main" id="{010FDB84-294C-4FED-8142-DF36A3007A00}"/>
                </a:ext>
              </a:extLst>
            </p:cNvPr>
            <p:cNvSpPr/>
            <p:nvPr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Sļiḑê">
              <a:extLst>
                <a:ext uri="{FF2B5EF4-FFF2-40B4-BE49-F238E27FC236}">
                  <a16:creationId xmlns:a16="http://schemas.microsoft.com/office/drawing/2014/main" id="{2D05983B-17C1-40ED-B52A-128DFEC6DC48}"/>
                </a:ext>
              </a:extLst>
            </p:cNvPr>
            <p:cNvSpPr/>
            <p:nvPr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ṥļíḓè">
              <a:extLst>
                <a:ext uri="{FF2B5EF4-FFF2-40B4-BE49-F238E27FC236}">
                  <a16:creationId xmlns:a16="http://schemas.microsoft.com/office/drawing/2014/main" id="{398E4E62-7359-40DE-879E-B797DC4E71FA}"/>
                </a:ext>
              </a:extLst>
            </p:cNvPr>
            <p:cNvSpPr/>
            <p:nvPr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ŝľîḋè">
              <a:extLst>
                <a:ext uri="{FF2B5EF4-FFF2-40B4-BE49-F238E27FC236}">
                  <a16:creationId xmlns:a16="http://schemas.microsoft.com/office/drawing/2014/main" id="{B7C2FBAB-C44A-4D44-B8C1-524F336862D9}"/>
                </a:ext>
              </a:extLst>
            </p:cNvPr>
            <p:cNvSpPr/>
            <p:nvPr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íšľiḓé">
              <a:extLst>
                <a:ext uri="{FF2B5EF4-FFF2-40B4-BE49-F238E27FC236}">
                  <a16:creationId xmlns:a16="http://schemas.microsoft.com/office/drawing/2014/main" id="{D0065BA7-32CD-4551-9A28-2183B1D57678}"/>
                </a:ext>
              </a:extLst>
            </p:cNvPr>
            <p:cNvSpPr/>
            <p:nvPr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iṩḻîḋe">
              <a:extLst>
                <a:ext uri="{FF2B5EF4-FFF2-40B4-BE49-F238E27FC236}">
                  <a16:creationId xmlns:a16="http://schemas.microsoft.com/office/drawing/2014/main" id="{675DB62E-EA40-401A-9C87-30B476AB970D}"/>
                </a:ext>
              </a:extLst>
            </p:cNvPr>
            <p:cNvSpPr/>
            <p:nvPr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Sľîḓê">
              <a:extLst>
                <a:ext uri="{FF2B5EF4-FFF2-40B4-BE49-F238E27FC236}">
                  <a16:creationId xmlns:a16="http://schemas.microsoft.com/office/drawing/2014/main" id="{CE409EDA-78FE-4691-AEDE-84F768B27F94}"/>
                </a:ext>
              </a:extLst>
            </p:cNvPr>
            <p:cNvSpPr/>
            <p:nvPr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şļîďe">
              <a:extLst>
                <a:ext uri="{FF2B5EF4-FFF2-40B4-BE49-F238E27FC236}">
                  <a16:creationId xmlns:a16="http://schemas.microsoft.com/office/drawing/2014/main" id="{1D0EC4E1-FCE9-40DD-94F7-D555F44AE2D8}"/>
                </a:ext>
              </a:extLst>
            </p:cNvPr>
            <p:cNvSpPr/>
            <p:nvPr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ŝḻíḓé">
              <a:extLst>
                <a:ext uri="{FF2B5EF4-FFF2-40B4-BE49-F238E27FC236}">
                  <a16:creationId xmlns:a16="http://schemas.microsoft.com/office/drawing/2014/main" id="{295F4966-623B-4873-A6D4-D138A7264683}"/>
                </a:ext>
              </a:extLst>
            </p:cNvPr>
            <p:cNvSpPr/>
            <p:nvPr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ŝḻíḓê">
              <a:extLst>
                <a:ext uri="{FF2B5EF4-FFF2-40B4-BE49-F238E27FC236}">
                  <a16:creationId xmlns:a16="http://schemas.microsoft.com/office/drawing/2014/main" id="{7A813A25-854A-43EA-8F0F-C04AB56710AA}"/>
                </a:ext>
              </a:extLst>
            </p:cNvPr>
            <p:cNvSpPr/>
            <p:nvPr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slïďe">
              <a:extLst>
                <a:ext uri="{FF2B5EF4-FFF2-40B4-BE49-F238E27FC236}">
                  <a16:creationId xmlns:a16="http://schemas.microsoft.com/office/drawing/2014/main" id="{9E244550-096C-43F5-AD64-CE5D51A45A5B}"/>
                </a:ext>
              </a:extLst>
            </p:cNvPr>
            <p:cNvSpPr/>
            <p:nvPr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ŝlíḓé">
              <a:extLst>
                <a:ext uri="{FF2B5EF4-FFF2-40B4-BE49-F238E27FC236}">
                  <a16:creationId xmlns:a16="http://schemas.microsoft.com/office/drawing/2014/main" id="{E4036606-196A-459F-9776-5A44007DE455}"/>
                </a:ext>
              </a:extLst>
            </p:cNvPr>
            <p:cNvSpPr/>
            <p:nvPr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ṥ1îdè">
              <a:extLst>
                <a:ext uri="{FF2B5EF4-FFF2-40B4-BE49-F238E27FC236}">
                  <a16:creationId xmlns:a16="http://schemas.microsoft.com/office/drawing/2014/main" id="{2435BB29-FDBF-4B61-B0A9-3F06A85B6824}"/>
                </a:ext>
              </a:extLst>
            </p:cNvPr>
            <p:cNvSpPr/>
            <p:nvPr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ïŝḻiḍe">
              <a:extLst>
                <a:ext uri="{FF2B5EF4-FFF2-40B4-BE49-F238E27FC236}">
                  <a16:creationId xmlns:a16="http://schemas.microsoft.com/office/drawing/2014/main" id="{C9F402C2-6F73-4F0F-91A8-1AC695DE5DD0}"/>
                </a:ext>
              </a:extLst>
            </p:cNvPr>
            <p:cNvSpPr/>
            <p:nvPr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ŝḷíďé">
              <a:extLst>
                <a:ext uri="{FF2B5EF4-FFF2-40B4-BE49-F238E27FC236}">
                  <a16:creationId xmlns:a16="http://schemas.microsoft.com/office/drawing/2014/main" id="{51BBCD53-4B43-4CDC-B376-D4E590A6E849}"/>
                </a:ext>
              </a:extLst>
            </p:cNvPr>
            <p:cNvSpPr/>
            <p:nvPr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i$lîdé">
              <a:extLst>
                <a:ext uri="{FF2B5EF4-FFF2-40B4-BE49-F238E27FC236}">
                  <a16:creationId xmlns:a16="http://schemas.microsoft.com/office/drawing/2014/main" id="{FF9C338D-9A4B-469B-9F83-0C770402F1CC}"/>
                </a:ext>
              </a:extLst>
            </p:cNvPr>
            <p:cNvSpPr/>
            <p:nvPr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ŝ1íḓè">
              <a:extLst>
                <a:ext uri="{FF2B5EF4-FFF2-40B4-BE49-F238E27FC236}">
                  <a16:creationId xmlns:a16="http://schemas.microsoft.com/office/drawing/2014/main" id="{877AA51D-4800-4A01-9C78-24A8978D2CF8}"/>
                </a:ext>
              </a:extLst>
            </p:cNvPr>
            <p:cNvSpPr/>
            <p:nvPr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iḑe">
              <a:extLst>
                <a:ext uri="{FF2B5EF4-FFF2-40B4-BE49-F238E27FC236}">
                  <a16:creationId xmlns:a16="http://schemas.microsoft.com/office/drawing/2014/main" id="{B8147F1C-DA23-4219-9989-69A5182E004D}"/>
                </a:ext>
              </a:extLst>
            </p:cNvPr>
            <p:cNvSpPr/>
            <p:nvPr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îşļîḑe">
              <a:extLst>
                <a:ext uri="{FF2B5EF4-FFF2-40B4-BE49-F238E27FC236}">
                  <a16:creationId xmlns:a16="http://schemas.microsoft.com/office/drawing/2014/main" id="{51E99ACC-E45E-462D-8D3C-E86997E64ECA}"/>
                </a:ext>
              </a:extLst>
            </p:cNvPr>
            <p:cNvSpPr/>
            <p:nvPr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$ļiḋè">
              <a:extLst>
                <a:ext uri="{FF2B5EF4-FFF2-40B4-BE49-F238E27FC236}">
                  <a16:creationId xmlns:a16="http://schemas.microsoft.com/office/drawing/2014/main" id="{0ED832FB-68E4-43FB-A773-345D975F801D}"/>
                </a:ext>
              </a:extLst>
            </p:cNvPr>
            <p:cNvSpPr/>
            <p:nvPr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íṥḷîḋé">
              <a:extLst>
                <a:ext uri="{FF2B5EF4-FFF2-40B4-BE49-F238E27FC236}">
                  <a16:creationId xmlns:a16="http://schemas.microsoft.com/office/drawing/2014/main" id="{2D4F47FF-D1D2-42AF-9668-BF205DDA78BF}"/>
                </a:ext>
              </a:extLst>
            </p:cNvPr>
            <p:cNvSpPr/>
            <p:nvPr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$ľídè">
              <a:extLst>
                <a:ext uri="{FF2B5EF4-FFF2-40B4-BE49-F238E27FC236}">
                  <a16:creationId xmlns:a16="http://schemas.microsoft.com/office/drawing/2014/main" id="{59E8F4AD-47F9-4F56-9DB3-33C853B6CE4A}"/>
                </a:ext>
              </a:extLst>
            </p:cNvPr>
            <p:cNvSpPr/>
            <p:nvPr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ṩḻîḋe">
              <a:extLst>
                <a:ext uri="{FF2B5EF4-FFF2-40B4-BE49-F238E27FC236}">
                  <a16:creationId xmlns:a16="http://schemas.microsoft.com/office/drawing/2014/main" id="{DD65C008-2F00-462F-A182-B72B6B7F2889}"/>
                </a:ext>
              </a:extLst>
            </p:cNvPr>
            <p:cNvSpPr/>
            <p:nvPr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iṥ1îďê">
              <a:extLst>
                <a:ext uri="{FF2B5EF4-FFF2-40B4-BE49-F238E27FC236}">
                  <a16:creationId xmlns:a16="http://schemas.microsoft.com/office/drawing/2014/main" id="{852C7733-B0AA-4305-96E0-3D731C9C48A6}"/>
                </a:ext>
              </a:extLst>
            </p:cNvPr>
            <p:cNvSpPr/>
            <p:nvPr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ŝļiḓê">
              <a:extLst>
                <a:ext uri="{FF2B5EF4-FFF2-40B4-BE49-F238E27FC236}">
                  <a16:creationId xmlns:a16="http://schemas.microsoft.com/office/drawing/2014/main" id="{063E32C2-40EF-407F-A7E1-4B1B82F1BF3D}"/>
                </a:ext>
              </a:extLst>
            </p:cNvPr>
            <p:cNvSpPr/>
            <p:nvPr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śļïďè">
              <a:extLst>
                <a:ext uri="{FF2B5EF4-FFF2-40B4-BE49-F238E27FC236}">
                  <a16:creationId xmlns:a16="http://schemas.microsoft.com/office/drawing/2014/main" id="{0761DAFA-A82A-4C6C-B86E-A57BE6DBAC9B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$ḻíḓè">
              <a:extLst>
                <a:ext uri="{FF2B5EF4-FFF2-40B4-BE49-F238E27FC236}">
                  <a16:creationId xmlns:a16="http://schemas.microsoft.com/office/drawing/2014/main" id="{0A3B9626-8196-4449-AE96-65A0F929587A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îSḷíḋe">
              <a:extLst>
                <a:ext uri="{FF2B5EF4-FFF2-40B4-BE49-F238E27FC236}">
                  <a16:creationId xmlns:a16="http://schemas.microsoft.com/office/drawing/2014/main" id="{37E1C1AB-63A7-408A-A829-92A6D15F9F0E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$ḻíḋé">
              <a:extLst>
                <a:ext uri="{FF2B5EF4-FFF2-40B4-BE49-F238E27FC236}">
                  <a16:creationId xmlns:a16="http://schemas.microsoft.com/office/drawing/2014/main" id="{D42B4800-0393-41E9-9941-513CF7249903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šļïḓé">
              <a:extLst>
                <a:ext uri="{FF2B5EF4-FFF2-40B4-BE49-F238E27FC236}">
                  <a16:creationId xmlns:a16="http://schemas.microsoft.com/office/drawing/2014/main" id="{35D080C6-60AD-41BB-9F5A-204DBE13EAA6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śļíḍê">
              <a:extLst>
                <a:ext uri="{FF2B5EF4-FFF2-40B4-BE49-F238E27FC236}">
                  <a16:creationId xmlns:a16="http://schemas.microsoft.com/office/drawing/2014/main" id="{CD44BB70-DE63-4622-AB9A-6147C6A7A114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ṥļîḋe">
              <a:extLst>
                <a:ext uri="{FF2B5EF4-FFF2-40B4-BE49-F238E27FC236}">
                  <a16:creationId xmlns:a16="http://schemas.microsoft.com/office/drawing/2014/main" id="{90C168D0-6C8F-4337-968B-19682508D3F1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íṣḻîďê">
              <a:extLst>
                <a:ext uri="{FF2B5EF4-FFF2-40B4-BE49-F238E27FC236}">
                  <a16:creationId xmlns:a16="http://schemas.microsoft.com/office/drawing/2014/main" id="{C30A0D5E-7D0F-49F2-8EC2-42A9C8E02F5F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iṥľíďè">
              <a:extLst>
                <a:ext uri="{FF2B5EF4-FFF2-40B4-BE49-F238E27FC236}">
                  <a16:creationId xmlns:a16="http://schemas.microsoft.com/office/drawing/2014/main" id="{0590E92C-C296-4BCF-8DB0-00670C5709B8}"/>
                </a:ext>
              </a:extLst>
            </p:cNvPr>
            <p:cNvSpPr/>
            <p:nvPr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ṥ1ïḑe">
              <a:extLst>
                <a:ext uri="{FF2B5EF4-FFF2-40B4-BE49-F238E27FC236}">
                  <a16:creationId xmlns:a16="http://schemas.microsoft.com/office/drawing/2014/main" id="{B8DB4730-8EDF-4C17-821B-2D7929182615}"/>
                </a:ext>
              </a:extLst>
            </p:cNvPr>
            <p:cNvSpPr/>
            <p:nvPr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ľíḍè">
              <a:extLst>
                <a:ext uri="{FF2B5EF4-FFF2-40B4-BE49-F238E27FC236}">
                  <a16:creationId xmlns:a16="http://schemas.microsoft.com/office/drawing/2014/main" id="{A35BFD8D-3B9D-4410-9196-6BFA5A0BE505}"/>
                </a:ext>
              </a:extLst>
            </p:cNvPr>
            <p:cNvSpPr/>
            <p:nvPr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ïśļïḑé">
              <a:extLst>
                <a:ext uri="{FF2B5EF4-FFF2-40B4-BE49-F238E27FC236}">
                  <a16:creationId xmlns:a16="http://schemas.microsoft.com/office/drawing/2014/main" id="{1AD923AB-4BE3-45FB-9E07-DC7D362ECFA4}"/>
                </a:ext>
              </a:extLst>
            </p:cNvPr>
            <p:cNvSpPr/>
            <p:nvPr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îṥ1ïdé">
              <a:extLst>
                <a:ext uri="{FF2B5EF4-FFF2-40B4-BE49-F238E27FC236}">
                  <a16:creationId xmlns:a16="http://schemas.microsoft.com/office/drawing/2014/main" id="{E2BD32B8-0607-465D-82C6-B580449C77E7}"/>
                </a:ext>
              </a:extLst>
            </p:cNvPr>
            <p:cNvSpPr/>
            <p:nvPr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ḻïḓè">
              <a:extLst>
                <a:ext uri="{FF2B5EF4-FFF2-40B4-BE49-F238E27FC236}">
                  <a16:creationId xmlns:a16="http://schemas.microsoft.com/office/drawing/2014/main" id="{1426DC2E-A30C-4D6D-86D6-B53F0404D037}"/>
                </a:ext>
              </a:extLst>
            </p:cNvPr>
            <p:cNvSpPr/>
            <p:nvPr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ṣľiḍê">
              <a:extLst>
                <a:ext uri="{FF2B5EF4-FFF2-40B4-BE49-F238E27FC236}">
                  <a16:creationId xmlns:a16="http://schemas.microsoft.com/office/drawing/2014/main" id="{2E502EC9-F36E-4B7A-BBA5-62C59A5F9F28}"/>
                </a:ext>
              </a:extLst>
            </p:cNvPr>
            <p:cNvSpPr/>
            <p:nvPr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š1îdé">
              <a:extLst>
                <a:ext uri="{FF2B5EF4-FFF2-40B4-BE49-F238E27FC236}">
                  <a16:creationId xmlns:a16="http://schemas.microsoft.com/office/drawing/2014/main" id="{D88BC59D-DDDD-4EB8-8C26-C8AF602B9E1A}"/>
                </a:ext>
              </a:extLst>
            </p:cNvPr>
            <p:cNvSpPr/>
            <p:nvPr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ïšlíḓé">
              <a:extLst>
                <a:ext uri="{FF2B5EF4-FFF2-40B4-BE49-F238E27FC236}">
                  <a16:creationId xmlns:a16="http://schemas.microsoft.com/office/drawing/2014/main" id="{ED0DAC2B-4017-4AC9-9425-B89EB67B3F92}"/>
                </a:ext>
              </a:extLst>
            </p:cNvPr>
            <p:cNvSpPr/>
            <p:nvPr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iśḻïďè">
              <a:extLst>
                <a:ext uri="{FF2B5EF4-FFF2-40B4-BE49-F238E27FC236}">
                  <a16:creationId xmlns:a16="http://schemas.microsoft.com/office/drawing/2014/main" id="{BC08E0D4-8ED9-4411-9318-B5A79E0C5A3B}"/>
                </a:ext>
              </a:extLst>
            </p:cNvPr>
            <p:cNvSpPr/>
            <p:nvPr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í$ľîdê">
              <a:extLst>
                <a:ext uri="{FF2B5EF4-FFF2-40B4-BE49-F238E27FC236}">
                  <a16:creationId xmlns:a16="http://schemas.microsoft.com/office/drawing/2014/main" id="{04D0CD7F-3EA7-434B-A29B-E88AF5ADC53D}"/>
                </a:ext>
              </a:extLst>
            </p:cNvPr>
            <p:cNvSpPr/>
            <p:nvPr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33" name="图片 2">
            <a:extLst>
              <a:ext uri="{FF2B5EF4-FFF2-40B4-BE49-F238E27FC236}">
                <a16:creationId xmlns:a16="http://schemas.microsoft.com/office/drawing/2014/main" id="{B460BC0E-2910-4FE6-825A-A32F56EE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813947" y="2717086"/>
            <a:ext cx="932040" cy="1703564"/>
          </a:xfrm>
          <a:prstGeom prst="rect">
            <a:avLst/>
          </a:prstGeom>
        </p:spPr>
      </p:pic>
      <p:pic>
        <p:nvPicPr>
          <p:cNvPr id="534" name="图片 3">
            <a:extLst>
              <a:ext uri="{FF2B5EF4-FFF2-40B4-BE49-F238E27FC236}">
                <a16:creationId xmlns:a16="http://schemas.microsoft.com/office/drawing/2014/main" id="{9F3C9248-7814-407A-9DE6-18E084A80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5314946" y="2718260"/>
            <a:ext cx="958658" cy="1754876"/>
          </a:xfrm>
          <a:prstGeom prst="rect">
            <a:avLst/>
          </a:prstGeom>
        </p:spPr>
      </p:pic>
      <p:pic>
        <p:nvPicPr>
          <p:cNvPr id="535" name="图片 4">
            <a:extLst>
              <a:ext uri="{FF2B5EF4-FFF2-40B4-BE49-F238E27FC236}">
                <a16:creationId xmlns:a16="http://schemas.microsoft.com/office/drawing/2014/main" id="{39DE7E70-BC72-4899-8FBF-F030F4F36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723297" y="3666267"/>
            <a:ext cx="907282" cy="1660831"/>
          </a:xfrm>
          <a:prstGeom prst="rect">
            <a:avLst/>
          </a:prstGeom>
        </p:spPr>
      </p:pic>
      <p:pic>
        <p:nvPicPr>
          <p:cNvPr id="536" name="图片 5">
            <a:extLst>
              <a:ext uri="{FF2B5EF4-FFF2-40B4-BE49-F238E27FC236}">
                <a16:creationId xmlns:a16="http://schemas.microsoft.com/office/drawing/2014/main" id="{DCD2EA89-9EFE-4B22-A7FC-C0CA18197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051260" y="4769774"/>
            <a:ext cx="939211" cy="1719279"/>
          </a:xfrm>
          <a:prstGeom prst="rect">
            <a:avLst/>
          </a:prstGeom>
        </p:spPr>
      </p:pic>
      <p:pic>
        <p:nvPicPr>
          <p:cNvPr id="537" name="图片 6">
            <a:extLst>
              <a:ext uri="{FF2B5EF4-FFF2-40B4-BE49-F238E27FC236}">
                <a16:creationId xmlns:a16="http://schemas.microsoft.com/office/drawing/2014/main" id="{DB454035-1D28-4EAB-90C8-30CF6BF2C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5491433" y="3933733"/>
            <a:ext cx="924522" cy="1692390"/>
          </a:xfrm>
          <a:prstGeom prst="rect">
            <a:avLst/>
          </a:prstGeom>
        </p:spPr>
      </p:pic>
      <p:pic>
        <p:nvPicPr>
          <p:cNvPr id="538" name="图片 7">
            <a:extLst>
              <a:ext uri="{FF2B5EF4-FFF2-40B4-BE49-F238E27FC236}">
                <a16:creationId xmlns:a16="http://schemas.microsoft.com/office/drawing/2014/main" id="{253D8B24-E3E6-4FF0-95B8-36DCFF1D32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5124864" y="4693963"/>
            <a:ext cx="908443" cy="1660432"/>
          </a:xfrm>
          <a:prstGeom prst="rect">
            <a:avLst/>
          </a:prstGeom>
        </p:spPr>
      </p:pic>
      <p:sp>
        <p:nvSpPr>
          <p:cNvPr id="544" name="TextBox 543"/>
          <p:cNvSpPr txBox="1"/>
          <p:nvPr/>
        </p:nvSpPr>
        <p:spPr>
          <a:xfrm>
            <a:off x="7010400" y="440115"/>
            <a:ext cx="457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“Ca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7288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ý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5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endParaRPr lang="en-US" sz="2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rồng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sôi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tươi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uy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362200" y="2362200"/>
          <a:ext cx="8763000" cy="4087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0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15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0" y="0"/>
          <a:ext cx="118872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3" imgW="5904762" imgH="4277322" progId="PBrush">
                  <p:embed/>
                </p:oleObj>
              </mc:Choice>
              <mc:Fallback>
                <p:oleObj name="Bitmap Image" r:id="rId3" imgW="5904762" imgH="427732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887200" cy="731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6477000"/>
            <a:ext cx="7086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624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7502" y="1124325"/>
            <a:ext cx="4930298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linh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8288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chòi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tiệm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vung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7200" y="3048000"/>
            <a:ext cx="44958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ô,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nện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5214271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Nam: Nam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0386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0" y="1066800"/>
            <a:ext cx="15240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bã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62600" y="1828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62600" y="2895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Tĩnh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562600" y="5181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ai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62600" y="6281071"/>
            <a:ext cx="32004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ửi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ý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9753600" y="1377482"/>
            <a:ext cx="1834514" cy="38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514136"/>
            <a:ext cx="55626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Đa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dạng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phong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phú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HÒ GIÃ GẠ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Lý Mười Thư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6200" y="2590800"/>
            <a:ext cx="3352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kê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6670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7C7430E-C939-4227-8ADA-B99DCCA8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2209800"/>
            <a:ext cx="6553200" cy="373379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“Ca Huế sôi nổi, tươi vui, có buồn cảm, bâng khuâng, có tiếc thương ai oán; lời ca thong thả, trang trọng, trong sáng, gợi lên tình người, tình đất nước.”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vi-VN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(Hà Ánh Minh)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466065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0645" y="1447800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25041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32" idx="0"/>
            <a:endCxn id="15" idx="1"/>
          </p:cNvCxnSpPr>
          <p:nvPr/>
        </p:nvCxnSpPr>
        <p:spPr>
          <a:xfrm flipV="1">
            <a:off x="5638800" y="1740188"/>
            <a:ext cx="1091845" cy="708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2" idx="0"/>
            <a:endCxn id="16" idx="1"/>
          </p:cNvCxnSpPr>
          <p:nvPr/>
        </p:nvCxnSpPr>
        <p:spPr>
          <a:xfrm>
            <a:off x="5638800" y="24485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c-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98923" cy="7315200"/>
          </a:xfrm>
          <a:prstGeom prst="rect">
            <a:avLst/>
          </a:prstGeom>
        </p:spPr>
      </p:pic>
      <p:sp>
        <p:nvSpPr>
          <p:cNvPr id="84996" name="AutoShape 4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AutoShape 6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0" name="AutoShape 8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780_crop_ca_Hue_tren_song_Huong_6_696x4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8" name="Picture 7" descr="an_toi_tren_song_hu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9" name="Picture 8" descr="Ca-Hu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1" y="19812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 </a:t>
            </a: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673698"/>
            <a:ext cx="1143001" cy="1479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4" y="1295400"/>
            <a:ext cx="257556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4669" y="1295400"/>
            <a:ext cx="267462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4528" y="1295400"/>
            <a:ext cx="2932272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9663" y="1295401"/>
            <a:ext cx="2872740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40" descr="s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853" y="4267200"/>
            <a:ext cx="2490947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42" descr="cap san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267200"/>
            <a:ext cx="2773681" cy="195410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43" descr="nguye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1" y="4267200"/>
            <a:ext cx="2752726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52600" y="249603"/>
            <a:ext cx="861059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3425" y="3505200"/>
            <a:ext cx="1077277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	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1475" y="6477001"/>
            <a:ext cx="111442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	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ta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4267200"/>
            <a:ext cx="2971800" cy="1905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1"/>
          <a:ext cx="11887200" cy="730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3" imgW="5695238" imgH="4105848" progId="PBrush">
                  <p:embed/>
                </p:oleObj>
              </mc:Choice>
              <mc:Fallback>
                <p:oleObj name="Bitmap Image" r:id="rId3" imgW="5695238" imgH="410584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1887200" cy="7301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467600" y="5943600"/>
            <a:ext cx="3962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ết quả hình ảnh cho ca công trên sông hương"/>
          <p:cNvPicPr>
            <a:picLocks noChangeAspect="1" noChangeArrowheads="1"/>
          </p:cNvPicPr>
          <p:nvPr/>
        </p:nvPicPr>
        <p:blipFill>
          <a:blip r:embed="rId2"/>
          <a:srcRect t="18750" r="60463"/>
          <a:stretch>
            <a:fillRect/>
          </a:stretch>
        </p:blipFill>
        <p:spPr bwMode="auto">
          <a:xfrm>
            <a:off x="304800" y="304800"/>
            <a:ext cx="4953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6" name="Picture 4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04800"/>
            <a:ext cx="588076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8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807" y="3657600"/>
            <a:ext cx="6065593" cy="34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0292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day,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30" idx="0"/>
            <a:endCxn id="27" idx="1"/>
          </p:cNvCxnSpPr>
          <p:nvPr/>
        </p:nvCxnSpPr>
        <p:spPr>
          <a:xfrm>
            <a:off x="5638800" y="4152900"/>
            <a:ext cx="1143000" cy="1784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oa d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1641" y="5846151"/>
            <a:ext cx="2395909" cy="1225211"/>
          </a:xfrm>
          <a:prstGeom prst="rect">
            <a:avLst/>
          </a:prstGeom>
          <a:noFill/>
        </p:spPr>
      </p:pic>
      <p:sp>
        <p:nvSpPr>
          <p:cNvPr id="3" name="Freeform 3"/>
          <p:cNvSpPr>
            <a:spLocks noEditPoints="1"/>
          </p:cNvSpPr>
          <p:nvPr/>
        </p:nvSpPr>
        <p:spPr bwMode="auto">
          <a:xfrm>
            <a:off x="0" y="0"/>
            <a:ext cx="11887200" cy="731520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pic>
        <p:nvPicPr>
          <p:cNvPr id="4" name="Picture 3" descr="http://3.bp.blogspot.com/-FiDGexSll8s/ViTczELNNTI/AAAAAAAAGMM/--g2be5ZMR8/s1600/dan%2Btranh%2B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1720" y="162560"/>
            <a:ext cx="5547360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media.kenh9.tv/http/1200x1200/tinhhoa.net-FnIeAp-20140923-tim-hieu-nhac-cu-trung-hoa-dan-tran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" y="4389121"/>
            <a:ext cx="6637020" cy="276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2.bp.blogspot.com/-gFih3S7dD_s/VMBKKqH3FwI/AAAAAAAAno4/6LFSQYO0Pco/s1600/16012015093510890ACV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194560"/>
            <a:ext cx="554736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" y="721995"/>
            <a:ext cx="4160520" cy="984885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800" b="1" dirty="0" err="1">
                <a:solidFill>
                  <a:srgbClr val="800080"/>
                </a:solidFill>
              </a:rPr>
              <a:t>Ngón</a:t>
            </a:r>
            <a:r>
              <a:rPr lang="en-US" sz="5800" b="1" dirty="0">
                <a:solidFill>
                  <a:srgbClr val="800080"/>
                </a:solidFill>
              </a:rPr>
              <a:t> </a:t>
            </a:r>
            <a:r>
              <a:rPr lang="en-US" sz="5800" b="1" dirty="0" err="1">
                <a:solidFill>
                  <a:srgbClr val="800080"/>
                </a:solidFill>
              </a:rPr>
              <a:t>đàn</a:t>
            </a:r>
            <a:endParaRPr lang="en-US" sz="58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.tuyentaphay.com/wp-content/uploads/2016/01/thu-vien-hinh-nen-dep-cho-slide-powerpoint-2007-anh-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pic>
        <p:nvPicPr>
          <p:cNvPr id="3074" name="Picture 2" descr="http://www.hocvienamnhacgarden.edu.vn/assets/Anh/danNguyet/%E1%BA%A3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1056640"/>
            <a:ext cx="4903470" cy="5364480"/>
          </a:xfrm>
          <a:prstGeom prst="rect">
            <a:avLst/>
          </a:prstGeom>
          <a:noFill/>
        </p:spPr>
      </p:pic>
      <p:pic>
        <p:nvPicPr>
          <p:cNvPr id="3076" name="Picture 4" descr="http://vovworld.vn/Uploaded/kimlan/2014_07_18/DAN_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50" y="1117560"/>
            <a:ext cx="5987691" cy="34341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Thưởng thức ca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Nam ai, kèn linh qua xuân nữ. Nhã nhạc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42672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>
            <a:stCxn id="20" idx="0"/>
            <a:endCxn id="24" idx="1"/>
          </p:cNvCxnSpPr>
          <p:nvPr/>
        </p:nvCxnSpPr>
        <p:spPr>
          <a:xfrm flipV="1">
            <a:off x="5638800" y="4805809"/>
            <a:ext cx="1143000" cy="766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6283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8" name="Straight Arrow Connector 27"/>
          <p:cNvCxnSpPr>
            <a:stCxn id="20" idx="0"/>
            <a:endCxn id="27" idx="1"/>
          </p:cNvCxnSpPr>
          <p:nvPr/>
        </p:nvCxnSpPr>
        <p:spPr>
          <a:xfrm>
            <a:off x="5638800" y="55727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98120" y="2275840"/>
            <a:ext cx="5052060" cy="142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Ca Huế phong phú về làn điệu, sâu sắc thấm thía về nội dung , tình cảm,  mang những nét đặc trưng của miền đất và tâm hồn Huế.</a:t>
            </a:r>
          </a:p>
          <a:p>
            <a:pPr>
              <a:spcBef>
                <a:spcPct val="50000"/>
              </a:spcBef>
            </a:pPr>
            <a:endParaRPr lang="en-US" altLang="vi-VN">
              <a:solidFill>
                <a:schemeClr val="bg1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" y="3495040"/>
            <a:ext cx="534924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b="1" i="1" u="sng">
                <a:solidFill>
                  <a:srgbClr val="FFFF66"/>
                </a:solidFill>
              </a:rPr>
              <a:t>b. Những đặc sắc của ca Huế.</a:t>
            </a:r>
            <a:endParaRPr lang="en-US" altLang="vi-VN" b="1">
              <a:solidFill>
                <a:srgbClr val="FFFF66"/>
              </a:solidFill>
            </a:endParaRPr>
          </a:p>
          <a:p>
            <a:r>
              <a:rPr lang="en-US" altLang="vi-VN">
                <a:solidFill>
                  <a:srgbClr val="FFFF66"/>
                </a:solidFill>
              </a:rPr>
              <a:t>*. Cách chơi và thưởng thức ca Huế.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8273" y="4064000"/>
            <a:ext cx="5607208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- Quang cảnh sông nước đẹp huyền ảo , thơ mộng.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8120" y="4714240"/>
            <a:ext cx="59436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Trang phục và cách biểu diễn độc đáo, thanh lịch tinh tế, mang đậm tính dân tộc.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98120" y="5364480"/>
            <a:ext cx="5646420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Nghe và nhìn trực tiếp các ca công biểu diễn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537960" y="1219200"/>
            <a:ext cx="49530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i="1">
                <a:solidFill>
                  <a:schemeClr val="bg1"/>
                </a:solidFill>
              </a:rPr>
              <a:t>? Theo dõi đoạn “ Ca Huế được hình thành......quyến rũ”</a:t>
            </a:r>
          </a:p>
        </p:txBody>
      </p:sp>
      <p:sp>
        <p:nvSpPr>
          <p:cNvPr id="19464" name="Rectangle 8" descr="Walnut"/>
          <p:cNvSpPr>
            <a:spLocks noChangeArrowheads="1"/>
          </p:cNvSpPr>
          <p:nvPr/>
        </p:nvSpPr>
        <p:spPr bwMode="auto">
          <a:xfrm>
            <a:off x="0" y="0"/>
            <a:ext cx="11887200" cy="7315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rgbClr val="FFFF66"/>
            </a:solidFill>
            <a:miter lim="800000"/>
            <a:headEnd/>
            <a:tailEnd/>
          </a:ln>
        </p:spPr>
        <p:txBody>
          <a:bodyPr wrap="none" lIns="109728" tIns="54864" rIns="109728" bIns="54864" anchor="ctr"/>
          <a:lstStyle/>
          <a:p>
            <a:endParaRPr lang="vi-VN" altLang="vi-VN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141720" y="1"/>
            <a:ext cx="0" cy="5706533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297180" y="655321"/>
            <a:ext cx="1109472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544830" y="5852160"/>
            <a:ext cx="1119378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01125" y="916094"/>
            <a:ext cx="5706268" cy="430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gian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làn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ca,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hò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lí</a:t>
            </a:r>
            <a:r>
              <a:rPr lang="en-US" altLang="vi-VN" sz="3800" dirty="0">
                <a:solidFill>
                  <a:srgbClr val="FFFF66"/>
                </a:solidFill>
              </a:rPr>
              <a:t>..... </a:t>
            </a:r>
            <a:r>
              <a:rPr lang="en-US" altLang="vi-VN" sz="3800" dirty="0" err="1">
                <a:solidFill>
                  <a:srgbClr val="FFFF66"/>
                </a:solidFill>
              </a:rPr>
              <a:t>bắt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nguồn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cuộc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sống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lao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động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sinh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hoạt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con </a:t>
            </a:r>
            <a:r>
              <a:rPr lang="en-US" altLang="vi-VN" sz="3800" dirty="0" err="1">
                <a:solidFill>
                  <a:srgbClr val="FFFF66"/>
                </a:solidFill>
              </a:rPr>
              <a:t>người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nên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sôi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nổi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lạc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quan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vui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tươi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92190" y="916094"/>
            <a:ext cx="5646420" cy="420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nhã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dùng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buổi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lễ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nghiêm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vua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chúa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miếu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triều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phong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kiến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có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sắc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trang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trọng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uy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-59849" y="162561"/>
            <a:ext cx="1188720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400" b="1" dirty="0">
                <a:solidFill>
                  <a:srgbClr val="FFFF66"/>
                </a:solidFill>
              </a:rPr>
              <a:t>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dân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gian</a:t>
            </a:r>
            <a:r>
              <a:rPr lang="en-US" altLang="vi-VN" sz="3400" b="1" dirty="0">
                <a:solidFill>
                  <a:srgbClr val="FFFF66"/>
                </a:solidFill>
              </a:rPr>
              <a:t>                  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cung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đình</a:t>
            </a:r>
            <a:endParaRPr lang="en-US" altLang="vi-VN" sz="3400" b="1" dirty="0">
              <a:solidFill>
                <a:srgbClr val="FFFF66"/>
              </a:solidFill>
            </a:endParaRP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4274027" y="5933440"/>
            <a:ext cx="148590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5844540" y="5969001"/>
            <a:ext cx="118872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35084" y="6502401"/>
            <a:ext cx="118872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 b="1" dirty="0">
                <a:solidFill>
                  <a:srgbClr val="FFFF66"/>
                </a:solidFill>
              </a:rPr>
              <a:t>Ca </a:t>
            </a:r>
            <a:r>
              <a:rPr lang="en-US" altLang="en-US" sz="3400" b="1" dirty="0" err="1">
                <a:solidFill>
                  <a:srgbClr val="FFFF66"/>
                </a:solidFill>
              </a:rPr>
              <a:t>Huế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sôi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nổi,tươi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vui,vừa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trang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trọng,uy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nghi</a:t>
            </a:r>
            <a:r>
              <a:rPr lang="en-US" altLang="en-US" sz="3400" b="1" dirty="0">
                <a:solidFill>
                  <a:srgbClr val="FFFF66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utoUpdateAnimBg="0"/>
      <p:bldP spid="38925" grpId="0" autoUpdateAnimBg="0"/>
      <p:bldP spid="38926" grpId="0" autoUpdateAnimBg="0"/>
      <p:bldP spid="38927" grpId="0" animBg="1"/>
      <p:bldP spid="38928" grpId="0" animBg="1"/>
      <p:bldP spid="3892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. Lưu Thủy Kim Tiề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886200" y="2590800"/>
            <a:ext cx="4876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5146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Ca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ca    </a:t>
            </a:r>
          </a:p>
          <a:p>
            <a:pPr algn="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6670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2" descr="C:\Documents and Settings\THANH TAI\My Documents\Downloads\h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887200" cy="7315200"/>
          </a:xfrm>
          <a:noFill/>
        </p:spPr>
      </p:pic>
      <p:sp>
        <p:nvSpPr>
          <p:cNvPr id="4" name="Rounded Rectangle 3"/>
          <p:cNvSpPr/>
          <p:nvPr/>
        </p:nvSpPr>
        <p:spPr>
          <a:xfrm>
            <a:off x="381000" y="6019800"/>
            <a:ext cx="3657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3429000" cy="3789259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-76200"/>
            <a:ext cx="4648200" cy="1752600"/>
          </a:xfrm>
          <a:prstGeom prst="rect">
            <a:avLst/>
          </a:prstGeom>
        </p:spPr>
      </p:pic>
      <p:sp>
        <p:nvSpPr>
          <p:cNvPr id="4" name="品 10"/>
          <p:cNvSpPr txBox="1"/>
          <p:nvPr/>
        </p:nvSpPr>
        <p:spPr>
          <a:xfrm>
            <a:off x="3679376" y="673214"/>
            <a:ext cx="409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Thảo</a:t>
            </a:r>
            <a:r>
              <a:rPr lang="en-US" altLang="zh-CN" sz="4000" b="1" dirty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luận</a:t>
            </a:r>
            <a:r>
              <a:rPr lang="en-US" altLang="zh-CN" sz="4000" b="1" dirty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nhóm</a:t>
            </a:r>
            <a:endParaRPr lang="zh-CN" altLang="en-US" sz="40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1080" y="3124200"/>
            <a:ext cx="6598920" cy="71498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4613060"/>
            <a:ext cx="6598920" cy="133054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EditPoints="1"/>
          </p:cNvSpPr>
          <p:nvPr/>
        </p:nvSpPr>
        <p:spPr bwMode="auto">
          <a:xfrm>
            <a:off x="-117" y="3"/>
            <a:ext cx="11887317" cy="7315201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7180" y="1517588"/>
            <a:ext cx="1139190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2717737"/>
            <a:ext cx="10797540" cy="2561646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Ca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5256468"/>
            <a:ext cx="1129284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" y="6502400"/>
            <a:ext cx="10599420" cy="59093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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4020" y="232727"/>
            <a:ext cx="8618220" cy="1149033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nhặn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sang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3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A7A8BCE-4AD4-4339-85FD-6765C9B84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" y="228600"/>
            <a:ext cx="8750461" cy="6400800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FFCED40A-8FFB-4445-BF9E-D4AE1A6C7ED1}"/>
              </a:ext>
            </a:extLst>
          </p:cNvPr>
          <p:cNvSpPr txBox="1"/>
          <p:nvPr/>
        </p:nvSpPr>
        <p:spPr>
          <a:xfrm>
            <a:off x="2362200" y="12954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6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28674" name="Picture 2" descr="Kết quả hình ảnh cho quan họ bắc ninh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8349"/>
            <a:ext cx="11887200" cy="73335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5474" name="Picture 2" descr="Kết quả hình ảnh cho Dân ca đồng bằng Bắc Bộ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87200" cy="73152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4743208"/>
            <a:ext cx="690282" cy="10479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495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Nam </a:t>
            </a:r>
            <a:r>
              <a:rPr lang="en-US" altLang="zh-CN" sz="4400" dirty="0" err="1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7522" name="Picture 2" descr="Kết quả hình ảnh cho lý cây bô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917678" cy="73152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ết quả hình ảnh cho giáo dục công dân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4495800" cy="6485941"/>
          </a:xfrm>
          <a:prstGeom prst="rect">
            <a:avLst/>
          </a:prstGeom>
          <a:noFill/>
        </p:spPr>
      </p:pic>
      <p:pic>
        <p:nvPicPr>
          <p:cNvPr id="108548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"/>
            <a:ext cx="6019800" cy="43858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5257800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6019800" cy="43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239000" y="914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0" y="35814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Tham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19812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505271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bè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62949" y="2076033"/>
            <a:ext cx="55378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III. </a:t>
            </a:r>
          </a:p>
          <a:p>
            <a:pPr algn="ctr"/>
            <a:r>
              <a:rPr lang="en-US" altLang="zh-CN" sz="88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US" altLang="zh-CN" sz="8800" b="1" i="1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459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2707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Nội dung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52600" y="20574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47688" y="3750173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3888" y="58674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8800" y="4637782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1267" name="Picture 2" descr="C:\Users\Public\Pictures\Sample Pictures\thieu-nu-hue-va-mua-xuan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" y="99909"/>
            <a:ext cx="11557000" cy="72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840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3135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52600" y="2234625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Sử dụng phép liệt kê kết hợp miêu tả và biểu cảm.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47688" y="35052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Cách sử dung ngôn ngữ giàu hình ảnh, giàu biểu cảm, thấm đẫm chất thơ.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616560" y="5193472"/>
            <a:ext cx="971768" cy="971768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8800" y="5410200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Times New Roman" pitchFamily="18" charset="0"/>
                <a:cs typeface="Times New Roman" pitchFamily="18" charset="0"/>
              </a:rPr>
              <a:t>Miêu tả con người, cảnh vật sinh động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80888" y="53561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1824335" cy="7366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399" y="2400299"/>
            <a:ext cx="1822919" cy="2264363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584199"/>
            <a:ext cx="2795962" cy="2960041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457200"/>
            <a:ext cx="2130844" cy="2987322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41400"/>
            <a:ext cx="1650480" cy="2168878"/>
          </a:xfrm>
          <a:prstGeom prst="rect">
            <a:avLst/>
          </a:prstGeom>
        </p:spPr>
      </p:pic>
      <p:pic>
        <p:nvPicPr>
          <p:cNvPr id="7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28799"/>
            <a:ext cx="1650480" cy="2237081"/>
          </a:xfrm>
          <a:prstGeom prst="rect">
            <a:avLst/>
          </a:prstGeom>
        </p:spPr>
      </p:pic>
      <p:pic>
        <p:nvPicPr>
          <p:cNvPr id="8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39800"/>
            <a:ext cx="1958406" cy="2619022"/>
          </a:xfrm>
          <a:prstGeom prst="rect">
            <a:avLst/>
          </a:prstGeom>
        </p:spPr>
      </p:pic>
      <p:sp>
        <p:nvSpPr>
          <p:cNvPr id="15" name="PA_文本框 10"/>
          <p:cNvSpPr txBox="1"/>
          <p:nvPr>
            <p:custDataLst>
              <p:tags r:id="rId8"/>
            </p:custDataLst>
          </p:nvPr>
        </p:nvSpPr>
        <p:spPr>
          <a:xfrm>
            <a:off x="2438400" y="3962400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Lucky animals</a:t>
            </a:r>
            <a:endParaRPr lang="zh-CN" altLang="en-US" sz="8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6" name="PA_少儿歌曲 - 幼儿园里朋友多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>
                  <p14:trim st="320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716000" y="-1905000"/>
            <a:ext cx="591217" cy="6547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9951" y="1725705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59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406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i.ytimg.com/vi/kqeHCNojuQ4/maxresdefault.jpg">
            <a:hlinkClick r:id="rId3" action="ppaction://hlinksldjump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951" y="1754655"/>
            <a:ext cx="3644449" cy="26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64042" y="1687850"/>
            <a:ext cx="3540910" cy="2711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5210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1357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wallpapershome.com/images/pages/pic_h/8017.jpg">
            <a:hlinkClick r:id="rId5" action="ppaction://hlinksldjump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638686"/>
            <a:ext cx="3557195" cy="27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347757" y="4425687"/>
            <a:ext cx="3548489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452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0599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www.dreamworks.com/kungfupanda/images/uploads/characters/shifu_action.png">
            <a:hlinkClick r:id="rId7" action="ppaction://hlinksldjump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7758" y="4343400"/>
            <a:ext cx="3625042" cy="2743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75859" y="4452409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262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09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www.thefandom.net/wp-content/uploads/2015/12/Kung-Fu-Panda-3-trailer-700x300.png">
            <a:hlinkClick r:id="rId9" action="ppaction://hlinksldjump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8251" y="4468578"/>
            <a:ext cx="3646149" cy="267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812707" y="1687850"/>
            <a:ext cx="2561384" cy="5452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4514" y="360010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72902" y="480116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https://encrypted-tbn0.gstatic.com/images?q=tbn:ANd9GcS7CDxdL2851R3epFFbCw8n45eP1dMG-xfe1S2Hmyw42nYzpL8c">
            <a:hlinkClick r:id="rId11" action="ppaction://hlinksldjump"/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1687850"/>
            <a:ext cx="2748408" cy="54564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200400" y="304800"/>
            <a:ext cx="5448300" cy="93043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07880" y="650240"/>
            <a:ext cx="1783080" cy="568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35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8980" y="568962"/>
            <a:ext cx="5448300" cy="82073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4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 TRÀNG TIỀN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“Ca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”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loại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722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Truyện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ngắn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42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tả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cảnh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vi-VN" altLang="en-US" sz="4000" dirty="0">
                <a:latin typeface="Times New Roman" pitchFamily="18" charset="0"/>
              </a:rPr>
              <a:t>B</a:t>
            </a:r>
            <a:r>
              <a:rPr lang="en-US" altLang="en-US" sz="4000" dirty="0" err="1">
                <a:latin typeface="Times New Roman" pitchFamily="18" charset="0"/>
              </a:rPr>
              <a:t>út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ký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08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Tùy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bút</a:t>
            </a:r>
            <a:endParaRPr lang="en-US" altLang="en-US" sz="4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2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56667" y="37038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43400" y="51816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“Ca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Vẻ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đẹp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cảnh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đêm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trăng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thơ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mộng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dòng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sông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3776008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gốc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51054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Sự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phong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phú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đa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dạng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endParaRPr lang="en-US" altLang="zh-CN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876800" y="6477000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3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nội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dung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24" grpId="0"/>
      <p:bldP spid="2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798696" y="6553200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13400" y="35814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89600" y="50292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257800" y="3657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thính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phòng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50292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en-US" altLang="zh-CN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343400" y="64770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7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2" grpId="0"/>
      <p:bldP spid="23" grpId="0"/>
      <p:bldP spid="23" grpId="1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bậc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dùng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đàn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Âm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thanh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cao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vút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Trầm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bổng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Lúc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khoan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lúc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nhặt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Réo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rắt</a:t>
            </a:r>
            <a:r>
              <a:rPr lang="en-US" altLang="en-US" sz="4000" dirty="0">
                <a:latin typeface="Times New Roman" pitchFamily="18" charset="0"/>
              </a:rPr>
              <a:t>, du </a:t>
            </a:r>
            <a:r>
              <a:rPr lang="en-US" altLang="en-US" sz="4000" dirty="0" err="1">
                <a:latin typeface="Times New Roman" pitchFamily="18" charset="0"/>
              </a:rPr>
              <a:t>dương</a:t>
            </a:r>
            <a:endParaRPr lang="en-US" altLang="en-US" sz="4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8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thiệu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điệu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1,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giả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biện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Lặp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cấu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trúc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ngữ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pháp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Liệt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kê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>
                <a:latin typeface="Times New Roman" pitchFamily="18" charset="0"/>
              </a:rPr>
              <a:t>Nhân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hóa</a:t>
            </a:r>
            <a:endParaRPr lang="en-US" altLang="en-US" sz="4000" dirty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>
                <a:latin typeface="Times New Roman" pitchFamily="18" charset="0"/>
              </a:rPr>
              <a:t>So </a:t>
            </a:r>
            <a:r>
              <a:rPr lang="en-US" altLang="en-US" sz="4000" dirty="0" err="1">
                <a:latin typeface="Times New Roman" pitchFamily="18" charset="0"/>
              </a:rPr>
              <a:t>sánh</a:t>
            </a:r>
            <a:endParaRPr lang="en-US" altLang="en-US" sz="4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82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3" grpId="1"/>
      <p:bldP spid="24" grpId="0"/>
      <p:bldP spid="2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8B9BC2FD-AEFC-4FC5-82B0-15852AA73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7" y="609601"/>
            <a:ext cx="5678465" cy="426452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A7916637-DF1D-41BB-8C6A-37EE375BF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23" y="609600"/>
            <a:ext cx="5750177" cy="4318383"/>
          </a:xfrm>
          <a:prstGeom prst="rect">
            <a:avLst/>
          </a:prstGeom>
        </p:spPr>
      </p:pic>
      <p:sp>
        <p:nvSpPr>
          <p:cNvPr id="4" name="矩形: 圆角 9">
            <a:extLst>
              <a:ext uri="{FF2B5EF4-FFF2-40B4-BE49-F238E27FC236}">
                <a16:creationId xmlns:a16="http://schemas.microsoft.com/office/drawing/2014/main" id="{599AB523-B2E8-493C-80E5-9A7018D6595D}"/>
              </a:ext>
            </a:extLst>
          </p:cNvPr>
          <p:cNvSpPr/>
          <p:nvPr/>
        </p:nvSpPr>
        <p:spPr>
          <a:xfrm>
            <a:off x="152400" y="381000"/>
            <a:ext cx="11544300" cy="6553200"/>
          </a:xfrm>
          <a:prstGeom prst="round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0AFA05AD-0C68-427E-822F-ADDE17C5165C}"/>
              </a:ext>
            </a:extLst>
          </p:cNvPr>
          <p:cNvSpPr/>
          <p:nvPr/>
        </p:nvSpPr>
        <p:spPr>
          <a:xfrm>
            <a:off x="838200" y="990600"/>
            <a:ext cx="4343400" cy="302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zh-CN" altLang="en-US" sz="26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5FA7D18-4316-41BD-8E08-0526206BFCE6}"/>
              </a:ext>
            </a:extLst>
          </p:cNvPr>
          <p:cNvSpPr/>
          <p:nvPr/>
        </p:nvSpPr>
        <p:spPr>
          <a:xfrm>
            <a:off x="6592276" y="1295400"/>
            <a:ext cx="46482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E3FBB928-8CA9-429C-A57E-660980490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86751"/>
            <a:ext cx="5428649" cy="54286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altLang="vi-VN" dirty="0" err="1">
                <a:solidFill>
                  <a:srgbClr val="FFFF66"/>
                </a:solidFill>
              </a:rPr>
              <a:t>ết</a:t>
            </a:r>
            <a:r>
              <a:rPr lang="en-US" altLang="vi-VN" dirty="0">
                <a:solidFill>
                  <a:srgbClr val="FFFF66"/>
                </a:solidFill>
              </a:rPr>
              <a:t> 113 – </a:t>
            </a:r>
            <a:r>
              <a:rPr lang="en-US" altLang="vi-VN" dirty="0" err="1">
                <a:solidFill>
                  <a:srgbClr val="FFFF66"/>
                </a:solidFill>
              </a:rPr>
              <a:t>Văn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bản</a:t>
            </a:r>
            <a:r>
              <a:rPr lang="en-US" altLang="vi-VN" dirty="0">
                <a:solidFill>
                  <a:srgbClr val="FFFF66"/>
                </a:solidFill>
              </a:rPr>
              <a:t>:</a:t>
            </a:r>
            <a:r>
              <a:rPr lang="en-US" altLang="vi-VN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altLang="vi-VN" dirty="0" err="1">
                <a:solidFill>
                  <a:srgbClr val="FFFF66"/>
                </a:solidFill>
              </a:rPr>
              <a:t>à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Ánh</a:t>
            </a:r>
            <a:r>
              <a:rPr lang="en-US" altLang="vi-VN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19462" name="WordArt 6"/>
          <p:cNvSpPr>
            <a:spLocks noChangeArrowheads="1" noChangeShapeType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5000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5000"/>
                  </a:srgbClr>
                </a:outerShdw>
              </a:effectLst>
              <a:latin typeface=".VnVogueH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sz="2000" dirty="0">
                <a:solidFill>
                  <a:srgbClr val="FF0000"/>
                </a:solidFill>
              </a:rPr>
              <a:t>I</a:t>
            </a:r>
            <a:r>
              <a:rPr lang="en-US" altLang="vi-VN" sz="2000" b="1" dirty="0">
                <a:solidFill>
                  <a:srgbClr val="FF0000"/>
                </a:solidFill>
              </a:rPr>
              <a:t>.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Tìm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hiểu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chung</a:t>
            </a:r>
            <a:r>
              <a:rPr lang="en-US" altLang="vi-VN" sz="2000" b="1" u="sng" dirty="0">
                <a:solidFill>
                  <a:srgbClr val="FF0000"/>
                </a:solidFill>
              </a:rPr>
              <a:t>:</a:t>
            </a:r>
            <a:endParaRPr lang="en-US" altLang="vi-VN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000" dirty="0">
              <a:solidFill>
                <a:srgbClr val="FF0000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altLang="vi-VN" b="1" i="1" u="sng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14350" name="Picture 14" descr="chua_thien_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62200" y="2895600"/>
            <a:ext cx="7429500" cy="94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200" b="1" i="1" dirty="0"/>
          </a:p>
          <a:p>
            <a:pPr>
              <a:spcBef>
                <a:spcPct val="50000"/>
              </a:spcBef>
            </a:pPr>
            <a:endParaRPr lang="en-US" altLang="en-US" sz="2200" b="1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Mụ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1" grpId="0" autoUpdateAnimBg="0"/>
      <p:bldP spid="19462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24E80A-3A75-4EEE-8E01-041FF4F91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" y="1905001"/>
            <a:ext cx="4343400" cy="4876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807FC4-F77C-48C7-AB3A-255EDC56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4343400" cy="4876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0AFCAA-9781-404E-BB2E-C97606FFC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57400"/>
            <a:ext cx="4343400" cy="4876800"/>
          </a:xfrm>
          <a:prstGeom prst="rect">
            <a:avLst/>
          </a:prstGeom>
        </p:spPr>
      </p:pic>
      <p:sp>
        <p:nvSpPr>
          <p:cNvPr id="6" name="流程图: 接点 4">
            <a:extLst>
              <a:ext uri="{FF2B5EF4-FFF2-40B4-BE49-F238E27FC236}">
                <a16:creationId xmlns:a16="http://schemas.microsoft.com/office/drawing/2014/main" id="{DBB609F4-AB70-4A4B-BB9D-D39098DEA815}"/>
              </a:ext>
            </a:extLst>
          </p:cNvPr>
          <p:cNvSpPr/>
          <p:nvPr/>
        </p:nvSpPr>
        <p:spPr>
          <a:xfrm>
            <a:off x="1066800" y="3886200"/>
            <a:ext cx="2438399" cy="2362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5867F1BA-8FB7-4A9F-859E-6F2039046F3C}"/>
              </a:ext>
            </a:extLst>
          </p:cNvPr>
          <p:cNvSpPr/>
          <p:nvPr/>
        </p:nvSpPr>
        <p:spPr>
          <a:xfrm>
            <a:off x="1066800" y="3962400"/>
            <a:ext cx="2442119" cy="2242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hangingPunct="0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zh-CN" altLang="en-US" sz="2400" kern="0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8" name="流程图: 接点 11">
            <a:extLst>
              <a:ext uri="{FF2B5EF4-FFF2-40B4-BE49-F238E27FC236}">
                <a16:creationId xmlns:a16="http://schemas.microsoft.com/office/drawing/2014/main" id="{7E448A08-39E2-43DD-A7D3-A8EE530E415F}"/>
              </a:ext>
            </a:extLst>
          </p:cNvPr>
          <p:cNvSpPr/>
          <p:nvPr/>
        </p:nvSpPr>
        <p:spPr>
          <a:xfrm>
            <a:off x="4800600" y="4038600"/>
            <a:ext cx="2349173" cy="224060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1CC3A791-A155-4D7E-AA6E-0E08D655EE6D}"/>
              </a:ext>
            </a:extLst>
          </p:cNvPr>
          <p:cNvSpPr/>
          <p:nvPr/>
        </p:nvSpPr>
        <p:spPr>
          <a:xfrm>
            <a:off x="4800600" y="4267200"/>
            <a:ext cx="23098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altLang="zh-CN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  <a:p>
            <a:pPr algn="ctr" hangingPunct="0"/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10" name="流程图: 接点 12">
            <a:extLst>
              <a:ext uri="{FF2B5EF4-FFF2-40B4-BE49-F238E27FC236}">
                <a16:creationId xmlns:a16="http://schemas.microsoft.com/office/drawing/2014/main" id="{0E0E4853-A1D2-41B9-9EC8-EA622B77F38D}"/>
              </a:ext>
            </a:extLst>
          </p:cNvPr>
          <p:cNvSpPr/>
          <p:nvPr/>
        </p:nvSpPr>
        <p:spPr>
          <a:xfrm>
            <a:off x="8676275" y="4114800"/>
            <a:ext cx="2296525" cy="225163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178A65-EA4B-44E0-83FA-D40A20B69C19}"/>
              </a:ext>
            </a:extLst>
          </p:cNvPr>
          <p:cNvSpPr/>
          <p:nvPr/>
        </p:nvSpPr>
        <p:spPr>
          <a:xfrm>
            <a:off x="8610600" y="4572000"/>
            <a:ext cx="230087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hangingPunct="0">
              <a:lnSpc>
                <a:spcPct val="150000"/>
              </a:lnSpc>
            </a:pPr>
            <a:r>
              <a:rPr lang="vi-VN" altLang="en-US" sz="24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vi-VN" altLang="en-US" sz="2400" dirty="0">
                <a:latin typeface="Times New Roman" pitchFamily="18" charset="0"/>
                <a:cs typeface="Times New Roman" pitchFamily="18" charset="0"/>
              </a:rPr>
              <a:t>"</a:t>
            </a:r>
            <a:endParaRPr lang="zh-CN" altLang="en-US" sz="20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667000" y="304800"/>
            <a:ext cx="6553200" cy="152400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810000" y="762000"/>
            <a:ext cx="4177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5146"/>
            <a:ext cx="6629400" cy="412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328" y="457200"/>
            <a:ext cx="101168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112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12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12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12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AF3193BF-0FC3-4213-BE69-3E86AFBD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43200"/>
            <a:ext cx="3048000" cy="26797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ủa ngọ môn"/>
          <p:cNvPicPr>
            <a:picLocks noChangeAspect="1" noChangeArrowheads="1"/>
          </p:cNvPicPr>
          <p:nvPr/>
        </p:nvPicPr>
        <p:blipFill>
          <a:blip r:embed="rId2"/>
          <a:srcRect r="4006" b="5208"/>
          <a:stretch>
            <a:fillRect/>
          </a:stretch>
        </p:blipFill>
        <p:spPr bwMode="auto">
          <a:xfrm>
            <a:off x="-1" y="0"/>
            <a:ext cx="11914834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Ngọ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Môn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ì đài kinh thành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18872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5410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2063</Words>
  <Application>Microsoft Office PowerPoint</Application>
  <PresentationFormat>Custom</PresentationFormat>
  <Paragraphs>253</Paragraphs>
  <Slides>71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微软雅黑</vt:lpstr>
      <vt:lpstr>.VnAristote</vt:lpstr>
      <vt:lpstr>.VnVogueH</vt:lpstr>
      <vt:lpstr>Arial</vt:lpstr>
      <vt:lpstr>Calibri</vt:lpstr>
      <vt:lpstr>Gill Sans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“Ca Huế sôi nổi, tươi vui, có buồn cảm, bâng khuâng, có tiếc thương ai oán; lời ca thong thả, trang trọng, trong sáng, gợi lên tình người, tình đất nước.”                                                               (Hà Ánh Minh)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AIC</dc:creator>
  <cp:lastModifiedBy>Admin</cp:lastModifiedBy>
  <cp:revision>847</cp:revision>
  <dcterms:created xsi:type="dcterms:W3CDTF">2016-03-20T21:54:25Z</dcterms:created>
  <dcterms:modified xsi:type="dcterms:W3CDTF">2025-10-19T01:23:26Z</dcterms:modified>
</cp:coreProperties>
</file>