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8" r:id="rId3"/>
    <p:sldId id="268" r:id="rId4"/>
    <p:sldId id="256" r:id="rId5"/>
    <p:sldId id="261" r:id="rId6"/>
    <p:sldId id="257" r:id="rId7"/>
    <p:sldId id="262" r:id="rId8"/>
    <p:sldId id="270" r:id="rId9"/>
    <p:sldId id="271" r:id="rId10"/>
    <p:sldId id="267" r:id="rId11"/>
    <p:sldId id="260" r:id="rId12"/>
    <p:sldId id="277" r:id="rId13"/>
    <p:sldId id="272" r:id="rId14"/>
    <p:sldId id="273" r:id="rId15"/>
    <p:sldId id="278" r:id="rId16"/>
    <p:sldId id="274" r:id="rId17"/>
    <p:sldId id="279" r:id="rId18"/>
    <p:sldId id="275" r:id="rId19"/>
    <p:sldId id="280" r:id="rId20"/>
    <p:sldId id="276" r:id="rId21"/>
    <p:sldId id="264" r:id="rId22"/>
    <p:sldId id="266"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0.svg"/><Relationship Id="rId7"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6.sv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1.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7.sv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6.sv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6.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0.svg"/><Relationship Id="rId7"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6.sv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3.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76668">
            <a:off x="11960755" y="-4305498"/>
            <a:ext cx="3957179" cy="98621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5801">
            <a:off x="1276035" y="6059002"/>
            <a:ext cx="7534867" cy="6583590"/>
          </a:xfrm>
          <a:prstGeom prst="rect">
            <a:avLst/>
          </a:prstGeom>
        </p:spPr>
      </p:pic>
      <p:grpSp>
        <p:nvGrpSpPr>
          <p:cNvPr id="4" name="Group 4"/>
          <p:cNvGrpSpPr/>
          <p:nvPr/>
        </p:nvGrpSpPr>
        <p:grpSpPr>
          <a:xfrm>
            <a:off x="1339270" y="1273629"/>
            <a:ext cx="15609459" cy="7739743"/>
            <a:chOff x="0" y="0"/>
            <a:chExt cx="8351951" cy="4141204"/>
          </a:xfrm>
        </p:grpSpPr>
        <p:sp>
          <p:nvSpPr>
            <p:cNvPr id="5" name="Freeform 5"/>
            <p:cNvSpPr/>
            <p:nvPr/>
          </p:nvSpPr>
          <p:spPr>
            <a:xfrm>
              <a:off x="10160" y="16510"/>
              <a:ext cx="8329091" cy="4113264"/>
            </a:xfrm>
            <a:custGeom>
              <a:avLst/>
              <a:gdLst/>
              <a:ahLst/>
              <a:cxnLst/>
              <a:rect l="l" t="t" r="r" b="b"/>
              <a:pathLst>
                <a:path w="8329091" h="4113264">
                  <a:moveTo>
                    <a:pt x="8329091" y="4113264"/>
                  </a:moveTo>
                  <a:lnTo>
                    <a:pt x="0" y="4105644"/>
                  </a:lnTo>
                  <a:lnTo>
                    <a:pt x="0" y="1439814"/>
                  </a:lnTo>
                  <a:lnTo>
                    <a:pt x="17780" y="19050"/>
                  </a:lnTo>
                  <a:lnTo>
                    <a:pt x="4151559" y="0"/>
                  </a:lnTo>
                  <a:lnTo>
                    <a:pt x="8310041" y="5080"/>
                  </a:lnTo>
                  <a:close/>
                </a:path>
              </a:pathLst>
            </a:custGeom>
            <a:solidFill>
              <a:srgbClr val="FFFFFF"/>
            </a:solidFill>
          </p:spPr>
        </p:sp>
        <p:sp>
          <p:nvSpPr>
            <p:cNvPr id="6" name="Freeform 6"/>
            <p:cNvSpPr/>
            <p:nvPr/>
          </p:nvSpPr>
          <p:spPr>
            <a:xfrm>
              <a:off x="-3810" y="0"/>
              <a:ext cx="8358301" cy="4139934"/>
            </a:xfrm>
            <a:custGeom>
              <a:avLst/>
              <a:gdLst/>
              <a:ahLst/>
              <a:cxnLst/>
              <a:rect l="l" t="t" r="r" b="b"/>
              <a:pathLst>
                <a:path w="8358301" h="4139934">
                  <a:moveTo>
                    <a:pt x="8324011" y="21590"/>
                  </a:moveTo>
                  <a:cubicBezTo>
                    <a:pt x="8325281" y="34290"/>
                    <a:pt x="8325281" y="44450"/>
                    <a:pt x="8326551" y="54610"/>
                  </a:cubicBezTo>
                  <a:cubicBezTo>
                    <a:pt x="8329091" y="126448"/>
                    <a:pt x="8330361" y="216391"/>
                    <a:pt x="8332901" y="303123"/>
                  </a:cubicBezTo>
                  <a:cubicBezTo>
                    <a:pt x="8332901" y="428401"/>
                    <a:pt x="8345601" y="2898630"/>
                    <a:pt x="8351951" y="3023908"/>
                  </a:cubicBezTo>
                  <a:cubicBezTo>
                    <a:pt x="8358301" y="3213431"/>
                    <a:pt x="8354491" y="3406167"/>
                    <a:pt x="8354491" y="3595690"/>
                  </a:cubicBezTo>
                  <a:cubicBezTo>
                    <a:pt x="8354491" y="3762728"/>
                    <a:pt x="8355761" y="3916916"/>
                    <a:pt x="8357031" y="4078974"/>
                  </a:cubicBezTo>
                  <a:cubicBezTo>
                    <a:pt x="8357031" y="4100564"/>
                    <a:pt x="8357031" y="4114534"/>
                    <a:pt x="8357031" y="4138664"/>
                  </a:cubicBezTo>
                  <a:cubicBezTo>
                    <a:pt x="8334171" y="4138664"/>
                    <a:pt x="8313851" y="4139934"/>
                    <a:pt x="8271982" y="4138664"/>
                  </a:cubicBezTo>
                  <a:cubicBezTo>
                    <a:pt x="7846951" y="4133584"/>
                    <a:pt x="7415381" y="4139934"/>
                    <a:pt x="6990350" y="4134854"/>
                  </a:cubicBezTo>
                  <a:cubicBezTo>
                    <a:pt x="6735332" y="4131044"/>
                    <a:pt x="6486852" y="4133584"/>
                    <a:pt x="6231833" y="4131044"/>
                  </a:cubicBezTo>
                  <a:cubicBezTo>
                    <a:pt x="6114132" y="4129774"/>
                    <a:pt x="5996431" y="4128504"/>
                    <a:pt x="5878730" y="4127234"/>
                  </a:cubicBezTo>
                  <a:cubicBezTo>
                    <a:pt x="5806802" y="4127234"/>
                    <a:pt x="5741413" y="4128504"/>
                    <a:pt x="5669484" y="4128504"/>
                  </a:cubicBezTo>
                  <a:cubicBezTo>
                    <a:pt x="5486394" y="4127234"/>
                    <a:pt x="4982896" y="4128504"/>
                    <a:pt x="4799806" y="4127234"/>
                  </a:cubicBezTo>
                  <a:cubicBezTo>
                    <a:pt x="4669027" y="4125964"/>
                    <a:pt x="2053452" y="4134854"/>
                    <a:pt x="1922673" y="4133584"/>
                  </a:cubicBezTo>
                  <a:cubicBezTo>
                    <a:pt x="1889978" y="4133584"/>
                    <a:pt x="1850745" y="4134854"/>
                    <a:pt x="1818050" y="4134854"/>
                  </a:cubicBezTo>
                  <a:cubicBezTo>
                    <a:pt x="1739583" y="4134854"/>
                    <a:pt x="1667655" y="4136124"/>
                    <a:pt x="1589187" y="4136124"/>
                  </a:cubicBezTo>
                  <a:cubicBezTo>
                    <a:pt x="1393019" y="4136124"/>
                    <a:pt x="1203390" y="4134854"/>
                    <a:pt x="1007222" y="4133584"/>
                  </a:cubicBezTo>
                  <a:cubicBezTo>
                    <a:pt x="889521" y="4132314"/>
                    <a:pt x="771820" y="4131044"/>
                    <a:pt x="660658" y="4129774"/>
                  </a:cubicBezTo>
                  <a:cubicBezTo>
                    <a:pt x="451412" y="4128504"/>
                    <a:pt x="242166" y="4127234"/>
                    <a:pt x="48260" y="4127234"/>
                  </a:cubicBezTo>
                  <a:cubicBezTo>
                    <a:pt x="38100" y="4127234"/>
                    <a:pt x="29210" y="4127234"/>
                    <a:pt x="19050" y="4125964"/>
                  </a:cubicBezTo>
                  <a:cubicBezTo>
                    <a:pt x="10160" y="4124694"/>
                    <a:pt x="5080" y="4118344"/>
                    <a:pt x="7620" y="4109454"/>
                  </a:cubicBezTo>
                  <a:cubicBezTo>
                    <a:pt x="16510" y="4077529"/>
                    <a:pt x="12700" y="3997223"/>
                    <a:pt x="11430" y="3913704"/>
                  </a:cubicBezTo>
                  <a:cubicBezTo>
                    <a:pt x="10160" y="3743454"/>
                    <a:pt x="6350" y="3576417"/>
                    <a:pt x="7620" y="3406167"/>
                  </a:cubicBezTo>
                  <a:cubicBezTo>
                    <a:pt x="5080" y="3194158"/>
                    <a:pt x="0" y="569740"/>
                    <a:pt x="7620" y="354519"/>
                  </a:cubicBezTo>
                  <a:cubicBezTo>
                    <a:pt x="8890" y="312759"/>
                    <a:pt x="7620" y="267788"/>
                    <a:pt x="8890" y="226028"/>
                  </a:cubicBezTo>
                  <a:cubicBezTo>
                    <a:pt x="10160" y="158571"/>
                    <a:pt x="12700" y="84689"/>
                    <a:pt x="13970" y="44450"/>
                  </a:cubicBezTo>
                  <a:cubicBezTo>
                    <a:pt x="13970" y="41910"/>
                    <a:pt x="15240" y="39370"/>
                    <a:pt x="16510" y="38100"/>
                  </a:cubicBezTo>
                  <a:cubicBezTo>
                    <a:pt x="38100" y="35560"/>
                    <a:pt x="78693" y="30480"/>
                    <a:pt x="183316" y="29210"/>
                  </a:cubicBezTo>
                  <a:cubicBezTo>
                    <a:pt x="359867" y="25400"/>
                    <a:pt x="536418" y="22860"/>
                    <a:pt x="719509" y="20320"/>
                  </a:cubicBezTo>
                  <a:cubicBezTo>
                    <a:pt x="843748" y="17780"/>
                    <a:pt x="967988" y="16510"/>
                    <a:pt x="1085689" y="13970"/>
                  </a:cubicBezTo>
                  <a:cubicBezTo>
                    <a:pt x="1203390" y="11430"/>
                    <a:pt x="1327630" y="8890"/>
                    <a:pt x="1445331" y="8890"/>
                  </a:cubicBezTo>
                  <a:cubicBezTo>
                    <a:pt x="1576109" y="7620"/>
                    <a:pt x="1706888" y="10160"/>
                    <a:pt x="1837667" y="8890"/>
                  </a:cubicBezTo>
                  <a:cubicBezTo>
                    <a:pt x="2001140" y="8890"/>
                    <a:pt x="4963279" y="6350"/>
                    <a:pt x="5126753" y="5080"/>
                  </a:cubicBezTo>
                  <a:cubicBezTo>
                    <a:pt x="5283687" y="3810"/>
                    <a:pt x="5440622" y="2540"/>
                    <a:pt x="5604095" y="2540"/>
                  </a:cubicBezTo>
                  <a:cubicBezTo>
                    <a:pt x="5872192" y="1270"/>
                    <a:pt x="6133749" y="0"/>
                    <a:pt x="6401845" y="0"/>
                  </a:cubicBezTo>
                  <a:cubicBezTo>
                    <a:pt x="6513007" y="0"/>
                    <a:pt x="6630709" y="2540"/>
                    <a:pt x="6741870" y="2540"/>
                  </a:cubicBezTo>
                  <a:cubicBezTo>
                    <a:pt x="7049200" y="3810"/>
                    <a:pt x="7363069" y="5080"/>
                    <a:pt x="7670399" y="7620"/>
                  </a:cubicBezTo>
                  <a:cubicBezTo>
                    <a:pt x="7833873" y="8890"/>
                    <a:pt x="7997346" y="12700"/>
                    <a:pt x="8160820" y="16510"/>
                  </a:cubicBezTo>
                  <a:cubicBezTo>
                    <a:pt x="8200053" y="16510"/>
                    <a:pt x="8239287" y="16510"/>
                    <a:pt x="8271982" y="16510"/>
                  </a:cubicBezTo>
                  <a:cubicBezTo>
                    <a:pt x="8304961" y="17780"/>
                    <a:pt x="8313851" y="20320"/>
                    <a:pt x="8324011" y="21590"/>
                  </a:cubicBezTo>
                  <a:close/>
                  <a:moveTo>
                    <a:pt x="8334171" y="4122154"/>
                  </a:moveTo>
                  <a:cubicBezTo>
                    <a:pt x="8335441" y="4105644"/>
                    <a:pt x="8336711" y="4092944"/>
                    <a:pt x="8336711" y="4080244"/>
                  </a:cubicBezTo>
                  <a:cubicBezTo>
                    <a:pt x="8335441" y="3900855"/>
                    <a:pt x="8334171" y="3730605"/>
                    <a:pt x="8334171" y="3547506"/>
                  </a:cubicBezTo>
                  <a:cubicBezTo>
                    <a:pt x="8334171" y="3463987"/>
                    <a:pt x="8336711" y="3380469"/>
                    <a:pt x="8335441" y="3296950"/>
                  </a:cubicBezTo>
                  <a:cubicBezTo>
                    <a:pt x="8335441" y="3219856"/>
                    <a:pt x="8334171" y="3139549"/>
                    <a:pt x="8332901" y="3062455"/>
                  </a:cubicBezTo>
                  <a:cubicBezTo>
                    <a:pt x="8327821" y="2943601"/>
                    <a:pt x="8316391" y="483009"/>
                    <a:pt x="8316391" y="364155"/>
                  </a:cubicBezTo>
                  <a:cubicBezTo>
                    <a:pt x="8313851" y="264575"/>
                    <a:pt x="8311311" y="161783"/>
                    <a:pt x="8308771" y="63500"/>
                  </a:cubicBezTo>
                  <a:cubicBezTo>
                    <a:pt x="8307501" y="44450"/>
                    <a:pt x="8306231" y="43180"/>
                    <a:pt x="8252365" y="41910"/>
                  </a:cubicBezTo>
                  <a:cubicBezTo>
                    <a:pt x="8232748" y="41910"/>
                    <a:pt x="8219671" y="41910"/>
                    <a:pt x="8200054" y="40640"/>
                  </a:cubicBezTo>
                  <a:cubicBezTo>
                    <a:pt x="8036580" y="36830"/>
                    <a:pt x="7866568" y="31750"/>
                    <a:pt x="7703094" y="30480"/>
                  </a:cubicBezTo>
                  <a:cubicBezTo>
                    <a:pt x="7304219" y="26670"/>
                    <a:pt x="6898805" y="25400"/>
                    <a:pt x="6499930" y="22860"/>
                  </a:cubicBezTo>
                  <a:cubicBezTo>
                    <a:pt x="6441079" y="22860"/>
                    <a:pt x="6375690" y="22860"/>
                    <a:pt x="6316840" y="22860"/>
                  </a:cubicBezTo>
                  <a:cubicBezTo>
                    <a:pt x="6218755" y="22860"/>
                    <a:pt x="6120672" y="22860"/>
                    <a:pt x="6029126" y="22860"/>
                  </a:cubicBezTo>
                  <a:cubicBezTo>
                    <a:pt x="5819880" y="22860"/>
                    <a:pt x="5610634" y="22860"/>
                    <a:pt x="5407927" y="24130"/>
                  </a:cubicBezTo>
                  <a:cubicBezTo>
                    <a:pt x="5231375" y="25400"/>
                    <a:pt x="2256159" y="29210"/>
                    <a:pt x="2079608" y="29210"/>
                  </a:cubicBezTo>
                  <a:cubicBezTo>
                    <a:pt x="1791895" y="29210"/>
                    <a:pt x="1504181" y="26670"/>
                    <a:pt x="1216468" y="33020"/>
                  </a:cubicBezTo>
                  <a:cubicBezTo>
                    <a:pt x="1066072" y="36830"/>
                    <a:pt x="922216" y="36830"/>
                    <a:pt x="778359" y="38100"/>
                  </a:cubicBezTo>
                  <a:cubicBezTo>
                    <a:pt x="529879" y="41910"/>
                    <a:pt x="281400" y="45720"/>
                    <a:pt x="49530" y="50800"/>
                  </a:cubicBezTo>
                  <a:cubicBezTo>
                    <a:pt x="36830" y="50800"/>
                    <a:pt x="34290" y="53340"/>
                    <a:pt x="33020" y="75052"/>
                  </a:cubicBezTo>
                  <a:cubicBezTo>
                    <a:pt x="31750" y="132873"/>
                    <a:pt x="31750" y="190693"/>
                    <a:pt x="30480" y="248514"/>
                  </a:cubicBezTo>
                  <a:cubicBezTo>
                    <a:pt x="29210" y="344882"/>
                    <a:pt x="26670" y="438038"/>
                    <a:pt x="25400" y="534405"/>
                  </a:cubicBezTo>
                  <a:cubicBezTo>
                    <a:pt x="20320" y="637198"/>
                    <a:pt x="26670" y="3149186"/>
                    <a:pt x="29210" y="3251978"/>
                  </a:cubicBezTo>
                  <a:cubicBezTo>
                    <a:pt x="29210" y="3361195"/>
                    <a:pt x="29210" y="3473624"/>
                    <a:pt x="30480" y="3582841"/>
                  </a:cubicBezTo>
                  <a:cubicBezTo>
                    <a:pt x="30480" y="3663148"/>
                    <a:pt x="33020" y="3743454"/>
                    <a:pt x="33020" y="3823761"/>
                  </a:cubicBezTo>
                  <a:cubicBezTo>
                    <a:pt x="33020" y="3910492"/>
                    <a:pt x="33020" y="3997223"/>
                    <a:pt x="31750" y="4080244"/>
                  </a:cubicBezTo>
                  <a:cubicBezTo>
                    <a:pt x="31750" y="4084054"/>
                    <a:pt x="31750" y="4086594"/>
                    <a:pt x="31750" y="4090404"/>
                  </a:cubicBezTo>
                  <a:cubicBezTo>
                    <a:pt x="31750" y="4100564"/>
                    <a:pt x="35560" y="4104374"/>
                    <a:pt x="44450" y="4104374"/>
                  </a:cubicBezTo>
                  <a:cubicBezTo>
                    <a:pt x="91771" y="4104374"/>
                    <a:pt x="183316" y="4105644"/>
                    <a:pt x="268322" y="4105644"/>
                  </a:cubicBezTo>
                  <a:cubicBezTo>
                    <a:pt x="392562" y="4105644"/>
                    <a:pt x="523341" y="4103104"/>
                    <a:pt x="647580" y="4105644"/>
                  </a:cubicBezTo>
                  <a:cubicBezTo>
                    <a:pt x="850287" y="4109454"/>
                    <a:pt x="1052995" y="4111994"/>
                    <a:pt x="1255702" y="4110724"/>
                  </a:cubicBezTo>
                  <a:cubicBezTo>
                    <a:pt x="1386480" y="4109454"/>
                    <a:pt x="1510720" y="4111994"/>
                    <a:pt x="1641499" y="4111994"/>
                  </a:cubicBezTo>
                  <a:cubicBezTo>
                    <a:pt x="1831128" y="4111994"/>
                    <a:pt x="2020757" y="4110724"/>
                    <a:pt x="2210387" y="4111994"/>
                  </a:cubicBezTo>
                  <a:cubicBezTo>
                    <a:pt x="2491561" y="4113264"/>
                    <a:pt x="5577940" y="4103104"/>
                    <a:pt x="5865653" y="4105644"/>
                  </a:cubicBezTo>
                  <a:cubicBezTo>
                    <a:pt x="5989893" y="4106914"/>
                    <a:pt x="6114132" y="4108184"/>
                    <a:pt x="6231833" y="4108184"/>
                  </a:cubicBezTo>
                  <a:cubicBezTo>
                    <a:pt x="6447618" y="4110724"/>
                    <a:pt x="6656864" y="4106914"/>
                    <a:pt x="6872649" y="4110724"/>
                  </a:cubicBezTo>
                  <a:cubicBezTo>
                    <a:pt x="7049201" y="4113264"/>
                    <a:pt x="7225752" y="4113264"/>
                    <a:pt x="7402303" y="4115804"/>
                  </a:cubicBezTo>
                  <a:cubicBezTo>
                    <a:pt x="7663861" y="4119614"/>
                    <a:pt x="7925418" y="4122154"/>
                    <a:pt x="8186976" y="4123424"/>
                  </a:cubicBezTo>
                  <a:cubicBezTo>
                    <a:pt x="8285060" y="4123424"/>
                    <a:pt x="8313851" y="4122154"/>
                    <a:pt x="8334171" y="4122154"/>
                  </a:cubicBezTo>
                  <a:close/>
                </a:path>
              </a:pathLst>
            </a:custGeom>
            <a:solidFill>
              <a:srgbClr val="D4B2A4"/>
            </a:solidFill>
          </p:spPr>
        </p:sp>
      </p:grpSp>
      <p:pic>
        <p:nvPicPr>
          <p:cNvPr id="7" name="Picture 7"/>
          <p:cNvPicPr>
            <a:picLocks noChangeAspect="1"/>
          </p:cNvPicPr>
          <p:nvPr/>
        </p:nvPicPr>
        <p:blipFill>
          <a:blip r:embed="rId6"/>
          <a:srcRect/>
          <a:stretch>
            <a:fillRect/>
          </a:stretch>
        </p:blipFill>
        <p:spPr>
          <a:xfrm>
            <a:off x="8284022" y="387519"/>
            <a:ext cx="2214976" cy="2517019"/>
          </a:xfrm>
          <a:prstGeom prst="rect">
            <a:avLst/>
          </a:prstGeom>
        </p:spPr>
      </p:pic>
      <p:sp>
        <p:nvSpPr>
          <p:cNvPr id="8" name="TextBox 8"/>
          <p:cNvSpPr txBox="1"/>
          <p:nvPr/>
        </p:nvSpPr>
        <p:spPr>
          <a:xfrm>
            <a:off x="2492712" y="3113433"/>
            <a:ext cx="13563600" cy="4780668"/>
          </a:xfrm>
          <a:prstGeom prst="rect">
            <a:avLst/>
          </a:prstGeom>
        </p:spPr>
        <p:txBody>
          <a:bodyPr wrap="square" lIns="0" tIns="0" rIns="0" bIns="0" rtlCol="0" anchor="t">
            <a:spAutoFit/>
          </a:bodyPr>
          <a:lstStyle/>
          <a:p>
            <a:pPr algn="ctr">
              <a:lnSpc>
                <a:spcPct val="150000"/>
              </a:lnSpc>
            </a:pPr>
            <a:r>
              <a:rPr lang="en-US" sz="7200" b="1" dirty="0">
                <a:solidFill>
                  <a:srgbClr val="2B2B2B"/>
                </a:solidFill>
                <a:latin typeface="Arial" panose="020B0604020202020204" pitchFamily="34" charset="0"/>
                <a:cs typeface="Arial" panose="020B0604020202020204" pitchFamily="34" charset="0"/>
              </a:rPr>
              <a:t>CHÀO ĐÓN CÁC EM TỚI </a:t>
            </a:r>
            <a:endParaRPr lang="vi-VN" sz="7200" b="1" dirty="0">
              <a:solidFill>
                <a:srgbClr val="2B2B2B"/>
              </a:solidFill>
              <a:latin typeface="Arial" panose="020B0604020202020204" pitchFamily="34" charset="0"/>
              <a:cs typeface="Arial" panose="020B0604020202020204" pitchFamily="34" charset="0"/>
            </a:endParaRPr>
          </a:p>
          <a:p>
            <a:pPr algn="ctr">
              <a:lnSpc>
                <a:spcPct val="150000"/>
              </a:lnSpc>
            </a:pPr>
            <a:r>
              <a:rPr lang="en-US" sz="7200" b="1" dirty="0">
                <a:solidFill>
                  <a:srgbClr val="2B2B2B"/>
                </a:solidFill>
                <a:latin typeface="Arial" panose="020B0604020202020204" pitchFamily="34" charset="0"/>
                <a:cs typeface="Arial" panose="020B0604020202020204" pitchFamily="34" charset="0"/>
              </a:rPr>
              <a:t>TIẾT HỌC MÔN</a:t>
            </a:r>
            <a:r>
              <a:rPr lang="vi-VN" sz="7200" b="1" dirty="0">
                <a:solidFill>
                  <a:srgbClr val="2B2B2B"/>
                </a:solidFill>
                <a:latin typeface="Arial" panose="020B0604020202020204" pitchFamily="34" charset="0"/>
                <a:cs typeface="Arial" panose="020B0604020202020204" pitchFamily="34" charset="0"/>
              </a:rPr>
              <a:t> NGỮ VĂN</a:t>
            </a:r>
            <a:r>
              <a:rPr lang="en-US" sz="7200" b="1" dirty="0">
                <a:solidFill>
                  <a:srgbClr val="2B2B2B"/>
                </a:solidFill>
                <a:latin typeface="Arial" panose="020B0604020202020204" pitchFamily="34" charset="0"/>
                <a:cs typeface="Arial" panose="020B0604020202020204" pitchFamily="34" charset="0"/>
              </a:rPr>
              <a:t> </a:t>
            </a:r>
            <a:endParaRPr lang="vi-VN" sz="7200" b="1" dirty="0">
              <a:solidFill>
                <a:srgbClr val="2B2B2B"/>
              </a:solidFill>
              <a:latin typeface="Arial" panose="020B0604020202020204" pitchFamily="34" charset="0"/>
              <a:cs typeface="Arial" panose="020B0604020202020204" pitchFamily="34" charset="0"/>
            </a:endParaRPr>
          </a:p>
          <a:p>
            <a:pPr algn="ctr">
              <a:lnSpc>
                <a:spcPct val="150000"/>
              </a:lnSpc>
            </a:pPr>
            <a:r>
              <a:rPr lang="en-US" sz="7200" b="1" dirty="0">
                <a:solidFill>
                  <a:srgbClr val="2B2B2B"/>
                </a:solidFill>
                <a:latin typeface="Arial" panose="020B0604020202020204" pitchFamily="34" charset="0"/>
                <a:cs typeface="Arial" panose="020B0604020202020204" pitchFamily="34" charset="0"/>
              </a:rPr>
              <a:t>NGÀY HÔM NAY</a:t>
            </a:r>
            <a:r>
              <a:rPr lang="vi-VN" sz="7200" b="1" dirty="0">
                <a:solidFill>
                  <a:srgbClr val="2B2B2B"/>
                </a:solidFill>
                <a:latin typeface="Arial" panose="020B0604020202020204" pitchFamily="34" charset="0"/>
                <a:cs typeface="Arial" panose="020B0604020202020204" pitchFamily="34" charset="0"/>
              </a:rPr>
              <a:t>!</a:t>
            </a:r>
            <a:endParaRPr lang="en-US" sz="7200" b="1" dirty="0">
              <a:solidFill>
                <a:srgbClr val="2B2B2B"/>
              </a:solidFill>
              <a:latin typeface="Arial" panose="020B0604020202020204" pitchFamily="34" charset="0"/>
              <a:cs typeface="Arial" panose="020B0604020202020204" pitchFamily="34" charset="0"/>
            </a:endParaRPr>
          </a:p>
        </p:txBody>
      </p:sp>
      <p:grpSp>
        <p:nvGrpSpPr>
          <p:cNvPr id="9" name="Group 9"/>
          <p:cNvGrpSpPr/>
          <p:nvPr/>
        </p:nvGrpSpPr>
        <p:grpSpPr>
          <a:xfrm>
            <a:off x="13803774" y="7758592"/>
            <a:ext cx="1488458" cy="1404732"/>
            <a:chOff x="0" y="0"/>
            <a:chExt cx="1984611" cy="1872977"/>
          </a:xfrm>
        </p:grpSpPr>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84611" cy="1872977"/>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84611" cy="1872977"/>
            </a:xfrm>
            <a:prstGeom prst="rect">
              <a:avLst/>
            </a:prstGeom>
          </p:spPr>
        </p:pic>
      </p:grpSp>
      <p:grpSp>
        <p:nvGrpSpPr>
          <p:cNvPr id="12" name="Group 12"/>
          <p:cNvGrpSpPr/>
          <p:nvPr/>
        </p:nvGrpSpPr>
        <p:grpSpPr>
          <a:xfrm>
            <a:off x="2492712" y="1825487"/>
            <a:ext cx="1488458" cy="1404732"/>
            <a:chOff x="0" y="0"/>
            <a:chExt cx="1984611" cy="1872977"/>
          </a:xfrm>
        </p:grpSpPr>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84611" cy="187297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84611" cy="1872977"/>
            </a:xfrm>
            <a:prstGeom prst="rect">
              <a:avLst/>
            </a:prstGeom>
          </p:spPr>
        </p:pic>
      </p:grpSp>
      <p:pic>
        <p:nvPicPr>
          <p:cNvPr id="15" name="Picture 15"/>
          <p:cNvPicPr>
            <a:picLocks noChangeAspect="1"/>
          </p:cNvPicPr>
          <p:nvPr/>
        </p:nvPicPr>
        <p:blipFill>
          <a:blip r:embed="rId9"/>
          <a:srcRect/>
          <a:stretch>
            <a:fillRect/>
          </a:stretch>
        </p:blipFill>
        <p:spPr>
          <a:xfrm>
            <a:off x="-739741" y="-937176"/>
            <a:ext cx="3536882" cy="3541309"/>
          </a:xfrm>
          <a:prstGeom prst="rect">
            <a:avLst/>
          </a:prstGeom>
        </p:spPr>
      </p:pic>
      <p:pic>
        <p:nvPicPr>
          <p:cNvPr id="16" name="Picture 16"/>
          <p:cNvPicPr>
            <a:picLocks noChangeAspect="1"/>
          </p:cNvPicPr>
          <p:nvPr/>
        </p:nvPicPr>
        <p:blipFill>
          <a:blip r:embed="rId10"/>
          <a:srcRect/>
          <a:stretch>
            <a:fillRect/>
          </a:stretch>
        </p:blipFill>
        <p:spPr>
          <a:xfrm>
            <a:off x="15273909" y="7200900"/>
            <a:ext cx="3970782"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83299" y="1246414"/>
            <a:ext cx="12721402" cy="8511774"/>
          </a:xfrm>
          <a:prstGeom prst="rect">
            <a:avLst/>
          </a:prstGeom>
        </p:spPr>
      </p:pic>
      <p:pic>
        <p:nvPicPr>
          <p:cNvPr id="3" name="Picture 3"/>
          <p:cNvPicPr>
            <a:picLocks noChangeAspect="1"/>
          </p:cNvPicPr>
          <p:nvPr/>
        </p:nvPicPr>
        <p:blipFill>
          <a:blip r:embed="rId4"/>
          <a:srcRect/>
          <a:stretch>
            <a:fillRect/>
          </a:stretch>
        </p:blipFill>
        <p:spPr>
          <a:xfrm>
            <a:off x="5610415" y="7287243"/>
            <a:ext cx="7067169" cy="8229600"/>
          </a:xfrm>
          <a:prstGeom prst="rect">
            <a:avLst/>
          </a:prstGeom>
        </p:spPr>
      </p:pic>
      <p:pic>
        <p:nvPicPr>
          <p:cNvPr id="4" name="Picture 4"/>
          <p:cNvPicPr>
            <a:picLocks noChangeAspect="1"/>
          </p:cNvPicPr>
          <p:nvPr/>
        </p:nvPicPr>
        <p:blipFill>
          <a:blip r:embed="rId5" cstate="print">
            <a:alphaModFix amt="24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33002">
            <a:off x="14012935" y="6491380"/>
            <a:ext cx="1502599" cy="1342948"/>
          </a:xfrm>
          <a:prstGeom prst="rect">
            <a:avLst/>
          </a:prstGeom>
        </p:spPr>
      </p:pic>
      <p:grpSp>
        <p:nvGrpSpPr>
          <p:cNvPr id="5" name="Group 5"/>
          <p:cNvGrpSpPr/>
          <p:nvPr/>
        </p:nvGrpSpPr>
        <p:grpSpPr>
          <a:xfrm>
            <a:off x="1924974" y="821785"/>
            <a:ext cx="2690266" cy="2538938"/>
            <a:chOff x="0" y="0"/>
            <a:chExt cx="3587021" cy="3385251"/>
          </a:xfrm>
        </p:grpSpPr>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3587021" cy="338525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3587021" cy="3385251"/>
            </a:xfrm>
            <a:prstGeom prst="rect">
              <a:avLst/>
            </a:prstGeom>
          </p:spPr>
        </p:pic>
      </p:grpSp>
      <p:pic>
        <p:nvPicPr>
          <p:cNvPr id="8" name="Picture 8"/>
          <p:cNvPicPr>
            <a:picLocks noChangeAspect="1"/>
          </p:cNvPicPr>
          <p:nvPr/>
        </p:nvPicPr>
        <p:blipFill>
          <a:blip r:embed="rId9"/>
          <a:srcRect/>
          <a:stretch>
            <a:fillRect/>
          </a:stretch>
        </p:blipFill>
        <p:spPr>
          <a:xfrm>
            <a:off x="11194240" y="1015537"/>
            <a:ext cx="2000832" cy="2151433"/>
          </a:xfrm>
          <a:prstGeom prst="rect">
            <a:avLst/>
          </a:prstGeom>
        </p:spPr>
      </p:pic>
      <p:sp>
        <p:nvSpPr>
          <p:cNvPr id="9" name="TextBox 9"/>
          <p:cNvSpPr txBox="1"/>
          <p:nvPr/>
        </p:nvSpPr>
        <p:spPr>
          <a:xfrm>
            <a:off x="1924974" y="2898645"/>
            <a:ext cx="14438051" cy="3874522"/>
          </a:xfrm>
          <a:prstGeom prst="rect">
            <a:avLst/>
          </a:prstGeom>
        </p:spPr>
        <p:txBody>
          <a:bodyPr lIns="0" tIns="0" rIns="0" bIns="0" rtlCol="0" anchor="t">
            <a:spAutoFit/>
          </a:bodyPr>
          <a:lstStyle/>
          <a:p>
            <a:pPr algn="ctr">
              <a:lnSpc>
                <a:spcPct val="150000"/>
              </a:lnSpc>
            </a:pPr>
            <a:r>
              <a:rPr lang="vi-VN" sz="8185" b="1" dirty="0">
                <a:solidFill>
                  <a:srgbClr val="FF0000"/>
                </a:solidFill>
              </a:rPr>
              <a:t>Phần 2:</a:t>
            </a:r>
          </a:p>
          <a:p>
            <a:pPr algn="ctr">
              <a:lnSpc>
                <a:spcPct val="150000"/>
              </a:lnSpc>
            </a:pPr>
            <a:r>
              <a:rPr lang="vi-VN" sz="8600" b="1" dirty="0">
                <a:solidFill>
                  <a:srgbClr val="2B2B2B"/>
                </a:solidFill>
              </a:rPr>
              <a:t>LUYỆN TẬP</a:t>
            </a:r>
            <a:endParaRPr lang="en-US" sz="8600" b="1" dirty="0">
              <a:solidFill>
                <a:srgbClr val="2B2B2B"/>
              </a:solidFill>
            </a:endParaRP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84068">
            <a:off x="304908" y="9091601"/>
            <a:ext cx="886611" cy="80570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203407">
            <a:off x="17044595" y="9071897"/>
            <a:ext cx="886611" cy="805707"/>
          </a:xfrm>
          <a:prstGeom prst="rect">
            <a:avLst/>
          </a:prstGeom>
        </p:spPr>
      </p:pic>
    </p:spTree>
    <p:extLst>
      <p:ext uri="{BB962C8B-B14F-4D97-AF65-F5344CB8AC3E}">
        <p14:creationId xmlns:p14="http://schemas.microsoft.com/office/powerpoint/2010/main" val="341377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466847" y="84963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383000" y="8496300"/>
            <a:ext cx="1105814" cy="1004909"/>
          </a:xfrm>
          <a:prstGeom prst="rect">
            <a:avLst/>
          </a:prstGeom>
        </p:spPr>
      </p:pic>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54473" y="571500"/>
            <a:ext cx="3607078" cy="1077218"/>
          </a:xfrm>
          <a:prstGeom prst="rect">
            <a:avLst/>
          </a:prstGeom>
          <a:noFill/>
        </p:spPr>
        <p:txBody>
          <a:bodyPr wrap="none" rtlCol="0">
            <a:spAutoFit/>
          </a:bodyPr>
          <a:lstStyle/>
          <a:p>
            <a:r>
              <a:rPr lang="vi-VN" sz="6400" b="1" dirty="0">
                <a:solidFill>
                  <a:srgbClr val="FF0000"/>
                </a:solidFill>
              </a:rPr>
              <a:t>Bài tập 1</a:t>
            </a:r>
            <a:endParaRPr lang="en-US" sz="6400" b="1" dirty="0">
              <a:solidFill>
                <a:srgbClr val="FF0000"/>
              </a:solidFill>
            </a:endParaRPr>
          </a:p>
        </p:txBody>
      </p:sp>
      <p:sp>
        <p:nvSpPr>
          <p:cNvPr id="12" name="TextBox 11"/>
          <p:cNvSpPr txBox="1"/>
          <p:nvPr/>
        </p:nvSpPr>
        <p:spPr>
          <a:xfrm>
            <a:off x="1836397" y="1542201"/>
            <a:ext cx="14843230" cy="4524315"/>
          </a:xfrm>
          <a:prstGeom prst="rect">
            <a:avLst/>
          </a:prstGeom>
          <a:noFill/>
        </p:spPr>
        <p:txBody>
          <a:bodyPr wrap="square" rtlCol="0">
            <a:spAutoFit/>
          </a:bodyPr>
          <a:lstStyle/>
          <a:p>
            <a:pPr algn="ctr">
              <a:lnSpc>
                <a:spcPct val="150000"/>
              </a:lnSpc>
            </a:pPr>
            <a:r>
              <a:rPr lang="vi-VN" sz="4800" dirty="0"/>
              <a:t>Nhà thơ sử dụng biện pháp tu từ nào trong những dòng thơ sau đây? Nêu tác dụng của biện pháp tu từ.</a:t>
            </a:r>
          </a:p>
          <a:p>
            <a:pPr lvl="8" algn="just">
              <a:lnSpc>
                <a:spcPct val="150000"/>
              </a:lnSpc>
            </a:pPr>
            <a:r>
              <a:rPr lang="vi-VN" sz="4800" dirty="0"/>
              <a:t>	</a:t>
            </a:r>
            <a:r>
              <a:rPr lang="vi-VN" sz="4800" i="1" dirty="0"/>
              <a:t>Một ngày hòa bình</a:t>
            </a:r>
          </a:p>
          <a:p>
            <a:pPr lvl="8" algn="just">
              <a:lnSpc>
                <a:spcPct val="150000"/>
              </a:lnSpc>
            </a:pPr>
            <a:r>
              <a:rPr lang="vi-VN" sz="4800" i="1" dirty="0"/>
              <a:t>	Anh </a:t>
            </a:r>
            <a:r>
              <a:rPr lang="vi-VN" sz="4800" b="1" i="1" dirty="0"/>
              <a:t>không về </a:t>
            </a:r>
            <a:r>
              <a:rPr lang="vi-VN" sz="4800" i="1" dirty="0"/>
              <a:t>nữa</a:t>
            </a:r>
            <a:r>
              <a:rPr lang="vi-VN" sz="4800" dirty="0"/>
              <a:t>.</a:t>
            </a:r>
            <a:endParaRPr lang="en-US" sz="4800" dirty="0"/>
          </a:p>
        </p:txBody>
      </p:sp>
      <p:pic>
        <p:nvPicPr>
          <p:cNvPr id="13"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400" y="5143500"/>
            <a:ext cx="6369660" cy="51435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72670" y="484882"/>
            <a:ext cx="3607078" cy="1077218"/>
          </a:xfrm>
          <a:prstGeom prst="rect">
            <a:avLst/>
          </a:prstGeom>
          <a:noFill/>
        </p:spPr>
        <p:txBody>
          <a:bodyPr wrap="none" rtlCol="0">
            <a:spAutoFit/>
          </a:bodyPr>
          <a:lstStyle/>
          <a:p>
            <a:r>
              <a:rPr lang="vi-VN" sz="6400" b="1" dirty="0">
                <a:solidFill>
                  <a:srgbClr val="FF0000"/>
                </a:solidFill>
              </a:rPr>
              <a:t>Bài tập 1</a:t>
            </a:r>
            <a:endParaRPr lang="en-US" sz="6400" b="1" dirty="0">
              <a:solidFill>
                <a:srgbClr val="FF0000"/>
              </a:solidFill>
            </a:endParaRPr>
          </a:p>
        </p:txBody>
      </p:sp>
      <p:sp>
        <p:nvSpPr>
          <p:cNvPr id="2" name="Rectangle 1"/>
          <p:cNvSpPr/>
          <p:nvPr/>
        </p:nvSpPr>
        <p:spPr>
          <a:xfrm>
            <a:off x="1873417" y="1562100"/>
            <a:ext cx="14814383" cy="5286062"/>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Lst>
            </a:pPr>
            <a:r>
              <a:rPr lang="vi-VN" sz="4500" dirty="0">
                <a:solidFill>
                  <a:srgbClr val="000000"/>
                </a:solidFill>
                <a:ea typeface="Times New Roman" panose="02020603050405020304" pitchFamily="18" charset="0"/>
                <a:cs typeface="Times New Roman" panose="02020603050405020304" pitchFamily="18" charset="0"/>
              </a:rPr>
              <a:t>- Biện pháp tu từ nói giảm nói tránh thể hiệ ở cụm từ “</a:t>
            </a:r>
            <a:r>
              <a:rPr lang="vi-VN" sz="4500" b="1" i="1" dirty="0">
                <a:solidFill>
                  <a:srgbClr val="000000"/>
                </a:solidFill>
                <a:ea typeface="Times New Roman" panose="02020603050405020304" pitchFamily="18" charset="0"/>
                <a:cs typeface="Times New Roman" panose="02020603050405020304" pitchFamily="18" charset="0"/>
              </a:rPr>
              <a:t>không về</a:t>
            </a:r>
            <a:r>
              <a:rPr lang="vi-VN" sz="4500" dirty="0">
                <a:solidFill>
                  <a:srgbClr val="000000"/>
                </a:solidFill>
                <a:ea typeface="Times New Roman" panose="02020603050405020304" pitchFamily="18" charset="0"/>
                <a:cs typeface="Times New Roman" panose="02020603050405020304" pitchFamily="18" charset="0"/>
              </a:rPr>
              <a:t>” được dùng với nghĩa “</a:t>
            </a:r>
            <a:r>
              <a:rPr lang="vi-VN" sz="4500" b="1" i="1" dirty="0">
                <a:solidFill>
                  <a:srgbClr val="000000"/>
                </a:solidFill>
                <a:ea typeface="Times New Roman" panose="02020603050405020304" pitchFamily="18" charset="0"/>
                <a:cs typeface="Times New Roman" panose="02020603050405020304" pitchFamily="18" charset="0"/>
              </a:rPr>
              <a:t>đã hi sinh</a:t>
            </a:r>
            <a:r>
              <a:rPr lang="vi-VN" sz="4500" dirty="0">
                <a:solidFill>
                  <a:srgbClr val="000000"/>
                </a:solidFill>
                <a:ea typeface="Times New Roman" panose="02020603050405020304" pitchFamily="18" charset="0"/>
                <a:cs typeface="Times New Roman" panose="02020603050405020304" pitchFamily="18" charset="0"/>
              </a:rPr>
              <a:t>”, “</a:t>
            </a:r>
            <a:r>
              <a:rPr lang="vi-VN" sz="4500" b="1" i="1" dirty="0">
                <a:solidFill>
                  <a:srgbClr val="000000"/>
                </a:solidFill>
                <a:ea typeface="Times New Roman" panose="02020603050405020304" pitchFamily="18" charset="0"/>
                <a:cs typeface="Times New Roman" panose="02020603050405020304" pitchFamily="18" charset="0"/>
              </a:rPr>
              <a:t>đã mất</a:t>
            </a:r>
            <a:r>
              <a:rPr lang="vi-VN" sz="4500" dirty="0">
                <a:solidFill>
                  <a:srgbClr val="000000"/>
                </a:solidFill>
                <a:ea typeface="Times New Roman" panose="02020603050405020304" pitchFamily="18" charset="0"/>
                <a:cs typeface="Times New Roman" panose="02020603050405020304" pitchFamily="18" charset="0"/>
              </a:rPr>
              <a:t>”.</a:t>
            </a:r>
            <a:endParaRPr lang="en-US" sz="4500" dirty="0">
              <a:ea typeface="Times New Roman" panose="02020603050405020304" pitchFamily="18" charset="0"/>
              <a:cs typeface="Times New Roman" panose="02020603050405020304" pitchFamily="18" charset="0"/>
            </a:endParaRPr>
          </a:p>
          <a:p>
            <a:pPr marL="180340" marR="0" algn="just">
              <a:lnSpc>
                <a:spcPct val="150000"/>
              </a:lnSpc>
              <a:spcBef>
                <a:spcPts val="0"/>
              </a:spcBef>
              <a:spcAft>
                <a:spcPts val="0"/>
              </a:spcAft>
              <a:tabLst>
                <a:tab pos="90170" algn="l"/>
                <a:tab pos="180340" algn="l"/>
              </a:tabLst>
            </a:pPr>
            <a:r>
              <a:rPr lang="vi-VN" sz="4500" i="1" dirty="0">
                <a:solidFill>
                  <a:srgbClr val="000000"/>
                </a:solidFill>
                <a:ea typeface="Times New Roman" panose="02020603050405020304" pitchFamily="18" charset="0"/>
                <a:cs typeface="Times New Roman" panose="02020603050405020304" pitchFamily="18" charset="0"/>
              </a:rPr>
              <a:t>=&gt; Nhà thơ viết về sự hi sinh của người lính nhưng không dùng những từ trực tiếp nói về cái chết để tránh gây cảm giác đau buồn.</a:t>
            </a:r>
            <a:endParaRPr lang="en-US" sz="4500" i="1" dirty="0">
              <a:effectLst/>
              <a:ea typeface="Times New Roman" panose="02020603050405020304" pitchFamily="18" charset="0"/>
              <a:cs typeface="Times New Roman" panose="02020603050405020304" pitchFamily="18" charset="0"/>
            </a:endParaRPr>
          </a:p>
        </p:txBody>
      </p:sp>
      <p:pic>
        <p:nvPicPr>
          <p:cNvPr id="14"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14800" y="6541399"/>
            <a:ext cx="8684969" cy="3909802"/>
          </a:xfrm>
          <a:prstGeom prst="rect">
            <a:avLst/>
          </a:prstGeom>
        </p:spPr>
      </p:pic>
    </p:spTree>
    <p:extLst>
      <p:ext uri="{BB962C8B-B14F-4D97-AF65-F5344CB8AC3E}">
        <p14:creationId xmlns:p14="http://schemas.microsoft.com/office/powerpoint/2010/main" val="398917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481">
            <a:off x="15614200" y="-1386428"/>
            <a:ext cx="4698540" cy="4164081"/>
          </a:xfrm>
          <a:prstGeom prst="rect">
            <a:avLst/>
          </a:prstGeom>
        </p:spPr>
      </p:pic>
      <p:sp>
        <p:nvSpPr>
          <p:cNvPr id="11" name="TextBox 10"/>
          <p:cNvSpPr txBox="1"/>
          <p:nvPr/>
        </p:nvSpPr>
        <p:spPr>
          <a:xfrm>
            <a:off x="7568572" y="484882"/>
            <a:ext cx="3607078" cy="1077218"/>
          </a:xfrm>
          <a:prstGeom prst="rect">
            <a:avLst/>
          </a:prstGeom>
          <a:noFill/>
        </p:spPr>
        <p:txBody>
          <a:bodyPr wrap="none" rtlCol="0">
            <a:spAutoFit/>
          </a:bodyPr>
          <a:lstStyle/>
          <a:p>
            <a:r>
              <a:rPr lang="vi-VN" sz="6400" b="1" dirty="0">
                <a:solidFill>
                  <a:srgbClr val="FF0000"/>
                </a:solidFill>
              </a:rPr>
              <a:t>Bài tập 2</a:t>
            </a:r>
            <a:endParaRPr lang="en-US" sz="6400" b="1" dirty="0">
              <a:solidFill>
                <a:srgbClr val="FF0000"/>
              </a:solidFill>
            </a:endParaRPr>
          </a:p>
        </p:txBody>
      </p:sp>
      <p:sp>
        <p:nvSpPr>
          <p:cNvPr id="12" name="TextBox 11"/>
          <p:cNvSpPr txBox="1"/>
          <p:nvPr/>
        </p:nvSpPr>
        <p:spPr>
          <a:xfrm>
            <a:off x="1638687" y="1562100"/>
            <a:ext cx="15231827" cy="3416320"/>
          </a:xfrm>
          <a:prstGeom prst="rect">
            <a:avLst/>
          </a:prstGeom>
          <a:noFill/>
        </p:spPr>
        <p:txBody>
          <a:bodyPr wrap="square" rtlCol="0">
            <a:spAutoFit/>
          </a:bodyPr>
          <a:lstStyle/>
          <a:p>
            <a:pPr algn="just">
              <a:lnSpc>
                <a:spcPct val="150000"/>
              </a:lnSpc>
            </a:pPr>
            <a:r>
              <a:rPr lang="vi-VN" sz="4800" dirty="0"/>
              <a:t>Hãy tìm thêm một số ví dụ ngoài bài thơ </a:t>
            </a:r>
            <a:r>
              <a:rPr lang="vi-VN" sz="4800" i="1" dirty="0"/>
              <a:t>Đồng dao mùa xuân</a:t>
            </a:r>
            <a:r>
              <a:rPr lang="vi-VN" sz="4800" dirty="0"/>
              <a:t> có sử dụng biện pháp tu từ được dùng trong hai dòng thơ </a:t>
            </a:r>
            <a:r>
              <a:rPr lang="vi-VN" sz="4800" i="1" dirty="0"/>
              <a:t>Một ngày hòa bình/ Anh không về nữa</a:t>
            </a:r>
            <a:r>
              <a:rPr lang="vi-VN" sz="4800" dirty="0"/>
              <a:t>.</a:t>
            </a:r>
            <a:endParaRPr lang="en-US" sz="4800" dirty="0"/>
          </a:p>
        </p:txBody>
      </p:sp>
      <p:sp>
        <p:nvSpPr>
          <p:cNvPr id="2" name="TextBox 1"/>
          <p:cNvSpPr txBox="1"/>
          <p:nvPr/>
        </p:nvSpPr>
        <p:spPr>
          <a:xfrm>
            <a:off x="1638687" y="5095080"/>
            <a:ext cx="1787669" cy="784830"/>
          </a:xfrm>
          <a:prstGeom prst="rect">
            <a:avLst/>
          </a:prstGeom>
          <a:noFill/>
        </p:spPr>
        <p:txBody>
          <a:bodyPr wrap="none" rtlCol="0">
            <a:spAutoFit/>
          </a:bodyPr>
          <a:lstStyle/>
          <a:p>
            <a:r>
              <a:rPr lang="vi-VN" sz="4500" b="1" u="sng" dirty="0">
                <a:solidFill>
                  <a:schemeClr val="accent6">
                    <a:lumMod val="75000"/>
                  </a:schemeClr>
                </a:solidFill>
              </a:rPr>
              <a:t>Ví dụ:</a:t>
            </a:r>
            <a:endParaRPr lang="en-US" sz="4500" b="1" u="sng" dirty="0">
              <a:solidFill>
                <a:schemeClr val="accent6">
                  <a:lumMod val="75000"/>
                </a:schemeClr>
              </a:solidFill>
            </a:endParaRPr>
          </a:p>
        </p:txBody>
      </p:sp>
      <p:sp>
        <p:nvSpPr>
          <p:cNvPr id="3" name="Rectangle 2"/>
          <p:cNvSpPr/>
          <p:nvPr/>
        </p:nvSpPr>
        <p:spPr>
          <a:xfrm>
            <a:off x="1638687" y="5905500"/>
            <a:ext cx="15430113" cy="3208571"/>
          </a:xfrm>
          <a:prstGeom prst="rect">
            <a:avLst/>
          </a:prstGeom>
        </p:spPr>
        <p:txBody>
          <a:bodyPr wrap="square">
            <a:spAutoFit/>
          </a:bodyPr>
          <a:lstStyle/>
          <a:p>
            <a:pPr algn="just">
              <a:lnSpc>
                <a:spcPct val="150000"/>
              </a:lnSpc>
            </a:pPr>
            <a:r>
              <a:rPr lang="vi-VN" sz="4500" i="1" dirty="0">
                <a:solidFill>
                  <a:srgbClr val="000000"/>
                </a:solidFill>
                <a:ea typeface="Times New Roman" panose="02020603050405020304" pitchFamily="18" charset="0"/>
              </a:rPr>
              <a:t>	Chuyện kể rằng trước lúc Người </a:t>
            </a:r>
            <a:r>
              <a:rPr lang="vi-VN" sz="4500" b="1" i="1" dirty="0">
                <a:solidFill>
                  <a:srgbClr val="000000"/>
                </a:solidFill>
                <a:ea typeface="Times New Roman" panose="02020603050405020304" pitchFamily="18" charset="0"/>
              </a:rPr>
              <a:t>ra đi</a:t>
            </a:r>
            <a:r>
              <a:rPr lang="vi-VN" sz="4500" i="1" dirty="0">
                <a:solidFill>
                  <a:srgbClr val="000000"/>
                </a:solidFill>
                <a:ea typeface="Times New Roman" panose="02020603050405020304" pitchFamily="18" charset="0"/>
              </a:rPr>
              <a:t>, Bác muốn nghe một câu hò xứ Huế.</a:t>
            </a:r>
            <a:endParaRPr lang="en-US" sz="4500" dirty="0">
              <a:ea typeface="Times New Roman" panose="02020603050405020304" pitchFamily="18" charset="0"/>
            </a:endParaRPr>
          </a:p>
          <a:p>
            <a:pPr algn="r">
              <a:lnSpc>
                <a:spcPct val="150000"/>
              </a:lnSpc>
            </a:pPr>
            <a:r>
              <a:rPr lang="vi-VN" sz="4500" dirty="0">
                <a:solidFill>
                  <a:srgbClr val="000000"/>
                </a:solidFill>
                <a:ea typeface="Times New Roman" panose="02020603050405020304" pitchFamily="18" charset="0"/>
                <a:cs typeface="Times New Roman" panose="02020603050405020304" pitchFamily="18" charset="0"/>
              </a:rPr>
              <a:t>(Lời Bác dặn trước lúc đi xa)</a:t>
            </a:r>
            <a:endParaRPr lang="en-US" sz="45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266700"/>
            <a:ext cx="3607078" cy="1077218"/>
          </a:xfrm>
          <a:prstGeom prst="rect">
            <a:avLst/>
          </a:prstGeom>
          <a:noFill/>
        </p:spPr>
        <p:txBody>
          <a:bodyPr wrap="none" rtlCol="0">
            <a:spAutoFit/>
          </a:bodyPr>
          <a:lstStyle/>
          <a:p>
            <a:r>
              <a:rPr lang="vi-VN" sz="6400" b="1" dirty="0">
                <a:solidFill>
                  <a:srgbClr val="FF0000"/>
                </a:solidFill>
              </a:rPr>
              <a:t>Bài tập 3</a:t>
            </a:r>
            <a:endParaRPr lang="en-US" sz="6400" b="1" dirty="0">
              <a:solidFill>
                <a:srgbClr val="FF0000"/>
              </a:solidFill>
            </a:endParaRPr>
          </a:p>
        </p:txBody>
      </p:sp>
      <p:sp>
        <p:nvSpPr>
          <p:cNvPr id="12" name="TextBox 11"/>
          <p:cNvSpPr txBox="1"/>
          <p:nvPr/>
        </p:nvSpPr>
        <p:spPr>
          <a:xfrm>
            <a:off x="1447800" y="1240418"/>
            <a:ext cx="15231827" cy="8540800"/>
          </a:xfrm>
          <a:prstGeom prst="rect">
            <a:avLst/>
          </a:prstGeom>
          <a:noFill/>
        </p:spPr>
        <p:txBody>
          <a:bodyPr wrap="square" rtlCol="0">
            <a:spAutoFit/>
          </a:bodyPr>
          <a:lstStyle/>
          <a:p>
            <a:pPr algn="just">
              <a:lnSpc>
                <a:spcPct val="150000"/>
              </a:lnSpc>
            </a:pPr>
            <a:r>
              <a:rPr lang="vi-VN" sz="4800" b="1" dirty="0"/>
              <a:t>Xác định biện pháp tu từ trong những câu văn sau và nêu tác dụng:</a:t>
            </a:r>
          </a:p>
          <a:p>
            <a:pPr marL="914400" indent="-914400" algn="just">
              <a:lnSpc>
                <a:spcPct val="150000"/>
              </a:lnSpc>
              <a:buAutoNum type="alphaLcPeriod"/>
            </a:pPr>
            <a:r>
              <a:rPr lang="vi-VN" sz="4500" i="1" dirty="0"/>
              <a:t>Nhưng trước khi </a:t>
            </a:r>
            <a:r>
              <a:rPr lang="vi-VN" sz="4500" b="1" i="1" dirty="0"/>
              <a:t>nhắm mắt</a:t>
            </a:r>
            <a:r>
              <a:rPr lang="vi-VN" sz="4500" i="1" dirty="0"/>
              <a:t>, tôi khuyên anh: ở đời mà có thói hung hăng bậy bạ, có óc mà không biết nghĩ, sớm muộn rồi cũng mang vạ vào mình đấy.</a:t>
            </a:r>
          </a:p>
          <a:p>
            <a:pPr marL="914400" indent="-914400" algn="just">
              <a:lnSpc>
                <a:spcPct val="150000"/>
              </a:lnSpc>
              <a:buAutoNum type="alphaLcPeriod"/>
            </a:pPr>
            <a:r>
              <a:rPr lang="vi-VN" sz="4500" i="1" dirty="0"/>
              <a:t>Lắm khi em cũng nghĩ nỗi nhà cửa như thế này là nguy hiểm, nhưng em </a:t>
            </a:r>
            <a:r>
              <a:rPr lang="vi-VN" sz="4500" b="1" i="1" dirty="0"/>
              <a:t>nghèo sức </a:t>
            </a:r>
            <a:r>
              <a:rPr lang="vi-VN" sz="4500" i="1" dirty="0"/>
              <a:t>quá, em đã nghĩ ròng rã hàng mấy tháng cũng không biết làm như thế nào.</a:t>
            </a:r>
            <a:endParaRPr lang="en-US" sz="4500" i="1" dirty="0"/>
          </a:p>
        </p:txBody>
      </p:sp>
    </p:spTree>
    <p:extLst>
      <p:ext uri="{BB962C8B-B14F-4D97-AF65-F5344CB8AC3E}">
        <p14:creationId xmlns:p14="http://schemas.microsoft.com/office/powerpoint/2010/main" val="19235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arn(inVertical)">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barn(outVertical)">
                                      <p:cBhvr>
                                        <p:cTn id="1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72670" y="453606"/>
            <a:ext cx="3607078" cy="1077218"/>
          </a:xfrm>
          <a:prstGeom prst="rect">
            <a:avLst/>
          </a:prstGeom>
          <a:noFill/>
        </p:spPr>
        <p:txBody>
          <a:bodyPr wrap="none" rtlCol="0">
            <a:spAutoFit/>
          </a:bodyPr>
          <a:lstStyle/>
          <a:p>
            <a:r>
              <a:rPr lang="vi-VN" sz="6400" b="1" dirty="0">
                <a:solidFill>
                  <a:srgbClr val="FF0000"/>
                </a:solidFill>
              </a:rPr>
              <a:t>Bài tập 3</a:t>
            </a:r>
            <a:endParaRPr lang="en-US" sz="6400" b="1" dirty="0">
              <a:solidFill>
                <a:srgbClr val="FF0000"/>
              </a:solidFill>
            </a:endParaRPr>
          </a:p>
        </p:txBody>
      </p:sp>
      <p:sp>
        <p:nvSpPr>
          <p:cNvPr id="2" name="Rectangle 1"/>
          <p:cNvSpPr/>
          <p:nvPr/>
        </p:nvSpPr>
        <p:spPr>
          <a:xfrm>
            <a:off x="1818653" y="1558688"/>
            <a:ext cx="14915112" cy="7363554"/>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lphaLcPeriod"/>
              <a:tabLst>
                <a:tab pos="360680" algn="l"/>
              </a:tabLst>
            </a:pPr>
            <a:r>
              <a:rPr lang="vi-VN" sz="4500" dirty="0">
                <a:solidFill>
                  <a:srgbClr val="000000"/>
                </a:solidFill>
                <a:ea typeface="Times New Roman" panose="02020603050405020304" pitchFamily="18" charset="0"/>
                <a:cs typeface="Times New Roman" panose="02020603050405020304" pitchFamily="18" charset="0"/>
              </a:rPr>
              <a:t> Cụm từ </a:t>
            </a:r>
            <a:r>
              <a:rPr lang="vi-VN" sz="4500" b="1" i="1" dirty="0">
                <a:solidFill>
                  <a:srgbClr val="000000"/>
                </a:solidFill>
                <a:ea typeface="Times New Roman" panose="02020603050405020304" pitchFamily="18" charset="0"/>
                <a:cs typeface="Times New Roman" panose="02020603050405020304" pitchFamily="18" charset="0"/>
              </a:rPr>
              <a:t>nhắm mắt </a:t>
            </a:r>
            <a:r>
              <a:rPr lang="vi-VN" sz="4500" dirty="0">
                <a:solidFill>
                  <a:srgbClr val="000000"/>
                </a:solidFill>
                <a:ea typeface="Times New Roman" panose="02020603050405020304" pitchFamily="18" charset="0"/>
                <a:cs typeface="Times New Roman" panose="02020603050405020304" pitchFamily="18" charset="0"/>
              </a:rPr>
              <a:t>được dùng để nói về cái chết. Tác dụng: giảm bớt cảm giác đau thương so với câu không dùng nói giảm nói tránh: “Nhưng trước khi chết, tôi khuyên anh”.</a:t>
            </a:r>
          </a:p>
          <a:p>
            <a:pPr marL="342900" marR="0" lvl="0" indent="-342900" algn="just">
              <a:lnSpc>
                <a:spcPct val="150000"/>
              </a:lnSpc>
              <a:spcBef>
                <a:spcPts val="0"/>
              </a:spcBef>
              <a:spcAft>
                <a:spcPts val="0"/>
              </a:spcAft>
              <a:buFont typeface="+mj-lt"/>
              <a:buAutoNum type="alphaLcPeriod"/>
              <a:tabLst>
                <a:tab pos="360680" algn="l"/>
              </a:tabLst>
            </a:pPr>
            <a:r>
              <a:rPr lang="vi-VN" sz="4500" dirty="0">
                <a:ea typeface="Times New Roman" panose="02020603050405020304" pitchFamily="18" charset="0"/>
                <a:cs typeface="Times New Roman" panose="02020603050405020304" pitchFamily="18" charset="0"/>
              </a:rPr>
              <a:t> Cụm từ </a:t>
            </a:r>
            <a:r>
              <a:rPr lang="vi-VN" sz="4500" b="1" i="1" dirty="0">
                <a:ea typeface="Times New Roman" panose="02020603050405020304" pitchFamily="18" charset="0"/>
                <a:cs typeface="Times New Roman" panose="02020603050405020304" pitchFamily="18" charset="0"/>
              </a:rPr>
              <a:t>nghèo sức </a:t>
            </a:r>
            <a:r>
              <a:rPr lang="vi-VN" sz="4500" dirty="0">
                <a:ea typeface="Times New Roman" panose="02020603050405020304" pitchFamily="18" charset="0"/>
                <a:cs typeface="Times New Roman" panose="02020603050405020304" pitchFamily="18" charset="0"/>
              </a:rPr>
              <a:t>được dùng để chỉ sự yếu ớt về thể chất. Tác dụng: giảm sắc thái tiêu cực so với câu không dùng nói giảm nói tránh: “... nhưng em yếu ớt quá”.</a:t>
            </a:r>
            <a:endParaRPr lang="en-US" sz="45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5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266700"/>
            <a:ext cx="3607078" cy="1077218"/>
          </a:xfrm>
          <a:prstGeom prst="rect">
            <a:avLst/>
          </a:prstGeom>
          <a:noFill/>
        </p:spPr>
        <p:txBody>
          <a:bodyPr wrap="none" rtlCol="0">
            <a:spAutoFit/>
          </a:bodyPr>
          <a:lstStyle/>
          <a:p>
            <a:r>
              <a:rPr lang="vi-VN" sz="6400" b="1" dirty="0">
                <a:solidFill>
                  <a:srgbClr val="FF0000"/>
                </a:solidFill>
              </a:rPr>
              <a:t>Bài tập 4</a:t>
            </a:r>
            <a:endParaRPr lang="en-US" sz="6400" b="1" dirty="0">
              <a:solidFill>
                <a:srgbClr val="FF0000"/>
              </a:solidFill>
            </a:endParaRPr>
          </a:p>
        </p:txBody>
      </p:sp>
      <p:sp>
        <p:nvSpPr>
          <p:cNvPr id="12" name="TextBox 11"/>
          <p:cNvSpPr txBox="1"/>
          <p:nvPr/>
        </p:nvSpPr>
        <p:spPr>
          <a:xfrm>
            <a:off x="1447800" y="1240418"/>
            <a:ext cx="15231827" cy="2308324"/>
          </a:xfrm>
          <a:prstGeom prst="rect">
            <a:avLst/>
          </a:prstGeom>
          <a:noFill/>
        </p:spPr>
        <p:txBody>
          <a:bodyPr wrap="square" rtlCol="0">
            <a:spAutoFit/>
          </a:bodyPr>
          <a:lstStyle/>
          <a:p>
            <a:pPr algn="just">
              <a:lnSpc>
                <a:spcPct val="150000"/>
              </a:lnSpc>
            </a:pPr>
            <a:r>
              <a:rPr lang="vi-VN" sz="4800" b="1" dirty="0"/>
              <a:t>Xác định biện pháp tu từ điệp ngữ trong bài thơ Đồng dao mùa xuân và nêu tác dụng.</a:t>
            </a:r>
            <a:endParaRPr lang="en-US" sz="4500" i="1" dirty="0"/>
          </a:p>
        </p:txBody>
      </p:sp>
      <p:sp>
        <p:nvSpPr>
          <p:cNvPr id="8" name="Rectangle 7"/>
          <p:cNvSpPr/>
          <p:nvPr/>
        </p:nvSpPr>
        <p:spPr>
          <a:xfrm>
            <a:off x="1358785" y="3548742"/>
            <a:ext cx="15409856" cy="4247317"/>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
              <a:tabLst>
                <a:tab pos="360680" algn="l"/>
              </a:tabLst>
            </a:pPr>
            <a:r>
              <a:rPr lang="vi-VN" sz="4500" dirty="0">
                <a:solidFill>
                  <a:srgbClr val="000000"/>
                </a:solidFill>
                <a:ea typeface="Times New Roman" panose="02020603050405020304" pitchFamily="18" charset="0"/>
                <a:cs typeface="Times New Roman" panose="02020603050405020304" pitchFamily="18" charset="0"/>
              </a:rPr>
              <a:t>Mở đầu khổ: </a:t>
            </a:r>
            <a:r>
              <a:rPr lang="vi-VN" sz="4500" b="1" i="1" dirty="0">
                <a:solidFill>
                  <a:srgbClr val="000000"/>
                </a:solidFill>
                <a:ea typeface="Times New Roman" panose="02020603050405020304" pitchFamily="18" charset="0"/>
                <a:cs typeface="Times New Roman" panose="02020603050405020304" pitchFamily="18" charset="0"/>
              </a:rPr>
              <a:t>Có một người lính</a:t>
            </a:r>
            <a:r>
              <a:rPr lang="vi-VN" sz="4500" dirty="0">
                <a:solidFill>
                  <a:srgbClr val="000000"/>
                </a:solidFill>
                <a:ea typeface="Times New Roman" panose="02020603050405020304" pitchFamily="18" charset="0"/>
                <a:cs typeface="Times New Roman" panose="02020603050405020304" pitchFamily="18" charset="0"/>
              </a:rPr>
              <a:t>. Dòng thơ này tiếp tục xuất hiện ở đầu khổ ba. Biện pháp tu từ điệp ngữ như một lời nhắc nhở người đọc luôn nhớ về anh - một người con từng sống, chiến đấu và đã anh dũng hi sinh. </a:t>
            </a:r>
          </a:p>
        </p:txBody>
      </p:sp>
    </p:spTree>
    <p:extLst>
      <p:ext uri="{BB962C8B-B14F-4D97-AF65-F5344CB8AC3E}">
        <p14:creationId xmlns:p14="http://schemas.microsoft.com/office/powerpoint/2010/main" val="17841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624896"/>
            <a:ext cx="3607078" cy="1077218"/>
          </a:xfrm>
          <a:prstGeom prst="rect">
            <a:avLst/>
          </a:prstGeom>
          <a:noFill/>
        </p:spPr>
        <p:txBody>
          <a:bodyPr wrap="none" rtlCol="0">
            <a:spAutoFit/>
          </a:bodyPr>
          <a:lstStyle/>
          <a:p>
            <a:r>
              <a:rPr lang="vi-VN" sz="6400" b="1" dirty="0">
                <a:solidFill>
                  <a:srgbClr val="FF0000"/>
                </a:solidFill>
              </a:rPr>
              <a:t>Bài tập 4</a:t>
            </a:r>
            <a:endParaRPr lang="en-US" sz="6400" b="1" dirty="0">
              <a:solidFill>
                <a:srgbClr val="FF0000"/>
              </a:solidFill>
            </a:endParaRPr>
          </a:p>
        </p:txBody>
      </p:sp>
      <p:sp>
        <p:nvSpPr>
          <p:cNvPr id="8" name="Rectangle 7"/>
          <p:cNvSpPr/>
          <p:nvPr/>
        </p:nvSpPr>
        <p:spPr>
          <a:xfrm>
            <a:off x="1566211" y="1702114"/>
            <a:ext cx="15409856" cy="5157694"/>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
              <a:tabLst>
                <a:tab pos="360680" algn="l"/>
              </a:tabLst>
            </a:pPr>
            <a:r>
              <a:rPr lang="vi-VN" sz="4500" b="1" i="1" dirty="0">
                <a:solidFill>
                  <a:srgbClr val="000000"/>
                </a:solidFill>
                <a:ea typeface="Times New Roman" panose="02020603050405020304" pitchFamily="18" charset="0"/>
                <a:cs typeface="Times New Roman" panose="02020603050405020304" pitchFamily="18" charset="0"/>
              </a:rPr>
              <a:t>Anh không về nữa và anh ngồi </a:t>
            </a:r>
            <a:r>
              <a:rPr lang="vi-VN" sz="4500" dirty="0">
                <a:solidFill>
                  <a:srgbClr val="000000"/>
                </a:solidFill>
                <a:ea typeface="Times New Roman" panose="02020603050405020304" pitchFamily="18" charset="0"/>
                <a:cs typeface="Times New Roman" panose="02020603050405020304" pitchFamily="18" charset="0"/>
              </a:rPr>
              <a:t>được lặp lại hai lần. Điệp ngữ Anh không về nữa đã khắc hoạ trong lòng người đọc về sự ra đi của người lính trẻ, nhấn mạnh nỗi ngậm ngùi, thương tiếc của nhân dân, đồng đội và của nhà thơ dành cho người lính. </a:t>
            </a:r>
          </a:p>
        </p:txBody>
      </p:sp>
    </p:spTree>
    <p:extLst>
      <p:ext uri="{BB962C8B-B14F-4D97-AF65-F5344CB8AC3E}">
        <p14:creationId xmlns:p14="http://schemas.microsoft.com/office/powerpoint/2010/main" val="2276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266700"/>
            <a:ext cx="3607078" cy="1077218"/>
          </a:xfrm>
          <a:prstGeom prst="rect">
            <a:avLst/>
          </a:prstGeom>
          <a:noFill/>
        </p:spPr>
        <p:txBody>
          <a:bodyPr wrap="none" rtlCol="0">
            <a:spAutoFit/>
          </a:bodyPr>
          <a:lstStyle/>
          <a:p>
            <a:r>
              <a:rPr lang="vi-VN" sz="6400" b="1" dirty="0">
                <a:solidFill>
                  <a:srgbClr val="FF0000"/>
                </a:solidFill>
              </a:rPr>
              <a:t>Bài tập 5</a:t>
            </a:r>
            <a:endParaRPr lang="en-US" sz="6400" b="1" dirty="0">
              <a:solidFill>
                <a:srgbClr val="FF0000"/>
              </a:solidFill>
            </a:endParaRPr>
          </a:p>
        </p:txBody>
      </p:sp>
      <p:sp>
        <p:nvSpPr>
          <p:cNvPr id="12" name="TextBox 11"/>
          <p:cNvSpPr txBox="1"/>
          <p:nvPr/>
        </p:nvSpPr>
        <p:spPr>
          <a:xfrm>
            <a:off x="1539004" y="1343918"/>
            <a:ext cx="15350497" cy="6740307"/>
          </a:xfrm>
          <a:prstGeom prst="rect">
            <a:avLst/>
          </a:prstGeom>
          <a:noFill/>
        </p:spPr>
        <p:txBody>
          <a:bodyPr wrap="square" rtlCol="0">
            <a:spAutoFit/>
          </a:bodyPr>
          <a:lstStyle/>
          <a:p>
            <a:pPr algn="just">
              <a:lnSpc>
                <a:spcPct val="150000"/>
              </a:lnSpc>
            </a:pPr>
            <a:r>
              <a:rPr lang="vi-VN" sz="4800" b="1" dirty="0"/>
              <a:t>Xác định nghĩa của các từ ngữ </a:t>
            </a:r>
            <a:r>
              <a:rPr lang="vi-VN" sz="4800" b="1" i="1" dirty="0"/>
              <a:t>núi xanh </a:t>
            </a:r>
            <a:r>
              <a:rPr lang="vi-VN" sz="4800" b="1" dirty="0"/>
              <a:t>và </a:t>
            </a:r>
            <a:r>
              <a:rPr lang="vi-VN" sz="4800" b="1" i="1" dirty="0"/>
              <a:t>máu lửa </a:t>
            </a:r>
            <a:r>
              <a:rPr lang="vi-VN" sz="4800" b="1" dirty="0"/>
              <a:t>trong khổ thơ:</a:t>
            </a:r>
          </a:p>
          <a:p>
            <a:pPr lvl="8" algn="just">
              <a:lnSpc>
                <a:spcPct val="150000"/>
              </a:lnSpc>
            </a:pPr>
            <a:r>
              <a:rPr lang="vi-VN" sz="4800" i="1" dirty="0"/>
              <a:t>	Có một người lính</a:t>
            </a:r>
          </a:p>
          <a:p>
            <a:pPr lvl="8" algn="just">
              <a:lnSpc>
                <a:spcPct val="150000"/>
              </a:lnSpc>
            </a:pPr>
            <a:r>
              <a:rPr lang="vi-VN" sz="4800" i="1" dirty="0"/>
              <a:t>	Đi vào núi xanh</a:t>
            </a:r>
          </a:p>
          <a:p>
            <a:pPr lvl="8" algn="just">
              <a:lnSpc>
                <a:spcPct val="150000"/>
              </a:lnSpc>
            </a:pPr>
            <a:r>
              <a:rPr lang="vi-VN" sz="4800" i="1" dirty="0"/>
              <a:t>	Những năm máu lửa.</a:t>
            </a:r>
          </a:p>
          <a:p>
            <a:pPr algn="just">
              <a:lnSpc>
                <a:spcPct val="150000"/>
              </a:lnSpc>
            </a:pPr>
            <a:r>
              <a:rPr lang="vi-VN" sz="4800" b="1" dirty="0"/>
              <a:t>Em căn cứ vào đâu để xác định như vậy?</a:t>
            </a:r>
            <a:endParaRPr lang="en-US" sz="4500" dirty="0"/>
          </a:p>
        </p:txBody>
      </p:sp>
    </p:spTree>
    <p:extLst>
      <p:ext uri="{BB962C8B-B14F-4D97-AF65-F5344CB8AC3E}">
        <p14:creationId xmlns:p14="http://schemas.microsoft.com/office/powerpoint/2010/main" val="3339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41962" y="286785"/>
            <a:ext cx="3607078" cy="1077218"/>
          </a:xfrm>
          <a:prstGeom prst="rect">
            <a:avLst/>
          </a:prstGeom>
          <a:noFill/>
        </p:spPr>
        <p:txBody>
          <a:bodyPr wrap="none" rtlCol="0">
            <a:spAutoFit/>
          </a:bodyPr>
          <a:lstStyle/>
          <a:p>
            <a:r>
              <a:rPr lang="vi-VN" sz="6400" b="1" dirty="0">
                <a:solidFill>
                  <a:srgbClr val="FF0000"/>
                </a:solidFill>
              </a:rPr>
              <a:t>Bài tập 5</a:t>
            </a:r>
            <a:endParaRPr lang="en-US" sz="6400" b="1" dirty="0">
              <a:solidFill>
                <a:srgbClr val="FF0000"/>
              </a:solidFill>
            </a:endParaRPr>
          </a:p>
        </p:txBody>
      </p:sp>
      <p:sp>
        <p:nvSpPr>
          <p:cNvPr id="2" name="Rectangle 1"/>
          <p:cNvSpPr/>
          <p:nvPr/>
        </p:nvSpPr>
        <p:spPr>
          <a:xfrm>
            <a:off x="1752600" y="1343918"/>
            <a:ext cx="14757122" cy="8402300"/>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
            </a:pPr>
            <a:r>
              <a:rPr lang="vi-VN" sz="4500" dirty="0">
                <a:solidFill>
                  <a:srgbClr val="000000"/>
                </a:solidFill>
                <a:ea typeface="Times New Roman" panose="02020603050405020304" pitchFamily="18" charset="0"/>
                <a:cs typeface="Times New Roman" panose="02020603050405020304" pitchFamily="18" charset="0"/>
              </a:rPr>
              <a:t>Cụm từ </a:t>
            </a:r>
            <a:r>
              <a:rPr lang="vi-VN" sz="4500" b="1" i="1" dirty="0">
                <a:solidFill>
                  <a:srgbClr val="000000"/>
                </a:solidFill>
                <a:ea typeface="Times New Roman" panose="02020603050405020304" pitchFamily="18" charset="0"/>
                <a:cs typeface="Times New Roman" panose="02020603050405020304" pitchFamily="18" charset="0"/>
              </a:rPr>
              <a:t>núi xanh</a:t>
            </a:r>
            <a:r>
              <a:rPr lang="vi-VN" sz="4500" dirty="0">
                <a:solidFill>
                  <a:srgbClr val="000000"/>
                </a:solidFill>
                <a:ea typeface="Times New Roman" panose="02020603050405020304" pitchFamily="18" charset="0"/>
                <a:cs typeface="Times New Roman" panose="02020603050405020304" pitchFamily="18" charset="0"/>
              </a:rPr>
              <a:t> là chiến trường, nơi diễn ra những trận chiến ác liệt. Ta có thể đoán nghĩa nhờ dựa vào các từ ngữ xung quanh nó: </a:t>
            </a:r>
            <a:r>
              <a:rPr lang="vi-VN" sz="4500" i="1" dirty="0">
                <a:solidFill>
                  <a:srgbClr val="000000"/>
                </a:solidFill>
                <a:ea typeface="Times New Roman" panose="02020603050405020304" pitchFamily="18" charset="0"/>
                <a:cs typeface="Times New Roman" panose="02020603050405020304" pitchFamily="18" charset="0"/>
              </a:rPr>
              <a:t>rừng chiêu, Trường Son, núi cũ, đại ngàn, núi non, ...</a:t>
            </a:r>
            <a:endParaRPr lang="en-US" sz="4500" i="1" dirty="0">
              <a:ea typeface="Times New Roman" panose="02020603050405020304" pitchFamily="18" charset="0"/>
              <a:cs typeface="Times New Roman" panose="02020603050405020304" pitchFamily="18" charset="0"/>
            </a:endParaRPr>
          </a:p>
          <a:p>
            <a:pPr marL="685800" marR="0" lvl="0" indent="-685800" algn="just">
              <a:lnSpc>
                <a:spcPct val="150000"/>
              </a:lnSpc>
              <a:spcBef>
                <a:spcPts val="0"/>
              </a:spcBef>
              <a:spcAft>
                <a:spcPts val="0"/>
              </a:spcAft>
              <a:buFont typeface="Wingdings" panose="05000000000000000000" pitchFamily="2" charset="2"/>
              <a:buChar char="§"/>
            </a:pPr>
            <a:r>
              <a:rPr lang="vi-VN" sz="4500" dirty="0">
                <a:solidFill>
                  <a:srgbClr val="000000"/>
                </a:solidFill>
                <a:ea typeface="Times New Roman" panose="02020603050405020304" pitchFamily="18" charset="0"/>
                <a:cs typeface="Times New Roman" panose="02020603050405020304" pitchFamily="18" charset="0"/>
              </a:rPr>
              <a:t>Cụm từ </a:t>
            </a:r>
            <a:r>
              <a:rPr lang="vi-VN" sz="4500" b="1" i="1" dirty="0">
                <a:solidFill>
                  <a:srgbClr val="000000"/>
                </a:solidFill>
                <a:ea typeface="Times New Roman" panose="02020603050405020304" pitchFamily="18" charset="0"/>
                <a:cs typeface="Times New Roman" panose="02020603050405020304" pitchFamily="18" charset="0"/>
              </a:rPr>
              <a:t>máu lửa</a:t>
            </a:r>
            <a:r>
              <a:rPr lang="vi-VN" sz="4500" dirty="0">
                <a:solidFill>
                  <a:srgbClr val="000000"/>
                </a:solidFill>
                <a:ea typeface="Times New Roman" panose="02020603050405020304" pitchFamily="18" charset="0"/>
                <a:cs typeface="Times New Roman" panose="02020603050405020304" pitchFamily="18" charset="0"/>
              </a:rPr>
              <a:t> được nhà thơ dùng với nghĩa chỉ những năm tháng chiến tranh khốc liệt. Ta có thể đoán nghĩa nhờ dựa vào các từ ngữ xung quanh nó: </a:t>
            </a:r>
            <a:r>
              <a:rPr lang="vi-VN" sz="4500" i="1" dirty="0">
                <a:solidFill>
                  <a:srgbClr val="000000"/>
                </a:solidFill>
                <a:ea typeface="Times New Roman" panose="02020603050405020304" pitchFamily="18" charset="0"/>
                <a:cs typeface="Times New Roman" panose="02020603050405020304" pitchFamily="18" charset="0"/>
              </a:rPr>
              <a:t>hoà bình, bom nổ, khói đen,...</a:t>
            </a:r>
            <a:endParaRPr lang="en-US" sz="4500" i="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028700"/>
            <a:ext cx="15836993" cy="8229600"/>
            <a:chOff x="0" y="0"/>
            <a:chExt cx="3964295" cy="3613755"/>
          </a:xfrm>
        </p:grpSpPr>
        <p:sp>
          <p:nvSpPr>
            <p:cNvPr id="3" name="Freeform 3"/>
            <p:cNvSpPr/>
            <p:nvPr/>
          </p:nvSpPr>
          <p:spPr>
            <a:xfrm>
              <a:off x="10160" y="16510"/>
              <a:ext cx="3941434" cy="3585815"/>
            </a:xfrm>
            <a:custGeom>
              <a:avLst/>
              <a:gdLst/>
              <a:ahLst/>
              <a:cxnLst/>
              <a:rect l="l" t="t" r="r" b="b"/>
              <a:pathLst>
                <a:path w="3941434" h="3585815">
                  <a:moveTo>
                    <a:pt x="3941434" y="3585815"/>
                  </a:moveTo>
                  <a:lnTo>
                    <a:pt x="0" y="3578195"/>
                  </a:lnTo>
                  <a:lnTo>
                    <a:pt x="0" y="1256881"/>
                  </a:lnTo>
                  <a:lnTo>
                    <a:pt x="17780" y="19050"/>
                  </a:lnTo>
                  <a:lnTo>
                    <a:pt x="1963372" y="0"/>
                  </a:lnTo>
                  <a:lnTo>
                    <a:pt x="3922384" y="5080"/>
                  </a:lnTo>
                  <a:close/>
                </a:path>
              </a:pathLst>
            </a:custGeom>
            <a:solidFill>
              <a:srgbClr val="FFFFFF"/>
            </a:solidFill>
          </p:spPr>
        </p:sp>
        <p:sp>
          <p:nvSpPr>
            <p:cNvPr id="4" name="Freeform 4"/>
            <p:cNvSpPr/>
            <p:nvPr/>
          </p:nvSpPr>
          <p:spPr>
            <a:xfrm>
              <a:off x="-3810" y="0"/>
              <a:ext cx="3970645" cy="3612485"/>
            </a:xfrm>
            <a:custGeom>
              <a:avLst/>
              <a:gdLst/>
              <a:ahLst/>
              <a:cxnLst/>
              <a:rect l="l" t="t" r="r" b="b"/>
              <a:pathLst>
                <a:path w="3970645" h="3612485">
                  <a:moveTo>
                    <a:pt x="3936354" y="21590"/>
                  </a:moveTo>
                  <a:cubicBezTo>
                    <a:pt x="3937625" y="34290"/>
                    <a:pt x="3937625" y="44450"/>
                    <a:pt x="3938895" y="54610"/>
                  </a:cubicBezTo>
                  <a:cubicBezTo>
                    <a:pt x="3941434" y="118287"/>
                    <a:pt x="3942704" y="196410"/>
                    <a:pt x="3945245" y="271743"/>
                  </a:cubicBezTo>
                  <a:cubicBezTo>
                    <a:pt x="3945245" y="380557"/>
                    <a:pt x="3957945" y="2526149"/>
                    <a:pt x="3964295" y="2634963"/>
                  </a:cubicBezTo>
                  <a:cubicBezTo>
                    <a:pt x="3970645" y="2799580"/>
                    <a:pt x="3966834" y="2966986"/>
                    <a:pt x="3966834" y="3131602"/>
                  </a:cubicBezTo>
                  <a:cubicBezTo>
                    <a:pt x="3966834" y="3276688"/>
                    <a:pt x="3968104" y="3410613"/>
                    <a:pt x="3969375" y="3551525"/>
                  </a:cubicBezTo>
                  <a:cubicBezTo>
                    <a:pt x="3969375" y="3573115"/>
                    <a:pt x="3969375" y="3587085"/>
                    <a:pt x="3969375" y="3611215"/>
                  </a:cubicBezTo>
                  <a:cubicBezTo>
                    <a:pt x="3946515" y="3611215"/>
                    <a:pt x="3926195" y="3612485"/>
                    <a:pt x="3898557" y="3611215"/>
                  </a:cubicBezTo>
                  <a:cubicBezTo>
                    <a:pt x="3699705" y="3606135"/>
                    <a:pt x="3497794" y="3612485"/>
                    <a:pt x="3298942" y="3607405"/>
                  </a:cubicBezTo>
                  <a:cubicBezTo>
                    <a:pt x="3179631" y="3603595"/>
                    <a:pt x="3063379" y="3606135"/>
                    <a:pt x="2944068" y="3603595"/>
                  </a:cubicBezTo>
                  <a:cubicBezTo>
                    <a:pt x="2889001" y="3602325"/>
                    <a:pt x="2833934" y="3601055"/>
                    <a:pt x="2778868" y="3599785"/>
                  </a:cubicBezTo>
                  <a:cubicBezTo>
                    <a:pt x="2745216" y="3599785"/>
                    <a:pt x="2714623" y="3601055"/>
                    <a:pt x="2680971" y="3601055"/>
                  </a:cubicBezTo>
                  <a:cubicBezTo>
                    <a:pt x="2595312" y="3599785"/>
                    <a:pt x="2359749" y="3601055"/>
                    <a:pt x="2274090" y="3599785"/>
                  </a:cubicBezTo>
                  <a:cubicBezTo>
                    <a:pt x="2212905" y="3598515"/>
                    <a:pt x="989201" y="3607405"/>
                    <a:pt x="928016" y="3606135"/>
                  </a:cubicBezTo>
                  <a:cubicBezTo>
                    <a:pt x="912719" y="3606135"/>
                    <a:pt x="894364" y="3607405"/>
                    <a:pt x="879067" y="3607405"/>
                  </a:cubicBezTo>
                  <a:cubicBezTo>
                    <a:pt x="842356" y="3607405"/>
                    <a:pt x="808704" y="3608675"/>
                    <a:pt x="771993" y="3608675"/>
                  </a:cubicBezTo>
                  <a:cubicBezTo>
                    <a:pt x="680216" y="3608675"/>
                    <a:pt x="591497" y="3607405"/>
                    <a:pt x="499719" y="3606135"/>
                  </a:cubicBezTo>
                  <a:cubicBezTo>
                    <a:pt x="444653" y="3604865"/>
                    <a:pt x="389586" y="3603595"/>
                    <a:pt x="337578" y="3602325"/>
                  </a:cubicBezTo>
                  <a:cubicBezTo>
                    <a:pt x="239682" y="3601055"/>
                    <a:pt x="141786" y="3599785"/>
                    <a:pt x="48260" y="3599785"/>
                  </a:cubicBezTo>
                  <a:cubicBezTo>
                    <a:pt x="38100" y="3599785"/>
                    <a:pt x="29210" y="3599785"/>
                    <a:pt x="19050" y="3598515"/>
                  </a:cubicBezTo>
                  <a:cubicBezTo>
                    <a:pt x="10160" y="3597245"/>
                    <a:pt x="5080" y="3590895"/>
                    <a:pt x="7620" y="3582005"/>
                  </a:cubicBezTo>
                  <a:cubicBezTo>
                    <a:pt x="16510" y="3550118"/>
                    <a:pt x="12700" y="3480365"/>
                    <a:pt x="11430" y="3407823"/>
                  </a:cubicBezTo>
                  <a:cubicBezTo>
                    <a:pt x="10160" y="3259947"/>
                    <a:pt x="6350" y="3114862"/>
                    <a:pt x="7620" y="2966986"/>
                  </a:cubicBezTo>
                  <a:cubicBezTo>
                    <a:pt x="5080" y="2782839"/>
                    <a:pt x="0" y="503322"/>
                    <a:pt x="7620" y="316384"/>
                  </a:cubicBezTo>
                  <a:cubicBezTo>
                    <a:pt x="8890" y="280113"/>
                    <a:pt x="7620" y="241052"/>
                    <a:pt x="8890" y="204780"/>
                  </a:cubicBezTo>
                  <a:cubicBezTo>
                    <a:pt x="10160" y="146188"/>
                    <a:pt x="12700" y="82016"/>
                    <a:pt x="13970" y="44450"/>
                  </a:cubicBezTo>
                  <a:cubicBezTo>
                    <a:pt x="13970" y="41910"/>
                    <a:pt x="15240" y="39370"/>
                    <a:pt x="16510" y="38100"/>
                  </a:cubicBezTo>
                  <a:cubicBezTo>
                    <a:pt x="38100" y="35560"/>
                    <a:pt x="65304" y="30480"/>
                    <a:pt x="114253" y="29210"/>
                  </a:cubicBezTo>
                  <a:cubicBezTo>
                    <a:pt x="196853" y="25400"/>
                    <a:pt x="279453" y="22860"/>
                    <a:pt x="365112" y="20320"/>
                  </a:cubicBezTo>
                  <a:cubicBezTo>
                    <a:pt x="423238" y="17780"/>
                    <a:pt x="481364" y="16510"/>
                    <a:pt x="536430" y="13970"/>
                  </a:cubicBezTo>
                  <a:cubicBezTo>
                    <a:pt x="591497" y="11430"/>
                    <a:pt x="649623" y="8890"/>
                    <a:pt x="704690" y="8890"/>
                  </a:cubicBezTo>
                  <a:cubicBezTo>
                    <a:pt x="765875" y="7620"/>
                    <a:pt x="827060" y="10160"/>
                    <a:pt x="888245" y="8890"/>
                  </a:cubicBezTo>
                  <a:cubicBezTo>
                    <a:pt x="964727" y="8890"/>
                    <a:pt x="2350571" y="6350"/>
                    <a:pt x="2427053" y="5080"/>
                  </a:cubicBezTo>
                  <a:cubicBezTo>
                    <a:pt x="2500475" y="3810"/>
                    <a:pt x="2573897" y="2540"/>
                    <a:pt x="2650379" y="2540"/>
                  </a:cubicBezTo>
                  <a:cubicBezTo>
                    <a:pt x="2775808" y="1270"/>
                    <a:pt x="2898179" y="0"/>
                    <a:pt x="3023608" y="0"/>
                  </a:cubicBezTo>
                  <a:cubicBezTo>
                    <a:pt x="3075616" y="0"/>
                    <a:pt x="3130683" y="2540"/>
                    <a:pt x="3182690" y="2540"/>
                  </a:cubicBezTo>
                  <a:cubicBezTo>
                    <a:pt x="3326475" y="3810"/>
                    <a:pt x="3473320" y="5080"/>
                    <a:pt x="3617105" y="7620"/>
                  </a:cubicBezTo>
                  <a:cubicBezTo>
                    <a:pt x="3693586" y="8890"/>
                    <a:pt x="3770068" y="12700"/>
                    <a:pt x="3846549" y="16510"/>
                  </a:cubicBezTo>
                  <a:cubicBezTo>
                    <a:pt x="3864905" y="16510"/>
                    <a:pt x="3883260" y="16510"/>
                    <a:pt x="3898557" y="16510"/>
                  </a:cubicBezTo>
                  <a:cubicBezTo>
                    <a:pt x="3917304" y="17780"/>
                    <a:pt x="3926195" y="20320"/>
                    <a:pt x="3936354" y="21590"/>
                  </a:cubicBezTo>
                  <a:close/>
                  <a:moveTo>
                    <a:pt x="3946515" y="3594705"/>
                  </a:moveTo>
                  <a:cubicBezTo>
                    <a:pt x="3947785" y="3578195"/>
                    <a:pt x="3949054" y="3565495"/>
                    <a:pt x="3949054" y="3552795"/>
                  </a:cubicBezTo>
                  <a:cubicBezTo>
                    <a:pt x="3947785" y="3396662"/>
                    <a:pt x="3946515" y="3248787"/>
                    <a:pt x="3946515" y="3089751"/>
                  </a:cubicBezTo>
                  <a:cubicBezTo>
                    <a:pt x="3946515" y="3017208"/>
                    <a:pt x="3949054" y="2944665"/>
                    <a:pt x="3947785" y="2872122"/>
                  </a:cubicBezTo>
                  <a:cubicBezTo>
                    <a:pt x="3947785" y="2805160"/>
                    <a:pt x="3946515" y="2735407"/>
                    <a:pt x="3945245" y="2668445"/>
                  </a:cubicBezTo>
                  <a:cubicBezTo>
                    <a:pt x="3940165" y="2565211"/>
                    <a:pt x="3928735" y="427989"/>
                    <a:pt x="3928735" y="324755"/>
                  </a:cubicBezTo>
                  <a:cubicBezTo>
                    <a:pt x="3926195" y="238262"/>
                    <a:pt x="3923654" y="148978"/>
                    <a:pt x="3921115" y="63500"/>
                  </a:cubicBezTo>
                  <a:cubicBezTo>
                    <a:pt x="3919845" y="44450"/>
                    <a:pt x="3918575" y="43180"/>
                    <a:pt x="3889379" y="41910"/>
                  </a:cubicBezTo>
                  <a:cubicBezTo>
                    <a:pt x="3880201" y="41910"/>
                    <a:pt x="3874083" y="41910"/>
                    <a:pt x="3864905" y="40640"/>
                  </a:cubicBezTo>
                  <a:cubicBezTo>
                    <a:pt x="3788424" y="36830"/>
                    <a:pt x="3708883" y="31750"/>
                    <a:pt x="3632401" y="30480"/>
                  </a:cubicBezTo>
                  <a:cubicBezTo>
                    <a:pt x="3445786" y="26670"/>
                    <a:pt x="3256112" y="25400"/>
                    <a:pt x="3069497" y="22860"/>
                  </a:cubicBezTo>
                  <a:cubicBezTo>
                    <a:pt x="3041964" y="22860"/>
                    <a:pt x="3011372" y="22860"/>
                    <a:pt x="2983838" y="22860"/>
                  </a:cubicBezTo>
                  <a:cubicBezTo>
                    <a:pt x="2937949" y="22860"/>
                    <a:pt x="2892060" y="22860"/>
                    <a:pt x="2849231" y="22860"/>
                  </a:cubicBezTo>
                  <a:cubicBezTo>
                    <a:pt x="2751334" y="22860"/>
                    <a:pt x="2653438" y="22860"/>
                    <a:pt x="2558601" y="24130"/>
                  </a:cubicBezTo>
                  <a:cubicBezTo>
                    <a:pt x="2476001" y="25400"/>
                    <a:pt x="1084038" y="29210"/>
                    <a:pt x="1001438" y="29210"/>
                  </a:cubicBezTo>
                  <a:cubicBezTo>
                    <a:pt x="866830" y="29210"/>
                    <a:pt x="732223" y="26670"/>
                    <a:pt x="597616" y="33020"/>
                  </a:cubicBezTo>
                  <a:cubicBezTo>
                    <a:pt x="527253" y="36830"/>
                    <a:pt x="459949" y="36830"/>
                    <a:pt x="392645" y="38100"/>
                  </a:cubicBezTo>
                  <a:cubicBezTo>
                    <a:pt x="276393" y="41910"/>
                    <a:pt x="160141" y="45720"/>
                    <a:pt x="49530" y="50800"/>
                  </a:cubicBezTo>
                  <a:cubicBezTo>
                    <a:pt x="36830" y="50800"/>
                    <a:pt x="34290" y="53340"/>
                    <a:pt x="33020" y="73645"/>
                  </a:cubicBezTo>
                  <a:cubicBezTo>
                    <a:pt x="31750" y="123867"/>
                    <a:pt x="31750" y="174089"/>
                    <a:pt x="30480" y="224311"/>
                  </a:cubicBezTo>
                  <a:cubicBezTo>
                    <a:pt x="29210" y="308014"/>
                    <a:pt x="26670" y="388927"/>
                    <a:pt x="25400" y="472631"/>
                  </a:cubicBezTo>
                  <a:cubicBezTo>
                    <a:pt x="20320" y="561914"/>
                    <a:pt x="26670" y="2743777"/>
                    <a:pt x="29210" y="2833061"/>
                  </a:cubicBezTo>
                  <a:cubicBezTo>
                    <a:pt x="29210" y="2927925"/>
                    <a:pt x="29210" y="3025578"/>
                    <a:pt x="30480" y="3120442"/>
                  </a:cubicBezTo>
                  <a:cubicBezTo>
                    <a:pt x="30480" y="3190195"/>
                    <a:pt x="33020" y="3259947"/>
                    <a:pt x="33020" y="3329700"/>
                  </a:cubicBezTo>
                  <a:cubicBezTo>
                    <a:pt x="33020" y="3405033"/>
                    <a:pt x="33020" y="3480366"/>
                    <a:pt x="31750" y="3552795"/>
                  </a:cubicBezTo>
                  <a:cubicBezTo>
                    <a:pt x="31750" y="3556605"/>
                    <a:pt x="31750" y="3559145"/>
                    <a:pt x="31750" y="3562955"/>
                  </a:cubicBezTo>
                  <a:cubicBezTo>
                    <a:pt x="31750" y="3573115"/>
                    <a:pt x="35560" y="3576925"/>
                    <a:pt x="44450" y="3576925"/>
                  </a:cubicBezTo>
                  <a:cubicBezTo>
                    <a:pt x="71423" y="3576925"/>
                    <a:pt x="114253" y="3578195"/>
                    <a:pt x="154023" y="3578195"/>
                  </a:cubicBezTo>
                  <a:cubicBezTo>
                    <a:pt x="212149" y="3578195"/>
                    <a:pt x="273334" y="3575655"/>
                    <a:pt x="331460" y="3578195"/>
                  </a:cubicBezTo>
                  <a:cubicBezTo>
                    <a:pt x="426297" y="3582005"/>
                    <a:pt x="521134" y="3584545"/>
                    <a:pt x="615971" y="3583275"/>
                  </a:cubicBezTo>
                  <a:cubicBezTo>
                    <a:pt x="677156" y="3582005"/>
                    <a:pt x="735282" y="3584545"/>
                    <a:pt x="796467" y="3584545"/>
                  </a:cubicBezTo>
                  <a:cubicBezTo>
                    <a:pt x="885186" y="3584545"/>
                    <a:pt x="973904" y="3583275"/>
                    <a:pt x="1062623" y="3584545"/>
                  </a:cubicBezTo>
                  <a:cubicBezTo>
                    <a:pt x="1194171" y="3585815"/>
                    <a:pt x="2638142" y="3575655"/>
                    <a:pt x="2772749" y="3578195"/>
                  </a:cubicBezTo>
                  <a:cubicBezTo>
                    <a:pt x="2830875" y="3579465"/>
                    <a:pt x="2889001" y="3580735"/>
                    <a:pt x="2944068" y="3580735"/>
                  </a:cubicBezTo>
                  <a:cubicBezTo>
                    <a:pt x="3045023" y="3583275"/>
                    <a:pt x="3142920" y="3579465"/>
                    <a:pt x="3243875" y="3583275"/>
                  </a:cubicBezTo>
                  <a:cubicBezTo>
                    <a:pt x="3326475" y="3585815"/>
                    <a:pt x="3409075" y="3585815"/>
                    <a:pt x="3491675" y="3588355"/>
                  </a:cubicBezTo>
                  <a:cubicBezTo>
                    <a:pt x="3614045" y="3592165"/>
                    <a:pt x="3736416" y="3594705"/>
                    <a:pt x="3858786" y="3595975"/>
                  </a:cubicBezTo>
                  <a:cubicBezTo>
                    <a:pt x="3904675" y="3595975"/>
                    <a:pt x="3926195" y="3594705"/>
                    <a:pt x="3946515" y="3594705"/>
                  </a:cubicBezTo>
                  <a:close/>
                </a:path>
              </a:pathLst>
            </a:custGeom>
            <a:solidFill>
              <a:srgbClr val="D4B2A4"/>
            </a:solidFill>
          </p:spPr>
        </p:sp>
      </p:grpSp>
      <p:pic>
        <p:nvPicPr>
          <p:cNvPr id="5" name="Picture 5"/>
          <p:cNvPicPr>
            <a:picLocks noChangeAspect="1"/>
          </p:cNvPicPr>
          <p:nvPr/>
        </p:nvPicPr>
        <p:blipFill>
          <a:blip r:embed="rId2"/>
          <a:srcRect/>
          <a:stretch>
            <a:fillRect/>
          </a:stretch>
        </p:blipFill>
        <p:spPr>
          <a:xfrm>
            <a:off x="16002000" y="7788975"/>
            <a:ext cx="2286000" cy="246801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7669" flipV="1">
            <a:off x="-500990" y="-2015249"/>
            <a:ext cx="3474776" cy="4461992"/>
          </a:xfrm>
          <a:prstGeom prst="rect">
            <a:avLst/>
          </a:prstGeom>
        </p:spPr>
      </p:pic>
      <p:pic>
        <p:nvPicPr>
          <p:cNvPr id="7" name="Picture 7"/>
          <p:cNvPicPr>
            <a:picLocks noChangeAspect="1"/>
          </p:cNvPicPr>
          <p:nvPr/>
        </p:nvPicPr>
        <p:blipFill>
          <a:blip r:embed="rId5">
            <a:alphaModFix amt="2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49814" flipH="1">
            <a:off x="-1232811" y="-683520"/>
            <a:ext cx="4076549" cy="2848489"/>
          </a:xfrm>
          <a:prstGeom prst="rect">
            <a:avLst/>
          </a:prstGeom>
        </p:spPr>
      </p:pic>
      <p:pic>
        <p:nvPicPr>
          <p:cNvPr id="9" name="Picture 9"/>
          <p:cNvPicPr>
            <a:picLocks noChangeAspect="1"/>
          </p:cNvPicPr>
          <p:nvPr/>
        </p:nvPicPr>
        <p:blipFill>
          <a:blip r:embed="rId7"/>
          <a:srcRect/>
          <a:stretch>
            <a:fillRect/>
          </a:stretch>
        </p:blipFill>
        <p:spPr>
          <a:xfrm rot="2487934">
            <a:off x="482131" y="7564067"/>
            <a:ext cx="2310341" cy="2330734"/>
          </a:xfrm>
          <a:prstGeom prst="rect">
            <a:avLst/>
          </a:prstGeom>
        </p:spPr>
      </p:pic>
      <p:sp>
        <p:nvSpPr>
          <p:cNvPr id="11" name="TextBox 10"/>
          <p:cNvSpPr txBox="1"/>
          <p:nvPr/>
        </p:nvSpPr>
        <p:spPr>
          <a:xfrm>
            <a:off x="6582826" y="1479424"/>
            <a:ext cx="4947188" cy="1077218"/>
          </a:xfrm>
          <a:prstGeom prst="rect">
            <a:avLst/>
          </a:prstGeom>
          <a:noFill/>
        </p:spPr>
        <p:txBody>
          <a:bodyPr wrap="none" rtlCol="0">
            <a:spAutoFit/>
          </a:bodyPr>
          <a:lstStyle/>
          <a:p>
            <a:r>
              <a:rPr lang="vi-VN" sz="6400" b="1" dirty="0">
                <a:solidFill>
                  <a:srgbClr val="FF0000"/>
                </a:solidFill>
              </a:rPr>
              <a:t>KHỞI ĐỘNG</a:t>
            </a:r>
            <a:endParaRPr lang="en-US" sz="6400" b="1" dirty="0">
              <a:solidFill>
                <a:srgbClr val="FF0000"/>
              </a:solidFill>
            </a:endParaRPr>
          </a:p>
        </p:txBody>
      </p:sp>
      <p:sp>
        <p:nvSpPr>
          <p:cNvPr id="12" name="Rectangle 11"/>
          <p:cNvSpPr/>
          <p:nvPr/>
        </p:nvSpPr>
        <p:spPr>
          <a:xfrm>
            <a:off x="2150548" y="2470158"/>
            <a:ext cx="13811744" cy="6324808"/>
          </a:xfrm>
          <a:prstGeom prst="rect">
            <a:avLst/>
          </a:prstGeom>
        </p:spPr>
        <p:txBody>
          <a:bodyPr wrap="square">
            <a:spAutoFit/>
          </a:bodyPr>
          <a:lstStyle/>
          <a:p>
            <a:pPr marL="270510" marR="0" algn="ctr">
              <a:lnSpc>
                <a:spcPct val="150000"/>
              </a:lnSpc>
              <a:spcBef>
                <a:spcPts val="0"/>
              </a:spcBef>
              <a:spcAft>
                <a:spcPts val="0"/>
              </a:spcAft>
              <a:tabLst>
                <a:tab pos="90170" algn="l"/>
                <a:tab pos="180340" algn="l"/>
                <a:tab pos="270510" algn="l"/>
              </a:tabLst>
            </a:pPr>
            <a:r>
              <a:rPr lang="vi-VN" sz="4500" b="1" dirty="0">
                <a:solidFill>
                  <a:srgbClr val="000000"/>
                </a:solidFill>
                <a:ea typeface="Times New Roman" panose="02020603050405020304" pitchFamily="18" charset="0"/>
                <a:cs typeface="Times New Roman" panose="02020603050405020304" pitchFamily="18" charset="0"/>
              </a:rPr>
              <a:t>Đọc câu thơ sau và cho biết ý nghĩa của từ “đi”:</a:t>
            </a:r>
            <a:endParaRPr lang="en-US" sz="4500" b="1" dirty="0">
              <a:ea typeface="Times New Roman" panose="02020603050405020304" pitchFamily="18" charset="0"/>
              <a:cs typeface="Times New Roman" panose="02020603050405020304" pitchFamily="18" charset="0"/>
            </a:endParaRPr>
          </a:p>
          <a:p>
            <a:pPr marL="1828800" marR="0">
              <a:lnSpc>
                <a:spcPct val="150000"/>
              </a:lnSpc>
              <a:spcBef>
                <a:spcPts val="0"/>
              </a:spcBef>
              <a:spcAft>
                <a:spcPts val="0"/>
              </a:spcAft>
              <a:tabLst>
                <a:tab pos="90170" algn="l"/>
                <a:tab pos="180340" algn="l"/>
                <a:tab pos="270510" algn="l"/>
              </a:tabLst>
            </a:pPr>
            <a:r>
              <a:rPr lang="vi-VN" sz="4500" i="1" dirty="0">
                <a:solidFill>
                  <a:srgbClr val="000000"/>
                </a:solidFill>
                <a:ea typeface="Times New Roman" panose="02020603050405020304" pitchFamily="18" charset="0"/>
                <a:cs typeface="Times New Roman" panose="02020603050405020304" pitchFamily="18" charset="0"/>
              </a:rPr>
              <a:t>Bác đã đi rồi sao, Bác ơi!</a:t>
            </a:r>
            <a:br>
              <a:rPr lang="vi-VN" sz="4500" i="1" dirty="0">
                <a:solidFill>
                  <a:srgbClr val="000000"/>
                </a:solidFill>
                <a:ea typeface="Times New Roman" panose="02020603050405020304" pitchFamily="18" charset="0"/>
                <a:cs typeface="Times New Roman" panose="02020603050405020304" pitchFamily="18" charset="0"/>
              </a:rPr>
            </a:br>
            <a:r>
              <a:rPr lang="vi-VN" sz="4500" i="1" dirty="0">
                <a:solidFill>
                  <a:srgbClr val="000000"/>
                </a:solidFill>
                <a:ea typeface="Times New Roman" panose="02020603050405020304" pitchFamily="18" charset="0"/>
                <a:cs typeface="Times New Roman" panose="02020603050405020304" pitchFamily="18" charset="0"/>
              </a:rPr>
              <a:t>Mùa thu đang đẹp, nắng xanh trời</a:t>
            </a:r>
            <a:br>
              <a:rPr lang="vi-VN" sz="4500" i="1" dirty="0">
                <a:solidFill>
                  <a:srgbClr val="000000"/>
                </a:solidFill>
                <a:ea typeface="Times New Roman" panose="02020603050405020304" pitchFamily="18" charset="0"/>
                <a:cs typeface="Times New Roman" panose="02020603050405020304" pitchFamily="18" charset="0"/>
              </a:rPr>
            </a:br>
            <a:r>
              <a:rPr lang="vi-VN" sz="4500" i="1" dirty="0">
                <a:solidFill>
                  <a:srgbClr val="000000"/>
                </a:solidFill>
                <a:ea typeface="Times New Roman" panose="02020603050405020304" pitchFamily="18" charset="0"/>
                <a:cs typeface="Times New Roman" panose="02020603050405020304" pitchFamily="18" charset="0"/>
              </a:rPr>
              <a:t>Miền Nam đang thắng, mơ ngày hội</a:t>
            </a:r>
            <a:br>
              <a:rPr lang="vi-VN" sz="4500" i="1" dirty="0">
                <a:solidFill>
                  <a:srgbClr val="000000"/>
                </a:solidFill>
                <a:ea typeface="Times New Roman" panose="02020603050405020304" pitchFamily="18" charset="0"/>
                <a:cs typeface="Times New Roman" panose="02020603050405020304" pitchFamily="18" charset="0"/>
              </a:rPr>
            </a:br>
            <a:r>
              <a:rPr lang="vi-VN" sz="4500" i="1" dirty="0">
                <a:solidFill>
                  <a:srgbClr val="000000"/>
                </a:solidFill>
                <a:ea typeface="Times New Roman" panose="02020603050405020304" pitchFamily="18" charset="0"/>
                <a:cs typeface="Times New Roman" panose="02020603050405020304" pitchFamily="18" charset="0"/>
              </a:rPr>
              <a:t>Rước Bác vào thăm, thấy Bác cười!</a:t>
            </a:r>
            <a:endParaRPr lang="en-US" sz="4500" dirty="0">
              <a:ea typeface="Times New Roman" panose="02020603050405020304" pitchFamily="18" charset="0"/>
              <a:cs typeface="Times New Roman" panose="02020603050405020304" pitchFamily="18" charset="0"/>
            </a:endParaRPr>
          </a:p>
          <a:p>
            <a:pPr marL="270510" marR="0" algn="r">
              <a:lnSpc>
                <a:spcPct val="150000"/>
              </a:lnSpc>
              <a:spcBef>
                <a:spcPts val="0"/>
              </a:spcBef>
              <a:spcAft>
                <a:spcPts val="0"/>
              </a:spcAft>
              <a:tabLst>
                <a:tab pos="90170" algn="l"/>
                <a:tab pos="180340" algn="l"/>
                <a:tab pos="270510" algn="l"/>
              </a:tabLst>
            </a:pPr>
            <a:r>
              <a:rPr lang="vi-VN" sz="4200" dirty="0">
                <a:solidFill>
                  <a:srgbClr val="000000"/>
                </a:solidFill>
                <a:ea typeface="Times New Roman" panose="02020603050405020304" pitchFamily="18" charset="0"/>
                <a:cs typeface="Times New Roman" panose="02020603050405020304" pitchFamily="18" charset="0"/>
              </a:rPr>
              <a:t>(Bác ơi – Tố Hữu)</a:t>
            </a:r>
            <a:endParaRPr lang="en-US" sz="4200" dirty="0">
              <a:effectLst/>
              <a:ea typeface="Times New Roman" panose="02020603050405020304" pitchFamily="18" charset="0"/>
              <a:cs typeface="Times New Roman" panose="02020603050405020304" pitchFamily="18" charset="0"/>
            </a:endParaRPr>
          </a:p>
        </p:txBody>
      </p:sp>
      <p:pic>
        <p:nvPicPr>
          <p:cNvPr id="13" name="Picture 7"/>
          <p:cNvPicPr>
            <a:picLocks noChangeAspect="1"/>
          </p:cNvPicPr>
          <p:nvPr/>
        </p:nvPicPr>
        <p:blipFill>
          <a:blip r:embed="rId8"/>
          <a:srcRect/>
          <a:stretch>
            <a:fillRect/>
          </a:stretch>
        </p:blipFill>
        <p:spPr>
          <a:xfrm rot="-1506003">
            <a:off x="5717226" y="1404969"/>
            <a:ext cx="764240" cy="1010565"/>
          </a:xfrm>
          <a:prstGeom prst="rect">
            <a:avLst/>
          </a:prstGeom>
        </p:spPr>
      </p:pic>
      <p:pic>
        <p:nvPicPr>
          <p:cNvPr id="14" name="Picture 7"/>
          <p:cNvPicPr>
            <a:picLocks noChangeAspect="1"/>
          </p:cNvPicPr>
          <p:nvPr/>
        </p:nvPicPr>
        <p:blipFill>
          <a:blip r:embed="rId8"/>
          <a:srcRect/>
          <a:stretch>
            <a:fillRect/>
          </a:stretch>
        </p:blipFill>
        <p:spPr>
          <a:xfrm rot="-1506003">
            <a:off x="11637519" y="1322662"/>
            <a:ext cx="840762" cy="1111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762"/>
            <a:ext cx="3049177" cy="379959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783687" y="8953500"/>
            <a:ext cx="1105814" cy="10049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57656" y="8953500"/>
            <a:ext cx="1105814" cy="1004909"/>
          </a:xfrm>
          <a:prstGeom prst="rect">
            <a:avLst/>
          </a:prstGeom>
        </p:spPr>
      </p:pic>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6481">
            <a:off x="15614200" y="-1386428"/>
            <a:ext cx="4698540" cy="4164081"/>
          </a:xfrm>
          <a:prstGeom prst="rect">
            <a:avLst/>
          </a:prstGeom>
        </p:spPr>
      </p:pic>
      <p:sp>
        <p:nvSpPr>
          <p:cNvPr id="11" name="TextBox 10"/>
          <p:cNvSpPr txBox="1"/>
          <p:nvPr/>
        </p:nvSpPr>
        <p:spPr>
          <a:xfrm>
            <a:off x="7467600" y="266700"/>
            <a:ext cx="4564070" cy="1077218"/>
          </a:xfrm>
          <a:prstGeom prst="rect">
            <a:avLst/>
          </a:prstGeom>
          <a:noFill/>
        </p:spPr>
        <p:txBody>
          <a:bodyPr wrap="none" rtlCol="0">
            <a:spAutoFit/>
          </a:bodyPr>
          <a:lstStyle/>
          <a:p>
            <a:r>
              <a:rPr lang="vi-VN" sz="6400" b="1" dirty="0">
                <a:solidFill>
                  <a:srgbClr val="FF0000"/>
                </a:solidFill>
              </a:rPr>
              <a:t>VẬN DỤNG</a:t>
            </a:r>
            <a:endParaRPr lang="en-US" sz="6400" b="1" dirty="0">
              <a:solidFill>
                <a:srgbClr val="FF0000"/>
              </a:solidFill>
            </a:endParaRPr>
          </a:p>
        </p:txBody>
      </p:sp>
      <p:sp>
        <p:nvSpPr>
          <p:cNvPr id="12" name="TextBox 11"/>
          <p:cNvSpPr txBox="1"/>
          <p:nvPr/>
        </p:nvSpPr>
        <p:spPr>
          <a:xfrm>
            <a:off x="1539004" y="1343918"/>
            <a:ext cx="15682196" cy="2308324"/>
          </a:xfrm>
          <a:prstGeom prst="rect">
            <a:avLst/>
          </a:prstGeom>
          <a:noFill/>
        </p:spPr>
        <p:txBody>
          <a:bodyPr wrap="square" rtlCol="0">
            <a:spAutoFit/>
          </a:bodyPr>
          <a:lstStyle/>
          <a:p>
            <a:pPr algn="just">
              <a:lnSpc>
                <a:spcPct val="150000"/>
              </a:lnSpc>
            </a:pPr>
            <a:r>
              <a:rPr lang="vi-VN" sz="4800" b="1" dirty="0"/>
              <a:t>Cho biết sự khác biệt về nghĩa của từ xuân trong các cụm từ ngày xuân, tuổi xuân, đồng dao mùa xuân.</a:t>
            </a:r>
            <a:endParaRPr lang="en-US" sz="4500" dirty="0"/>
          </a:p>
        </p:txBody>
      </p:sp>
      <p:graphicFrame>
        <p:nvGraphicFramePr>
          <p:cNvPr id="2" name="Table 1"/>
          <p:cNvGraphicFramePr>
            <a:graphicFrameLocks noGrp="1"/>
          </p:cNvGraphicFramePr>
          <p:nvPr>
            <p:extLst>
              <p:ext uri="{D42A27DB-BD31-4B8C-83A1-F6EECF244321}">
                <p14:modId xmlns:p14="http://schemas.microsoft.com/office/powerpoint/2010/main" val="402310436"/>
              </p:ext>
            </p:extLst>
          </p:nvPr>
        </p:nvGraphicFramePr>
        <p:xfrm>
          <a:off x="1524588" y="3976307"/>
          <a:ext cx="5714412" cy="5510592"/>
        </p:xfrm>
        <a:graphic>
          <a:graphicData uri="http://schemas.openxmlformats.org/drawingml/2006/table">
            <a:tbl>
              <a:tblPr firstRow="1" bandRow="1">
                <a:tableStyleId>{5940675A-B579-460E-94D1-54222C63F5DA}</a:tableStyleId>
              </a:tblPr>
              <a:tblGrid>
                <a:gridCol w="5714412">
                  <a:extLst>
                    <a:ext uri="{9D8B030D-6E8A-4147-A177-3AD203B41FA5}">
                      <a16:colId xmlns:a16="http://schemas.microsoft.com/office/drawing/2014/main" val="1547530090"/>
                    </a:ext>
                  </a:extLst>
                </a:gridCol>
              </a:tblGrid>
              <a:tr h="1377648">
                <a:tc>
                  <a:txBody>
                    <a:bodyPr/>
                    <a:lstStyle/>
                    <a:p>
                      <a:pPr algn="ctr"/>
                      <a:r>
                        <a:rPr lang="vi-VN" sz="4200" b="1" dirty="0"/>
                        <a:t>CỘT</a:t>
                      </a:r>
                      <a:r>
                        <a:rPr lang="vi-VN" sz="4200" b="1" baseline="0" dirty="0"/>
                        <a:t> A</a:t>
                      </a:r>
                      <a:endParaRPr lang="en-US" sz="4200" b="1" dirty="0"/>
                    </a:p>
                  </a:txBody>
                  <a:tcPr anchor="ctr">
                    <a:solidFill>
                      <a:schemeClr val="bg1"/>
                    </a:solidFill>
                  </a:tcPr>
                </a:tc>
                <a:extLst>
                  <a:ext uri="{0D108BD9-81ED-4DB2-BD59-A6C34878D82A}">
                    <a16:rowId xmlns:a16="http://schemas.microsoft.com/office/drawing/2014/main" val="3972216084"/>
                  </a:ext>
                </a:extLst>
              </a:tr>
              <a:tr h="1377648">
                <a:tc>
                  <a:txBody>
                    <a:bodyPr/>
                    <a:lstStyle/>
                    <a:p>
                      <a:pPr algn="l"/>
                      <a:r>
                        <a:rPr lang="vi-VN" sz="4200" dirty="0"/>
                        <a:t>Ngày</a:t>
                      </a:r>
                      <a:r>
                        <a:rPr lang="vi-VN" sz="4200" baseline="0" dirty="0"/>
                        <a:t> xuân</a:t>
                      </a:r>
                      <a:endParaRPr lang="en-US" sz="4200" dirty="0"/>
                    </a:p>
                  </a:txBody>
                  <a:tcPr anchor="ctr">
                    <a:solidFill>
                      <a:schemeClr val="bg1"/>
                    </a:solidFill>
                  </a:tcPr>
                </a:tc>
                <a:extLst>
                  <a:ext uri="{0D108BD9-81ED-4DB2-BD59-A6C34878D82A}">
                    <a16:rowId xmlns:a16="http://schemas.microsoft.com/office/drawing/2014/main" val="910655308"/>
                  </a:ext>
                </a:extLst>
              </a:tr>
              <a:tr h="1377648">
                <a:tc>
                  <a:txBody>
                    <a:bodyPr/>
                    <a:lstStyle/>
                    <a:p>
                      <a:pPr algn="l"/>
                      <a:r>
                        <a:rPr lang="vi-VN" sz="4200" dirty="0"/>
                        <a:t>Tuổi</a:t>
                      </a:r>
                      <a:r>
                        <a:rPr lang="vi-VN" sz="4200" baseline="0" dirty="0"/>
                        <a:t> xuân</a:t>
                      </a:r>
                      <a:endParaRPr lang="en-US" sz="4200" dirty="0"/>
                    </a:p>
                  </a:txBody>
                  <a:tcPr anchor="ctr">
                    <a:solidFill>
                      <a:schemeClr val="bg1"/>
                    </a:solidFill>
                  </a:tcPr>
                </a:tc>
                <a:extLst>
                  <a:ext uri="{0D108BD9-81ED-4DB2-BD59-A6C34878D82A}">
                    <a16:rowId xmlns:a16="http://schemas.microsoft.com/office/drawing/2014/main" val="195206233"/>
                  </a:ext>
                </a:extLst>
              </a:tr>
              <a:tr h="1377648">
                <a:tc>
                  <a:txBody>
                    <a:bodyPr/>
                    <a:lstStyle/>
                    <a:p>
                      <a:pPr algn="l"/>
                      <a:r>
                        <a:rPr lang="vi-VN" sz="4200" dirty="0"/>
                        <a:t>Đồng</a:t>
                      </a:r>
                      <a:r>
                        <a:rPr lang="vi-VN" sz="4200" baseline="0" dirty="0"/>
                        <a:t> giao mùa xuân</a:t>
                      </a:r>
                      <a:endParaRPr lang="en-US" sz="4200" dirty="0"/>
                    </a:p>
                  </a:txBody>
                  <a:tcPr anchor="ctr">
                    <a:solidFill>
                      <a:schemeClr val="bg1"/>
                    </a:solidFill>
                  </a:tcPr>
                </a:tc>
                <a:extLst>
                  <a:ext uri="{0D108BD9-81ED-4DB2-BD59-A6C34878D82A}">
                    <a16:rowId xmlns:a16="http://schemas.microsoft.com/office/drawing/2014/main" val="389694474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59662327"/>
              </p:ext>
            </p:extLst>
          </p:nvPr>
        </p:nvGraphicFramePr>
        <p:xfrm>
          <a:off x="8963461" y="3945362"/>
          <a:ext cx="7926040" cy="5510592"/>
        </p:xfrm>
        <a:graphic>
          <a:graphicData uri="http://schemas.openxmlformats.org/drawingml/2006/table">
            <a:tbl>
              <a:tblPr firstRow="1" bandRow="1">
                <a:tableStyleId>{5940675A-B579-460E-94D1-54222C63F5DA}</a:tableStyleId>
              </a:tblPr>
              <a:tblGrid>
                <a:gridCol w="7926040">
                  <a:extLst>
                    <a:ext uri="{9D8B030D-6E8A-4147-A177-3AD203B41FA5}">
                      <a16:colId xmlns:a16="http://schemas.microsoft.com/office/drawing/2014/main" val="1547530090"/>
                    </a:ext>
                  </a:extLst>
                </a:gridCol>
              </a:tblGrid>
              <a:tr h="1377648">
                <a:tc>
                  <a:txBody>
                    <a:bodyPr/>
                    <a:lstStyle/>
                    <a:p>
                      <a:pPr marL="0" marR="0" algn="ctr">
                        <a:lnSpc>
                          <a:spcPct val="150000"/>
                        </a:lnSpc>
                        <a:spcBef>
                          <a:spcPts val="0"/>
                        </a:spcBef>
                        <a:spcAft>
                          <a:spcPts val="0"/>
                        </a:spcAft>
                        <a:tabLst>
                          <a:tab pos="90170" algn="l"/>
                          <a:tab pos="180340" algn="l"/>
                          <a:tab pos="270510" algn="l"/>
                        </a:tabLst>
                      </a:pPr>
                      <a:r>
                        <a:rPr lang="vi-VN" sz="4200" b="1" dirty="0">
                          <a:solidFill>
                            <a:srgbClr val="000000"/>
                          </a:solidFill>
                          <a:effectLst/>
                          <a:latin typeface="+mn-lt"/>
                          <a:ea typeface="Times New Roman" panose="02020603050405020304" pitchFamily="18" charset="0"/>
                          <a:cs typeface="Times New Roman" panose="02020603050405020304" pitchFamily="18" charset="0"/>
                        </a:rPr>
                        <a:t>CỘT</a:t>
                      </a:r>
                      <a:r>
                        <a:rPr lang="vi-VN" sz="4200" b="1" baseline="0" dirty="0">
                          <a:solidFill>
                            <a:srgbClr val="000000"/>
                          </a:solidFill>
                          <a:effectLst/>
                          <a:latin typeface="+mn-lt"/>
                          <a:ea typeface="Times New Roman" panose="02020603050405020304" pitchFamily="18" charset="0"/>
                          <a:cs typeface="Times New Roman" panose="02020603050405020304" pitchFamily="18" charset="0"/>
                        </a:rPr>
                        <a:t> B</a:t>
                      </a:r>
                      <a:endParaRPr lang="en-US" sz="42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72216084"/>
                  </a:ext>
                </a:extLst>
              </a:tr>
              <a:tr h="1377648">
                <a:tc>
                  <a:txBody>
                    <a:bodyPr/>
                    <a:lstStyle/>
                    <a:p>
                      <a:pPr marL="0" marR="0" algn="l">
                        <a:lnSpc>
                          <a:spcPct val="150000"/>
                        </a:lnSpc>
                        <a:spcBef>
                          <a:spcPts val="0"/>
                        </a:spcBef>
                        <a:spcAft>
                          <a:spcPts val="0"/>
                        </a:spcAft>
                        <a:tabLst>
                          <a:tab pos="90170" algn="l"/>
                          <a:tab pos="180340" algn="l"/>
                          <a:tab pos="270510" algn="l"/>
                        </a:tabLst>
                      </a:pPr>
                      <a:r>
                        <a:rPr lang="vi-VN" sz="4200" dirty="0">
                          <a:solidFill>
                            <a:srgbClr val="000000"/>
                          </a:solidFill>
                          <a:effectLst/>
                          <a:latin typeface="+mn-lt"/>
                          <a:ea typeface="Times New Roman" panose="02020603050405020304" pitchFamily="18" charset="0"/>
                          <a:cs typeface="Times New Roman" panose="02020603050405020304" pitchFamily="18" charset="0"/>
                        </a:rPr>
                        <a:t>A. Tuổi trẻ, sự trẻ trung</a:t>
                      </a:r>
                      <a:endParaRPr lang="en-US" sz="42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910655308"/>
                  </a:ext>
                </a:extLst>
              </a:tr>
              <a:tr h="1377648">
                <a:tc>
                  <a:txBody>
                    <a:bodyPr/>
                    <a:lstStyle/>
                    <a:p>
                      <a:pPr marL="0" marR="0" algn="l">
                        <a:lnSpc>
                          <a:spcPct val="150000"/>
                        </a:lnSpc>
                        <a:spcBef>
                          <a:spcPts val="0"/>
                        </a:spcBef>
                        <a:spcAft>
                          <a:spcPts val="0"/>
                        </a:spcAft>
                        <a:tabLst>
                          <a:tab pos="90170" algn="l"/>
                          <a:tab pos="180340" algn="l"/>
                          <a:tab pos="270510" algn="l"/>
                        </a:tabLst>
                      </a:pPr>
                      <a:r>
                        <a:rPr lang="vi-VN" sz="4200" dirty="0">
                          <a:solidFill>
                            <a:srgbClr val="000000"/>
                          </a:solidFill>
                          <a:effectLst/>
                          <a:latin typeface="+mn-lt"/>
                          <a:ea typeface="Times New Roman" panose="02020603050405020304" pitchFamily="18" charset="0"/>
                          <a:cs typeface="Times New Roman" panose="02020603050405020304" pitchFamily="18" charset="0"/>
                        </a:rPr>
                        <a:t>B. Những tháng này tươi đẹp</a:t>
                      </a:r>
                      <a:endParaRPr lang="en-US" sz="42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95206233"/>
                  </a:ext>
                </a:extLst>
              </a:tr>
              <a:tr h="1377648">
                <a:tc>
                  <a:txBody>
                    <a:bodyPr/>
                    <a:lstStyle/>
                    <a:p>
                      <a:pPr marL="0" marR="0" algn="l">
                        <a:lnSpc>
                          <a:spcPct val="150000"/>
                        </a:lnSpc>
                        <a:spcBef>
                          <a:spcPts val="0"/>
                        </a:spcBef>
                        <a:spcAft>
                          <a:spcPts val="0"/>
                        </a:spcAft>
                        <a:tabLst>
                          <a:tab pos="90170" algn="l"/>
                          <a:tab pos="180340" algn="l"/>
                          <a:tab pos="270510" algn="l"/>
                        </a:tabLst>
                      </a:pPr>
                      <a:r>
                        <a:rPr lang="vi-VN" sz="4200" dirty="0">
                          <a:solidFill>
                            <a:srgbClr val="000000"/>
                          </a:solidFill>
                          <a:effectLst/>
                          <a:latin typeface="+mn-lt"/>
                          <a:ea typeface="Times New Roman" panose="02020603050405020304" pitchFamily="18" charset="0"/>
                          <a:cs typeface="Times New Roman" panose="02020603050405020304" pitchFamily="18" charset="0"/>
                        </a:rPr>
                        <a:t>C. Mùa đầu tiên trong năm</a:t>
                      </a:r>
                      <a:endParaRPr lang="en-US" sz="42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896944749"/>
                  </a:ext>
                </a:extLst>
              </a:tr>
            </a:tbl>
          </a:graphicData>
        </a:graphic>
      </p:graphicFrame>
      <p:cxnSp>
        <p:nvCxnSpPr>
          <p:cNvPr id="4" name="Straight Arrow Connector 3"/>
          <p:cNvCxnSpPr/>
          <p:nvPr/>
        </p:nvCxnSpPr>
        <p:spPr>
          <a:xfrm>
            <a:off x="7239000" y="6057900"/>
            <a:ext cx="1724461" cy="1447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7239000" y="6134100"/>
            <a:ext cx="1724461" cy="13716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7239000" y="8801100"/>
            <a:ext cx="1724461"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0552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2" name="Group 2"/>
          <p:cNvGrpSpPr/>
          <p:nvPr/>
        </p:nvGrpSpPr>
        <p:grpSpPr>
          <a:xfrm>
            <a:off x="1004965" y="1714500"/>
            <a:ext cx="16534745" cy="6629400"/>
            <a:chOff x="0" y="0"/>
            <a:chExt cx="8847032" cy="4403306"/>
          </a:xfrm>
        </p:grpSpPr>
        <p:sp>
          <p:nvSpPr>
            <p:cNvPr id="3" name="Freeform 3"/>
            <p:cNvSpPr/>
            <p:nvPr/>
          </p:nvSpPr>
          <p:spPr>
            <a:xfrm>
              <a:off x="10160" y="16510"/>
              <a:ext cx="8824172" cy="4375366"/>
            </a:xfrm>
            <a:custGeom>
              <a:avLst/>
              <a:gdLst/>
              <a:ahLst/>
              <a:cxnLst/>
              <a:rect l="l" t="t" r="r" b="b"/>
              <a:pathLst>
                <a:path w="8824172" h="4375366">
                  <a:moveTo>
                    <a:pt x="8824172" y="4375366"/>
                  </a:moveTo>
                  <a:lnTo>
                    <a:pt x="0" y="4367746"/>
                  </a:lnTo>
                  <a:lnTo>
                    <a:pt x="0" y="1530718"/>
                  </a:lnTo>
                  <a:lnTo>
                    <a:pt x="17780" y="19050"/>
                  </a:lnTo>
                  <a:lnTo>
                    <a:pt x="4398463" y="0"/>
                  </a:lnTo>
                  <a:lnTo>
                    <a:pt x="8805122" y="5080"/>
                  </a:lnTo>
                  <a:close/>
                </a:path>
              </a:pathLst>
            </a:custGeom>
            <a:solidFill>
              <a:srgbClr val="FFFFFF"/>
            </a:solidFill>
          </p:spPr>
        </p:sp>
        <p:sp>
          <p:nvSpPr>
            <p:cNvPr id="4" name="Freeform 4"/>
            <p:cNvSpPr/>
            <p:nvPr/>
          </p:nvSpPr>
          <p:spPr>
            <a:xfrm>
              <a:off x="-3810" y="0"/>
              <a:ext cx="8853381" cy="4402036"/>
            </a:xfrm>
            <a:custGeom>
              <a:avLst/>
              <a:gdLst/>
              <a:ahLst/>
              <a:cxnLst/>
              <a:rect l="l" t="t" r="r" b="b"/>
              <a:pathLst>
                <a:path w="8853381" h="4402036">
                  <a:moveTo>
                    <a:pt x="8819092" y="21590"/>
                  </a:moveTo>
                  <a:cubicBezTo>
                    <a:pt x="8820362" y="34290"/>
                    <a:pt x="8820362" y="44450"/>
                    <a:pt x="8821631" y="54610"/>
                  </a:cubicBezTo>
                  <a:cubicBezTo>
                    <a:pt x="8824172" y="130504"/>
                    <a:pt x="8825442" y="226321"/>
                    <a:pt x="8827981" y="318716"/>
                  </a:cubicBezTo>
                  <a:cubicBezTo>
                    <a:pt x="8827981" y="452175"/>
                    <a:pt x="8840681" y="3083724"/>
                    <a:pt x="8847031" y="3217183"/>
                  </a:cubicBezTo>
                  <a:cubicBezTo>
                    <a:pt x="8853381" y="3419084"/>
                    <a:pt x="8849572" y="3624406"/>
                    <a:pt x="8849572" y="3826306"/>
                  </a:cubicBezTo>
                  <a:cubicBezTo>
                    <a:pt x="8849572" y="4004252"/>
                    <a:pt x="8850842" y="4168510"/>
                    <a:pt x="8852112" y="4341075"/>
                  </a:cubicBezTo>
                  <a:cubicBezTo>
                    <a:pt x="8852112" y="4362665"/>
                    <a:pt x="8852112" y="4376636"/>
                    <a:pt x="8852112" y="4400765"/>
                  </a:cubicBezTo>
                  <a:cubicBezTo>
                    <a:pt x="8829252" y="4400765"/>
                    <a:pt x="8808931" y="4402036"/>
                    <a:pt x="8765457" y="4400765"/>
                  </a:cubicBezTo>
                  <a:cubicBezTo>
                    <a:pt x="8314905" y="4395686"/>
                    <a:pt x="7857421" y="4402036"/>
                    <a:pt x="7406870" y="4396956"/>
                  </a:cubicBezTo>
                  <a:cubicBezTo>
                    <a:pt x="7136538" y="4393145"/>
                    <a:pt x="6873139" y="4395686"/>
                    <a:pt x="6602808" y="4393145"/>
                  </a:cubicBezTo>
                  <a:cubicBezTo>
                    <a:pt x="6478040" y="4391875"/>
                    <a:pt x="6353271" y="4390606"/>
                    <a:pt x="6228503" y="4389336"/>
                  </a:cubicBezTo>
                  <a:cubicBezTo>
                    <a:pt x="6152256" y="4389336"/>
                    <a:pt x="6082940" y="4390606"/>
                    <a:pt x="6006693" y="4390606"/>
                  </a:cubicBezTo>
                  <a:cubicBezTo>
                    <a:pt x="5812609" y="4389336"/>
                    <a:pt x="5278878" y="4390606"/>
                    <a:pt x="5084794" y="4389336"/>
                  </a:cubicBezTo>
                  <a:cubicBezTo>
                    <a:pt x="4946163" y="4388065"/>
                    <a:pt x="2173536" y="4396956"/>
                    <a:pt x="2034905" y="4395686"/>
                  </a:cubicBezTo>
                  <a:cubicBezTo>
                    <a:pt x="2000247" y="4395686"/>
                    <a:pt x="1958658" y="4396956"/>
                    <a:pt x="1924000" y="4396956"/>
                  </a:cubicBezTo>
                  <a:cubicBezTo>
                    <a:pt x="1840821" y="4396956"/>
                    <a:pt x="1764574" y="4398225"/>
                    <a:pt x="1681395" y="4398225"/>
                  </a:cubicBezTo>
                  <a:cubicBezTo>
                    <a:pt x="1473448" y="4398225"/>
                    <a:pt x="1272433" y="4396956"/>
                    <a:pt x="1064486" y="4395686"/>
                  </a:cubicBezTo>
                  <a:cubicBezTo>
                    <a:pt x="939718" y="4394415"/>
                    <a:pt x="814949" y="4393145"/>
                    <a:pt x="697113" y="4391875"/>
                  </a:cubicBezTo>
                  <a:cubicBezTo>
                    <a:pt x="475303" y="4390606"/>
                    <a:pt x="253493" y="4389336"/>
                    <a:pt x="48260" y="4389336"/>
                  </a:cubicBezTo>
                  <a:cubicBezTo>
                    <a:pt x="38100" y="4389336"/>
                    <a:pt x="29210" y="4389336"/>
                    <a:pt x="19050" y="4388065"/>
                  </a:cubicBezTo>
                  <a:cubicBezTo>
                    <a:pt x="10160" y="4386795"/>
                    <a:pt x="5080" y="4380445"/>
                    <a:pt x="7620" y="4371556"/>
                  </a:cubicBezTo>
                  <a:cubicBezTo>
                    <a:pt x="16510" y="4339612"/>
                    <a:pt x="12700" y="4254061"/>
                    <a:pt x="11430" y="4165088"/>
                  </a:cubicBezTo>
                  <a:cubicBezTo>
                    <a:pt x="10160" y="3983720"/>
                    <a:pt x="6350" y="3805774"/>
                    <a:pt x="7620" y="3624406"/>
                  </a:cubicBezTo>
                  <a:cubicBezTo>
                    <a:pt x="5080" y="3398551"/>
                    <a:pt x="0" y="602745"/>
                    <a:pt x="7620" y="373468"/>
                  </a:cubicBezTo>
                  <a:cubicBezTo>
                    <a:pt x="8890" y="328982"/>
                    <a:pt x="7620" y="281073"/>
                    <a:pt x="8890" y="236587"/>
                  </a:cubicBezTo>
                  <a:cubicBezTo>
                    <a:pt x="10160" y="164724"/>
                    <a:pt x="12700" y="86017"/>
                    <a:pt x="13970" y="44450"/>
                  </a:cubicBezTo>
                  <a:cubicBezTo>
                    <a:pt x="13970" y="41910"/>
                    <a:pt x="15240" y="39370"/>
                    <a:pt x="16510" y="38100"/>
                  </a:cubicBezTo>
                  <a:cubicBezTo>
                    <a:pt x="38100" y="35560"/>
                    <a:pt x="80203" y="30480"/>
                    <a:pt x="191109" y="29210"/>
                  </a:cubicBezTo>
                  <a:cubicBezTo>
                    <a:pt x="378261" y="25400"/>
                    <a:pt x="565413" y="22860"/>
                    <a:pt x="759497" y="20320"/>
                  </a:cubicBezTo>
                  <a:cubicBezTo>
                    <a:pt x="891197" y="17780"/>
                    <a:pt x="1022897" y="16510"/>
                    <a:pt x="1147665" y="13970"/>
                  </a:cubicBezTo>
                  <a:cubicBezTo>
                    <a:pt x="1272433" y="11430"/>
                    <a:pt x="1404133" y="8890"/>
                    <a:pt x="1528901" y="8890"/>
                  </a:cubicBezTo>
                  <a:cubicBezTo>
                    <a:pt x="1667532" y="7620"/>
                    <a:pt x="1806164" y="10160"/>
                    <a:pt x="1944795" y="8890"/>
                  </a:cubicBezTo>
                  <a:cubicBezTo>
                    <a:pt x="2118084" y="8890"/>
                    <a:pt x="5258084" y="6350"/>
                    <a:pt x="5431373" y="5080"/>
                  </a:cubicBezTo>
                  <a:cubicBezTo>
                    <a:pt x="5597731" y="3810"/>
                    <a:pt x="5764088" y="2540"/>
                    <a:pt x="5937377" y="2540"/>
                  </a:cubicBezTo>
                  <a:cubicBezTo>
                    <a:pt x="6221572" y="1270"/>
                    <a:pt x="6498834" y="0"/>
                    <a:pt x="6783029" y="0"/>
                  </a:cubicBezTo>
                  <a:cubicBezTo>
                    <a:pt x="6900865" y="0"/>
                    <a:pt x="7025633" y="2540"/>
                    <a:pt x="7143470" y="2540"/>
                  </a:cubicBezTo>
                  <a:cubicBezTo>
                    <a:pt x="7469254" y="3810"/>
                    <a:pt x="7801969" y="5080"/>
                    <a:pt x="8127752" y="7620"/>
                  </a:cubicBezTo>
                  <a:cubicBezTo>
                    <a:pt x="8301042" y="8890"/>
                    <a:pt x="8474331" y="12700"/>
                    <a:pt x="8647620" y="16510"/>
                  </a:cubicBezTo>
                  <a:cubicBezTo>
                    <a:pt x="8689209" y="16510"/>
                    <a:pt x="8730799" y="16510"/>
                    <a:pt x="8765457" y="16510"/>
                  </a:cubicBezTo>
                  <a:cubicBezTo>
                    <a:pt x="8800042" y="17780"/>
                    <a:pt x="8808931" y="20320"/>
                    <a:pt x="8819092" y="21590"/>
                  </a:cubicBezTo>
                  <a:close/>
                  <a:moveTo>
                    <a:pt x="8829252" y="4384256"/>
                  </a:moveTo>
                  <a:cubicBezTo>
                    <a:pt x="8830522" y="4367745"/>
                    <a:pt x="8831792" y="4355045"/>
                    <a:pt x="8831792" y="4342345"/>
                  </a:cubicBezTo>
                  <a:cubicBezTo>
                    <a:pt x="8830522" y="4151400"/>
                    <a:pt x="8829252" y="3970032"/>
                    <a:pt x="8829252" y="3774975"/>
                  </a:cubicBezTo>
                  <a:cubicBezTo>
                    <a:pt x="8829252" y="3686003"/>
                    <a:pt x="8831792" y="3597030"/>
                    <a:pt x="8830522" y="3508056"/>
                  </a:cubicBezTo>
                  <a:cubicBezTo>
                    <a:pt x="8830522" y="3425928"/>
                    <a:pt x="8829252" y="3340377"/>
                    <a:pt x="8827981" y="3258248"/>
                  </a:cubicBezTo>
                  <a:cubicBezTo>
                    <a:pt x="8822902" y="3131632"/>
                    <a:pt x="8811472" y="510350"/>
                    <a:pt x="8811472" y="383735"/>
                  </a:cubicBezTo>
                  <a:cubicBezTo>
                    <a:pt x="8808931" y="277651"/>
                    <a:pt x="8806392" y="168146"/>
                    <a:pt x="8803852" y="63500"/>
                  </a:cubicBezTo>
                  <a:cubicBezTo>
                    <a:pt x="8802581" y="44450"/>
                    <a:pt x="8801312" y="43180"/>
                    <a:pt x="8744662" y="41910"/>
                  </a:cubicBezTo>
                  <a:cubicBezTo>
                    <a:pt x="8723868" y="41910"/>
                    <a:pt x="8710004" y="41910"/>
                    <a:pt x="8689209" y="40640"/>
                  </a:cubicBezTo>
                  <a:cubicBezTo>
                    <a:pt x="8515921" y="36830"/>
                    <a:pt x="8335700" y="31750"/>
                    <a:pt x="8162410" y="30480"/>
                  </a:cubicBezTo>
                  <a:cubicBezTo>
                    <a:pt x="7739585" y="26670"/>
                    <a:pt x="7309828" y="25400"/>
                    <a:pt x="6887002" y="22860"/>
                  </a:cubicBezTo>
                  <a:cubicBezTo>
                    <a:pt x="6824618" y="22860"/>
                    <a:pt x="6755303" y="22860"/>
                    <a:pt x="6692918" y="22860"/>
                  </a:cubicBezTo>
                  <a:cubicBezTo>
                    <a:pt x="6588944" y="22860"/>
                    <a:pt x="6484971" y="22860"/>
                    <a:pt x="6387929" y="22860"/>
                  </a:cubicBezTo>
                  <a:cubicBezTo>
                    <a:pt x="6166119" y="22860"/>
                    <a:pt x="5944309" y="22860"/>
                    <a:pt x="5729431" y="24130"/>
                  </a:cubicBezTo>
                  <a:cubicBezTo>
                    <a:pt x="5542278" y="25400"/>
                    <a:pt x="2388415" y="29210"/>
                    <a:pt x="2201263" y="29210"/>
                  </a:cubicBezTo>
                  <a:cubicBezTo>
                    <a:pt x="1896274" y="29210"/>
                    <a:pt x="1591285" y="26670"/>
                    <a:pt x="1286296" y="33020"/>
                  </a:cubicBezTo>
                  <a:cubicBezTo>
                    <a:pt x="1126870" y="36830"/>
                    <a:pt x="974376" y="36830"/>
                    <a:pt x="821881" y="38100"/>
                  </a:cubicBezTo>
                  <a:cubicBezTo>
                    <a:pt x="558482" y="41910"/>
                    <a:pt x="295082" y="45720"/>
                    <a:pt x="49530" y="50800"/>
                  </a:cubicBezTo>
                  <a:cubicBezTo>
                    <a:pt x="36830" y="50800"/>
                    <a:pt x="34290" y="53340"/>
                    <a:pt x="33020" y="75751"/>
                  </a:cubicBezTo>
                  <a:cubicBezTo>
                    <a:pt x="31750" y="137348"/>
                    <a:pt x="31750" y="198944"/>
                    <a:pt x="30480" y="260541"/>
                  </a:cubicBezTo>
                  <a:cubicBezTo>
                    <a:pt x="29210" y="363202"/>
                    <a:pt x="26670" y="462441"/>
                    <a:pt x="25400" y="565103"/>
                  </a:cubicBezTo>
                  <a:cubicBezTo>
                    <a:pt x="20320" y="674608"/>
                    <a:pt x="26670" y="3350643"/>
                    <a:pt x="29210" y="3460148"/>
                  </a:cubicBezTo>
                  <a:cubicBezTo>
                    <a:pt x="29210" y="3576497"/>
                    <a:pt x="29210" y="3696269"/>
                    <a:pt x="30480" y="3812618"/>
                  </a:cubicBezTo>
                  <a:cubicBezTo>
                    <a:pt x="30480" y="3898169"/>
                    <a:pt x="33020" y="3983720"/>
                    <a:pt x="33020" y="4069271"/>
                  </a:cubicBezTo>
                  <a:cubicBezTo>
                    <a:pt x="33020" y="4161666"/>
                    <a:pt x="33020" y="4254061"/>
                    <a:pt x="31750" y="4342345"/>
                  </a:cubicBezTo>
                  <a:cubicBezTo>
                    <a:pt x="31750" y="4346156"/>
                    <a:pt x="31750" y="4348695"/>
                    <a:pt x="31750" y="4352506"/>
                  </a:cubicBezTo>
                  <a:cubicBezTo>
                    <a:pt x="31750" y="4362665"/>
                    <a:pt x="35560" y="4366475"/>
                    <a:pt x="44450" y="4366475"/>
                  </a:cubicBezTo>
                  <a:cubicBezTo>
                    <a:pt x="94067" y="4366475"/>
                    <a:pt x="191109" y="4367745"/>
                    <a:pt x="281219" y="4367745"/>
                  </a:cubicBezTo>
                  <a:cubicBezTo>
                    <a:pt x="412919" y="4367745"/>
                    <a:pt x="551550" y="4365206"/>
                    <a:pt x="683250" y="4367745"/>
                  </a:cubicBezTo>
                  <a:cubicBezTo>
                    <a:pt x="898128" y="4371556"/>
                    <a:pt x="1113007" y="4374095"/>
                    <a:pt x="1327885" y="4372825"/>
                  </a:cubicBezTo>
                  <a:cubicBezTo>
                    <a:pt x="1466517" y="4371556"/>
                    <a:pt x="1598217" y="4374095"/>
                    <a:pt x="1736848" y="4374095"/>
                  </a:cubicBezTo>
                  <a:cubicBezTo>
                    <a:pt x="1937863" y="4374095"/>
                    <a:pt x="2138879" y="4372825"/>
                    <a:pt x="2339894" y="4374095"/>
                  </a:cubicBezTo>
                  <a:cubicBezTo>
                    <a:pt x="2637952" y="4375365"/>
                    <a:pt x="5909651" y="4365206"/>
                    <a:pt x="6214640" y="4367745"/>
                  </a:cubicBezTo>
                  <a:cubicBezTo>
                    <a:pt x="6346340" y="4369015"/>
                    <a:pt x="6478040" y="4370286"/>
                    <a:pt x="6602808" y="4370286"/>
                  </a:cubicBezTo>
                  <a:cubicBezTo>
                    <a:pt x="6831550" y="4372825"/>
                    <a:pt x="7053360" y="4369015"/>
                    <a:pt x="7282101" y="4372825"/>
                  </a:cubicBezTo>
                  <a:cubicBezTo>
                    <a:pt x="7469254" y="4375365"/>
                    <a:pt x="7656406" y="4375365"/>
                    <a:pt x="7843559" y="4377906"/>
                  </a:cubicBezTo>
                  <a:cubicBezTo>
                    <a:pt x="8120821" y="4381715"/>
                    <a:pt x="8398084" y="4384256"/>
                    <a:pt x="8675347" y="4385525"/>
                  </a:cubicBezTo>
                  <a:cubicBezTo>
                    <a:pt x="8779320" y="4385526"/>
                    <a:pt x="8808931" y="4384256"/>
                    <a:pt x="8829252" y="4384256"/>
                  </a:cubicBezTo>
                  <a:close/>
                </a:path>
              </a:pathLst>
            </a:custGeom>
            <a:solidFill>
              <a:srgbClr val="D4B2A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538767" y="2509790"/>
            <a:ext cx="13005002" cy="3527607"/>
          </a:xfrm>
          <a:prstGeom prst="rect">
            <a:avLst/>
          </a:prstGeom>
        </p:spPr>
      </p:pic>
      <p:pic>
        <p:nvPicPr>
          <p:cNvPr id="6" name="Picture 6"/>
          <p:cNvPicPr>
            <a:picLocks noChangeAspect="1"/>
          </p:cNvPicPr>
          <p:nvPr/>
        </p:nvPicPr>
        <p:blipFill>
          <a:blip r:embed="rId4"/>
          <a:srcRect/>
          <a:stretch>
            <a:fillRect/>
          </a:stretch>
        </p:blipFill>
        <p:spPr>
          <a:xfrm>
            <a:off x="-698536" y="6939499"/>
            <a:ext cx="3665569" cy="4006087"/>
          </a:xfrm>
          <a:prstGeom prst="rect">
            <a:avLst/>
          </a:prstGeom>
        </p:spPr>
      </p:pic>
      <p:sp>
        <p:nvSpPr>
          <p:cNvPr id="7" name="TextBox 7"/>
          <p:cNvSpPr txBox="1"/>
          <p:nvPr/>
        </p:nvSpPr>
        <p:spPr>
          <a:xfrm>
            <a:off x="4849576" y="2476751"/>
            <a:ext cx="8667813" cy="1231106"/>
          </a:xfrm>
          <a:prstGeom prst="rect">
            <a:avLst/>
          </a:prstGeom>
        </p:spPr>
        <p:txBody>
          <a:bodyPr wrap="square" lIns="0" tIns="0" rIns="0" bIns="0" rtlCol="0" anchor="t">
            <a:spAutoFit/>
          </a:bodyPr>
          <a:lstStyle/>
          <a:p>
            <a:pPr>
              <a:lnSpc>
                <a:spcPts val="9600"/>
              </a:lnSpc>
            </a:pPr>
            <a:r>
              <a:rPr lang="vi-VN" sz="6400" b="1" dirty="0">
                <a:solidFill>
                  <a:srgbClr val="FF0000"/>
                </a:solidFill>
                <a:latin typeface="Arial" panose="020B0604020202020204" pitchFamily="34" charset="0"/>
                <a:cs typeface="Arial" panose="020B0604020202020204" pitchFamily="34" charset="0"/>
              </a:rPr>
              <a:t>HƯỚNG DẪN VỀ NHÀ</a:t>
            </a:r>
            <a:endParaRPr lang="en-US" sz="6400" b="1"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62251">
            <a:off x="3244983" y="2234363"/>
            <a:ext cx="1231024" cy="1350918"/>
          </a:xfrm>
          <a:prstGeom prst="rect">
            <a:avLst/>
          </a:prstGeom>
        </p:spPr>
      </p:pic>
      <p:pic>
        <p:nvPicPr>
          <p:cNvPr id="9" name="Picture 3"/>
          <p:cNvPicPr>
            <a:picLocks noChangeAspect="1"/>
          </p:cNvPicPr>
          <p:nvPr/>
        </p:nvPicPr>
        <p:blipFill>
          <a:blip r:embed="rId7"/>
          <a:srcRect/>
          <a:stretch>
            <a:fillRect/>
          </a:stretch>
        </p:blipFill>
        <p:spPr>
          <a:xfrm>
            <a:off x="13893401" y="1868655"/>
            <a:ext cx="3327142" cy="6507857"/>
          </a:xfrm>
          <a:prstGeom prst="rect">
            <a:avLst/>
          </a:prstGeom>
        </p:spPr>
      </p:pic>
      <p:sp>
        <p:nvSpPr>
          <p:cNvPr id="10" name="Rectangle 9"/>
          <p:cNvSpPr/>
          <p:nvPr/>
        </p:nvSpPr>
        <p:spPr>
          <a:xfrm>
            <a:off x="2514600" y="3786129"/>
            <a:ext cx="12229355" cy="3693319"/>
          </a:xfrm>
          <a:prstGeom prst="rect">
            <a:avLst/>
          </a:prstGeom>
        </p:spPr>
        <p:txBody>
          <a:bodyPr wrap="square">
            <a:spAutoFit/>
          </a:bodyPr>
          <a:lstStyle/>
          <a:p>
            <a:pPr marL="866140" marR="0" indent="-685800">
              <a:lnSpc>
                <a:spcPct val="150000"/>
              </a:lnSpc>
              <a:spcBef>
                <a:spcPts val="0"/>
              </a:spcBef>
              <a:spcAft>
                <a:spcPts val="0"/>
              </a:spcAft>
              <a:buFont typeface="Wingdings" panose="05000000000000000000" pitchFamily="2" charset="2"/>
              <a:buChar char="ü"/>
              <a:tabLst>
                <a:tab pos="90170" algn="l"/>
                <a:tab pos="180340" algn="l"/>
                <a:tab pos="270510" algn="l"/>
              </a:tabLst>
            </a:pPr>
            <a:r>
              <a:rPr lang="vi-VN" sz="5200" dirty="0">
                <a:solidFill>
                  <a:srgbClr val="000000"/>
                </a:solidFill>
                <a:ea typeface="Times New Roman" panose="02020603050405020304" pitchFamily="18" charset="0"/>
                <a:cs typeface="Times New Roman" panose="02020603050405020304" pitchFamily="18" charset="0"/>
              </a:rPr>
              <a:t>Hoàn thành các bài tập trong sách bài tập Ngữ văn 7 tập 1.</a:t>
            </a:r>
            <a:endParaRPr lang="en-US" sz="5200" dirty="0">
              <a:ea typeface="Times New Roman" panose="02020603050405020304" pitchFamily="18" charset="0"/>
              <a:cs typeface="Times New Roman" panose="02020603050405020304" pitchFamily="18" charset="0"/>
            </a:endParaRPr>
          </a:p>
          <a:p>
            <a:pPr marL="866140" marR="0" indent="-685800">
              <a:lnSpc>
                <a:spcPct val="150000"/>
              </a:lnSpc>
              <a:spcBef>
                <a:spcPts val="0"/>
              </a:spcBef>
              <a:spcAft>
                <a:spcPts val="0"/>
              </a:spcAft>
              <a:buFont typeface="Wingdings" panose="05000000000000000000" pitchFamily="2" charset="2"/>
              <a:buChar char="ü"/>
              <a:tabLst>
                <a:tab pos="90170" algn="l"/>
                <a:tab pos="180340" algn="l"/>
                <a:tab pos="270510" algn="l"/>
              </a:tabLst>
            </a:pPr>
            <a:r>
              <a:rPr lang="vi-VN" sz="5200" dirty="0">
                <a:solidFill>
                  <a:srgbClr val="000000"/>
                </a:solidFill>
                <a:ea typeface="Times New Roman" panose="02020603050405020304" pitchFamily="18" charset="0"/>
                <a:cs typeface="Times New Roman" panose="02020603050405020304" pitchFamily="18" charset="0"/>
              </a:rPr>
              <a:t>Soạn bài: </a:t>
            </a:r>
            <a:r>
              <a:rPr lang="vi-VN" sz="5200" b="1" i="1" dirty="0">
                <a:solidFill>
                  <a:srgbClr val="000000"/>
                </a:solidFill>
                <a:ea typeface="Times New Roman" panose="02020603050405020304" pitchFamily="18" charset="0"/>
                <a:cs typeface="Times New Roman" panose="02020603050405020304" pitchFamily="18" charset="0"/>
              </a:rPr>
              <a:t>Gặp lá cơm nếp </a:t>
            </a:r>
            <a:r>
              <a:rPr lang="vi-VN" sz="5200" dirty="0">
                <a:solidFill>
                  <a:srgbClr val="000000"/>
                </a:solidFill>
                <a:ea typeface="Times New Roman" panose="02020603050405020304" pitchFamily="18" charset="0"/>
                <a:cs typeface="Times New Roman" panose="02020603050405020304" pitchFamily="18" charset="0"/>
              </a:rPr>
              <a:t>trang 43</a:t>
            </a:r>
            <a:endParaRPr lang="en-US" sz="52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76668">
            <a:off x="11960755" y="-4305498"/>
            <a:ext cx="3957179" cy="98621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5801">
            <a:off x="1276035" y="6059002"/>
            <a:ext cx="7534867" cy="6583590"/>
          </a:xfrm>
          <a:prstGeom prst="rect">
            <a:avLst/>
          </a:prstGeom>
        </p:spPr>
      </p:pic>
      <p:grpSp>
        <p:nvGrpSpPr>
          <p:cNvPr id="4" name="Group 4"/>
          <p:cNvGrpSpPr/>
          <p:nvPr/>
        </p:nvGrpSpPr>
        <p:grpSpPr>
          <a:xfrm>
            <a:off x="1339270" y="1273629"/>
            <a:ext cx="15609459" cy="7739743"/>
            <a:chOff x="0" y="0"/>
            <a:chExt cx="8351951" cy="4141204"/>
          </a:xfrm>
        </p:grpSpPr>
        <p:sp>
          <p:nvSpPr>
            <p:cNvPr id="5" name="Freeform 5"/>
            <p:cNvSpPr/>
            <p:nvPr/>
          </p:nvSpPr>
          <p:spPr>
            <a:xfrm>
              <a:off x="10160" y="16510"/>
              <a:ext cx="8329091" cy="4113264"/>
            </a:xfrm>
            <a:custGeom>
              <a:avLst/>
              <a:gdLst/>
              <a:ahLst/>
              <a:cxnLst/>
              <a:rect l="l" t="t" r="r" b="b"/>
              <a:pathLst>
                <a:path w="8329091" h="4113264">
                  <a:moveTo>
                    <a:pt x="8329091" y="4113264"/>
                  </a:moveTo>
                  <a:lnTo>
                    <a:pt x="0" y="4105644"/>
                  </a:lnTo>
                  <a:lnTo>
                    <a:pt x="0" y="1439814"/>
                  </a:lnTo>
                  <a:lnTo>
                    <a:pt x="17780" y="19050"/>
                  </a:lnTo>
                  <a:lnTo>
                    <a:pt x="4151559" y="0"/>
                  </a:lnTo>
                  <a:lnTo>
                    <a:pt x="8310041" y="5080"/>
                  </a:lnTo>
                  <a:close/>
                </a:path>
              </a:pathLst>
            </a:custGeom>
            <a:solidFill>
              <a:srgbClr val="FFFFFF"/>
            </a:solidFill>
          </p:spPr>
        </p:sp>
        <p:sp>
          <p:nvSpPr>
            <p:cNvPr id="6" name="Freeform 6"/>
            <p:cNvSpPr/>
            <p:nvPr/>
          </p:nvSpPr>
          <p:spPr>
            <a:xfrm>
              <a:off x="-3810" y="0"/>
              <a:ext cx="8358301" cy="4139934"/>
            </a:xfrm>
            <a:custGeom>
              <a:avLst/>
              <a:gdLst/>
              <a:ahLst/>
              <a:cxnLst/>
              <a:rect l="l" t="t" r="r" b="b"/>
              <a:pathLst>
                <a:path w="8358301" h="4139934">
                  <a:moveTo>
                    <a:pt x="8324011" y="21590"/>
                  </a:moveTo>
                  <a:cubicBezTo>
                    <a:pt x="8325281" y="34290"/>
                    <a:pt x="8325281" y="44450"/>
                    <a:pt x="8326551" y="54610"/>
                  </a:cubicBezTo>
                  <a:cubicBezTo>
                    <a:pt x="8329091" y="126448"/>
                    <a:pt x="8330361" y="216391"/>
                    <a:pt x="8332901" y="303123"/>
                  </a:cubicBezTo>
                  <a:cubicBezTo>
                    <a:pt x="8332901" y="428401"/>
                    <a:pt x="8345601" y="2898630"/>
                    <a:pt x="8351951" y="3023908"/>
                  </a:cubicBezTo>
                  <a:cubicBezTo>
                    <a:pt x="8358301" y="3213431"/>
                    <a:pt x="8354491" y="3406167"/>
                    <a:pt x="8354491" y="3595690"/>
                  </a:cubicBezTo>
                  <a:cubicBezTo>
                    <a:pt x="8354491" y="3762728"/>
                    <a:pt x="8355761" y="3916916"/>
                    <a:pt x="8357031" y="4078974"/>
                  </a:cubicBezTo>
                  <a:cubicBezTo>
                    <a:pt x="8357031" y="4100564"/>
                    <a:pt x="8357031" y="4114534"/>
                    <a:pt x="8357031" y="4138664"/>
                  </a:cubicBezTo>
                  <a:cubicBezTo>
                    <a:pt x="8334171" y="4138664"/>
                    <a:pt x="8313851" y="4139934"/>
                    <a:pt x="8271982" y="4138664"/>
                  </a:cubicBezTo>
                  <a:cubicBezTo>
                    <a:pt x="7846951" y="4133584"/>
                    <a:pt x="7415381" y="4139934"/>
                    <a:pt x="6990350" y="4134854"/>
                  </a:cubicBezTo>
                  <a:cubicBezTo>
                    <a:pt x="6735332" y="4131044"/>
                    <a:pt x="6486852" y="4133584"/>
                    <a:pt x="6231833" y="4131044"/>
                  </a:cubicBezTo>
                  <a:cubicBezTo>
                    <a:pt x="6114132" y="4129774"/>
                    <a:pt x="5996431" y="4128504"/>
                    <a:pt x="5878730" y="4127234"/>
                  </a:cubicBezTo>
                  <a:cubicBezTo>
                    <a:pt x="5806802" y="4127234"/>
                    <a:pt x="5741413" y="4128504"/>
                    <a:pt x="5669484" y="4128504"/>
                  </a:cubicBezTo>
                  <a:cubicBezTo>
                    <a:pt x="5486394" y="4127234"/>
                    <a:pt x="4982896" y="4128504"/>
                    <a:pt x="4799806" y="4127234"/>
                  </a:cubicBezTo>
                  <a:cubicBezTo>
                    <a:pt x="4669027" y="4125964"/>
                    <a:pt x="2053452" y="4134854"/>
                    <a:pt x="1922673" y="4133584"/>
                  </a:cubicBezTo>
                  <a:cubicBezTo>
                    <a:pt x="1889978" y="4133584"/>
                    <a:pt x="1850745" y="4134854"/>
                    <a:pt x="1818050" y="4134854"/>
                  </a:cubicBezTo>
                  <a:cubicBezTo>
                    <a:pt x="1739583" y="4134854"/>
                    <a:pt x="1667655" y="4136124"/>
                    <a:pt x="1589187" y="4136124"/>
                  </a:cubicBezTo>
                  <a:cubicBezTo>
                    <a:pt x="1393019" y="4136124"/>
                    <a:pt x="1203390" y="4134854"/>
                    <a:pt x="1007222" y="4133584"/>
                  </a:cubicBezTo>
                  <a:cubicBezTo>
                    <a:pt x="889521" y="4132314"/>
                    <a:pt x="771820" y="4131044"/>
                    <a:pt x="660658" y="4129774"/>
                  </a:cubicBezTo>
                  <a:cubicBezTo>
                    <a:pt x="451412" y="4128504"/>
                    <a:pt x="242166" y="4127234"/>
                    <a:pt x="48260" y="4127234"/>
                  </a:cubicBezTo>
                  <a:cubicBezTo>
                    <a:pt x="38100" y="4127234"/>
                    <a:pt x="29210" y="4127234"/>
                    <a:pt x="19050" y="4125964"/>
                  </a:cubicBezTo>
                  <a:cubicBezTo>
                    <a:pt x="10160" y="4124694"/>
                    <a:pt x="5080" y="4118344"/>
                    <a:pt x="7620" y="4109454"/>
                  </a:cubicBezTo>
                  <a:cubicBezTo>
                    <a:pt x="16510" y="4077529"/>
                    <a:pt x="12700" y="3997223"/>
                    <a:pt x="11430" y="3913704"/>
                  </a:cubicBezTo>
                  <a:cubicBezTo>
                    <a:pt x="10160" y="3743454"/>
                    <a:pt x="6350" y="3576417"/>
                    <a:pt x="7620" y="3406167"/>
                  </a:cubicBezTo>
                  <a:cubicBezTo>
                    <a:pt x="5080" y="3194158"/>
                    <a:pt x="0" y="569740"/>
                    <a:pt x="7620" y="354519"/>
                  </a:cubicBezTo>
                  <a:cubicBezTo>
                    <a:pt x="8890" y="312759"/>
                    <a:pt x="7620" y="267788"/>
                    <a:pt x="8890" y="226028"/>
                  </a:cubicBezTo>
                  <a:cubicBezTo>
                    <a:pt x="10160" y="158571"/>
                    <a:pt x="12700" y="84689"/>
                    <a:pt x="13970" y="44450"/>
                  </a:cubicBezTo>
                  <a:cubicBezTo>
                    <a:pt x="13970" y="41910"/>
                    <a:pt x="15240" y="39370"/>
                    <a:pt x="16510" y="38100"/>
                  </a:cubicBezTo>
                  <a:cubicBezTo>
                    <a:pt x="38100" y="35560"/>
                    <a:pt x="78693" y="30480"/>
                    <a:pt x="183316" y="29210"/>
                  </a:cubicBezTo>
                  <a:cubicBezTo>
                    <a:pt x="359867" y="25400"/>
                    <a:pt x="536418" y="22860"/>
                    <a:pt x="719509" y="20320"/>
                  </a:cubicBezTo>
                  <a:cubicBezTo>
                    <a:pt x="843748" y="17780"/>
                    <a:pt x="967988" y="16510"/>
                    <a:pt x="1085689" y="13970"/>
                  </a:cubicBezTo>
                  <a:cubicBezTo>
                    <a:pt x="1203390" y="11430"/>
                    <a:pt x="1327630" y="8890"/>
                    <a:pt x="1445331" y="8890"/>
                  </a:cubicBezTo>
                  <a:cubicBezTo>
                    <a:pt x="1576109" y="7620"/>
                    <a:pt x="1706888" y="10160"/>
                    <a:pt x="1837667" y="8890"/>
                  </a:cubicBezTo>
                  <a:cubicBezTo>
                    <a:pt x="2001140" y="8890"/>
                    <a:pt x="4963279" y="6350"/>
                    <a:pt x="5126753" y="5080"/>
                  </a:cubicBezTo>
                  <a:cubicBezTo>
                    <a:pt x="5283687" y="3810"/>
                    <a:pt x="5440622" y="2540"/>
                    <a:pt x="5604095" y="2540"/>
                  </a:cubicBezTo>
                  <a:cubicBezTo>
                    <a:pt x="5872192" y="1270"/>
                    <a:pt x="6133749" y="0"/>
                    <a:pt x="6401845" y="0"/>
                  </a:cubicBezTo>
                  <a:cubicBezTo>
                    <a:pt x="6513007" y="0"/>
                    <a:pt x="6630709" y="2540"/>
                    <a:pt x="6741870" y="2540"/>
                  </a:cubicBezTo>
                  <a:cubicBezTo>
                    <a:pt x="7049200" y="3810"/>
                    <a:pt x="7363069" y="5080"/>
                    <a:pt x="7670399" y="7620"/>
                  </a:cubicBezTo>
                  <a:cubicBezTo>
                    <a:pt x="7833873" y="8890"/>
                    <a:pt x="7997346" y="12700"/>
                    <a:pt x="8160820" y="16510"/>
                  </a:cubicBezTo>
                  <a:cubicBezTo>
                    <a:pt x="8200053" y="16510"/>
                    <a:pt x="8239287" y="16510"/>
                    <a:pt x="8271982" y="16510"/>
                  </a:cubicBezTo>
                  <a:cubicBezTo>
                    <a:pt x="8304961" y="17780"/>
                    <a:pt x="8313851" y="20320"/>
                    <a:pt x="8324011" y="21590"/>
                  </a:cubicBezTo>
                  <a:close/>
                  <a:moveTo>
                    <a:pt x="8334171" y="4122154"/>
                  </a:moveTo>
                  <a:cubicBezTo>
                    <a:pt x="8335441" y="4105644"/>
                    <a:pt x="8336711" y="4092944"/>
                    <a:pt x="8336711" y="4080244"/>
                  </a:cubicBezTo>
                  <a:cubicBezTo>
                    <a:pt x="8335441" y="3900855"/>
                    <a:pt x="8334171" y="3730605"/>
                    <a:pt x="8334171" y="3547506"/>
                  </a:cubicBezTo>
                  <a:cubicBezTo>
                    <a:pt x="8334171" y="3463987"/>
                    <a:pt x="8336711" y="3380469"/>
                    <a:pt x="8335441" y="3296950"/>
                  </a:cubicBezTo>
                  <a:cubicBezTo>
                    <a:pt x="8335441" y="3219856"/>
                    <a:pt x="8334171" y="3139549"/>
                    <a:pt x="8332901" y="3062455"/>
                  </a:cubicBezTo>
                  <a:cubicBezTo>
                    <a:pt x="8327821" y="2943601"/>
                    <a:pt x="8316391" y="483009"/>
                    <a:pt x="8316391" y="364155"/>
                  </a:cubicBezTo>
                  <a:cubicBezTo>
                    <a:pt x="8313851" y="264575"/>
                    <a:pt x="8311311" y="161783"/>
                    <a:pt x="8308771" y="63500"/>
                  </a:cubicBezTo>
                  <a:cubicBezTo>
                    <a:pt x="8307501" y="44450"/>
                    <a:pt x="8306231" y="43180"/>
                    <a:pt x="8252365" y="41910"/>
                  </a:cubicBezTo>
                  <a:cubicBezTo>
                    <a:pt x="8232748" y="41910"/>
                    <a:pt x="8219671" y="41910"/>
                    <a:pt x="8200054" y="40640"/>
                  </a:cubicBezTo>
                  <a:cubicBezTo>
                    <a:pt x="8036580" y="36830"/>
                    <a:pt x="7866568" y="31750"/>
                    <a:pt x="7703094" y="30480"/>
                  </a:cubicBezTo>
                  <a:cubicBezTo>
                    <a:pt x="7304219" y="26670"/>
                    <a:pt x="6898805" y="25400"/>
                    <a:pt x="6499930" y="22860"/>
                  </a:cubicBezTo>
                  <a:cubicBezTo>
                    <a:pt x="6441079" y="22860"/>
                    <a:pt x="6375690" y="22860"/>
                    <a:pt x="6316840" y="22860"/>
                  </a:cubicBezTo>
                  <a:cubicBezTo>
                    <a:pt x="6218755" y="22860"/>
                    <a:pt x="6120672" y="22860"/>
                    <a:pt x="6029126" y="22860"/>
                  </a:cubicBezTo>
                  <a:cubicBezTo>
                    <a:pt x="5819880" y="22860"/>
                    <a:pt x="5610634" y="22860"/>
                    <a:pt x="5407927" y="24130"/>
                  </a:cubicBezTo>
                  <a:cubicBezTo>
                    <a:pt x="5231375" y="25400"/>
                    <a:pt x="2256159" y="29210"/>
                    <a:pt x="2079608" y="29210"/>
                  </a:cubicBezTo>
                  <a:cubicBezTo>
                    <a:pt x="1791895" y="29210"/>
                    <a:pt x="1504181" y="26670"/>
                    <a:pt x="1216468" y="33020"/>
                  </a:cubicBezTo>
                  <a:cubicBezTo>
                    <a:pt x="1066072" y="36830"/>
                    <a:pt x="922216" y="36830"/>
                    <a:pt x="778359" y="38100"/>
                  </a:cubicBezTo>
                  <a:cubicBezTo>
                    <a:pt x="529879" y="41910"/>
                    <a:pt x="281400" y="45720"/>
                    <a:pt x="49530" y="50800"/>
                  </a:cubicBezTo>
                  <a:cubicBezTo>
                    <a:pt x="36830" y="50800"/>
                    <a:pt x="34290" y="53340"/>
                    <a:pt x="33020" y="75052"/>
                  </a:cubicBezTo>
                  <a:cubicBezTo>
                    <a:pt x="31750" y="132873"/>
                    <a:pt x="31750" y="190693"/>
                    <a:pt x="30480" y="248514"/>
                  </a:cubicBezTo>
                  <a:cubicBezTo>
                    <a:pt x="29210" y="344882"/>
                    <a:pt x="26670" y="438038"/>
                    <a:pt x="25400" y="534405"/>
                  </a:cubicBezTo>
                  <a:cubicBezTo>
                    <a:pt x="20320" y="637198"/>
                    <a:pt x="26670" y="3149186"/>
                    <a:pt x="29210" y="3251978"/>
                  </a:cubicBezTo>
                  <a:cubicBezTo>
                    <a:pt x="29210" y="3361195"/>
                    <a:pt x="29210" y="3473624"/>
                    <a:pt x="30480" y="3582841"/>
                  </a:cubicBezTo>
                  <a:cubicBezTo>
                    <a:pt x="30480" y="3663148"/>
                    <a:pt x="33020" y="3743454"/>
                    <a:pt x="33020" y="3823761"/>
                  </a:cubicBezTo>
                  <a:cubicBezTo>
                    <a:pt x="33020" y="3910492"/>
                    <a:pt x="33020" y="3997223"/>
                    <a:pt x="31750" y="4080244"/>
                  </a:cubicBezTo>
                  <a:cubicBezTo>
                    <a:pt x="31750" y="4084054"/>
                    <a:pt x="31750" y="4086594"/>
                    <a:pt x="31750" y="4090404"/>
                  </a:cubicBezTo>
                  <a:cubicBezTo>
                    <a:pt x="31750" y="4100564"/>
                    <a:pt x="35560" y="4104374"/>
                    <a:pt x="44450" y="4104374"/>
                  </a:cubicBezTo>
                  <a:cubicBezTo>
                    <a:pt x="91771" y="4104374"/>
                    <a:pt x="183316" y="4105644"/>
                    <a:pt x="268322" y="4105644"/>
                  </a:cubicBezTo>
                  <a:cubicBezTo>
                    <a:pt x="392562" y="4105644"/>
                    <a:pt x="523341" y="4103104"/>
                    <a:pt x="647580" y="4105644"/>
                  </a:cubicBezTo>
                  <a:cubicBezTo>
                    <a:pt x="850287" y="4109454"/>
                    <a:pt x="1052995" y="4111994"/>
                    <a:pt x="1255702" y="4110724"/>
                  </a:cubicBezTo>
                  <a:cubicBezTo>
                    <a:pt x="1386480" y="4109454"/>
                    <a:pt x="1510720" y="4111994"/>
                    <a:pt x="1641499" y="4111994"/>
                  </a:cubicBezTo>
                  <a:cubicBezTo>
                    <a:pt x="1831128" y="4111994"/>
                    <a:pt x="2020757" y="4110724"/>
                    <a:pt x="2210387" y="4111994"/>
                  </a:cubicBezTo>
                  <a:cubicBezTo>
                    <a:pt x="2491561" y="4113264"/>
                    <a:pt x="5577940" y="4103104"/>
                    <a:pt x="5865653" y="4105644"/>
                  </a:cubicBezTo>
                  <a:cubicBezTo>
                    <a:pt x="5989893" y="4106914"/>
                    <a:pt x="6114132" y="4108184"/>
                    <a:pt x="6231833" y="4108184"/>
                  </a:cubicBezTo>
                  <a:cubicBezTo>
                    <a:pt x="6447618" y="4110724"/>
                    <a:pt x="6656864" y="4106914"/>
                    <a:pt x="6872649" y="4110724"/>
                  </a:cubicBezTo>
                  <a:cubicBezTo>
                    <a:pt x="7049201" y="4113264"/>
                    <a:pt x="7225752" y="4113264"/>
                    <a:pt x="7402303" y="4115804"/>
                  </a:cubicBezTo>
                  <a:cubicBezTo>
                    <a:pt x="7663861" y="4119614"/>
                    <a:pt x="7925418" y="4122154"/>
                    <a:pt x="8186976" y="4123424"/>
                  </a:cubicBezTo>
                  <a:cubicBezTo>
                    <a:pt x="8285060" y="4123424"/>
                    <a:pt x="8313851" y="4122154"/>
                    <a:pt x="8334171" y="4122154"/>
                  </a:cubicBezTo>
                  <a:close/>
                </a:path>
              </a:pathLst>
            </a:custGeom>
            <a:solidFill>
              <a:srgbClr val="D4B2A4"/>
            </a:solidFill>
          </p:spPr>
        </p:sp>
      </p:grpSp>
      <p:pic>
        <p:nvPicPr>
          <p:cNvPr id="7" name="Picture 7"/>
          <p:cNvPicPr>
            <a:picLocks noChangeAspect="1"/>
          </p:cNvPicPr>
          <p:nvPr/>
        </p:nvPicPr>
        <p:blipFill>
          <a:blip r:embed="rId6"/>
          <a:srcRect/>
          <a:stretch>
            <a:fillRect/>
          </a:stretch>
        </p:blipFill>
        <p:spPr>
          <a:xfrm>
            <a:off x="8284022" y="387519"/>
            <a:ext cx="2214976" cy="2517019"/>
          </a:xfrm>
          <a:prstGeom prst="rect">
            <a:avLst/>
          </a:prstGeom>
        </p:spPr>
      </p:pic>
      <p:sp>
        <p:nvSpPr>
          <p:cNvPr id="8" name="TextBox 8"/>
          <p:cNvSpPr txBox="1"/>
          <p:nvPr/>
        </p:nvSpPr>
        <p:spPr>
          <a:xfrm>
            <a:off x="2965001" y="3613673"/>
            <a:ext cx="12853018" cy="3323987"/>
          </a:xfrm>
          <a:prstGeom prst="rect">
            <a:avLst/>
          </a:prstGeom>
        </p:spPr>
        <p:txBody>
          <a:bodyPr wrap="square" lIns="0" tIns="0" rIns="0" bIns="0" rtlCol="0" anchor="t">
            <a:spAutoFit/>
          </a:bodyPr>
          <a:lstStyle/>
          <a:p>
            <a:pPr algn="ctr">
              <a:lnSpc>
                <a:spcPct val="150000"/>
              </a:lnSpc>
            </a:pPr>
            <a:r>
              <a:rPr lang="vi-VN" sz="7200" b="1" dirty="0">
                <a:solidFill>
                  <a:srgbClr val="2B2B2B"/>
                </a:solidFill>
                <a:cs typeface="Arial" panose="020B0604020202020204" pitchFamily="34" charset="0"/>
              </a:rPr>
              <a:t>CẢM ƠN CÁC EM ĐÃ LẮNG NGHE, HẸN GẶP LẠI!</a:t>
            </a:r>
            <a:endParaRPr lang="en-US" sz="7200" b="1" dirty="0">
              <a:solidFill>
                <a:srgbClr val="2B2B2B"/>
              </a:solidFill>
              <a:latin typeface="Arial" panose="020B0604020202020204" pitchFamily="34" charset="0"/>
              <a:cs typeface="Arial" panose="020B0604020202020204" pitchFamily="34" charset="0"/>
            </a:endParaRPr>
          </a:p>
        </p:txBody>
      </p:sp>
      <p:grpSp>
        <p:nvGrpSpPr>
          <p:cNvPr id="9" name="Group 9"/>
          <p:cNvGrpSpPr/>
          <p:nvPr/>
        </p:nvGrpSpPr>
        <p:grpSpPr>
          <a:xfrm>
            <a:off x="14249400" y="1424358"/>
            <a:ext cx="2500186" cy="2359550"/>
            <a:chOff x="0" y="0"/>
            <a:chExt cx="1984611" cy="1872977"/>
          </a:xfrm>
        </p:grpSpPr>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84611" cy="1872977"/>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84611" cy="1872977"/>
            </a:xfrm>
            <a:prstGeom prst="rect">
              <a:avLst/>
            </a:prstGeom>
          </p:spPr>
        </p:pic>
      </p:grpSp>
      <p:grpSp>
        <p:nvGrpSpPr>
          <p:cNvPr id="12" name="Group 12"/>
          <p:cNvGrpSpPr/>
          <p:nvPr/>
        </p:nvGrpSpPr>
        <p:grpSpPr>
          <a:xfrm>
            <a:off x="1634847" y="6152275"/>
            <a:ext cx="2603344" cy="2315213"/>
            <a:chOff x="0" y="0"/>
            <a:chExt cx="1984611" cy="1872977"/>
          </a:xfrm>
        </p:grpSpPr>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84611" cy="1872977"/>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1984611" cy="1872977"/>
            </a:xfrm>
            <a:prstGeom prst="rect">
              <a:avLst/>
            </a:prstGeom>
          </p:spPr>
        </p:pic>
      </p:grpSp>
      <p:pic>
        <p:nvPicPr>
          <p:cNvPr id="15" name="Picture 15"/>
          <p:cNvPicPr>
            <a:picLocks noChangeAspect="1"/>
          </p:cNvPicPr>
          <p:nvPr/>
        </p:nvPicPr>
        <p:blipFill>
          <a:blip r:embed="rId9"/>
          <a:srcRect/>
          <a:stretch>
            <a:fillRect/>
          </a:stretch>
        </p:blipFill>
        <p:spPr>
          <a:xfrm>
            <a:off x="-739741" y="-937176"/>
            <a:ext cx="3536882" cy="3541309"/>
          </a:xfrm>
          <a:prstGeom prst="rect">
            <a:avLst/>
          </a:prstGeom>
        </p:spPr>
      </p:pic>
      <p:pic>
        <p:nvPicPr>
          <p:cNvPr id="16" name="Picture 16"/>
          <p:cNvPicPr>
            <a:picLocks noChangeAspect="1"/>
          </p:cNvPicPr>
          <p:nvPr/>
        </p:nvPicPr>
        <p:blipFill>
          <a:blip r:embed="rId10"/>
          <a:srcRect/>
          <a:stretch>
            <a:fillRect/>
          </a:stretch>
        </p:blipFill>
        <p:spPr>
          <a:xfrm>
            <a:off x="15273909" y="7200900"/>
            <a:ext cx="3970782" cy="4114800"/>
          </a:xfrm>
          <a:prstGeom prst="rect">
            <a:avLst/>
          </a:prstGeom>
        </p:spPr>
      </p:pic>
    </p:spTree>
    <p:extLst>
      <p:ext uri="{BB962C8B-B14F-4D97-AF65-F5344CB8AC3E}">
        <p14:creationId xmlns:p14="http://schemas.microsoft.com/office/powerpoint/2010/main" val="24267983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028700"/>
            <a:ext cx="15836993" cy="8229600"/>
            <a:chOff x="0" y="0"/>
            <a:chExt cx="3964295" cy="3613755"/>
          </a:xfrm>
        </p:grpSpPr>
        <p:sp>
          <p:nvSpPr>
            <p:cNvPr id="3" name="Freeform 3"/>
            <p:cNvSpPr/>
            <p:nvPr/>
          </p:nvSpPr>
          <p:spPr>
            <a:xfrm>
              <a:off x="10160" y="16510"/>
              <a:ext cx="3941434" cy="3585815"/>
            </a:xfrm>
            <a:custGeom>
              <a:avLst/>
              <a:gdLst/>
              <a:ahLst/>
              <a:cxnLst/>
              <a:rect l="l" t="t" r="r" b="b"/>
              <a:pathLst>
                <a:path w="3941434" h="3585815">
                  <a:moveTo>
                    <a:pt x="3941434" y="3585815"/>
                  </a:moveTo>
                  <a:lnTo>
                    <a:pt x="0" y="3578195"/>
                  </a:lnTo>
                  <a:lnTo>
                    <a:pt x="0" y="1256881"/>
                  </a:lnTo>
                  <a:lnTo>
                    <a:pt x="17780" y="19050"/>
                  </a:lnTo>
                  <a:lnTo>
                    <a:pt x="1963372" y="0"/>
                  </a:lnTo>
                  <a:lnTo>
                    <a:pt x="3922384" y="5080"/>
                  </a:lnTo>
                  <a:close/>
                </a:path>
              </a:pathLst>
            </a:custGeom>
            <a:solidFill>
              <a:srgbClr val="FFFFFF"/>
            </a:solidFill>
          </p:spPr>
        </p:sp>
        <p:sp>
          <p:nvSpPr>
            <p:cNvPr id="4" name="Freeform 4"/>
            <p:cNvSpPr/>
            <p:nvPr/>
          </p:nvSpPr>
          <p:spPr>
            <a:xfrm>
              <a:off x="-3810" y="0"/>
              <a:ext cx="3970645" cy="3612485"/>
            </a:xfrm>
            <a:custGeom>
              <a:avLst/>
              <a:gdLst/>
              <a:ahLst/>
              <a:cxnLst/>
              <a:rect l="l" t="t" r="r" b="b"/>
              <a:pathLst>
                <a:path w="3970645" h="3612485">
                  <a:moveTo>
                    <a:pt x="3936354" y="21590"/>
                  </a:moveTo>
                  <a:cubicBezTo>
                    <a:pt x="3937625" y="34290"/>
                    <a:pt x="3937625" y="44450"/>
                    <a:pt x="3938895" y="54610"/>
                  </a:cubicBezTo>
                  <a:cubicBezTo>
                    <a:pt x="3941434" y="118287"/>
                    <a:pt x="3942704" y="196410"/>
                    <a:pt x="3945245" y="271743"/>
                  </a:cubicBezTo>
                  <a:cubicBezTo>
                    <a:pt x="3945245" y="380557"/>
                    <a:pt x="3957945" y="2526149"/>
                    <a:pt x="3964295" y="2634963"/>
                  </a:cubicBezTo>
                  <a:cubicBezTo>
                    <a:pt x="3970645" y="2799580"/>
                    <a:pt x="3966834" y="2966986"/>
                    <a:pt x="3966834" y="3131602"/>
                  </a:cubicBezTo>
                  <a:cubicBezTo>
                    <a:pt x="3966834" y="3276688"/>
                    <a:pt x="3968104" y="3410613"/>
                    <a:pt x="3969375" y="3551525"/>
                  </a:cubicBezTo>
                  <a:cubicBezTo>
                    <a:pt x="3969375" y="3573115"/>
                    <a:pt x="3969375" y="3587085"/>
                    <a:pt x="3969375" y="3611215"/>
                  </a:cubicBezTo>
                  <a:cubicBezTo>
                    <a:pt x="3946515" y="3611215"/>
                    <a:pt x="3926195" y="3612485"/>
                    <a:pt x="3898557" y="3611215"/>
                  </a:cubicBezTo>
                  <a:cubicBezTo>
                    <a:pt x="3699705" y="3606135"/>
                    <a:pt x="3497794" y="3612485"/>
                    <a:pt x="3298942" y="3607405"/>
                  </a:cubicBezTo>
                  <a:cubicBezTo>
                    <a:pt x="3179631" y="3603595"/>
                    <a:pt x="3063379" y="3606135"/>
                    <a:pt x="2944068" y="3603595"/>
                  </a:cubicBezTo>
                  <a:cubicBezTo>
                    <a:pt x="2889001" y="3602325"/>
                    <a:pt x="2833934" y="3601055"/>
                    <a:pt x="2778868" y="3599785"/>
                  </a:cubicBezTo>
                  <a:cubicBezTo>
                    <a:pt x="2745216" y="3599785"/>
                    <a:pt x="2714623" y="3601055"/>
                    <a:pt x="2680971" y="3601055"/>
                  </a:cubicBezTo>
                  <a:cubicBezTo>
                    <a:pt x="2595312" y="3599785"/>
                    <a:pt x="2359749" y="3601055"/>
                    <a:pt x="2274090" y="3599785"/>
                  </a:cubicBezTo>
                  <a:cubicBezTo>
                    <a:pt x="2212905" y="3598515"/>
                    <a:pt x="989201" y="3607405"/>
                    <a:pt x="928016" y="3606135"/>
                  </a:cubicBezTo>
                  <a:cubicBezTo>
                    <a:pt x="912719" y="3606135"/>
                    <a:pt x="894364" y="3607405"/>
                    <a:pt x="879067" y="3607405"/>
                  </a:cubicBezTo>
                  <a:cubicBezTo>
                    <a:pt x="842356" y="3607405"/>
                    <a:pt x="808704" y="3608675"/>
                    <a:pt x="771993" y="3608675"/>
                  </a:cubicBezTo>
                  <a:cubicBezTo>
                    <a:pt x="680216" y="3608675"/>
                    <a:pt x="591497" y="3607405"/>
                    <a:pt x="499719" y="3606135"/>
                  </a:cubicBezTo>
                  <a:cubicBezTo>
                    <a:pt x="444653" y="3604865"/>
                    <a:pt x="389586" y="3603595"/>
                    <a:pt x="337578" y="3602325"/>
                  </a:cubicBezTo>
                  <a:cubicBezTo>
                    <a:pt x="239682" y="3601055"/>
                    <a:pt x="141786" y="3599785"/>
                    <a:pt x="48260" y="3599785"/>
                  </a:cubicBezTo>
                  <a:cubicBezTo>
                    <a:pt x="38100" y="3599785"/>
                    <a:pt x="29210" y="3599785"/>
                    <a:pt x="19050" y="3598515"/>
                  </a:cubicBezTo>
                  <a:cubicBezTo>
                    <a:pt x="10160" y="3597245"/>
                    <a:pt x="5080" y="3590895"/>
                    <a:pt x="7620" y="3582005"/>
                  </a:cubicBezTo>
                  <a:cubicBezTo>
                    <a:pt x="16510" y="3550118"/>
                    <a:pt x="12700" y="3480365"/>
                    <a:pt x="11430" y="3407823"/>
                  </a:cubicBezTo>
                  <a:cubicBezTo>
                    <a:pt x="10160" y="3259947"/>
                    <a:pt x="6350" y="3114862"/>
                    <a:pt x="7620" y="2966986"/>
                  </a:cubicBezTo>
                  <a:cubicBezTo>
                    <a:pt x="5080" y="2782839"/>
                    <a:pt x="0" y="503322"/>
                    <a:pt x="7620" y="316384"/>
                  </a:cubicBezTo>
                  <a:cubicBezTo>
                    <a:pt x="8890" y="280113"/>
                    <a:pt x="7620" y="241052"/>
                    <a:pt x="8890" y="204780"/>
                  </a:cubicBezTo>
                  <a:cubicBezTo>
                    <a:pt x="10160" y="146188"/>
                    <a:pt x="12700" y="82016"/>
                    <a:pt x="13970" y="44450"/>
                  </a:cubicBezTo>
                  <a:cubicBezTo>
                    <a:pt x="13970" y="41910"/>
                    <a:pt x="15240" y="39370"/>
                    <a:pt x="16510" y="38100"/>
                  </a:cubicBezTo>
                  <a:cubicBezTo>
                    <a:pt x="38100" y="35560"/>
                    <a:pt x="65304" y="30480"/>
                    <a:pt x="114253" y="29210"/>
                  </a:cubicBezTo>
                  <a:cubicBezTo>
                    <a:pt x="196853" y="25400"/>
                    <a:pt x="279453" y="22860"/>
                    <a:pt x="365112" y="20320"/>
                  </a:cubicBezTo>
                  <a:cubicBezTo>
                    <a:pt x="423238" y="17780"/>
                    <a:pt x="481364" y="16510"/>
                    <a:pt x="536430" y="13970"/>
                  </a:cubicBezTo>
                  <a:cubicBezTo>
                    <a:pt x="591497" y="11430"/>
                    <a:pt x="649623" y="8890"/>
                    <a:pt x="704690" y="8890"/>
                  </a:cubicBezTo>
                  <a:cubicBezTo>
                    <a:pt x="765875" y="7620"/>
                    <a:pt x="827060" y="10160"/>
                    <a:pt x="888245" y="8890"/>
                  </a:cubicBezTo>
                  <a:cubicBezTo>
                    <a:pt x="964727" y="8890"/>
                    <a:pt x="2350571" y="6350"/>
                    <a:pt x="2427053" y="5080"/>
                  </a:cubicBezTo>
                  <a:cubicBezTo>
                    <a:pt x="2500475" y="3810"/>
                    <a:pt x="2573897" y="2540"/>
                    <a:pt x="2650379" y="2540"/>
                  </a:cubicBezTo>
                  <a:cubicBezTo>
                    <a:pt x="2775808" y="1270"/>
                    <a:pt x="2898179" y="0"/>
                    <a:pt x="3023608" y="0"/>
                  </a:cubicBezTo>
                  <a:cubicBezTo>
                    <a:pt x="3075616" y="0"/>
                    <a:pt x="3130683" y="2540"/>
                    <a:pt x="3182690" y="2540"/>
                  </a:cubicBezTo>
                  <a:cubicBezTo>
                    <a:pt x="3326475" y="3810"/>
                    <a:pt x="3473320" y="5080"/>
                    <a:pt x="3617105" y="7620"/>
                  </a:cubicBezTo>
                  <a:cubicBezTo>
                    <a:pt x="3693586" y="8890"/>
                    <a:pt x="3770068" y="12700"/>
                    <a:pt x="3846549" y="16510"/>
                  </a:cubicBezTo>
                  <a:cubicBezTo>
                    <a:pt x="3864905" y="16510"/>
                    <a:pt x="3883260" y="16510"/>
                    <a:pt x="3898557" y="16510"/>
                  </a:cubicBezTo>
                  <a:cubicBezTo>
                    <a:pt x="3917304" y="17780"/>
                    <a:pt x="3926195" y="20320"/>
                    <a:pt x="3936354" y="21590"/>
                  </a:cubicBezTo>
                  <a:close/>
                  <a:moveTo>
                    <a:pt x="3946515" y="3594705"/>
                  </a:moveTo>
                  <a:cubicBezTo>
                    <a:pt x="3947785" y="3578195"/>
                    <a:pt x="3949054" y="3565495"/>
                    <a:pt x="3949054" y="3552795"/>
                  </a:cubicBezTo>
                  <a:cubicBezTo>
                    <a:pt x="3947785" y="3396662"/>
                    <a:pt x="3946515" y="3248787"/>
                    <a:pt x="3946515" y="3089751"/>
                  </a:cubicBezTo>
                  <a:cubicBezTo>
                    <a:pt x="3946515" y="3017208"/>
                    <a:pt x="3949054" y="2944665"/>
                    <a:pt x="3947785" y="2872122"/>
                  </a:cubicBezTo>
                  <a:cubicBezTo>
                    <a:pt x="3947785" y="2805160"/>
                    <a:pt x="3946515" y="2735407"/>
                    <a:pt x="3945245" y="2668445"/>
                  </a:cubicBezTo>
                  <a:cubicBezTo>
                    <a:pt x="3940165" y="2565211"/>
                    <a:pt x="3928735" y="427989"/>
                    <a:pt x="3928735" y="324755"/>
                  </a:cubicBezTo>
                  <a:cubicBezTo>
                    <a:pt x="3926195" y="238262"/>
                    <a:pt x="3923654" y="148978"/>
                    <a:pt x="3921115" y="63500"/>
                  </a:cubicBezTo>
                  <a:cubicBezTo>
                    <a:pt x="3919845" y="44450"/>
                    <a:pt x="3918575" y="43180"/>
                    <a:pt x="3889379" y="41910"/>
                  </a:cubicBezTo>
                  <a:cubicBezTo>
                    <a:pt x="3880201" y="41910"/>
                    <a:pt x="3874083" y="41910"/>
                    <a:pt x="3864905" y="40640"/>
                  </a:cubicBezTo>
                  <a:cubicBezTo>
                    <a:pt x="3788424" y="36830"/>
                    <a:pt x="3708883" y="31750"/>
                    <a:pt x="3632401" y="30480"/>
                  </a:cubicBezTo>
                  <a:cubicBezTo>
                    <a:pt x="3445786" y="26670"/>
                    <a:pt x="3256112" y="25400"/>
                    <a:pt x="3069497" y="22860"/>
                  </a:cubicBezTo>
                  <a:cubicBezTo>
                    <a:pt x="3041964" y="22860"/>
                    <a:pt x="3011372" y="22860"/>
                    <a:pt x="2983838" y="22860"/>
                  </a:cubicBezTo>
                  <a:cubicBezTo>
                    <a:pt x="2937949" y="22860"/>
                    <a:pt x="2892060" y="22860"/>
                    <a:pt x="2849231" y="22860"/>
                  </a:cubicBezTo>
                  <a:cubicBezTo>
                    <a:pt x="2751334" y="22860"/>
                    <a:pt x="2653438" y="22860"/>
                    <a:pt x="2558601" y="24130"/>
                  </a:cubicBezTo>
                  <a:cubicBezTo>
                    <a:pt x="2476001" y="25400"/>
                    <a:pt x="1084038" y="29210"/>
                    <a:pt x="1001438" y="29210"/>
                  </a:cubicBezTo>
                  <a:cubicBezTo>
                    <a:pt x="866830" y="29210"/>
                    <a:pt x="732223" y="26670"/>
                    <a:pt x="597616" y="33020"/>
                  </a:cubicBezTo>
                  <a:cubicBezTo>
                    <a:pt x="527253" y="36830"/>
                    <a:pt x="459949" y="36830"/>
                    <a:pt x="392645" y="38100"/>
                  </a:cubicBezTo>
                  <a:cubicBezTo>
                    <a:pt x="276393" y="41910"/>
                    <a:pt x="160141" y="45720"/>
                    <a:pt x="49530" y="50800"/>
                  </a:cubicBezTo>
                  <a:cubicBezTo>
                    <a:pt x="36830" y="50800"/>
                    <a:pt x="34290" y="53340"/>
                    <a:pt x="33020" y="73645"/>
                  </a:cubicBezTo>
                  <a:cubicBezTo>
                    <a:pt x="31750" y="123867"/>
                    <a:pt x="31750" y="174089"/>
                    <a:pt x="30480" y="224311"/>
                  </a:cubicBezTo>
                  <a:cubicBezTo>
                    <a:pt x="29210" y="308014"/>
                    <a:pt x="26670" y="388927"/>
                    <a:pt x="25400" y="472631"/>
                  </a:cubicBezTo>
                  <a:cubicBezTo>
                    <a:pt x="20320" y="561914"/>
                    <a:pt x="26670" y="2743777"/>
                    <a:pt x="29210" y="2833061"/>
                  </a:cubicBezTo>
                  <a:cubicBezTo>
                    <a:pt x="29210" y="2927925"/>
                    <a:pt x="29210" y="3025578"/>
                    <a:pt x="30480" y="3120442"/>
                  </a:cubicBezTo>
                  <a:cubicBezTo>
                    <a:pt x="30480" y="3190195"/>
                    <a:pt x="33020" y="3259947"/>
                    <a:pt x="33020" y="3329700"/>
                  </a:cubicBezTo>
                  <a:cubicBezTo>
                    <a:pt x="33020" y="3405033"/>
                    <a:pt x="33020" y="3480366"/>
                    <a:pt x="31750" y="3552795"/>
                  </a:cubicBezTo>
                  <a:cubicBezTo>
                    <a:pt x="31750" y="3556605"/>
                    <a:pt x="31750" y="3559145"/>
                    <a:pt x="31750" y="3562955"/>
                  </a:cubicBezTo>
                  <a:cubicBezTo>
                    <a:pt x="31750" y="3573115"/>
                    <a:pt x="35560" y="3576925"/>
                    <a:pt x="44450" y="3576925"/>
                  </a:cubicBezTo>
                  <a:cubicBezTo>
                    <a:pt x="71423" y="3576925"/>
                    <a:pt x="114253" y="3578195"/>
                    <a:pt x="154023" y="3578195"/>
                  </a:cubicBezTo>
                  <a:cubicBezTo>
                    <a:pt x="212149" y="3578195"/>
                    <a:pt x="273334" y="3575655"/>
                    <a:pt x="331460" y="3578195"/>
                  </a:cubicBezTo>
                  <a:cubicBezTo>
                    <a:pt x="426297" y="3582005"/>
                    <a:pt x="521134" y="3584545"/>
                    <a:pt x="615971" y="3583275"/>
                  </a:cubicBezTo>
                  <a:cubicBezTo>
                    <a:pt x="677156" y="3582005"/>
                    <a:pt x="735282" y="3584545"/>
                    <a:pt x="796467" y="3584545"/>
                  </a:cubicBezTo>
                  <a:cubicBezTo>
                    <a:pt x="885186" y="3584545"/>
                    <a:pt x="973904" y="3583275"/>
                    <a:pt x="1062623" y="3584545"/>
                  </a:cubicBezTo>
                  <a:cubicBezTo>
                    <a:pt x="1194171" y="3585815"/>
                    <a:pt x="2638142" y="3575655"/>
                    <a:pt x="2772749" y="3578195"/>
                  </a:cubicBezTo>
                  <a:cubicBezTo>
                    <a:pt x="2830875" y="3579465"/>
                    <a:pt x="2889001" y="3580735"/>
                    <a:pt x="2944068" y="3580735"/>
                  </a:cubicBezTo>
                  <a:cubicBezTo>
                    <a:pt x="3045023" y="3583275"/>
                    <a:pt x="3142920" y="3579465"/>
                    <a:pt x="3243875" y="3583275"/>
                  </a:cubicBezTo>
                  <a:cubicBezTo>
                    <a:pt x="3326475" y="3585815"/>
                    <a:pt x="3409075" y="3585815"/>
                    <a:pt x="3491675" y="3588355"/>
                  </a:cubicBezTo>
                  <a:cubicBezTo>
                    <a:pt x="3614045" y="3592165"/>
                    <a:pt x="3736416" y="3594705"/>
                    <a:pt x="3858786" y="3595975"/>
                  </a:cubicBezTo>
                  <a:cubicBezTo>
                    <a:pt x="3904675" y="3595975"/>
                    <a:pt x="3926195" y="3594705"/>
                    <a:pt x="3946515" y="3594705"/>
                  </a:cubicBezTo>
                  <a:close/>
                </a:path>
              </a:pathLst>
            </a:custGeom>
            <a:solidFill>
              <a:srgbClr val="D4B2A4"/>
            </a:solidFill>
          </p:spPr>
        </p:sp>
      </p:grpSp>
      <p:pic>
        <p:nvPicPr>
          <p:cNvPr id="5" name="Picture 5"/>
          <p:cNvPicPr>
            <a:picLocks noChangeAspect="1"/>
          </p:cNvPicPr>
          <p:nvPr/>
        </p:nvPicPr>
        <p:blipFill>
          <a:blip r:embed="rId2"/>
          <a:srcRect/>
          <a:stretch>
            <a:fillRect/>
          </a:stretch>
        </p:blipFill>
        <p:spPr>
          <a:xfrm>
            <a:off x="16002000" y="7788975"/>
            <a:ext cx="2286000" cy="246801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7669" flipV="1">
            <a:off x="-500990" y="-2015249"/>
            <a:ext cx="3474776" cy="4461992"/>
          </a:xfrm>
          <a:prstGeom prst="rect">
            <a:avLst/>
          </a:prstGeom>
        </p:spPr>
      </p:pic>
      <p:pic>
        <p:nvPicPr>
          <p:cNvPr id="7" name="Picture 7"/>
          <p:cNvPicPr>
            <a:picLocks noChangeAspect="1"/>
          </p:cNvPicPr>
          <p:nvPr/>
        </p:nvPicPr>
        <p:blipFill>
          <a:blip r:embed="rId5">
            <a:alphaModFix amt="2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49814" flipH="1">
            <a:off x="-1232811" y="-683520"/>
            <a:ext cx="4076549" cy="2848489"/>
          </a:xfrm>
          <a:prstGeom prst="rect">
            <a:avLst/>
          </a:prstGeom>
        </p:spPr>
      </p:pic>
      <p:pic>
        <p:nvPicPr>
          <p:cNvPr id="9" name="Picture 9"/>
          <p:cNvPicPr>
            <a:picLocks noChangeAspect="1"/>
          </p:cNvPicPr>
          <p:nvPr/>
        </p:nvPicPr>
        <p:blipFill>
          <a:blip r:embed="rId7"/>
          <a:srcRect/>
          <a:stretch>
            <a:fillRect/>
          </a:stretch>
        </p:blipFill>
        <p:spPr>
          <a:xfrm rot="2487934">
            <a:off x="482131" y="7564067"/>
            <a:ext cx="2310341" cy="2330734"/>
          </a:xfrm>
          <a:prstGeom prst="rect">
            <a:avLst/>
          </a:prstGeom>
        </p:spPr>
      </p:pic>
      <p:sp>
        <p:nvSpPr>
          <p:cNvPr id="11" name="TextBox 10"/>
          <p:cNvSpPr txBox="1"/>
          <p:nvPr/>
        </p:nvSpPr>
        <p:spPr>
          <a:xfrm>
            <a:off x="6582826" y="1479424"/>
            <a:ext cx="4947188" cy="1077218"/>
          </a:xfrm>
          <a:prstGeom prst="rect">
            <a:avLst/>
          </a:prstGeom>
          <a:noFill/>
        </p:spPr>
        <p:txBody>
          <a:bodyPr wrap="none" rtlCol="0">
            <a:spAutoFit/>
          </a:bodyPr>
          <a:lstStyle/>
          <a:p>
            <a:r>
              <a:rPr lang="vi-VN" sz="6400" b="1" dirty="0">
                <a:solidFill>
                  <a:srgbClr val="FF0000"/>
                </a:solidFill>
              </a:rPr>
              <a:t>KHỞI ĐỘNG</a:t>
            </a:r>
            <a:endParaRPr lang="en-US" sz="6400" b="1" dirty="0">
              <a:solidFill>
                <a:srgbClr val="FF0000"/>
              </a:solidFill>
            </a:endParaRPr>
          </a:p>
        </p:txBody>
      </p:sp>
      <p:pic>
        <p:nvPicPr>
          <p:cNvPr id="13" name="Picture 7"/>
          <p:cNvPicPr>
            <a:picLocks noChangeAspect="1"/>
          </p:cNvPicPr>
          <p:nvPr/>
        </p:nvPicPr>
        <p:blipFill>
          <a:blip r:embed="rId8"/>
          <a:srcRect/>
          <a:stretch>
            <a:fillRect/>
          </a:stretch>
        </p:blipFill>
        <p:spPr>
          <a:xfrm rot="-1506003">
            <a:off x="5717226" y="1404969"/>
            <a:ext cx="764240" cy="1010565"/>
          </a:xfrm>
          <a:prstGeom prst="rect">
            <a:avLst/>
          </a:prstGeom>
        </p:spPr>
      </p:pic>
      <p:pic>
        <p:nvPicPr>
          <p:cNvPr id="14" name="Picture 7"/>
          <p:cNvPicPr>
            <a:picLocks noChangeAspect="1"/>
          </p:cNvPicPr>
          <p:nvPr/>
        </p:nvPicPr>
        <p:blipFill>
          <a:blip r:embed="rId8"/>
          <a:srcRect/>
          <a:stretch>
            <a:fillRect/>
          </a:stretch>
        </p:blipFill>
        <p:spPr>
          <a:xfrm rot="-1506003">
            <a:off x="11637519" y="1322662"/>
            <a:ext cx="840762" cy="1111751"/>
          </a:xfrm>
          <a:prstGeom prst="rect">
            <a:avLst/>
          </a:prstGeom>
        </p:spPr>
      </p:pic>
      <p:sp>
        <p:nvSpPr>
          <p:cNvPr id="8" name="Rectangle 7"/>
          <p:cNvSpPr/>
          <p:nvPr/>
        </p:nvSpPr>
        <p:spPr>
          <a:xfrm>
            <a:off x="2345130" y="2614162"/>
            <a:ext cx="13422580" cy="3208571"/>
          </a:xfrm>
          <a:prstGeom prst="rect">
            <a:avLst/>
          </a:prstGeom>
        </p:spPr>
        <p:txBody>
          <a:bodyPr wrap="square">
            <a:spAutoFit/>
          </a:bodyPr>
          <a:lstStyle/>
          <a:p>
            <a:pPr algn="just">
              <a:lnSpc>
                <a:spcPct val="150000"/>
              </a:lnSpc>
            </a:pPr>
            <a:r>
              <a:rPr lang="vi-VN" sz="4500" dirty="0">
                <a:solidFill>
                  <a:srgbClr val="000000"/>
                </a:solidFill>
                <a:ea typeface="Times New Roman" panose="02020603050405020304" pitchFamily="18" charset="0"/>
              </a:rPr>
              <a:t>	Tác giả dùng từ “đi” để chỉ việc Bác Hồ đã mất, cách dùng từ ấy nhằm nói tránh đi đau thương, là sự mất mát lớn lao với toàn thể dân tộc.</a:t>
            </a:r>
            <a:endParaRPr lang="en-US" sz="4500" dirty="0"/>
          </a:p>
        </p:txBody>
      </p:sp>
    </p:spTree>
    <p:extLst>
      <p:ext uri="{BB962C8B-B14F-4D97-AF65-F5344CB8AC3E}">
        <p14:creationId xmlns:p14="http://schemas.microsoft.com/office/powerpoint/2010/main" val="2250751142"/>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501583">
            <a:off x="-2113352" y="-170923"/>
            <a:ext cx="15512878" cy="15512878"/>
          </a:xfrm>
          <a:prstGeom prst="rect">
            <a:avLst/>
          </a:prstGeom>
        </p:spPr>
      </p:pic>
      <p:pic>
        <p:nvPicPr>
          <p:cNvPr id="3" name="Picture 3"/>
          <p:cNvPicPr>
            <a:picLocks noChangeAspect="1"/>
          </p:cNvPicPr>
          <p:nvPr/>
        </p:nvPicPr>
        <p:blipFill>
          <a:blip r:embed="rId4"/>
          <a:srcRect/>
          <a:stretch>
            <a:fillRect/>
          </a:stretch>
        </p:blipFill>
        <p:spPr>
          <a:xfrm rot="243309">
            <a:off x="284828" y="1884515"/>
            <a:ext cx="5023258" cy="607040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835432">
            <a:off x="15785836" y="-867428"/>
            <a:ext cx="3412865" cy="3301171"/>
          </a:xfrm>
          <a:prstGeom prst="rect">
            <a:avLst/>
          </a:prstGeom>
        </p:spPr>
      </p:pic>
      <p:pic>
        <p:nvPicPr>
          <p:cNvPr id="5" name="Picture 5"/>
          <p:cNvPicPr>
            <a:picLocks noChangeAspect="1"/>
          </p:cNvPicPr>
          <p:nvPr/>
        </p:nvPicPr>
        <p:blipFill>
          <a:blip r:embed="rId7"/>
          <a:srcRect/>
          <a:stretch>
            <a:fillRect/>
          </a:stretch>
        </p:blipFill>
        <p:spPr>
          <a:xfrm>
            <a:off x="16291546" y="7246028"/>
            <a:ext cx="3106995" cy="3040972"/>
          </a:xfrm>
          <a:prstGeom prst="rect">
            <a:avLst/>
          </a:prstGeom>
        </p:spPr>
      </p:pic>
      <p:sp>
        <p:nvSpPr>
          <p:cNvPr id="6" name="TextBox 6"/>
          <p:cNvSpPr txBox="1"/>
          <p:nvPr/>
        </p:nvSpPr>
        <p:spPr>
          <a:xfrm>
            <a:off x="5457252" y="4528386"/>
            <a:ext cx="12358642" cy="1859483"/>
          </a:xfrm>
          <a:prstGeom prst="rect">
            <a:avLst/>
          </a:prstGeom>
        </p:spPr>
        <p:txBody>
          <a:bodyPr wrap="square" lIns="0" tIns="0" rIns="0" bIns="0" rtlCol="0" anchor="t">
            <a:spAutoFit/>
          </a:bodyPr>
          <a:lstStyle/>
          <a:p>
            <a:pPr algn="ctr">
              <a:lnSpc>
                <a:spcPts val="14489"/>
              </a:lnSpc>
            </a:pPr>
            <a:r>
              <a:rPr lang="vi-VN" sz="11000" b="1" dirty="0">
                <a:solidFill>
                  <a:srgbClr val="2B2B2B"/>
                </a:solidFill>
                <a:latin typeface="Arial" panose="020B0604020202020204" pitchFamily="34" charset="0"/>
                <a:cs typeface="Arial" panose="020B0604020202020204" pitchFamily="34" charset="0"/>
              </a:rPr>
              <a:t>BIỆN PHÁP TU TỪ</a:t>
            </a:r>
            <a:endParaRPr lang="en-US" sz="11000" b="1" dirty="0">
              <a:solidFill>
                <a:srgbClr val="2B2B2B"/>
              </a:solidFill>
              <a:latin typeface="Arial" panose="020B0604020202020204" pitchFamily="34" charset="0"/>
              <a:cs typeface="Arial" panose="020B0604020202020204" pitchFamily="34" charset="0"/>
            </a:endParaRPr>
          </a:p>
        </p:txBody>
      </p:sp>
      <p:sp>
        <p:nvSpPr>
          <p:cNvPr id="7" name="TextBox 7"/>
          <p:cNvSpPr txBox="1"/>
          <p:nvPr/>
        </p:nvSpPr>
        <p:spPr>
          <a:xfrm>
            <a:off x="9073485" y="2656980"/>
            <a:ext cx="4807920" cy="1323439"/>
          </a:xfrm>
          <a:prstGeom prst="rect">
            <a:avLst/>
          </a:prstGeom>
        </p:spPr>
        <p:txBody>
          <a:bodyPr wrap="square" lIns="0" tIns="0" rIns="0" bIns="0" rtlCol="0" anchor="t">
            <a:spAutoFit/>
          </a:bodyPr>
          <a:lstStyle/>
          <a:p>
            <a:pPr algn="ctr"/>
            <a:r>
              <a:rPr lang="vi-VN" sz="8600" b="1" spc="361" dirty="0">
                <a:solidFill>
                  <a:srgbClr val="FF0000"/>
                </a:solidFill>
                <a:latin typeface="Arial" panose="020B0604020202020204" pitchFamily="34" charset="0"/>
                <a:cs typeface="Arial" panose="020B0604020202020204" pitchFamily="34" charset="0"/>
              </a:rPr>
              <a:t>Tiết 15:</a:t>
            </a:r>
            <a:endParaRPr lang="en-US" sz="8600" b="1" spc="361" dirty="0">
              <a:solidFill>
                <a:srgbClr val="FF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8"/>
          <a:srcRect/>
          <a:stretch>
            <a:fillRect/>
          </a:stretch>
        </p:blipFill>
        <p:spPr>
          <a:xfrm rot="2487934">
            <a:off x="7525185" y="-542938"/>
            <a:ext cx="2411890" cy="2433180"/>
          </a:xfrm>
          <a:prstGeom prst="rect">
            <a:avLst/>
          </a:prstGeom>
        </p:spPr>
      </p:pic>
      <p:pic>
        <p:nvPicPr>
          <p:cNvPr id="11" name="Picture 16"/>
          <p:cNvPicPr>
            <a:picLocks noChangeAspect="1"/>
          </p:cNvPicPr>
          <p:nvPr/>
        </p:nvPicPr>
        <p:blipFill>
          <a:blip r:embed="rId9"/>
          <a:srcRect/>
          <a:stretch>
            <a:fillRect/>
          </a:stretch>
        </p:blipFill>
        <p:spPr>
          <a:xfrm>
            <a:off x="10440399" y="7984439"/>
            <a:ext cx="2074092" cy="2113725"/>
          </a:xfrm>
          <a:prstGeom prst="rect">
            <a:avLst/>
          </a:prstGeom>
        </p:spPr>
      </p:pic>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181501">
            <a:off x="13181621" y="-2038789"/>
            <a:ext cx="20253749" cy="20934107"/>
          </a:xfrm>
          <a:prstGeom prst="rect">
            <a:avLst/>
          </a:prstGeom>
        </p:spPr>
      </p:pic>
      <p:grpSp>
        <p:nvGrpSpPr>
          <p:cNvPr id="3" name="Group 3"/>
          <p:cNvGrpSpPr/>
          <p:nvPr/>
        </p:nvGrpSpPr>
        <p:grpSpPr>
          <a:xfrm>
            <a:off x="990600" y="2396357"/>
            <a:ext cx="12649200" cy="2823343"/>
            <a:chOff x="0" y="0"/>
            <a:chExt cx="5958271" cy="3345868"/>
          </a:xfrm>
        </p:grpSpPr>
        <p:sp>
          <p:nvSpPr>
            <p:cNvPr id="4" name="Freeform 4"/>
            <p:cNvSpPr/>
            <p:nvPr/>
          </p:nvSpPr>
          <p:spPr>
            <a:xfrm>
              <a:off x="10160" y="16510"/>
              <a:ext cx="5935411" cy="3317928"/>
            </a:xfrm>
            <a:custGeom>
              <a:avLst/>
              <a:gdLst/>
              <a:ahLst/>
              <a:cxnLst/>
              <a:rect l="l" t="t" r="r" b="b"/>
              <a:pathLst>
                <a:path w="5935411" h="3317928">
                  <a:moveTo>
                    <a:pt x="5935411" y="3317928"/>
                  </a:moveTo>
                  <a:lnTo>
                    <a:pt x="0" y="3310308"/>
                  </a:lnTo>
                  <a:lnTo>
                    <a:pt x="0" y="1163971"/>
                  </a:lnTo>
                  <a:lnTo>
                    <a:pt x="17780" y="19050"/>
                  </a:lnTo>
                  <a:lnTo>
                    <a:pt x="2957796" y="0"/>
                  </a:lnTo>
                  <a:lnTo>
                    <a:pt x="5916361" y="5080"/>
                  </a:lnTo>
                  <a:close/>
                </a:path>
              </a:pathLst>
            </a:custGeom>
            <a:solidFill>
              <a:srgbClr val="FFFFFF"/>
            </a:solidFill>
          </p:spPr>
        </p:sp>
        <p:sp>
          <p:nvSpPr>
            <p:cNvPr id="5" name="Freeform 5"/>
            <p:cNvSpPr/>
            <p:nvPr/>
          </p:nvSpPr>
          <p:spPr>
            <a:xfrm>
              <a:off x="-3810" y="0"/>
              <a:ext cx="5964621" cy="3344598"/>
            </a:xfrm>
            <a:custGeom>
              <a:avLst/>
              <a:gdLst/>
              <a:ahLst/>
              <a:cxnLst/>
              <a:rect l="l" t="t" r="r" b="b"/>
              <a:pathLst>
                <a:path w="5964621" h="3344598">
                  <a:moveTo>
                    <a:pt x="5930331" y="21590"/>
                  </a:moveTo>
                  <a:cubicBezTo>
                    <a:pt x="5931601" y="34290"/>
                    <a:pt x="5931601" y="44450"/>
                    <a:pt x="5932871" y="54610"/>
                  </a:cubicBezTo>
                  <a:cubicBezTo>
                    <a:pt x="5935411" y="114142"/>
                    <a:pt x="5936681" y="186262"/>
                    <a:pt x="5939221" y="255805"/>
                  </a:cubicBezTo>
                  <a:cubicBezTo>
                    <a:pt x="5939221" y="356258"/>
                    <a:pt x="5951921" y="2336970"/>
                    <a:pt x="5958271" y="2437422"/>
                  </a:cubicBezTo>
                  <a:cubicBezTo>
                    <a:pt x="5964621" y="2589388"/>
                    <a:pt x="5960811" y="2743930"/>
                    <a:pt x="5960811" y="2895896"/>
                  </a:cubicBezTo>
                  <a:cubicBezTo>
                    <a:pt x="5960811" y="3029832"/>
                    <a:pt x="5962081" y="3153466"/>
                    <a:pt x="5963351" y="3283638"/>
                  </a:cubicBezTo>
                  <a:cubicBezTo>
                    <a:pt x="5963351" y="3305228"/>
                    <a:pt x="5963351" y="3319198"/>
                    <a:pt x="5963351" y="3343328"/>
                  </a:cubicBezTo>
                  <a:cubicBezTo>
                    <a:pt x="5940491" y="3343328"/>
                    <a:pt x="5920171" y="3344598"/>
                    <a:pt x="5886065" y="3343328"/>
                  </a:cubicBezTo>
                  <a:cubicBezTo>
                    <a:pt x="5584426" y="3338248"/>
                    <a:pt x="5278146" y="3344598"/>
                    <a:pt x="4976507" y="3339518"/>
                  </a:cubicBezTo>
                  <a:cubicBezTo>
                    <a:pt x="4795523" y="3335708"/>
                    <a:pt x="4619181" y="3338248"/>
                    <a:pt x="4438197" y="3335708"/>
                  </a:cubicBezTo>
                  <a:cubicBezTo>
                    <a:pt x="4354666" y="3334438"/>
                    <a:pt x="4271135" y="3333168"/>
                    <a:pt x="4187604" y="3331898"/>
                  </a:cubicBezTo>
                  <a:cubicBezTo>
                    <a:pt x="4136558" y="3331898"/>
                    <a:pt x="4090152" y="3333168"/>
                    <a:pt x="4039105" y="3333168"/>
                  </a:cubicBezTo>
                  <a:cubicBezTo>
                    <a:pt x="3909168" y="3331898"/>
                    <a:pt x="3551841" y="3333168"/>
                    <a:pt x="3421905" y="3331898"/>
                  </a:cubicBezTo>
                  <a:cubicBezTo>
                    <a:pt x="3329093" y="3330628"/>
                    <a:pt x="1472851" y="3339518"/>
                    <a:pt x="1380039" y="3338248"/>
                  </a:cubicBezTo>
                  <a:cubicBezTo>
                    <a:pt x="1356836" y="3338248"/>
                    <a:pt x="1328992" y="3339518"/>
                    <a:pt x="1305789" y="3339518"/>
                  </a:cubicBezTo>
                  <a:cubicBezTo>
                    <a:pt x="1250102" y="3339518"/>
                    <a:pt x="1199055" y="3340788"/>
                    <a:pt x="1143368" y="3340788"/>
                  </a:cubicBezTo>
                  <a:cubicBezTo>
                    <a:pt x="1004150" y="3340788"/>
                    <a:pt x="869573" y="3339518"/>
                    <a:pt x="730354" y="3338248"/>
                  </a:cubicBezTo>
                  <a:cubicBezTo>
                    <a:pt x="646824" y="3336978"/>
                    <a:pt x="563293" y="3335708"/>
                    <a:pt x="484402" y="3334438"/>
                  </a:cubicBezTo>
                  <a:cubicBezTo>
                    <a:pt x="335903" y="3333168"/>
                    <a:pt x="187404" y="3331898"/>
                    <a:pt x="48260" y="3331898"/>
                  </a:cubicBezTo>
                  <a:cubicBezTo>
                    <a:pt x="38100" y="3331898"/>
                    <a:pt x="29210" y="3331898"/>
                    <a:pt x="19050" y="3330628"/>
                  </a:cubicBezTo>
                  <a:cubicBezTo>
                    <a:pt x="10160" y="3329358"/>
                    <a:pt x="5080" y="3323008"/>
                    <a:pt x="7620" y="3314118"/>
                  </a:cubicBezTo>
                  <a:cubicBezTo>
                    <a:pt x="16510" y="3282251"/>
                    <a:pt x="12700" y="3217858"/>
                    <a:pt x="11430" y="3150890"/>
                  </a:cubicBezTo>
                  <a:cubicBezTo>
                    <a:pt x="10160" y="3014378"/>
                    <a:pt x="6350" y="2880442"/>
                    <a:pt x="7620" y="2743930"/>
                  </a:cubicBezTo>
                  <a:cubicBezTo>
                    <a:pt x="5080" y="2573934"/>
                    <a:pt x="0" y="469588"/>
                    <a:pt x="7620" y="297016"/>
                  </a:cubicBezTo>
                  <a:cubicBezTo>
                    <a:pt x="8890" y="263532"/>
                    <a:pt x="7620" y="227473"/>
                    <a:pt x="8890" y="193989"/>
                  </a:cubicBezTo>
                  <a:cubicBezTo>
                    <a:pt x="10160" y="139899"/>
                    <a:pt x="12700" y="80658"/>
                    <a:pt x="13970" y="44450"/>
                  </a:cubicBezTo>
                  <a:cubicBezTo>
                    <a:pt x="13970" y="41910"/>
                    <a:pt x="15240" y="39370"/>
                    <a:pt x="16510" y="38100"/>
                  </a:cubicBezTo>
                  <a:cubicBezTo>
                    <a:pt x="38100" y="35560"/>
                    <a:pt x="71389" y="30480"/>
                    <a:pt x="145638" y="29210"/>
                  </a:cubicBezTo>
                  <a:cubicBezTo>
                    <a:pt x="270935" y="25400"/>
                    <a:pt x="396231" y="22860"/>
                    <a:pt x="526168" y="20320"/>
                  </a:cubicBezTo>
                  <a:cubicBezTo>
                    <a:pt x="614339" y="17780"/>
                    <a:pt x="702511" y="16510"/>
                    <a:pt x="786042" y="13970"/>
                  </a:cubicBezTo>
                  <a:cubicBezTo>
                    <a:pt x="869573" y="11430"/>
                    <a:pt x="957744" y="8890"/>
                    <a:pt x="1041275" y="8890"/>
                  </a:cubicBezTo>
                  <a:cubicBezTo>
                    <a:pt x="1134087" y="7620"/>
                    <a:pt x="1226899" y="10160"/>
                    <a:pt x="1319711" y="8890"/>
                  </a:cubicBezTo>
                  <a:cubicBezTo>
                    <a:pt x="1435726" y="8890"/>
                    <a:pt x="3537920" y="6350"/>
                    <a:pt x="3653935" y="5080"/>
                  </a:cubicBezTo>
                  <a:cubicBezTo>
                    <a:pt x="3765309" y="3810"/>
                    <a:pt x="3876684" y="2540"/>
                    <a:pt x="3992699" y="2540"/>
                  </a:cubicBezTo>
                  <a:cubicBezTo>
                    <a:pt x="4182964" y="1270"/>
                    <a:pt x="4368588" y="0"/>
                    <a:pt x="4558853" y="0"/>
                  </a:cubicBezTo>
                  <a:cubicBezTo>
                    <a:pt x="4637743" y="0"/>
                    <a:pt x="4721274" y="2540"/>
                    <a:pt x="4800164" y="2540"/>
                  </a:cubicBezTo>
                  <a:cubicBezTo>
                    <a:pt x="5018273" y="3810"/>
                    <a:pt x="5241021" y="5080"/>
                    <a:pt x="5459130" y="7620"/>
                  </a:cubicBezTo>
                  <a:cubicBezTo>
                    <a:pt x="5575145" y="8890"/>
                    <a:pt x="5691160" y="12700"/>
                    <a:pt x="5807175" y="16510"/>
                  </a:cubicBezTo>
                  <a:cubicBezTo>
                    <a:pt x="5835019" y="16510"/>
                    <a:pt x="5862862" y="16510"/>
                    <a:pt x="5886065" y="16510"/>
                  </a:cubicBezTo>
                  <a:cubicBezTo>
                    <a:pt x="5911281" y="17780"/>
                    <a:pt x="5920171" y="20320"/>
                    <a:pt x="5930331" y="21590"/>
                  </a:cubicBezTo>
                  <a:close/>
                  <a:moveTo>
                    <a:pt x="5940491" y="3326818"/>
                  </a:moveTo>
                  <a:cubicBezTo>
                    <a:pt x="5941761" y="3310308"/>
                    <a:pt x="5943031" y="3297608"/>
                    <a:pt x="5943031" y="3284908"/>
                  </a:cubicBezTo>
                  <a:cubicBezTo>
                    <a:pt x="5941761" y="3140587"/>
                    <a:pt x="5940491" y="3004075"/>
                    <a:pt x="5940491" y="2857261"/>
                  </a:cubicBezTo>
                  <a:cubicBezTo>
                    <a:pt x="5940491" y="2790292"/>
                    <a:pt x="5943031" y="2723324"/>
                    <a:pt x="5941761" y="2656356"/>
                  </a:cubicBezTo>
                  <a:cubicBezTo>
                    <a:pt x="5941761" y="2594539"/>
                    <a:pt x="5940491" y="2530147"/>
                    <a:pt x="5939221" y="2468330"/>
                  </a:cubicBezTo>
                  <a:cubicBezTo>
                    <a:pt x="5934141" y="2373029"/>
                    <a:pt x="5922711" y="400044"/>
                    <a:pt x="5922711" y="304744"/>
                  </a:cubicBezTo>
                  <a:cubicBezTo>
                    <a:pt x="5920171" y="224897"/>
                    <a:pt x="5917631" y="142475"/>
                    <a:pt x="5915091" y="63500"/>
                  </a:cubicBezTo>
                  <a:cubicBezTo>
                    <a:pt x="5913821" y="44450"/>
                    <a:pt x="5912551" y="43180"/>
                    <a:pt x="5872144" y="41910"/>
                  </a:cubicBezTo>
                  <a:cubicBezTo>
                    <a:pt x="5858222" y="41910"/>
                    <a:pt x="5848941" y="41910"/>
                    <a:pt x="5835019" y="40640"/>
                  </a:cubicBezTo>
                  <a:cubicBezTo>
                    <a:pt x="5719004" y="36830"/>
                    <a:pt x="5598348" y="31750"/>
                    <a:pt x="5482333" y="30480"/>
                  </a:cubicBezTo>
                  <a:cubicBezTo>
                    <a:pt x="5199256" y="26670"/>
                    <a:pt x="4911539" y="25400"/>
                    <a:pt x="4628462" y="22860"/>
                  </a:cubicBezTo>
                  <a:cubicBezTo>
                    <a:pt x="4586697" y="22860"/>
                    <a:pt x="4540290" y="22860"/>
                    <a:pt x="4498525" y="22860"/>
                  </a:cubicBezTo>
                  <a:cubicBezTo>
                    <a:pt x="4428916" y="22860"/>
                    <a:pt x="4359307" y="22860"/>
                    <a:pt x="4294338" y="22860"/>
                  </a:cubicBezTo>
                  <a:cubicBezTo>
                    <a:pt x="4145839" y="22860"/>
                    <a:pt x="3997340" y="22860"/>
                    <a:pt x="3853481" y="24130"/>
                  </a:cubicBezTo>
                  <a:cubicBezTo>
                    <a:pt x="3728185" y="25400"/>
                    <a:pt x="1616710" y="29210"/>
                    <a:pt x="1491414" y="29210"/>
                  </a:cubicBezTo>
                  <a:cubicBezTo>
                    <a:pt x="1287227" y="29210"/>
                    <a:pt x="1083040" y="26670"/>
                    <a:pt x="878854" y="33020"/>
                  </a:cubicBezTo>
                  <a:cubicBezTo>
                    <a:pt x="772120" y="36830"/>
                    <a:pt x="670027" y="36830"/>
                    <a:pt x="567933" y="38100"/>
                  </a:cubicBezTo>
                  <a:cubicBezTo>
                    <a:pt x="391590" y="41910"/>
                    <a:pt x="215247" y="45720"/>
                    <a:pt x="49530" y="50800"/>
                  </a:cubicBezTo>
                  <a:cubicBezTo>
                    <a:pt x="36830" y="50800"/>
                    <a:pt x="34290" y="53340"/>
                    <a:pt x="33020" y="72931"/>
                  </a:cubicBezTo>
                  <a:cubicBezTo>
                    <a:pt x="31750" y="119293"/>
                    <a:pt x="31750" y="165656"/>
                    <a:pt x="30480" y="212019"/>
                  </a:cubicBezTo>
                  <a:cubicBezTo>
                    <a:pt x="29210" y="289289"/>
                    <a:pt x="26670" y="363985"/>
                    <a:pt x="25400" y="441256"/>
                  </a:cubicBezTo>
                  <a:cubicBezTo>
                    <a:pt x="20320" y="523678"/>
                    <a:pt x="26670" y="2537874"/>
                    <a:pt x="29210" y="2620296"/>
                  </a:cubicBezTo>
                  <a:cubicBezTo>
                    <a:pt x="29210" y="2707870"/>
                    <a:pt x="29210" y="2798020"/>
                    <a:pt x="30480" y="2885593"/>
                  </a:cubicBezTo>
                  <a:cubicBezTo>
                    <a:pt x="30480" y="2949986"/>
                    <a:pt x="33020" y="3014378"/>
                    <a:pt x="33020" y="3078771"/>
                  </a:cubicBezTo>
                  <a:cubicBezTo>
                    <a:pt x="33020" y="3148314"/>
                    <a:pt x="33020" y="3217858"/>
                    <a:pt x="31750" y="3284908"/>
                  </a:cubicBezTo>
                  <a:cubicBezTo>
                    <a:pt x="31750" y="3288718"/>
                    <a:pt x="31750" y="3291258"/>
                    <a:pt x="31750" y="3295068"/>
                  </a:cubicBezTo>
                  <a:cubicBezTo>
                    <a:pt x="31750" y="3305228"/>
                    <a:pt x="35560" y="3309038"/>
                    <a:pt x="44450" y="3309038"/>
                  </a:cubicBezTo>
                  <a:cubicBezTo>
                    <a:pt x="80670" y="3309038"/>
                    <a:pt x="145638" y="3310308"/>
                    <a:pt x="205966" y="3310308"/>
                  </a:cubicBezTo>
                  <a:cubicBezTo>
                    <a:pt x="294138" y="3310308"/>
                    <a:pt x="386950" y="3307768"/>
                    <a:pt x="475121" y="3310308"/>
                  </a:cubicBezTo>
                  <a:cubicBezTo>
                    <a:pt x="618980" y="3314118"/>
                    <a:pt x="762839" y="3316658"/>
                    <a:pt x="906697" y="3315388"/>
                  </a:cubicBezTo>
                  <a:cubicBezTo>
                    <a:pt x="999509" y="3314118"/>
                    <a:pt x="1087681" y="3316658"/>
                    <a:pt x="1180493" y="3316658"/>
                  </a:cubicBezTo>
                  <a:cubicBezTo>
                    <a:pt x="1315071" y="3316658"/>
                    <a:pt x="1449648" y="3315388"/>
                    <a:pt x="1584226" y="3316658"/>
                  </a:cubicBezTo>
                  <a:cubicBezTo>
                    <a:pt x="1783772" y="3317928"/>
                    <a:pt x="3974137" y="3307768"/>
                    <a:pt x="4178323" y="3310308"/>
                  </a:cubicBezTo>
                  <a:cubicBezTo>
                    <a:pt x="4266495" y="3311578"/>
                    <a:pt x="4354666" y="3312848"/>
                    <a:pt x="4438197" y="3312848"/>
                  </a:cubicBezTo>
                  <a:cubicBezTo>
                    <a:pt x="4591337" y="3315388"/>
                    <a:pt x="4739836" y="3311578"/>
                    <a:pt x="4892976" y="3315388"/>
                  </a:cubicBezTo>
                  <a:cubicBezTo>
                    <a:pt x="5018273" y="3317928"/>
                    <a:pt x="5143569" y="3317928"/>
                    <a:pt x="5268865" y="3320468"/>
                  </a:cubicBezTo>
                  <a:cubicBezTo>
                    <a:pt x="5454489" y="3324278"/>
                    <a:pt x="5640113" y="3326818"/>
                    <a:pt x="5825738" y="3328088"/>
                  </a:cubicBezTo>
                  <a:cubicBezTo>
                    <a:pt x="5895347" y="3328088"/>
                    <a:pt x="5920171" y="3326818"/>
                    <a:pt x="5940491" y="3326818"/>
                  </a:cubicBezTo>
                  <a:close/>
                </a:path>
              </a:pathLst>
            </a:custGeom>
            <a:solidFill>
              <a:srgbClr val="D4B2A4"/>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155809" y="1010650"/>
            <a:ext cx="971370" cy="1356189"/>
          </a:xfrm>
          <a:prstGeom prst="rect">
            <a:avLst/>
          </a:prstGeom>
        </p:spPr>
      </p:pic>
      <p:sp>
        <p:nvSpPr>
          <p:cNvPr id="8" name="TextBox 8"/>
          <p:cNvSpPr txBox="1"/>
          <p:nvPr/>
        </p:nvSpPr>
        <p:spPr>
          <a:xfrm>
            <a:off x="3184308" y="587506"/>
            <a:ext cx="7861911" cy="1231106"/>
          </a:xfrm>
          <a:prstGeom prst="rect">
            <a:avLst/>
          </a:prstGeom>
        </p:spPr>
        <p:txBody>
          <a:bodyPr wrap="square" lIns="0" tIns="0" rIns="0" bIns="0" rtlCol="0" anchor="t">
            <a:spAutoFit/>
          </a:bodyPr>
          <a:lstStyle/>
          <a:p>
            <a:pPr>
              <a:lnSpc>
                <a:spcPts val="9600"/>
              </a:lnSpc>
            </a:pPr>
            <a:r>
              <a:rPr lang="vi-VN" sz="6400" b="1" dirty="0">
                <a:solidFill>
                  <a:srgbClr val="FF0000"/>
                </a:solidFill>
                <a:latin typeface="Arial" panose="020B0604020202020204" pitchFamily="34" charset="0"/>
                <a:cs typeface="Arial" panose="020B0604020202020204" pitchFamily="34" charset="0"/>
              </a:rPr>
              <a:t>NỘI DUNG BÀI HỌC</a:t>
            </a:r>
            <a:endParaRPr lang="en-US" sz="6400" b="1" dirty="0">
              <a:solidFill>
                <a:srgbClr val="FF0000"/>
              </a:solidFill>
              <a:latin typeface="Arial" panose="020B0604020202020204" pitchFamily="34" charset="0"/>
              <a:cs typeface="Arial" panose="020B0604020202020204" pitchFamily="34" charset="0"/>
            </a:endParaRPr>
          </a:p>
        </p:txBody>
      </p:sp>
      <p:grpSp>
        <p:nvGrpSpPr>
          <p:cNvPr id="9" name="Group 3"/>
          <p:cNvGrpSpPr/>
          <p:nvPr/>
        </p:nvGrpSpPr>
        <p:grpSpPr>
          <a:xfrm>
            <a:off x="972180" y="6401319"/>
            <a:ext cx="12649200" cy="2823343"/>
            <a:chOff x="0" y="0"/>
            <a:chExt cx="5958271" cy="3345868"/>
          </a:xfrm>
        </p:grpSpPr>
        <p:sp>
          <p:nvSpPr>
            <p:cNvPr id="10" name="Freeform 4"/>
            <p:cNvSpPr/>
            <p:nvPr/>
          </p:nvSpPr>
          <p:spPr>
            <a:xfrm>
              <a:off x="10160" y="16510"/>
              <a:ext cx="5935411" cy="3317928"/>
            </a:xfrm>
            <a:custGeom>
              <a:avLst/>
              <a:gdLst/>
              <a:ahLst/>
              <a:cxnLst/>
              <a:rect l="l" t="t" r="r" b="b"/>
              <a:pathLst>
                <a:path w="5935411" h="3317928">
                  <a:moveTo>
                    <a:pt x="5935411" y="3317928"/>
                  </a:moveTo>
                  <a:lnTo>
                    <a:pt x="0" y="3310308"/>
                  </a:lnTo>
                  <a:lnTo>
                    <a:pt x="0" y="1163971"/>
                  </a:lnTo>
                  <a:lnTo>
                    <a:pt x="17780" y="19050"/>
                  </a:lnTo>
                  <a:lnTo>
                    <a:pt x="2957796" y="0"/>
                  </a:lnTo>
                  <a:lnTo>
                    <a:pt x="5916361" y="5080"/>
                  </a:lnTo>
                  <a:close/>
                </a:path>
              </a:pathLst>
            </a:custGeom>
            <a:solidFill>
              <a:srgbClr val="FFFFFF"/>
            </a:solidFill>
          </p:spPr>
        </p:sp>
        <p:sp>
          <p:nvSpPr>
            <p:cNvPr id="11" name="Freeform 5"/>
            <p:cNvSpPr/>
            <p:nvPr/>
          </p:nvSpPr>
          <p:spPr>
            <a:xfrm>
              <a:off x="-3810" y="0"/>
              <a:ext cx="5964621" cy="3344598"/>
            </a:xfrm>
            <a:custGeom>
              <a:avLst/>
              <a:gdLst/>
              <a:ahLst/>
              <a:cxnLst/>
              <a:rect l="l" t="t" r="r" b="b"/>
              <a:pathLst>
                <a:path w="5964621" h="3344598">
                  <a:moveTo>
                    <a:pt x="5930331" y="21590"/>
                  </a:moveTo>
                  <a:cubicBezTo>
                    <a:pt x="5931601" y="34290"/>
                    <a:pt x="5931601" y="44450"/>
                    <a:pt x="5932871" y="54610"/>
                  </a:cubicBezTo>
                  <a:cubicBezTo>
                    <a:pt x="5935411" y="114142"/>
                    <a:pt x="5936681" y="186262"/>
                    <a:pt x="5939221" y="255805"/>
                  </a:cubicBezTo>
                  <a:cubicBezTo>
                    <a:pt x="5939221" y="356258"/>
                    <a:pt x="5951921" y="2336970"/>
                    <a:pt x="5958271" y="2437422"/>
                  </a:cubicBezTo>
                  <a:cubicBezTo>
                    <a:pt x="5964621" y="2589388"/>
                    <a:pt x="5960811" y="2743930"/>
                    <a:pt x="5960811" y="2895896"/>
                  </a:cubicBezTo>
                  <a:cubicBezTo>
                    <a:pt x="5960811" y="3029832"/>
                    <a:pt x="5962081" y="3153466"/>
                    <a:pt x="5963351" y="3283638"/>
                  </a:cubicBezTo>
                  <a:cubicBezTo>
                    <a:pt x="5963351" y="3305228"/>
                    <a:pt x="5963351" y="3319198"/>
                    <a:pt x="5963351" y="3343328"/>
                  </a:cubicBezTo>
                  <a:cubicBezTo>
                    <a:pt x="5940491" y="3343328"/>
                    <a:pt x="5920171" y="3344598"/>
                    <a:pt x="5886065" y="3343328"/>
                  </a:cubicBezTo>
                  <a:cubicBezTo>
                    <a:pt x="5584426" y="3338248"/>
                    <a:pt x="5278146" y="3344598"/>
                    <a:pt x="4976507" y="3339518"/>
                  </a:cubicBezTo>
                  <a:cubicBezTo>
                    <a:pt x="4795523" y="3335708"/>
                    <a:pt x="4619181" y="3338248"/>
                    <a:pt x="4438197" y="3335708"/>
                  </a:cubicBezTo>
                  <a:cubicBezTo>
                    <a:pt x="4354666" y="3334438"/>
                    <a:pt x="4271135" y="3333168"/>
                    <a:pt x="4187604" y="3331898"/>
                  </a:cubicBezTo>
                  <a:cubicBezTo>
                    <a:pt x="4136558" y="3331898"/>
                    <a:pt x="4090152" y="3333168"/>
                    <a:pt x="4039105" y="3333168"/>
                  </a:cubicBezTo>
                  <a:cubicBezTo>
                    <a:pt x="3909168" y="3331898"/>
                    <a:pt x="3551841" y="3333168"/>
                    <a:pt x="3421905" y="3331898"/>
                  </a:cubicBezTo>
                  <a:cubicBezTo>
                    <a:pt x="3329093" y="3330628"/>
                    <a:pt x="1472851" y="3339518"/>
                    <a:pt x="1380039" y="3338248"/>
                  </a:cubicBezTo>
                  <a:cubicBezTo>
                    <a:pt x="1356836" y="3338248"/>
                    <a:pt x="1328992" y="3339518"/>
                    <a:pt x="1305789" y="3339518"/>
                  </a:cubicBezTo>
                  <a:cubicBezTo>
                    <a:pt x="1250102" y="3339518"/>
                    <a:pt x="1199055" y="3340788"/>
                    <a:pt x="1143368" y="3340788"/>
                  </a:cubicBezTo>
                  <a:cubicBezTo>
                    <a:pt x="1004150" y="3340788"/>
                    <a:pt x="869573" y="3339518"/>
                    <a:pt x="730354" y="3338248"/>
                  </a:cubicBezTo>
                  <a:cubicBezTo>
                    <a:pt x="646824" y="3336978"/>
                    <a:pt x="563293" y="3335708"/>
                    <a:pt x="484402" y="3334438"/>
                  </a:cubicBezTo>
                  <a:cubicBezTo>
                    <a:pt x="335903" y="3333168"/>
                    <a:pt x="187404" y="3331898"/>
                    <a:pt x="48260" y="3331898"/>
                  </a:cubicBezTo>
                  <a:cubicBezTo>
                    <a:pt x="38100" y="3331898"/>
                    <a:pt x="29210" y="3331898"/>
                    <a:pt x="19050" y="3330628"/>
                  </a:cubicBezTo>
                  <a:cubicBezTo>
                    <a:pt x="10160" y="3329358"/>
                    <a:pt x="5080" y="3323008"/>
                    <a:pt x="7620" y="3314118"/>
                  </a:cubicBezTo>
                  <a:cubicBezTo>
                    <a:pt x="16510" y="3282251"/>
                    <a:pt x="12700" y="3217858"/>
                    <a:pt x="11430" y="3150890"/>
                  </a:cubicBezTo>
                  <a:cubicBezTo>
                    <a:pt x="10160" y="3014378"/>
                    <a:pt x="6350" y="2880442"/>
                    <a:pt x="7620" y="2743930"/>
                  </a:cubicBezTo>
                  <a:cubicBezTo>
                    <a:pt x="5080" y="2573934"/>
                    <a:pt x="0" y="469588"/>
                    <a:pt x="7620" y="297016"/>
                  </a:cubicBezTo>
                  <a:cubicBezTo>
                    <a:pt x="8890" y="263532"/>
                    <a:pt x="7620" y="227473"/>
                    <a:pt x="8890" y="193989"/>
                  </a:cubicBezTo>
                  <a:cubicBezTo>
                    <a:pt x="10160" y="139899"/>
                    <a:pt x="12700" y="80658"/>
                    <a:pt x="13970" y="44450"/>
                  </a:cubicBezTo>
                  <a:cubicBezTo>
                    <a:pt x="13970" y="41910"/>
                    <a:pt x="15240" y="39370"/>
                    <a:pt x="16510" y="38100"/>
                  </a:cubicBezTo>
                  <a:cubicBezTo>
                    <a:pt x="38100" y="35560"/>
                    <a:pt x="71389" y="30480"/>
                    <a:pt x="145638" y="29210"/>
                  </a:cubicBezTo>
                  <a:cubicBezTo>
                    <a:pt x="270935" y="25400"/>
                    <a:pt x="396231" y="22860"/>
                    <a:pt x="526168" y="20320"/>
                  </a:cubicBezTo>
                  <a:cubicBezTo>
                    <a:pt x="614339" y="17780"/>
                    <a:pt x="702511" y="16510"/>
                    <a:pt x="786042" y="13970"/>
                  </a:cubicBezTo>
                  <a:cubicBezTo>
                    <a:pt x="869573" y="11430"/>
                    <a:pt x="957744" y="8890"/>
                    <a:pt x="1041275" y="8890"/>
                  </a:cubicBezTo>
                  <a:cubicBezTo>
                    <a:pt x="1134087" y="7620"/>
                    <a:pt x="1226899" y="10160"/>
                    <a:pt x="1319711" y="8890"/>
                  </a:cubicBezTo>
                  <a:cubicBezTo>
                    <a:pt x="1435726" y="8890"/>
                    <a:pt x="3537920" y="6350"/>
                    <a:pt x="3653935" y="5080"/>
                  </a:cubicBezTo>
                  <a:cubicBezTo>
                    <a:pt x="3765309" y="3810"/>
                    <a:pt x="3876684" y="2540"/>
                    <a:pt x="3992699" y="2540"/>
                  </a:cubicBezTo>
                  <a:cubicBezTo>
                    <a:pt x="4182964" y="1270"/>
                    <a:pt x="4368588" y="0"/>
                    <a:pt x="4558853" y="0"/>
                  </a:cubicBezTo>
                  <a:cubicBezTo>
                    <a:pt x="4637743" y="0"/>
                    <a:pt x="4721274" y="2540"/>
                    <a:pt x="4800164" y="2540"/>
                  </a:cubicBezTo>
                  <a:cubicBezTo>
                    <a:pt x="5018273" y="3810"/>
                    <a:pt x="5241021" y="5080"/>
                    <a:pt x="5459130" y="7620"/>
                  </a:cubicBezTo>
                  <a:cubicBezTo>
                    <a:pt x="5575145" y="8890"/>
                    <a:pt x="5691160" y="12700"/>
                    <a:pt x="5807175" y="16510"/>
                  </a:cubicBezTo>
                  <a:cubicBezTo>
                    <a:pt x="5835019" y="16510"/>
                    <a:pt x="5862862" y="16510"/>
                    <a:pt x="5886065" y="16510"/>
                  </a:cubicBezTo>
                  <a:cubicBezTo>
                    <a:pt x="5911281" y="17780"/>
                    <a:pt x="5920171" y="20320"/>
                    <a:pt x="5930331" y="21590"/>
                  </a:cubicBezTo>
                  <a:close/>
                  <a:moveTo>
                    <a:pt x="5940491" y="3326818"/>
                  </a:moveTo>
                  <a:cubicBezTo>
                    <a:pt x="5941761" y="3310308"/>
                    <a:pt x="5943031" y="3297608"/>
                    <a:pt x="5943031" y="3284908"/>
                  </a:cubicBezTo>
                  <a:cubicBezTo>
                    <a:pt x="5941761" y="3140587"/>
                    <a:pt x="5940491" y="3004075"/>
                    <a:pt x="5940491" y="2857261"/>
                  </a:cubicBezTo>
                  <a:cubicBezTo>
                    <a:pt x="5940491" y="2790292"/>
                    <a:pt x="5943031" y="2723324"/>
                    <a:pt x="5941761" y="2656356"/>
                  </a:cubicBezTo>
                  <a:cubicBezTo>
                    <a:pt x="5941761" y="2594539"/>
                    <a:pt x="5940491" y="2530147"/>
                    <a:pt x="5939221" y="2468330"/>
                  </a:cubicBezTo>
                  <a:cubicBezTo>
                    <a:pt x="5934141" y="2373029"/>
                    <a:pt x="5922711" y="400044"/>
                    <a:pt x="5922711" y="304744"/>
                  </a:cubicBezTo>
                  <a:cubicBezTo>
                    <a:pt x="5920171" y="224897"/>
                    <a:pt x="5917631" y="142475"/>
                    <a:pt x="5915091" y="63500"/>
                  </a:cubicBezTo>
                  <a:cubicBezTo>
                    <a:pt x="5913821" y="44450"/>
                    <a:pt x="5912551" y="43180"/>
                    <a:pt x="5872144" y="41910"/>
                  </a:cubicBezTo>
                  <a:cubicBezTo>
                    <a:pt x="5858222" y="41910"/>
                    <a:pt x="5848941" y="41910"/>
                    <a:pt x="5835019" y="40640"/>
                  </a:cubicBezTo>
                  <a:cubicBezTo>
                    <a:pt x="5719004" y="36830"/>
                    <a:pt x="5598348" y="31750"/>
                    <a:pt x="5482333" y="30480"/>
                  </a:cubicBezTo>
                  <a:cubicBezTo>
                    <a:pt x="5199256" y="26670"/>
                    <a:pt x="4911539" y="25400"/>
                    <a:pt x="4628462" y="22860"/>
                  </a:cubicBezTo>
                  <a:cubicBezTo>
                    <a:pt x="4586697" y="22860"/>
                    <a:pt x="4540290" y="22860"/>
                    <a:pt x="4498525" y="22860"/>
                  </a:cubicBezTo>
                  <a:cubicBezTo>
                    <a:pt x="4428916" y="22860"/>
                    <a:pt x="4359307" y="22860"/>
                    <a:pt x="4294338" y="22860"/>
                  </a:cubicBezTo>
                  <a:cubicBezTo>
                    <a:pt x="4145839" y="22860"/>
                    <a:pt x="3997340" y="22860"/>
                    <a:pt x="3853481" y="24130"/>
                  </a:cubicBezTo>
                  <a:cubicBezTo>
                    <a:pt x="3728185" y="25400"/>
                    <a:pt x="1616710" y="29210"/>
                    <a:pt x="1491414" y="29210"/>
                  </a:cubicBezTo>
                  <a:cubicBezTo>
                    <a:pt x="1287227" y="29210"/>
                    <a:pt x="1083040" y="26670"/>
                    <a:pt x="878854" y="33020"/>
                  </a:cubicBezTo>
                  <a:cubicBezTo>
                    <a:pt x="772120" y="36830"/>
                    <a:pt x="670027" y="36830"/>
                    <a:pt x="567933" y="38100"/>
                  </a:cubicBezTo>
                  <a:cubicBezTo>
                    <a:pt x="391590" y="41910"/>
                    <a:pt x="215247" y="45720"/>
                    <a:pt x="49530" y="50800"/>
                  </a:cubicBezTo>
                  <a:cubicBezTo>
                    <a:pt x="36830" y="50800"/>
                    <a:pt x="34290" y="53340"/>
                    <a:pt x="33020" y="72931"/>
                  </a:cubicBezTo>
                  <a:cubicBezTo>
                    <a:pt x="31750" y="119293"/>
                    <a:pt x="31750" y="165656"/>
                    <a:pt x="30480" y="212019"/>
                  </a:cubicBezTo>
                  <a:cubicBezTo>
                    <a:pt x="29210" y="289289"/>
                    <a:pt x="26670" y="363985"/>
                    <a:pt x="25400" y="441256"/>
                  </a:cubicBezTo>
                  <a:cubicBezTo>
                    <a:pt x="20320" y="523678"/>
                    <a:pt x="26670" y="2537874"/>
                    <a:pt x="29210" y="2620296"/>
                  </a:cubicBezTo>
                  <a:cubicBezTo>
                    <a:pt x="29210" y="2707870"/>
                    <a:pt x="29210" y="2798020"/>
                    <a:pt x="30480" y="2885593"/>
                  </a:cubicBezTo>
                  <a:cubicBezTo>
                    <a:pt x="30480" y="2949986"/>
                    <a:pt x="33020" y="3014378"/>
                    <a:pt x="33020" y="3078771"/>
                  </a:cubicBezTo>
                  <a:cubicBezTo>
                    <a:pt x="33020" y="3148314"/>
                    <a:pt x="33020" y="3217858"/>
                    <a:pt x="31750" y="3284908"/>
                  </a:cubicBezTo>
                  <a:cubicBezTo>
                    <a:pt x="31750" y="3288718"/>
                    <a:pt x="31750" y="3291258"/>
                    <a:pt x="31750" y="3295068"/>
                  </a:cubicBezTo>
                  <a:cubicBezTo>
                    <a:pt x="31750" y="3305228"/>
                    <a:pt x="35560" y="3309038"/>
                    <a:pt x="44450" y="3309038"/>
                  </a:cubicBezTo>
                  <a:cubicBezTo>
                    <a:pt x="80670" y="3309038"/>
                    <a:pt x="145638" y="3310308"/>
                    <a:pt x="205966" y="3310308"/>
                  </a:cubicBezTo>
                  <a:cubicBezTo>
                    <a:pt x="294138" y="3310308"/>
                    <a:pt x="386950" y="3307768"/>
                    <a:pt x="475121" y="3310308"/>
                  </a:cubicBezTo>
                  <a:cubicBezTo>
                    <a:pt x="618980" y="3314118"/>
                    <a:pt x="762839" y="3316658"/>
                    <a:pt x="906697" y="3315388"/>
                  </a:cubicBezTo>
                  <a:cubicBezTo>
                    <a:pt x="999509" y="3314118"/>
                    <a:pt x="1087681" y="3316658"/>
                    <a:pt x="1180493" y="3316658"/>
                  </a:cubicBezTo>
                  <a:cubicBezTo>
                    <a:pt x="1315071" y="3316658"/>
                    <a:pt x="1449648" y="3315388"/>
                    <a:pt x="1584226" y="3316658"/>
                  </a:cubicBezTo>
                  <a:cubicBezTo>
                    <a:pt x="1783772" y="3317928"/>
                    <a:pt x="3974137" y="3307768"/>
                    <a:pt x="4178323" y="3310308"/>
                  </a:cubicBezTo>
                  <a:cubicBezTo>
                    <a:pt x="4266495" y="3311578"/>
                    <a:pt x="4354666" y="3312848"/>
                    <a:pt x="4438197" y="3312848"/>
                  </a:cubicBezTo>
                  <a:cubicBezTo>
                    <a:pt x="4591337" y="3315388"/>
                    <a:pt x="4739836" y="3311578"/>
                    <a:pt x="4892976" y="3315388"/>
                  </a:cubicBezTo>
                  <a:cubicBezTo>
                    <a:pt x="5018273" y="3317928"/>
                    <a:pt x="5143569" y="3317928"/>
                    <a:pt x="5268865" y="3320468"/>
                  </a:cubicBezTo>
                  <a:cubicBezTo>
                    <a:pt x="5454489" y="3324278"/>
                    <a:pt x="5640113" y="3326818"/>
                    <a:pt x="5825738" y="3328088"/>
                  </a:cubicBezTo>
                  <a:cubicBezTo>
                    <a:pt x="5895347" y="3328088"/>
                    <a:pt x="5920171" y="3326818"/>
                    <a:pt x="5940491" y="3326818"/>
                  </a:cubicBezTo>
                  <a:close/>
                </a:path>
              </a:pathLst>
            </a:custGeom>
            <a:solidFill>
              <a:srgbClr val="D4B2A4"/>
            </a:solidFill>
          </p:spPr>
        </p:sp>
      </p:grpSp>
      <p:pic>
        <p:nvPicPr>
          <p:cNvPr id="12" name="Picture 6"/>
          <p:cNvPicPr>
            <a:picLocks noChangeAspect="1"/>
          </p:cNvPicPr>
          <p:nvPr/>
        </p:nvPicPr>
        <p:blipFill>
          <a:blip r:embed="rId6"/>
          <a:srcRect/>
          <a:stretch>
            <a:fillRect/>
          </a:stretch>
        </p:blipFill>
        <p:spPr>
          <a:xfrm>
            <a:off x="13670718" y="4587773"/>
            <a:ext cx="6516959" cy="6052625"/>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445627" y="5251472"/>
            <a:ext cx="971370" cy="1356189"/>
          </a:xfrm>
          <a:prstGeom prst="rect">
            <a:avLst/>
          </a:prstGeom>
        </p:spPr>
      </p:pic>
      <p:sp>
        <p:nvSpPr>
          <p:cNvPr id="14" name="TextBox 13"/>
          <p:cNvSpPr txBox="1"/>
          <p:nvPr/>
        </p:nvSpPr>
        <p:spPr>
          <a:xfrm>
            <a:off x="2188856" y="3361216"/>
            <a:ext cx="9788129" cy="954107"/>
          </a:xfrm>
          <a:prstGeom prst="rect">
            <a:avLst/>
          </a:prstGeom>
          <a:noFill/>
        </p:spPr>
        <p:txBody>
          <a:bodyPr wrap="none" rtlCol="0">
            <a:spAutoFit/>
          </a:bodyPr>
          <a:lstStyle/>
          <a:p>
            <a:pPr algn="ctr"/>
            <a:r>
              <a:rPr lang="vi-VN" sz="5600" b="1" dirty="0"/>
              <a:t>Phần 1: </a:t>
            </a:r>
            <a:r>
              <a:rPr lang="vi-VN" sz="5600" dirty="0"/>
              <a:t>ÔN TẬP LÍ THUYẾT </a:t>
            </a:r>
            <a:endParaRPr lang="en-US" sz="5600" dirty="0"/>
          </a:p>
        </p:txBody>
      </p:sp>
      <p:sp>
        <p:nvSpPr>
          <p:cNvPr id="15" name="TextBox 14"/>
          <p:cNvSpPr txBox="1"/>
          <p:nvPr/>
        </p:nvSpPr>
        <p:spPr>
          <a:xfrm>
            <a:off x="3632883" y="7335400"/>
            <a:ext cx="6957226" cy="954107"/>
          </a:xfrm>
          <a:prstGeom prst="rect">
            <a:avLst/>
          </a:prstGeom>
          <a:noFill/>
        </p:spPr>
        <p:txBody>
          <a:bodyPr wrap="none" rtlCol="0">
            <a:spAutoFit/>
          </a:bodyPr>
          <a:lstStyle/>
          <a:p>
            <a:pPr algn="ctr"/>
            <a:r>
              <a:rPr lang="vi-VN" sz="5600" b="1" dirty="0"/>
              <a:t>Phần 2: </a:t>
            </a:r>
            <a:r>
              <a:rPr lang="vi-VN" sz="5600" dirty="0"/>
              <a:t>LUYỆN TẬP</a:t>
            </a:r>
            <a:endParaRPr lang="en-US" sz="5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83299" y="1246414"/>
            <a:ext cx="12721402" cy="8511774"/>
          </a:xfrm>
          <a:prstGeom prst="rect">
            <a:avLst/>
          </a:prstGeom>
        </p:spPr>
      </p:pic>
      <p:pic>
        <p:nvPicPr>
          <p:cNvPr id="3" name="Picture 3"/>
          <p:cNvPicPr>
            <a:picLocks noChangeAspect="1"/>
          </p:cNvPicPr>
          <p:nvPr/>
        </p:nvPicPr>
        <p:blipFill>
          <a:blip r:embed="rId4"/>
          <a:srcRect/>
          <a:stretch>
            <a:fillRect/>
          </a:stretch>
        </p:blipFill>
        <p:spPr>
          <a:xfrm>
            <a:off x="5610415" y="7287243"/>
            <a:ext cx="7067169" cy="8229600"/>
          </a:xfrm>
          <a:prstGeom prst="rect">
            <a:avLst/>
          </a:prstGeom>
        </p:spPr>
      </p:pic>
      <p:pic>
        <p:nvPicPr>
          <p:cNvPr id="4" name="Picture 4"/>
          <p:cNvPicPr>
            <a:picLocks noChangeAspect="1"/>
          </p:cNvPicPr>
          <p:nvPr/>
        </p:nvPicPr>
        <p:blipFill>
          <a:blip r:embed="rId5" cstate="print">
            <a:alphaModFix amt="24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33002">
            <a:off x="14012935" y="6491380"/>
            <a:ext cx="1502599" cy="1342948"/>
          </a:xfrm>
          <a:prstGeom prst="rect">
            <a:avLst/>
          </a:prstGeom>
        </p:spPr>
      </p:pic>
      <p:grpSp>
        <p:nvGrpSpPr>
          <p:cNvPr id="5" name="Group 5"/>
          <p:cNvGrpSpPr/>
          <p:nvPr/>
        </p:nvGrpSpPr>
        <p:grpSpPr>
          <a:xfrm>
            <a:off x="1924974" y="821785"/>
            <a:ext cx="2690266" cy="2538938"/>
            <a:chOff x="0" y="0"/>
            <a:chExt cx="3587021" cy="3385251"/>
          </a:xfrm>
        </p:grpSpPr>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3587021" cy="338525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3587021" cy="3385251"/>
            </a:xfrm>
            <a:prstGeom prst="rect">
              <a:avLst/>
            </a:prstGeom>
          </p:spPr>
        </p:pic>
      </p:grpSp>
      <p:pic>
        <p:nvPicPr>
          <p:cNvPr id="8" name="Picture 8"/>
          <p:cNvPicPr>
            <a:picLocks noChangeAspect="1"/>
          </p:cNvPicPr>
          <p:nvPr/>
        </p:nvPicPr>
        <p:blipFill>
          <a:blip r:embed="rId9"/>
          <a:srcRect/>
          <a:stretch>
            <a:fillRect/>
          </a:stretch>
        </p:blipFill>
        <p:spPr>
          <a:xfrm>
            <a:off x="11194240" y="1015537"/>
            <a:ext cx="2000832" cy="2151433"/>
          </a:xfrm>
          <a:prstGeom prst="rect">
            <a:avLst/>
          </a:prstGeom>
        </p:spPr>
      </p:pic>
      <p:sp>
        <p:nvSpPr>
          <p:cNvPr id="9" name="TextBox 9"/>
          <p:cNvSpPr txBox="1"/>
          <p:nvPr/>
        </p:nvSpPr>
        <p:spPr>
          <a:xfrm>
            <a:off x="1924974" y="2898645"/>
            <a:ext cx="14438051" cy="3660810"/>
          </a:xfrm>
          <a:prstGeom prst="rect">
            <a:avLst/>
          </a:prstGeom>
        </p:spPr>
        <p:txBody>
          <a:bodyPr lIns="0" tIns="0" rIns="0" bIns="0" rtlCol="0" anchor="t">
            <a:spAutoFit/>
          </a:bodyPr>
          <a:lstStyle/>
          <a:p>
            <a:pPr algn="ctr">
              <a:lnSpc>
                <a:spcPct val="150000"/>
              </a:lnSpc>
            </a:pPr>
            <a:r>
              <a:rPr lang="vi-VN" sz="8185" b="1" dirty="0">
                <a:solidFill>
                  <a:srgbClr val="FF0000"/>
                </a:solidFill>
              </a:rPr>
              <a:t>Phần 1:</a:t>
            </a:r>
          </a:p>
          <a:p>
            <a:pPr algn="ctr">
              <a:lnSpc>
                <a:spcPct val="150000"/>
              </a:lnSpc>
            </a:pPr>
            <a:r>
              <a:rPr lang="vi-VN" sz="8600" b="1" dirty="0">
                <a:solidFill>
                  <a:srgbClr val="2B2B2B"/>
                </a:solidFill>
              </a:rPr>
              <a:t>ÔN TẬP LÍ THUYẾT</a:t>
            </a:r>
            <a:endParaRPr lang="en-US" sz="8600" b="1" dirty="0">
              <a:solidFill>
                <a:srgbClr val="2B2B2B"/>
              </a:solidFill>
            </a:endParaRP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84068">
            <a:off x="304908" y="9091601"/>
            <a:ext cx="886611" cy="80570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203407">
            <a:off x="17044595" y="9071897"/>
            <a:ext cx="886611" cy="8057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4" name="Group 4"/>
          <p:cNvGrpSpPr/>
          <p:nvPr/>
        </p:nvGrpSpPr>
        <p:grpSpPr>
          <a:xfrm>
            <a:off x="533400" y="495300"/>
            <a:ext cx="17297400" cy="9116786"/>
            <a:chOff x="0" y="0"/>
            <a:chExt cx="7414132" cy="2201653"/>
          </a:xfrm>
        </p:grpSpPr>
        <p:sp>
          <p:nvSpPr>
            <p:cNvPr id="5" name="Freeform 5"/>
            <p:cNvSpPr/>
            <p:nvPr/>
          </p:nvSpPr>
          <p:spPr>
            <a:xfrm>
              <a:off x="10160" y="16510"/>
              <a:ext cx="7391272" cy="2173713"/>
            </a:xfrm>
            <a:custGeom>
              <a:avLst/>
              <a:gdLst/>
              <a:ahLst/>
              <a:cxnLst/>
              <a:rect l="l" t="t" r="r" b="b"/>
              <a:pathLst>
                <a:path w="7391272" h="2173713">
                  <a:moveTo>
                    <a:pt x="7391272" y="2173713"/>
                  </a:moveTo>
                  <a:lnTo>
                    <a:pt x="0" y="2166093"/>
                  </a:lnTo>
                  <a:lnTo>
                    <a:pt x="0" y="767127"/>
                  </a:lnTo>
                  <a:lnTo>
                    <a:pt x="17780" y="19050"/>
                  </a:lnTo>
                  <a:lnTo>
                    <a:pt x="3683855" y="0"/>
                  </a:lnTo>
                  <a:lnTo>
                    <a:pt x="7372222" y="5080"/>
                  </a:lnTo>
                  <a:close/>
                </a:path>
              </a:pathLst>
            </a:custGeom>
            <a:solidFill>
              <a:srgbClr val="FFFFFF"/>
            </a:solidFill>
          </p:spPr>
        </p:sp>
        <p:sp>
          <p:nvSpPr>
            <p:cNvPr id="6" name="Freeform 6"/>
            <p:cNvSpPr/>
            <p:nvPr/>
          </p:nvSpPr>
          <p:spPr>
            <a:xfrm>
              <a:off x="-3810" y="0"/>
              <a:ext cx="7420482" cy="2200383"/>
            </a:xfrm>
            <a:custGeom>
              <a:avLst/>
              <a:gdLst/>
              <a:ahLst/>
              <a:cxnLst/>
              <a:rect l="l" t="t" r="r" b="b"/>
              <a:pathLst>
                <a:path w="7420482" h="2200383">
                  <a:moveTo>
                    <a:pt x="7386192" y="21590"/>
                  </a:moveTo>
                  <a:cubicBezTo>
                    <a:pt x="7387462" y="34290"/>
                    <a:pt x="7387462" y="44450"/>
                    <a:pt x="7388732" y="54610"/>
                  </a:cubicBezTo>
                  <a:cubicBezTo>
                    <a:pt x="7391272" y="96438"/>
                    <a:pt x="7392542" y="142915"/>
                    <a:pt x="7395082" y="187732"/>
                  </a:cubicBezTo>
                  <a:cubicBezTo>
                    <a:pt x="7395082" y="252469"/>
                    <a:pt x="7407782" y="1528934"/>
                    <a:pt x="7414132" y="1593670"/>
                  </a:cubicBezTo>
                  <a:cubicBezTo>
                    <a:pt x="7420482" y="1691604"/>
                    <a:pt x="7416672" y="1791198"/>
                    <a:pt x="7416672" y="1889132"/>
                  </a:cubicBezTo>
                  <a:cubicBezTo>
                    <a:pt x="7416672" y="1975447"/>
                    <a:pt x="7417942" y="2055122"/>
                    <a:pt x="7419212" y="2139423"/>
                  </a:cubicBezTo>
                  <a:cubicBezTo>
                    <a:pt x="7419212" y="2161013"/>
                    <a:pt x="7419212" y="2174983"/>
                    <a:pt x="7419212" y="2199113"/>
                  </a:cubicBezTo>
                  <a:cubicBezTo>
                    <a:pt x="7396352" y="2199113"/>
                    <a:pt x="7376032" y="2200383"/>
                    <a:pt x="7337204" y="2199113"/>
                  </a:cubicBezTo>
                  <a:cubicBezTo>
                    <a:pt x="6960517" y="2194033"/>
                    <a:pt x="6578034" y="2200383"/>
                    <a:pt x="6201347" y="2195303"/>
                  </a:cubicBezTo>
                  <a:cubicBezTo>
                    <a:pt x="5975335" y="2191493"/>
                    <a:pt x="5755117" y="2194033"/>
                    <a:pt x="5529105" y="2191493"/>
                  </a:cubicBezTo>
                  <a:cubicBezTo>
                    <a:pt x="5424792" y="2190223"/>
                    <a:pt x="5320478" y="2188953"/>
                    <a:pt x="5216165" y="2187683"/>
                  </a:cubicBezTo>
                  <a:cubicBezTo>
                    <a:pt x="5152418" y="2187683"/>
                    <a:pt x="5094466" y="2188953"/>
                    <a:pt x="5030719" y="2188953"/>
                  </a:cubicBezTo>
                  <a:cubicBezTo>
                    <a:pt x="4868453" y="2187683"/>
                    <a:pt x="4422224" y="2188953"/>
                    <a:pt x="4259958" y="2187683"/>
                  </a:cubicBezTo>
                  <a:cubicBezTo>
                    <a:pt x="4144055" y="2186413"/>
                    <a:pt x="1825978" y="2195303"/>
                    <a:pt x="1710075" y="2194033"/>
                  </a:cubicBezTo>
                  <a:cubicBezTo>
                    <a:pt x="1681099" y="2194033"/>
                    <a:pt x="1646328" y="2195303"/>
                    <a:pt x="1617352" y="2195303"/>
                  </a:cubicBezTo>
                  <a:cubicBezTo>
                    <a:pt x="1547809" y="2195303"/>
                    <a:pt x="1484062" y="2196573"/>
                    <a:pt x="1414520" y="2196573"/>
                  </a:cubicBezTo>
                  <a:cubicBezTo>
                    <a:pt x="1240664" y="2196573"/>
                    <a:pt x="1072604" y="2195303"/>
                    <a:pt x="898748" y="2194033"/>
                  </a:cubicBezTo>
                  <a:cubicBezTo>
                    <a:pt x="794435" y="2192763"/>
                    <a:pt x="690121" y="2191493"/>
                    <a:pt x="591603" y="2190223"/>
                  </a:cubicBezTo>
                  <a:cubicBezTo>
                    <a:pt x="406157" y="2188953"/>
                    <a:pt x="220711" y="2187683"/>
                    <a:pt x="48260" y="2187683"/>
                  </a:cubicBezTo>
                  <a:cubicBezTo>
                    <a:pt x="38100" y="2187683"/>
                    <a:pt x="29210" y="2187683"/>
                    <a:pt x="19050" y="2186413"/>
                  </a:cubicBezTo>
                  <a:cubicBezTo>
                    <a:pt x="10160" y="2185143"/>
                    <a:pt x="5080" y="2178793"/>
                    <a:pt x="7620" y="2169903"/>
                  </a:cubicBezTo>
                  <a:cubicBezTo>
                    <a:pt x="16510" y="2138118"/>
                    <a:pt x="12700" y="2096620"/>
                    <a:pt x="11430" y="2053463"/>
                  </a:cubicBezTo>
                  <a:cubicBezTo>
                    <a:pt x="10160" y="1965488"/>
                    <a:pt x="6350" y="1879173"/>
                    <a:pt x="7620" y="1791198"/>
                  </a:cubicBezTo>
                  <a:cubicBezTo>
                    <a:pt x="5080" y="1681644"/>
                    <a:pt x="0" y="325504"/>
                    <a:pt x="7620" y="214291"/>
                  </a:cubicBezTo>
                  <a:cubicBezTo>
                    <a:pt x="8890" y="192712"/>
                    <a:pt x="7620" y="169473"/>
                    <a:pt x="8890" y="147895"/>
                  </a:cubicBezTo>
                  <a:cubicBezTo>
                    <a:pt x="10160" y="113037"/>
                    <a:pt x="12700" y="74859"/>
                    <a:pt x="13970" y="44450"/>
                  </a:cubicBezTo>
                  <a:cubicBezTo>
                    <a:pt x="13970" y="41910"/>
                    <a:pt x="15240" y="39370"/>
                    <a:pt x="16510" y="38100"/>
                  </a:cubicBezTo>
                  <a:cubicBezTo>
                    <a:pt x="38100" y="35560"/>
                    <a:pt x="75831" y="30480"/>
                    <a:pt x="168554" y="29210"/>
                  </a:cubicBezTo>
                  <a:cubicBezTo>
                    <a:pt x="325024" y="25400"/>
                    <a:pt x="481494" y="22860"/>
                    <a:pt x="643760" y="20320"/>
                  </a:cubicBezTo>
                  <a:cubicBezTo>
                    <a:pt x="753868" y="17780"/>
                    <a:pt x="863977" y="16510"/>
                    <a:pt x="968290" y="13970"/>
                  </a:cubicBezTo>
                  <a:cubicBezTo>
                    <a:pt x="1072604" y="11430"/>
                    <a:pt x="1182712" y="8890"/>
                    <a:pt x="1287026" y="8890"/>
                  </a:cubicBezTo>
                  <a:cubicBezTo>
                    <a:pt x="1402930" y="7620"/>
                    <a:pt x="1518834" y="10160"/>
                    <a:pt x="1634737" y="8890"/>
                  </a:cubicBezTo>
                  <a:cubicBezTo>
                    <a:pt x="1779617" y="8890"/>
                    <a:pt x="4404838" y="6350"/>
                    <a:pt x="4549718" y="5080"/>
                  </a:cubicBezTo>
                  <a:cubicBezTo>
                    <a:pt x="4688802" y="3810"/>
                    <a:pt x="4827887" y="2540"/>
                    <a:pt x="4972767" y="2540"/>
                  </a:cubicBezTo>
                  <a:cubicBezTo>
                    <a:pt x="5210370" y="1270"/>
                    <a:pt x="5442177" y="0"/>
                    <a:pt x="5679780" y="0"/>
                  </a:cubicBezTo>
                  <a:cubicBezTo>
                    <a:pt x="5778298" y="0"/>
                    <a:pt x="5882612" y="2540"/>
                    <a:pt x="5981130" y="2540"/>
                  </a:cubicBezTo>
                  <a:cubicBezTo>
                    <a:pt x="6253504" y="3810"/>
                    <a:pt x="6531673" y="5080"/>
                    <a:pt x="6804047" y="7620"/>
                  </a:cubicBezTo>
                  <a:cubicBezTo>
                    <a:pt x="6948926" y="8890"/>
                    <a:pt x="7093807" y="12700"/>
                    <a:pt x="7238686" y="16510"/>
                  </a:cubicBezTo>
                  <a:cubicBezTo>
                    <a:pt x="7273457" y="16510"/>
                    <a:pt x="7308228" y="16510"/>
                    <a:pt x="7337204" y="16510"/>
                  </a:cubicBezTo>
                  <a:cubicBezTo>
                    <a:pt x="7367142" y="17780"/>
                    <a:pt x="7376032" y="20320"/>
                    <a:pt x="7386192" y="21590"/>
                  </a:cubicBezTo>
                  <a:close/>
                  <a:moveTo>
                    <a:pt x="7396352" y="2182603"/>
                  </a:moveTo>
                  <a:cubicBezTo>
                    <a:pt x="7397622" y="2166093"/>
                    <a:pt x="7398892" y="2153393"/>
                    <a:pt x="7398892" y="2140693"/>
                  </a:cubicBezTo>
                  <a:cubicBezTo>
                    <a:pt x="7397622" y="2046823"/>
                    <a:pt x="7396352" y="1958848"/>
                    <a:pt x="7396352" y="1864234"/>
                  </a:cubicBezTo>
                  <a:cubicBezTo>
                    <a:pt x="7396352" y="1821076"/>
                    <a:pt x="7398892" y="1777919"/>
                    <a:pt x="7397622" y="1734761"/>
                  </a:cubicBezTo>
                  <a:cubicBezTo>
                    <a:pt x="7397622" y="1694924"/>
                    <a:pt x="7396352" y="1653426"/>
                    <a:pt x="7395082" y="1613589"/>
                  </a:cubicBezTo>
                  <a:cubicBezTo>
                    <a:pt x="7390002" y="1552172"/>
                    <a:pt x="7378572" y="280687"/>
                    <a:pt x="7378572" y="219270"/>
                  </a:cubicBezTo>
                  <a:cubicBezTo>
                    <a:pt x="7376032" y="167813"/>
                    <a:pt x="7373492" y="114697"/>
                    <a:pt x="7370952" y="63500"/>
                  </a:cubicBezTo>
                  <a:cubicBezTo>
                    <a:pt x="7369682" y="44450"/>
                    <a:pt x="7368412" y="43180"/>
                    <a:pt x="7319819" y="41910"/>
                  </a:cubicBezTo>
                  <a:cubicBezTo>
                    <a:pt x="7302433" y="41910"/>
                    <a:pt x="7290843" y="41910"/>
                    <a:pt x="7273458" y="40640"/>
                  </a:cubicBezTo>
                  <a:cubicBezTo>
                    <a:pt x="7128577" y="36830"/>
                    <a:pt x="6977903" y="31750"/>
                    <a:pt x="6833023" y="30480"/>
                  </a:cubicBezTo>
                  <a:cubicBezTo>
                    <a:pt x="6479517" y="26670"/>
                    <a:pt x="6120215" y="25400"/>
                    <a:pt x="5766708" y="22860"/>
                  </a:cubicBezTo>
                  <a:cubicBezTo>
                    <a:pt x="5714551" y="22860"/>
                    <a:pt x="5656599" y="22860"/>
                    <a:pt x="5604443" y="22860"/>
                  </a:cubicBezTo>
                  <a:cubicBezTo>
                    <a:pt x="5517515" y="22860"/>
                    <a:pt x="5430587" y="22860"/>
                    <a:pt x="5349454" y="22860"/>
                  </a:cubicBezTo>
                  <a:cubicBezTo>
                    <a:pt x="5164008" y="22860"/>
                    <a:pt x="4978562" y="22860"/>
                    <a:pt x="4798911" y="24130"/>
                  </a:cubicBezTo>
                  <a:cubicBezTo>
                    <a:pt x="4642441" y="25400"/>
                    <a:pt x="2005629" y="29210"/>
                    <a:pt x="1849159" y="29210"/>
                  </a:cubicBezTo>
                  <a:cubicBezTo>
                    <a:pt x="1594171" y="29210"/>
                    <a:pt x="1339183" y="26670"/>
                    <a:pt x="1084194" y="33020"/>
                  </a:cubicBezTo>
                  <a:cubicBezTo>
                    <a:pt x="950905" y="36830"/>
                    <a:pt x="823411" y="36830"/>
                    <a:pt x="695916" y="38100"/>
                  </a:cubicBezTo>
                  <a:cubicBezTo>
                    <a:pt x="475699" y="41910"/>
                    <a:pt x="255482" y="45720"/>
                    <a:pt x="49530" y="50800"/>
                  </a:cubicBezTo>
                  <a:cubicBezTo>
                    <a:pt x="36830" y="50800"/>
                    <a:pt x="34290" y="53340"/>
                    <a:pt x="33020" y="69879"/>
                  </a:cubicBezTo>
                  <a:cubicBezTo>
                    <a:pt x="31750" y="99757"/>
                    <a:pt x="31750" y="129636"/>
                    <a:pt x="30480" y="159514"/>
                  </a:cubicBezTo>
                  <a:cubicBezTo>
                    <a:pt x="29210" y="209311"/>
                    <a:pt x="26670" y="257448"/>
                    <a:pt x="25400" y="307245"/>
                  </a:cubicBezTo>
                  <a:cubicBezTo>
                    <a:pt x="20320" y="360362"/>
                    <a:pt x="26670" y="1658406"/>
                    <a:pt x="29210" y="1711523"/>
                  </a:cubicBezTo>
                  <a:cubicBezTo>
                    <a:pt x="29210" y="1767960"/>
                    <a:pt x="29210" y="1826056"/>
                    <a:pt x="30480" y="1882493"/>
                  </a:cubicBezTo>
                  <a:cubicBezTo>
                    <a:pt x="30480" y="1923990"/>
                    <a:pt x="33020" y="1965488"/>
                    <a:pt x="33020" y="2006985"/>
                  </a:cubicBezTo>
                  <a:cubicBezTo>
                    <a:pt x="33020" y="2051803"/>
                    <a:pt x="33020" y="2096620"/>
                    <a:pt x="31750" y="2140693"/>
                  </a:cubicBezTo>
                  <a:cubicBezTo>
                    <a:pt x="31750" y="2144503"/>
                    <a:pt x="31750" y="2147043"/>
                    <a:pt x="31750" y="2150853"/>
                  </a:cubicBezTo>
                  <a:cubicBezTo>
                    <a:pt x="31750" y="2161013"/>
                    <a:pt x="35560" y="2164823"/>
                    <a:pt x="44450" y="2164823"/>
                  </a:cubicBezTo>
                  <a:cubicBezTo>
                    <a:pt x="87422" y="2164823"/>
                    <a:pt x="168554" y="2166093"/>
                    <a:pt x="243892" y="2166093"/>
                  </a:cubicBezTo>
                  <a:cubicBezTo>
                    <a:pt x="354000" y="2166093"/>
                    <a:pt x="469904" y="2163553"/>
                    <a:pt x="580013" y="2166093"/>
                  </a:cubicBezTo>
                  <a:cubicBezTo>
                    <a:pt x="759664" y="2169903"/>
                    <a:pt x="939314" y="2172443"/>
                    <a:pt x="1118965" y="2171173"/>
                  </a:cubicBezTo>
                  <a:cubicBezTo>
                    <a:pt x="1234869" y="2169903"/>
                    <a:pt x="1344978" y="2172443"/>
                    <a:pt x="1460882" y="2172443"/>
                  </a:cubicBezTo>
                  <a:cubicBezTo>
                    <a:pt x="1628942" y="2172443"/>
                    <a:pt x="1797003" y="2171173"/>
                    <a:pt x="1965063" y="2172443"/>
                  </a:cubicBezTo>
                  <a:cubicBezTo>
                    <a:pt x="2214256" y="2173713"/>
                    <a:pt x="4949586" y="2163553"/>
                    <a:pt x="5204575" y="2166093"/>
                  </a:cubicBezTo>
                  <a:cubicBezTo>
                    <a:pt x="5314683" y="2167363"/>
                    <a:pt x="5424792" y="2168633"/>
                    <a:pt x="5529105" y="2168633"/>
                  </a:cubicBezTo>
                  <a:cubicBezTo>
                    <a:pt x="5720346" y="2171173"/>
                    <a:pt x="5905792" y="2167363"/>
                    <a:pt x="6097034" y="2171173"/>
                  </a:cubicBezTo>
                  <a:cubicBezTo>
                    <a:pt x="6253504" y="2173713"/>
                    <a:pt x="6409974" y="2173713"/>
                    <a:pt x="6566444" y="2176253"/>
                  </a:cubicBezTo>
                  <a:cubicBezTo>
                    <a:pt x="6798252" y="2180063"/>
                    <a:pt x="7030059" y="2182603"/>
                    <a:pt x="7261867" y="2183873"/>
                  </a:cubicBezTo>
                  <a:cubicBezTo>
                    <a:pt x="7348795" y="2183873"/>
                    <a:pt x="7376032" y="2182603"/>
                    <a:pt x="7396352" y="2182603"/>
                  </a:cubicBezTo>
                  <a:close/>
                </a:path>
              </a:pathLst>
            </a:custGeom>
            <a:solidFill>
              <a:srgbClr val="D4B2A4"/>
            </a:solidFill>
          </p:spPr>
        </p:sp>
      </p:grpSp>
      <p:pic>
        <p:nvPicPr>
          <p:cNvPr id="8" name="Picture 8"/>
          <p:cNvPicPr>
            <a:picLocks noChangeAspect="1"/>
          </p:cNvPicPr>
          <p:nvPr/>
        </p:nvPicPr>
        <p:blipFill>
          <a:blip r:embed="rId2"/>
          <a:srcRect/>
          <a:stretch>
            <a:fillRect/>
          </a:stretch>
        </p:blipFill>
        <p:spPr>
          <a:xfrm rot="9106009">
            <a:off x="-816397" y="6731833"/>
            <a:ext cx="3493013" cy="3648056"/>
          </a:xfrm>
          <a:prstGeom prst="rect">
            <a:avLst/>
          </a:prstGeom>
        </p:spPr>
      </p:pic>
      <p:pic>
        <p:nvPicPr>
          <p:cNvPr id="13" name="Picture 16"/>
          <p:cNvPicPr>
            <a:picLocks noChangeAspect="1"/>
          </p:cNvPicPr>
          <p:nvPr/>
        </p:nvPicPr>
        <p:blipFill>
          <a:blip r:embed="rId3"/>
          <a:srcRect/>
          <a:stretch>
            <a:fillRect/>
          </a:stretch>
        </p:blipFill>
        <p:spPr>
          <a:xfrm>
            <a:off x="16588551" y="-14288"/>
            <a:ext cx="1836517" cy="1871610"/>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728448">
            <a:off x="143159" y="49536"/>
            <a:ext cx="1148518" cy="1355183"/>
          </a:xfrm>
          <a:prstGeom prst="rect">
            <a:avLst/>
          </a:prstGeom>
        </p:spPr>
      </p:pic>
      <p:sp>
        <p:nvSpPr>
          <p:cNvPr id="15" name="Rectangle 14"/>
          <p:cNvSpPr/>
          <p:nvPr/>
        </p:nvSpPr>
        <p:spPr>
          <a:xfrm>
            <a:off x="1497700" y="1179396"/>
            <a:ext cx="15362874" cy="5632311"/>
          </a:xfrm>
          <a:prstGeom prst="rect">
            <a:avLst/>
          </a:prstGeom>
        </p:spPr>
        <p:txBody>
          <a:bodyPr wrap="square">
            <a:spAutoFit/>
          </a:bodyPr>
          <a:lstStyle/>
          <a:p>
            <a:pPr marL="685800" indent="-685800" algn="just">
              <a:lnSpc>
                <a:spcPct val="150000"/>
              </a:lnSpc>
              <a:buFont typeface="Wingdings" panose="05000000000000000000" pitchFamily="2" charset="2"/>
              <a:buChar char="Ø"/>
            </a:pPr>
            <a:r>
              <a:rPr lang="vi-VN" sz="4800" b="1" kern="100" dirty="0">
                <a:solidFill>
                  <a:srgbClr val="FF0000"/>
                </a:solidFill>
                <a:ea typeface="SimSun" panose="02010600030101010101" pitchFamily="2" charset="-122"/>
              </a:rPr>
              <a:t>Đọc phần ví dụ SGK, trang 42.</a:t>
            </a:r>
          </a:p>
          <a:p>
            <a:pPr marL="685800" indent="-685800" algn="just">
              <a:lnSpc>
                <a:spcPct val="150000"/>
              </a:lnSpc>
              <a:buFont typeface="Wingdings" panose="05000000000000000000" pitchFamily="2" charset="2"/>
              <a:buChar char="Ø"/>
            </a:pPr>
            <a:r>
              <a:rPr lang="vi-VN" sz="4800" b="1" kern="100" dirty="0">
                <a:solidFill>
                  <a:srgbClr val="FF0000"/>
                </a:solidFill>
                <a:ea typeface="SimSun" panose="02010600030101010101" pitchFamily="2" charset="-122"/>
              </a:rPr>
              <a:t>Đọc các câu và chú ý từ in đậm và chú ý phần giải nghĩa:</a:t>
            </a:r>
          </a:p>
          <a:p>
            <a:pPr lvl="2" algn="just">
              <a:lnSpc>
                <a:spcPct val="150000"/>
              </a:lnSpc>
            </a:pPr>
            <a:r>
              <a:rPr lang="vi-VN" sz="4800" b="1" i="1" kern="100" dirty="0">
                <a:ea typeface="SimSun" panose="02010600030101010101" pitchFamily="2" charset="-122"/>
              </a:rPr>
              <a:t>(1) Không bước nữa, bỏ quên đời, về đất</a:t>
            </a:r>
          </a:p>
          <a:p>
            <a:pPr lvl="2" algn="just">
              <a:lnSpc>
                <a:spcPct val="150000"/>
              </a:lnSpc>
            </a:pPr>
            <a:r>
              <a:rPr lang="vi-VN" sz="4800" b="1" i="1" kern="100" dirty="0">
                <a:ea typeface="SimSun" panose="02010600030101010101" pitchFamily="2" charset="-122"/>
              </a:rPr>
              <a:t>(2) khí thanh bạch</a:t>
            </a:r>
          </a:p>
        </p:txBody>
      </p:sp>
      <p:sp>
        <p:nvSpPr>
          <p:cNvPr id="16" name="TextBox 15"/>
          <p:cNvSpPr txBox="1"/>
          <p:nvPr/>
        </p:nvSpPr>
        <p:spPr>
          <a:xfrm>
            <a:off x="1676400" y="2857500"/>
            <a:ext cx="184731" cy="369332"/>
          </a:xfrm>
          <a:prstGeom prst="rect">
            <a:avLst/>
          </a:prstGeom>
          <a:noFill/>
        </p:spPr>
        <p:txBody>
          <a:bodyPr wrap="none" rtlCol="0">
            <a:spAutoFit/>
          </a:bodyPr>
          <a:lstStyle/>
          <a:p>
            <a:endParaRPr lang="en-US" dirty="0"/>
          </a:p>
        </p:txBody>
      </p:sp>
      <p:pic>
        <p:nvPicPr>
          <p:cNvPr id="17" name="Picture 8"/>
          <p:cNvPicPr>
            <a:picLocks noChangeAspect="1"/>
          </p:cNvPicPr>
          <p:nvPr/>
        </p:nvPicPr>
        <p:blipFill>
          <a:blip r:embed="rId6"/>
          <a:srcRect/>
          <a:stretch>
            <a:fillRect/>
          </a:stretch>
        </p:blipFill>
        <p:spPr>
          <a:xfrm>
            <a:off x="13114252" y="5490862"/>
            <a:ext cx="4686918" cy="480709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5" dur="500"/>
                                        <p:tgtEl>
                                          <p:spTgt spid="1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1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4" name="Group 4"/>
          <p:cNvGrpSpPr/>
          <p:nvPr/>
        </p:nvGrpSpPr>
        <p:grpSpPr>
          <a:xfrm>
            <a:off x="533400" y="495300"/>
            <a:ext cx="17297400" cy="9116786"/>
            <a:chOff x="0" y="0"/>
            <a:chExt cx="7414132" cy="2201653"/>
          </a:xfrm>
        </p:grpSpPr>
        <p:sp>
          <p:nvSpPr>
            <p:cNvPr id="5" name="Freeform 5"/>
            <p:cNvSpPr/>
            <p:nvPr/>
          </p:nvSpPr>
          <p:spPr>
            <a:xfrm>
              <a:off x="10160" y="16510"/>
              <a:ext cx="7391272" cy="2173713"/>
            </a:xfrm>
            <a:custGeom>
              <a:avLst/>
              <a:gdLst/>
              <a:ahLst/>
              <a:cxnLst/>
              <a:rect l="l" t="t" r="r" b="b"/>
              <a:pathLst>
                <a:path w="7391272" h="2173713">
                  <a:moveTo>
                    <a:pt x="7391272" y="2173713"/>
                  </a:moveTo>
                  <a:lnTo>
                    <a:pt x="0" y="2166093"/>
                  </a:lnTo>
                  <a:lnTo>
                    <a:pt x="0" y="767127"/>
                  </a:lnTo>
                  <a:lnTo>
                    <a:pt x="17780" y="19050"/>
                  </a:lnTo>
                  <a:lnTo>
                    <a:pt x="3683855" y="0"/>
                  </a:lnTo>
                  <a:lnTo>
                    <a:pt x="7372222" y="5080"/>
                  </a:lnTo>
                  <a:close/>
                </a:path>
              </a:pathLst>
            </a:custGeom>
            <a:solidFill>
              <a:srgbClr val="FFFFFF"/>
            </a:solidFill>
          </p:spPr>
        </p:sp>
        <p:sp>
          <p:nvSpPr>
            <p:cNvPr id="6" name="Freeform 6"/>
            <p:cNvSpPr/>
            <p:nvPr/>
          </p:nvSpPr>
          <p:spPr>
            <a:xfrm>
              <a:off x="-3810" y="0"/>
              <a:ext cx="7420482" cy="2200383"/>
            </a:xfrm>
            <a:custGeom>
              <a:avLst/>
              <a:gdLst/>
              <a:ahLst/>
              <a:cxnLst/>
              <a:rect l="l" t="t" r="r" b="b"/>
              <a:pathLst>
                <a:path w="7420482" h="2200383">
                  <a:moveTo>
                    <a:pt x="7386192" y="21590"/>
                  </a:moveTo>
                  <a:cubicBezTo>
                    <a:pt x="7387462" y="34290"/>
                    <a:pt x="7387462" y="44450"/>
                    <a:pt x="7388732" y="54610"/>
                  </a:cubicBezTo>
                  <a:cubicBezTo>
                    <a:pt x="7391272" y="96438"/>
                    <a:pt x="7392542" y="142915"/>
                    <a:pt x="7395082" y="187732"/>
                  </a:cubicBezTo>
                  <a:cubicBezTo>
                    <a:pt x="7395082" y="252469"/>
                    <a:pt x="7407782" y="1528934"/>
                    <a:pt x="7414132" y="1593670"/>
                  </a:cubicBezTo>
                  <a:cubicBezTo>
                    <a:pt x="7420482" y="1691604"/>
                    <a:pt x="7416672" y="1791198"/>
                    <a:pt x="7416672" y="1889132"/>
                  </a:cubicBezTo>
                  <a:cubicBezTo>
                    <a:pt x="7416672" y="1975447"/>
                    <a:pt x="7417942" y="2055122"/>
                    <a:pt x="7419212" y="2139423"/>
                  </a:cubicBezTo>
                  <a:cubicBezTo>
                    <a:pt x="7419212" y="2161013"/>
                    <a:pt x="7419212" y="2174983"/>
                    <a:pt x="7419212" y="2199113"/>
                  </a:cubicBezTo>
                  <a:cubicBezTo>
                    <a:pt x="7396352" y="2199113"/>
                    <a:pt x="7376032" y="2200383"/>
                    <a:pt x="7337204" y="2199113"/>
                  </a:cubicBezTo>
                  <a:cubicBezTo>
                    <a:pt x="6960517" y="2194033"/>
                    <a:pt x="6578034" y="2200383"/>
                    <a:pt x="6201347" y="2195303"/>
                  </a:cubicBezTo>
                  <a:cubicBezTo>
                    <a:pt x="5975335" y="2191493"/>
                    <a:pt x="5755117" y="2194033"/>
                    <a:pt x="5529105" y="2191493"/>
                  </a:cubicBezTo>
                  <a:cubicBezTo>
                    <a:pt x="5424792" y="2190223"/>
                    <a:pt x="5320478" y="2188953"/>
                    <a:pt x="5216165" y="2187683"/>
                  </a:cubicBezTo>
                  <a:cubicBezTo>
                    <a:pt x="5152418" y="2187683"/>
                    <a:pt x="5094466" y="2188953"/>
                    <a:pt x="5030719" y="2188953"/>
                  </a:cubicBezTo>
                  <a:cubicBezTo>
                    <a:pt x="4868453" y="2187683"/>
                    <a:pt x="4422224" y="2188953"/>
                    <a:pt x="4259958" y="2187683"/>
                  </a:cubicBezTo>
                  <a:cubicBezTo>
                    <a:pt x="4144055" y="2186413"/>
                    <a:pt x="1825978" y="2195303"/>
                    <a:pt x="1710075" y="2194033"/>
                  </a:cubicBezTo>
                  <a:cubicBezTo>
                    <a:pt x="1681099" y="2194033"/>
                    <a:pt x="1646328" y="2195303"/>
                    <a:pt x="1617352" y="2195303"/>
                  </a:cubicBezTo>
                  <a:cubicBezTo>
                    <a:pt x="1547809" y="2195303"/>
                    <a:pt x="1484062" y="2196573"/>
                    <a:pt x="1414520" y="2196573"/>
                  </a:cubicBezTo>
                  <a:cubicBezTo>
                    <a:pt x="1240664" y="2196573"/>
                    <a:pt x="1072604" y="2195303"/>
                    <a:pt x="898748" y="2194033"/>
                  </a:cubicBezTo>
                  <a:cubicBezTo>
                    <a:pt x="794435" y="2192763"/>
                    <a:pt x="690121" y="2191493"/>
                    <a:pt x="591603" y="2190223"/>
                  </a:cubicBezTo>
                  <a:cubicBezTo>
                    <a:pt x="406157" y="2188953"/>
                    <a:pt x="220711" y="2187683"/>
                    <a:pt x="48260" y="2187683"/>
                  </a:cubicBezTo>
                  <a:cubicBezTo>
                    <a:pt x="38100" y="2187683"/>
                    <a:pt x="29210" y="2187683"/>
                    <a:pt x="19050" y="2186413"/>
                  </a:cubicBezTo>
                  <a:cubicBezTo>
                    <a:pt x="10160" y="2185143"/>
                    <a:pt x="5080" y="2178793"/>
                    <a:pt x="7620" y="2169903"/>
                  </a:cubicBezTo>
                  <a:cubicBezTo>
                    <a:pt x="16510" y="2138118"/>
                    <a:pt x="12700" y="2096620"/>
                    <a:pt x="11430" y="2053463"/>
                  </a:cubicBezTo>
                  <a:cubicBezTo>
                    <a:pt x="10160" y="1965488"/>
                    <a:pt x="6350" y="1879173"/>
                    <a:pt x="7620" y="1791198"/>
                  </a:cubicBezTo>
                  <a:cubicBezTo>
                    <a:pt x="5080" y="1681644"/>
                    <a:pt x="0" y="325504"/>
                    <a:pt x="7620" y="214291"/>
                  </a:cubicBezTo>
                  <a:cubicBezTo>
                    <a:pt x="8890" y="192712"/>
                    <a:pt x="7620" y="169473"/>
                    <a:pt x="8890" y="147895"/>
                  </a:cubicBezTo>
                  <a:cubicBezTo>
                    <a:pt x="10160" y="113037"/>
                    <a:pt x="12700" y="74859"/>
                    <a:pt x="13970" y="44450"/>
                  </a:cubicBezTo>
                  <a:cubicBezTo>
                    <a:pt x="13970" y="41910"/>
                    <a:pt x="15240" y="39370"/>
                    <a:pt x="16510" y="38100"/>
                  </a:cubicBezTo>
                  <a:cubicBezTo>
                    <a:pt x="38100" y="35560"/>
                    <a:pt x="75831" y="30480"/>
                    <a:pt x="168554" y="29210"/>
                  </a:cubicBezTo>
                  <a:cubicBezTo>
                    <a:pt x="325024" y="25400"/>
                    <a:pt x="481494" y="22860"/>
                    <a:pt x="643760" y="20320"/>
                  </a:cubicBezTo>
                  <a:cubicBezTo>
                    <a:pt x="753868" y="17780"/>
                    <a:pt x="863977" y="16510"/>
                    <a:pt x="968290" y="13970"/>
                  </a:cubicBezTo>
                  <a:cubicBezTo>
                    <a:pt x="1072604" y="11430"/>
                    <a:pt x="1182712" y="8890"/>
                    <a:pt x="1287026" y="8890"/>
                  </a:cubicBezTo>
                  <a:cubicBezTo>
                    <a:pt x="1402930" y="7620"/>
                    <a:pt x="1518834" y="10160"/>
                    <a:pt x="1634737" y="8890"/>
                  </a:cubicBezTo>
                  <a:cubicBezTo>
                    <a:pt x="1779617" y="8890"/>
                    <a:pt x="4404838" y="6350"/>
                    <a:pt x="4549718" y="5080"/>
                  </a:cubicBezTo>
                  <a:cubicBezTo>
                    <a:pt x="4688802" y="3810"/>
                    <a:pt x="4827887" y="2540"/>
                    <a:pt x="4972767" y="2540"/>
                  </a:cubicBezTo>
                  <a:cubicBezTo>
                    <a:pt x="5210370" y="1270"/>
                    <a:pt x="5442177" y="0"/>
                    <a:pt x="5679780" y="0"/>
                  </a:cubicBezTo>
                  <a:cubicBezTo>
                    <a:pt x="5778298" y="0"/>
                    <a:pt x="5882612" y="2540"/>
                    <a:pt x="5981130" y="2540"/>
                  </a:cubicBezTo>
                  <a:cubicBezTo>
                    <a:pt x="6253504" y="3810"/>
                    <a:pt x="6531673" y="5080"/>
                    <a:pt x="6804047" y="7620"/>
                  </a:cubicBezTo>
                  <a:cubicBezTo>
                    <a:pt x="6948926" y="8890"/>
                    <a:pt x="7093807" y="12700"/>
                    <a:pt x="7238686" y="16510"/>
                  </a:cubicBezTo>
                  <a:cubicBezTo>
                    <a:pt x="7273457" y="16510"/>
                    <a:pt x="7308228" y="16510"/>
                    <a:pt x="7337204" y="16510"/>
                  </a:cubicBezTo>
                  <a:cubicBezTo>
                    <a:pt x="7367142" y="17780"/>
                    <a:pt x="7376032" y="20320"/>
                    <a:pt x="7386192" y="21590"/>
                  </a:cubicBezTo>
                  <a:close/>
                  <a:moveTo>
                    <a:pt x="7396352" y="2182603"/>
                  </a:moveTo>
                  <a:cubicBezTo>
                    <a:pt x="7397622" y="2166093"/>
                    <a:pt x="7398892" y="2153393"/>
                    <a:pt x="7398892" y="2140693"/>
                  </a:cubicBezTo>
                  <a:cubicBezTo>
                    <a:pt x="7397622" y="2046823"/>
                    <a:pt x="7396352" y="1958848"/>
                    <a:pt x="7396352" y="1864234"/>
                  </a:cubicBezTo>
                  <a:cubicBezTo>
                    <a:pt x="7396352" y="1821076"/>
                    <a:pt x="7398892" y="1777919"/>
                    <a:pt x="7397622" y="1734761"/>
                  </a:cubicBezTo>
                  <a:cubicBezTo>
                    <a:pt x="7397622" y="1694924"/>
                    <a:pt x="7396352" y="1653426"/>
                    <a:pt x="7395082" y="1613589"/>
                  </a:cubicBezTo>
                  <a:cubicBezTo>
                    <a:pt x="7390002" y="1552172"/>
                    <a:pt x="7378572" y="280687"/>
                    <a:pt x="7378572" y="219270"/>
                  </a:cubicBezTo>
                  <a:cubicBezTo>
                    <a:pt x="7376032" y="167813"/>
                    <a:pt x="7373492" y="114697"/>
                    <a:pt x="7370952" y="63500"/>
                  </a:cubicBezTo>
                  <a:cubicBezTo>
                    <a:pt x="7369682" y="44450"/>
                    <a:pt x="7368412" y="43180"/>
                    <a:pt x="7319819" y="41910"/>
                  </a:cubicBezTo>
                  <a:cubicBezTo>
                    <a:pt x="7302433" y="41910"/>
                    <a:pt x="7290843" y="41910"/>
                    <a:pt x="7273458" y="40640"/>
                  </a:cubicBezTo>
                  <a:cubicBezTo>
                    <a:pt x="7128577" y="36830"/>
                    <a:pt x="6977903" y="31750"/>
                    <a:pt x="6833023" y="30480"/>
                  </a:cubicBezTo>
                  <a:cubicBezTo>
                    <a:pt x="6479517" y="26670"/>
                    <a:pt x="6120215" y="25400"/>
                    <a:pt x="5766708" y="22860"/>
                  </a:cubicBezTo>
                  <a:cubicBezTo>
                    <a:pt x="5714551" y="22860"/>
                    <a:pt x="5656599" y="22860"/>
                    <a:pt x="5604443" y="22860"/>
                  </a:cubicBezTo>
                  <a:cubicBezTo>
                    <a:pt x="5517515" y="22860"/>
                    <a:pt x="5430587" y="22860"/>
                    <a:pt x="5349454" y="22860"/>
                  </a:cubicBezTo>
                  <a:cubicBezTo>
                    <a:pt x="5164008" y="22860"/>
                    <a:pt x="4978562" y="22860"/>
                    <a:pt x="4798911" y="24130"/>
                  </a:cubicBezTo>
                  <a:cubicBezTo>
                    <a:pt x="4642441" y="25400"/>
                    <a:pt x="2005629" y="29210"/>
                    <a:pt x="1849159" y="29210"/>
                  </a:cubicBezTo>
                  <a:cubicBezTo>
                    <a:pt x="1594171" y="29210"/>
                    <a:pt x="1339183" y="26670"/>
                    <a:pt x="1084194" y="33020"/>
                  </a:cubicBezTo>
                  <a:cubicBezTo>
                    <a:pt x="950905" y="36830"/>
                    <a:pt x="823411" y="36830"/>
                    <a:pt x="695916" y="38100"/>
                  </a:cubicBezTo>
                  <a:cubicBezTo>
                    <a:pt x="475699" y="41910"/>
                    <a:pt x="255482" y="45720"/>
                    <a:pt x="49530" y="50800"/>
                  </a:cubicBezTo>
                  <a:cubicBezTo>
                    <a:pt x="36830" y="50800"/>
                    <a:pt x="34290" y="53340"/>
                    <a:pt x="33020" y="69879"/>
                  </a:cubicBezTo>
                  <a:cubicBezTo>
                    <a:pt x="31750" y="99757"/>
                    <a:pt x="31750" y="129636"/>
                    <a:pt x="30480" y="159514"/>
                  </a:cubicBezTo>
                  <a:cubicBezTo>
                    <a:pt x="29210" y="209311"/>
                    <a:pt x="26670" y="257448"/>
                    <a:pt x="25400" y="307245"/>
                  </a:cubicBezTo>
                  <a:cubicBezTo>
                    <a:pt x="20320" y="360362"/>
                    <a:pt x="26670" y="1658406"/>
                    <a:pt x="29210" y="1711523"/>
                  </a:cubicBezTo>
                  <a:cubicBezTo>
                    <a:pt x="29210" y="1767960"/>
                    <a:pt x="29210" y="1826056"/>
                    <a:pt x="30480" y="1882493"/>
                  </a:cubicBezTo>
                  <a:cubicBezTo>
                    <a:pt x="30480" y="1923990"/>
                    <a:pt x="33020" y="1965488"/>
                    <a:pt x="33020" y="2006985"/>
                  </a:cubicBezTo>
                  <a:cubicBezTo>
                    <a:pt x="33020" y="2051803"/>
                    <a:pt x="33020" y="2096620"/>
                    <a:pt x="31750" y="2140693"/>
                  </a:cubicBezTo>
                  <a:cubicBezTo>
                    <a:pt x="31750" y="2144503"/>
                    <a:pt x="31750" y="2147043"/>
                    <a:pt x="31750" y="2150853"/>
                  </a:cubicBezTo>
                  <a:cubicBezTo>
                    <a:pt x="31750" y="2161013"/>
                    <a:pt x="35560" y="2164823"/>
                    <a:pt x="44450" y="2164823"/>
                  </a:cubicBezTo>
                  <a:cubicBezTo>
                    <a:pt x="87422" y="2164823"/>
                    <a:pt x="168554" y="2166093"/>
                    <a:pt x="243892" y="2166093"/>
                  </a:cubicBezTo>
                  <a:cubicBezTo>
                    <a:pt x="354000" y="2166093"/>
                    <a:pt x="469904" y="2163553"/>
                    <a:pt x="580013" y="2166093"/>
                  </a:cubicBezTo>
                  <a:cubicBezTo>
                    <a:pt x="759664" y="2169903"/>
                    <a:pt x="939314" y="2172443"/>
                    <a:pt x="1118965" y="2171173"/>
                  </a:cubicBezTo>
                  <a:cubicBezTo>
                    <a:pt x="1234869" y="2169903"/>
                    <a:pt x="1344978" y="2172443"/>
                    <a:pt x="1460882" y="2172443"/>
                  </a:cubicBezTo>
                  <a:cubicBezTo>
                    <a:pt x="1628942" y="2172443"/>
                    <a:pt x="1797003" y="2171173"/>
                    <a:pt x="1965063" y="2172443"/>
                  </a:cubicBezTo>
                  <a:cubicBezTo>
                    <a:pt x="2214256" y="2173713"/>
                    <a:pt x="4949586" y="2163553"/>
                    <a:pt x="5204575" y="2166093"/>
                  </a:cubicBezTo>
                  <a:cubicBezTo>
                    <a:pt x="5314683" y="2167363"/>
                    <a:pt x="5424792" y="2168633"/>
                    <a:pt x="5529105" y="2168633"/>
                  </a:cubicBezTo>
                  <a:cubicBezTo>
                    <a:pt x="5720346" y="2171173"/>
                    <a:pt x="5905792" y="2167363"/>
                    <a:pt x="6097034" y="2171173"/>
                  </a:cubicBezTo>
                  <a:cubicBezTo>
                    <a:pt x="6253504" y="2173713"/>
                    <a:pt x="6409974" y="2173713"/>
                    <a:pt x="6566444" y="2176253"/>
                  </a:cubicBezTo>
                  <a:cubicBezTo>
                    <a:pt x="6798252" y="2180063"/>
                    <a:pt x="7030059" y="2182603"/>
                    <a:pt x="7261867" y="2183873"/>
                  </a:cubicBezTo>
                  <a:cubicBezTo>
                    <a:pt x="7348795" y="2183873"/>
                    <a:pt x="7376032" y="2182603"/>
                    <a:pt x="7396352" y="2182603"/>
                  </a:cubicBezTo>
                  <a:close/>
                </a:path>
              </a:pathLst>
            </a:custGeom>
            <a:solidFill>
              <a:srgbClr val="D4B2A4"/>
            </a:solidFill>
          </p:spPr>
        </p:sp>
      </p:grpSp>
      <p:pic>
        <p:nvPicPr>
          <p:cNvPr id="8" name="Picture 8"/>
          <p:cNvPicPr>
            <a:picLocks noChangeAspect="1"/>
          </p:cNvPicPr>
          <p:nvPr/>
        </p:nvPicPr>
        <p:blipFill>
          <a:blip r:embed="rId2"/>
          <a:srcRect/>
          <a:stretch>
            <a:fillRect/>
          </a:stretch>
        </p:blipFill>
        <p:spPr>
          <a:xfrm rot="9106009">
            <a:off x="-816397" y="6731833"/>
            <a:ext cx="3493013" cy="3648056"/>
          </a:xfrm>
          <a:prstGeom prst="rect">
            <a:avLst/>
          </a:prstGeom>
        </p:spPr>
      </p:pic>
      <p:pic>
        <p:nvPicPr>
          <p:cNvPr id="13" name="Picture 16"/>
          <p:cNvPicPr>
            <a:picLocks noChangeAspect="1"/>
          </p:cNvPicPr>
          <p:nvPr/>
        </p:nvPicPr>
        <p:blipFill>
          <a:blip r:embed="rId3"/>
          <a:srcRect/>
          <a:stretch>
            <a:fillRect/>
          </a:stretch>
        </p:blipFill>
        <p:spPr>
          <a:xfrm>
            <a:off x="16588551" y="-14288"/>
            <a:ext cx="1836517" cy="1871610"/>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728448">
            <a:off x="143159" y="49536"/>
            <a:ext cx="1148518" cy="1355183"/>
          </a:xfrm>
          <a:prstGeom prst="rect">
            <a:avLst/>
          </a:prstGeom>
        </p:spPr>
      </p:pic>
      <p:sp>
        <p:nvSpPr>
          <p:cNvPr id="16" name="TextBox 15"/>
          <p:cNvSpPr txBox="1"/>
          <p:nvPr/>
        </p:nvSpPr>
        <p:spPr>
          <a:xfrm>
            <a:off x="1676400" y="2857500"/>
            <a:ext cx="184731" cy="369332"/>
          </a:xfrm>
          <a:prstGeom prst="rect">
            <a:avLst/>
          </a:prstGeom>
          <a:noFill/>
        </p:spPr>
        <p:txBody>
          <a:bodyPr wrap="none" rtlCol="0">
            <a:spAutoFit/>
          </a:bodyPr>
          <a:lstStyle/>
          <a:p>
            <a:endParaRPr lang="en-US" dirty="0"/>
          </a:p>
        </p:txBody>
      </p:sp>
      <p:sp>
        <p:nvSpPr>
          <p:cNvPr id="2" name="Rectangle 1"/>
          <p:cNvSpPr/>
          <p:nvPr/>
        </p:nvSpPr>
        <p:spPr>
          <a:xfrm>
            <a:off x="1849649" y="921517"/>
            <a:ext cx="14658975" cy="4524315"/>
          </a:xfrm>
          <a:prstGeom prst="rect">
            <a:avLst/>
          </a:prstGeom>
        </p:spPr>
        <p:txBody>
          <a:bodyPr wrap="square">
            <a:spAutoFit/>
          </a:bodyPr>
          <a:lstStyle/>
          <a:p>
            <a:pPr algn="just">
              <a:lnSpc>
                <a:spcPct val="150000"/>
              </a:lnSpc>
            </a:pPr>
            <a:r>
              <a:rPr lang="vi-VN" sz="4800" kern="100" dirty="0">
                <a:solidFill>
                  <a:srgbClr val="000000"/>
                </a:solidFill>
                <a:ea typeface="SimSun" panose="02010600030101010101" pitchFamily="2" charset="-122"/>
                <a:cs typeface="Times New Roman" panose="02020603050405020304" pitchFamily="18" charset="0"/>
              </a:rPr>
              <a:t>	</a:t>
            </a:r>
            <a:r>
              <a:rPr lang="vi-VN" sz="4800" i="1" kern="100" dirty="0">
                <a:solidFill>
                  <a:srgbClr val="000000"/>
                </a:solidFill>
                <a:ea typeface="SimSun" panose="02010600030101010101" pitchFamily="2" charset="-122"/>
                <a:cs typeface="Times New Roman" panose="02020603050405020304" pitchFamily="18" charset="0"/>
              </a:rPr>
              <a:t>Qua các ví dụ, em hiểu thế nào là biện pháp tu từ nói giảm nói tránh? Hãy tìm thêm những ví dụ từ thực tế cuộc sống hay trong văn học có sử dụng nghệ thuật nói giảm nói tránh</a:t>
            </a:r>
            <a:r>
              <a:rPr lang="vi-VN" sz="4800" kern="100" dirty="0">
                <a:solidFill>
                  <a:srgbClr val="000000"/>
                </a:solidFill>
                <a:ea typeface="SimSun" panose="02010600030101010101" pitchFamily="2" charset="-122"/>
                <a:cs typeface="Times New Roman" panose="02020603050405020304" pitchFamily="18" charset="0"/>
              </a:rPr>
              <a:t>.</a:t>
            </a:r>
            <a:endParaRPr lang="en-US" sz="4800" dirty="0">
              <a:effectLst/>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1600" t="19600" r="10000" b="14800"/>
          <a:stretch/>
        </p:blipFill>
        <p:spPr>
          <a:xfrm>
            <a:off x="10711310" y="4493593"/>
            <a:ext cx="6192644" cy="5181600"/>
          </a:xfrm>
          <a:prstGeom prst="rect">
            <a:avLst/>
          </a:prstGeom>
        </p:spPr>
      </p:pic>
    </p:spTree>
    <p:extLst>
      <p:ext uri="{BB962C8B-B14F-4D97-AF65-F5344CB8AC3E}">
        <p14:creationId xmlns:p14="http://schemas.microsoft.com/office/powerpoint/2010/main" val="178618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EB"/>
        </a:solidFill>
        <a:effectLst/>
      </p:bgPr>
    </p:bg>
    <p:spTree>
      <p:nvGrpSpPr>
        <p:cNvPr id="1" name=""/>
        <p:cNvGrpSpPr/>
        <p:nvPr/>
      </p:nvGrpSpPr>
      <p:grpSpPr>
        <a:xfrm>
          <a:off x="0" y="0"/>
          <a:ext cx="0" cy="0"/>
          <a:chOff x="0" y="0"/>
          <a:chExt cx="0" cy="0"/>
        </a:xfrm>
      </p:grpSpPr>
      <p:grpSp>
        <p:nvGrpSpPr>
          <p:cNvPr id="4" name="Group 4"/>
          <p:cNvGrpSpPr/>
          <p:nvPr/>
        </p:nvGrpSpPr>
        <p:grpSpPr>
          <a:xfrm>
            <a:off x="533400" y="495300"/>
            <a:ext cx="17297400" cy="9116786"/>
            <a:chOff x="0" y="0"/>
            <a:chExt cx="7414132" cy="2201653"/>
          </a:xfrm>
        </p:grpSpPr>
        <p:sp>
          <p:nvSpPr>
            <p:cNvPr id="5" name="Freeform 5"/>
            <p:cNvSpPr/>
            <p:nvPr/>
          </p:nvSpPr>
          <p:spPr>
            <a:xfrm>
              <a:off x="10160" y="16510"/>
              <a:ext cx="7391272" cy="2173713"/>
            </a:xfrm>
            <a:custGeom>
              <a:avLst/>
              <a:gdLst/>
              <a:ahLst/>
              <a:cxnLst/>
              <a:rect l="l" t="t" r="r" b="b"/>
              <a:pathLst>
                <a:path w="7391272" h="2173713">
                  <a:moveTo>
                    <a:pt x="7391272" y="2173713"/>
                  </a:moveTo>
                  <a:lnTo>
                    <a:pt x="0" y="2166093"/>
                  </a:lnTo>
                  <a:lnTo>
                    <a:pt x="0" y="767127"/>
                  </a:lnTo>
                  <a:lnTo>
                    <a:pt x="17780" y="19050"/>
                  </a:lnTo>
                  <a:lnTo>
                    <a:pt x="3683855" y="0"/>
                  </a:lnTo>
                  <a:lnTo>
                    <a:pt x="7372222" y="5080"/>
                  </a:lnTo>
                  <a:close/>
                </a:path>
              </a:pathLst>
            </a:custGeom>
            <a:solidFill>
              <a:srgbClr val="FFFFFF"/>
            </a:solidFill>
          </p:spPr>
        </p:sp>
        <p:sp>
          <p:nvSpPr>
            <p:cNvPr id="6" name="Freeform 6"/>
            <p:cNvSpPr/>
            <p:nvPr/>
          </p:nvSpPr>
          <p:spPr>
            <a:xfrm>
              <a:off x="-3810" y="0"/>
              <a:ext cx="7420482" cy="2200383"/>
            </a:xfrm>
            <a:custGeom>
              <a:avLst/>
              <a:gdLst/>
              <a:ahLst/>
              <a:cxnLst/>
              <a:rect l="l" t="t" r="r" b="b"/>
              <a:pathLst>
                <a:path w="7420482" h="2200383">
                  <a:moveTo>
                    <a:pt x="7386192" y="21590"/>
                  </a:moveTo>
                  <a:cubicBezTo>
                    <a:pt x="7387462" y="34290"/>
                    <a:pt x="7387462" y="44450"/>
                    <a:pt x="7388732" y="54610"/>
                  </a:cubicBezTo>
                  <a:cubicBezTo>
                    <a:pt x="7391272" y="96438"/>
                    <a:pt x="7392542" y="142915"/>
                    <a:pt x="7395082" y="187732"/>
                  </a:cubicBezTo>
                  <a:cubicBezTo>
                    <a:pt x="7395082" y="252469"/>
                    <a:pt x="7407782" y="1528934"/>
                    <a:pt x="7414132" y="1593670"/>
                  </a:cubicBezTo>
                  <a:cubicBezTo>
                    <a:pt x="7420482" y="1691604"/>
                    <a:pt x="7416672" y="1791198"/>
                    <a:pt x="7416672" y="1889132"/>
                  </a:cubicBezTo>
                  <a:cubicBezTo>
                    <a:pt x="7416672" y="1975447"/>
                    <a:pt x="7417942" y="2055122"/>
                    <a:pt x="7419212" y="2139423"/>
                  </a:cubicBezTo>
                  <a:cubicBezTo>
                    <a:pt x="7419212" y="2161013"/>
                    <a:pt x="7419212" y="2174983"/>
                    <a:pt x="7419212" y="2199113"/>
                  </a:cubicBezTo>
                  <a:cubicBezTo>
                    <a:pt x="7396352" y="2199113"/>
                    <a:pt x="7376032" y="2200383"/>
                    <a:pt x="7337204" y="2199113"/>
                  </a:cubicBezTo>
                  <a:cubicBezTo>
                    <a:pt x="6960517" y="2194033"/>
                    <a:pt x="6578034" y="2200383"/>
                    <a:pt x="6201347" y="2195303"/>
                  </a:cubicBezTo>
                  <a:cubicBezTo>
                    <a:pt x="5975335" y="2191493"/>
                    <a:pt x="5755117" y="2194033"/>
                    <a:pt x="5529105" y="2191493"/>
                  </a:cubicBezTo>
                  <a:cubicBezTo>
                    <a:pt x="5424792" y="2190223"/>
                    <a:pt x="5320478" y="2188953"/>
                    <a:pt x="5216165" y="2187683"/>
                  </a:cubicBezTo>
                  <a:cubicBezTo>
                    <a:pt x="5152418" y="2187683"/>
                    <a:pt x="5094466" y="2188953"/>
                    <a:pt x="5030719" y="2188953"/>
                  </a:cubicBezTo>
                  <a:cubicBezTo>
                    <a:pt x="4868453" y="2187683"/>
                    <a:pt x="4422224" y="2188953"/>
                    <a:pt x="4259958" y="2187683"/>
                  </a:cubicBezTo>
                  <a:cubicBezTo>
                    <a:pt x="4144055" y="2186413"/>
                    <a:pt x="1825978" y="2195303"/>
                    <a:pt x="1710075" y="2194033"/>
                  </a:cubicBezTo>
                  <a:cubicBezTo>
                    <a:pt x="1681099" y="2194033"/>
                    <a:pt x="1646328" y="2195303"/>
                    <a:pt x="1617352" y="2195303"/>
                  </a:cubicBezTo>
                  <a:cubicBezTo>
                    <a:pt x="1547809" y="2195303"/>
                    <a:pt x="1484062" y="2196573"/>
                    <a:pt x="1414520" y="2196573"/>
                  </a:cubicBezTo>
                  <a:cubicBezTo>
                    <a:pt x="1240664" y="2196573"/>
                    <a:pt x="1072604" y="2195303"/>
                    <a:pt x="898748" y="2194033"/>
                  </a:cubicBezTo>
                  <a:cubicBezTo>
                    <a:pt x="794435" y="2192763"/>
                    <a:pt x="690121" y="2191493"/>
                    <a:pt x="591603" y="2190223"/>
                  </a:cubicBezTo>
                  <a:cubicBezTo>
                    <a:pt x="406157" y="2188953"/>
                    <a:pt x="220711" y="2187683"/>
                    <a:pt x="48260" y="2187683"/>
                  </a:cubicBezTo>
                  <a:cubicBezTo>
                    <a:pt x="38100" y="2187683"/>
                    <a:pt x="29210" y="2187683"/>
                    <a:pt x="19050" y="2186413"/>
                  </a:cubicBezTo>
                  <a:cubicBezTo>
                    <a:pt x="10160" y="2185143"/>
                    <a:pt x="5080" y="2178793"/>
                    <a:pt x="7620" y="2169903"/>
                  </a:cubicBezTo>
                  <a:cubicBezTo>
                    <a:pt x="16510" y="2138118"/>
                    <a:pt x="12700" y="2096620"/>
                    <a:pt x="11430" y="2053463"/>
                  </a:cubicBezTo>
                  <a:cubicBezTo>
                    <a:pt x="10160" y="1965488"/>
                    <a:pt x="6350" y="1879173"/>
                    <a:pt x="7620" y="1791198"/>
                  </a:cubicBezTo>
                  <a:cubicBezTo>
                    <a:pt x="5080" y="1681644"/>
                    <a:pt x="0" y="325504"/>
                    <a:pt x="7620" y="214291"/>
                  </a:cubicBezTo>
                  <a:cubicBezTo>
                    <a:pt x="8890" y="192712"/>
                    <a:pt x="7620" y="169473"/>
                    <a:pt x="8890" y="147895"/>
                  </a:cubicBezTo>
                  <a:cubicBezTo>
                    <a:pt x="10160" y="113037"/>
                    <a:pt x="12700" y="74859"/>
                    <a:pt x="13970" y="44450"/>
                  </a:cubicBezTo>
                  <a:cubicBezTo>
                    <a:pt x="13970" y="41910"/>
                    <a:pt x="15240" y="39370"/>
                    <a:pt x="16510" y="38100"/>
                  </a:cubicBezTo>
                  <a:cubicBezTo>
                    <a:pt x="38100" y="35560"/>
                    <a:pt x="75831" y="30480"/>
                    <a:pt x="168554" y="29210"/>
                  </a:cubicBezTo>
                  <a:cubicBezTo>
                    <a:pt x="325024" y="25400"/>
                    <a:pt x="481494" y="22860"/>
                    <a:pt x="643760" y="20320"/>
                  </a:cubicBezTo>
                  <a:cubicBezTo>
                    <a:pt x="753868" y="17780"/>
                    <a:pt x="863977" y="16510"/>
                    <a:pt x="968290" y="13970"/>
                  </a:cubicBezTo>
                  <a:cubicBezTo>
                    <a:pt x="1072604" y="11430"/>
                    <a:pt x="1182712" y="8890"/>
                    <a:pt x="1287026" y="8890"/>
                  </a:cubicBezTo>
                  <a:cubicBezTo>
                    <a:pt x="1402930" y="7620"/>
                    <a:pt x="1518834" y="10160"/>
                    <a:pt x="1634737" y="8890"/>
                  </a:cubicBezTo>
                  <a:cubicBezTo>
                    <a:pt x="1779617" y="8890"/>
                    <a:pt x="4404838" y="6350"/>
                    <a:pt x="4549718" y="5080"/>
                  </a:cubicBezTo>
                  <a:cubicBezTo>
                    <a:pt x="4688802" y="3810"/>
                    <a:pt x="4827887" y="2540"/>
                    <a:pt x="4972767" y="2540"/>
                  </a:cubicBezTo>
                  <a:cubicBezTo>
                    <a:pt x="5210370" y="1270"/>
                    <a:pt x="5442177" y="0"/>
                    <a:pt x="5679780" y="0"/>
                  </a:cubicBezTo>
                  <a:cubicBezTo>
                    <a:pt x="5778298" y="0"/>
                    <a:pt x="5882612" y="2540"/>
                    <a:pt x="5981130" y="2540"/>
                  </a:cubicBezTo>
                  <a:cubicBezTo>
                    <a:pt x="6253504" y="3810"/>
                    <a:pt x="6531673" y="5080"/>
                    <a:pt x="6804047" y="7620"/>
                  </a:cubicBezTo>
                  <a:cubicBezTo>
                    <a:pt x="6948926" y="8890"/>
                    <a:pt x="7093807" y="12700"/>
                    <a:pt x="7238686" y="16510"/>
                  </a:cubicBezTo>
                  <a:cubicBezTo>
                    <a:pt x="7273457" y="16510"/>
                    <a:pt x="7308228" y="16510"/>
                    <a:pt x="7337204" y="16510"/>
                  </a:cubicBezTo>
                  <a:cubicBezTo>
                    <a:pt x="7367142" y="17780"/>
                    <a:pt x="7376032" y="20320"/>
                    <a:pt x="7386192" y="21590"/>
                  </a:cubicBezTo>
                  <a:close/>
                  <a:moveTo>
                    <a:pt x="7396352" y="2182603"/>
                  </a:moveTo>
                  <a:cubicBezTo>
                    <a:pt x="7397622" y="2166093"/>
                    <a:pt x="7398892" y="2153393"/>
                    <a:pt x="7398892" y="2140693"/>
                  </a:cubicBezTo>
                  <a:cubicBezTo>
                    <a:pt x="7397622" y="2046823"/>
                    <a:pt x="7396352" y="1958848"/>
                    <a:pt x="7396352" y="1864234"/>
                  </a:cubicBezTo>
                  <a:cubicBezTo>
                    <a:pt x="7396352" y="1821076"/>
                    <a:pt x="7398892" y="1777919"/>
                    <a:pt x="7397622" y="1734761"/>
                  </a:cubicBezTo>
                  <a:cubicBezTo>
                    <a:pt x="7397622" y="1694924"/>
                    <a:pt x="7396352" y="1653426"/>
                    <a:pt x="7395082" y="1613589"/>
                  </a:cubicBezTo>
                  <a:cubicBezTo>
                    <a:pt x="7390002" y="1552172"/>
                    <a:pt x="7378572" y="280687"/>
                    <a:pt x="7378572" y="219270"/>
                  </a:cubicBezTo>
                  <a:cubicBezTo>
                    <a:pt x="7376032" y="167813"/>
                    <a:pt x="7373492" y="114697"/>
                    <a:pt x="7370952" y="63500"/>
                  </a:cubicBezTo>
                  <a:cubicBezTo>
                    <a:pt x="7369682" y="44450"/>
                    <a:pt x="7368412" y="43180"/>
                    <a:pt x="7319819" y="41910"/>
                  </a:cubicBezTo>
                  <a:cubicBezTo>
                    <a:pt x="7302433" y="41910"/>
                    <a:pt x="7290843" y="41910"/>
                    <a:pt x="7273458" y="40640"/>
                  </a:cubicBezTo>
                  <a:cubicBezTo>
                    <a:pt x="7128577" y="36830"/>
                    <a:pt x="6977903" y="31750"/>
                    <a:pt x="6833023" y="30480"/>
                  </a:cubicBezTo>
                  <a:cubicBezTo>
                    <a:pt x="6479517" y="26670"/>
                    <a:pt x="6120215" y="25400"/>
                    <a:pt x="5766708" y="22860"/>
                  </a:cubicBezTo>
                  <a:cubicBezTo>
                    <a:pt x="5714551" y="22860"/>
                    <a:pt x="5656599" y="22860"/>
                    <a:pt x="5604443" y="22860"/>
                  </a:cubicBezTo>
                  <a:cubicBezTo>
                    <a:pt x="5517515" y="22860"/>
                    <a:pt x="5430587" y="22860"/>
                    <a:pt x="5349454" y="22860"/>
                  </a:cubicBezTo>
                  <a:cubicBezTo>
                    <a:pt x="5164008" y="22860"/>
                    <a:pt x="4978562" y="22860"/>
                    <a:pt x="4798911" y="24130"/>
                  </a:cubicBezTo>
                  <a:cubicBezTo>
                    <a:pt x="4642441" y="25400"/>
                    <a:pt x="2005629" y="29210"/>
                    <a:pt x="1849159" y="29210"/>
                  </a:cubicBezTo>
                  <a:cubicBezTo>
                    <a:pt x="1594171" y="29210"/>
                    <a:pt x="1339183" y="26670"/>
                    <a:pt x="1084194" y="33020"/>
                  </a:cubicBezTo>
                  <a:cubicBezTo>
                    <a:pt x="950905" y="36830"/>
                    <a:pt x="823411" y="36830"/>
                    <a:pt x="695916" y="38100"/>
                  </a:cubicBezTo>
                  <a:cubicBezTo>
                    <a:pt x="475699" y="41910"/>
                    <a:pt x="255482" y="45720"/>
                    <a:pt x="49530" y="50800"/>
                  </a:cubicBezTo>
                  <a:cubicBezTo>
                    <a:pt x="36830" y="50800"/>
                    <a:pt x="34290" y="53340"/>
                    <a:pt x="33020" y="69879"/>
                  </a:cubicBezTo>
                  <a:cubicBezTo>
                    <a:pt x="31750" y="99757"/>
                    <a:pt x="31750" y="129636"/>
                    <a:pt x="30480" y="159514"/>
                  </a:cubicBezTo>
                  <a:cubicBezTo>
                    <a:pt x="29210" y="209311"/>
                    <a:pt x="26670" y="257448"/>
                    <a:pt x="25400" y="307245"/>
                  </a:cubicBezTo>
                  <a:cubicBezTo>
                    <a:pt x="20320" y="360362"/>
                    <a:pt x="26670" y="1658406"/>
                    <a:pt x="29210" y="1711523"/>
                  </a:cubicBezTo>
                  <a:cubicBezTo>
                    <a:pt x="29210" y="1767960"/>
                    <a:pt x="29210" y="1826056"/>
                    <a:pt x="30480" y="1882493"/>
                  </a:cubicBezTo>
                  <a:cubicBezTo>
                    <a:pt x="30480" y="1923990"/>
                    <a:pt x="33020" y="1965488"/>
                    <a:pt x="33020" y="2006985"/>
                  </a:cubicBezTo>
                  <a:cubicBezTo>
                    <a:pt x="33020" y="2051803"/>
                    <a:pt x="33020" y="2096620"/>
                    <a:pt x="31750" y="2140693"/>
                  </a:cubicBezTo>
                  <a:cubicBezTo>
                    <a:pt x="31750" y="2144503"/>
                    <a:pt x="31750" y="2147043"/>
                    <a:pt x="31750" y="2150853"/>
                  </a:cubicBezTo>
                  <a:cubicBezTo>
                    <a:pt x="31750" y="2161013"/>
                    <a:pt x="35560" y="2164823"/>
                    <a:pt x="44450" y="2164823"/>
                  </a:cubicBezTo>
                  <a:cubicBezTo>
                    <a:pt x="87422" y="2164823"/>
                    <a:pt x="168554" y="2166093"/>
                    <a:pt x="243892" y="2166093"/>
                  </a:cubicBezTo>
                  <a:cubicBezTo>
                    <a:pt x="354000" y="2166093"/>
                    <a:pt x="469904" y="2163553"/>
                    <a:pt x="580013" y="2166093"/>
                  </a:cubicBezTo>
                  <a:cubicBezTo>
                    <a:pt x="759664" y="2169903"/>
                    <a:pt x="939314" y="2172443"/>
                    <a:pt x="1118965" y="2171173"/>
                  </a:cubicBezTo>
                  <a:cubicBezTo>
                    <a:pt x="1234869" y="2169903"/>
                    <a:pt x="1344978" y="2172443"/>
                    <a:pt x="1460882" y="2172443"/>
                  </a:cubicBezTo>
                  <a:cubicBezTo>
                    <a:pt x="1628942" y="2172443"/>
                    <a:pt x="1797003" y="2171173"/>
                    <a:pt x="1965063" y="2172443"/>
                  </a:cubicBezTo>
                  <a:cubicBezTo>
                    <a:pt x="2214256" y="2173713"/>
                    <a:pt x="4949586" y="2163553"/>
                    <a:pt x="5204575" y="2166093"/>
                  </a:cubicBezTo>
                  <a:cubicBezTo>
                    <a:pt x="5314683" y="2167363"/>
                    <a:pt x="5424792" y="2168633"/>
                    <a:pt x="5529105" y="2168633"/>
                  </a:cubicBezTo>
                  <a:cubicBezTo>
                    <a:pt x="5720346" y="2171173"/>
                    <a:pt x="5905792" y="2167363"/>
                    <a:pt x="6097034" y="2171173"/>
                  </a:cubicBezTo>
                  <a:cubicBezTo>
                    <a:pt x="6253504" y="2173713"/>
                    <a:pt x="6409974" y="2173713"/>
                    <a:pt x="6566444" y="2176253"/>
                  </a:cubicBezTo>
                  <a:cubicBezTo>
                    <a:pt x="6798252" y="2180063"/>
                    <a:pt x="7030059" y="2182603"/>
                    <a:pt x="7261867" y="2183873"/>
                  </a:cubicBezTo>
                  <a:cubicBezTo>
                    <a:pt x="7348795" y="2183873"/>
                    <a:pt x="7376032" y="2182603"/>
                    <a:pt x="7396352" y="2182603"/>
                  </a:cubicBezTo>
                  <a:close/>
                </a:path>
              </a:pathLst>
            </a:custGeom>
            <a:solidFill>
              <a:srgbClr val="D4B2A4"/>
            </a:solidFill>
          </p:spPr>
        </p:sp>
      </p:grpSp>
      <p:pic>
        <p:nvPicPr>
          <p:cNvPr id="8" name="Picture 8"/>
          <p:cNvPicPr>
            <a:picLocks noChangeAspect="1"/>
          </p:cNvPicPr>
          <p:nvPr/>
        </p:nvPicPr>
        <p:blipFill>
          <a:blip r:embed="rId2"/>
          <a:srcRect/>
          <a:stretch>
            <a:fillRect/>
          </a:stretch>
        </p:blipFill>
        <p:spPr>
          <a:xfrm rot="9106009">
            <a:off x="-816397" y="6731833"/>
            <a:ext cx="3493013" cy="3648056"/>
          </a:xfrm>
          <a:prstGeom prst="rect">
            <a:avLst/>
          </a:prstGeom>
        </p:spPr>
      </p:pic>
      <p:pic>
        <p:nvPicPr>
          <p:cNvPr id="13" name="Picture 16"/>
          <p:cNvPicPr>
            <a:picLocks noChangeAspect="1"/>
          </p:cNvPicPr>
          <p:nvPr/>
        </p:nvPicPr>
        <p:blipFill>
          <a:blip r:embed="rId3"/>
          <a:srcRect/>
          <a:stretch>
            <a:fillRect/>
          </a:stretch>
        </p:blipFill>
        <p:spPr>
          <a:xfrm>
            <a:off x="16588551" y="-14288"/>
            <a:ext cx="1836517" cy="1871610"/>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728448">
            <a:off x="143159" y="49536"/>
            <a:ext cx="1148518" cy="1355183"/>
          </a:xfrm>
          <a:prstGeom prst="rect">
            <a:avLst/>
          </a:prstGeom>
        </p:spPr>
      </p:pic>
      <p:sp>
        <p:nvSpPr>
          <p:cNvPr id="16" name="TextBox 15"/>
          <p:cNvSpPr txBox="1"/>
          <p:nvPr/>
        </p:nvSpPr>
        <p:spPr>
          <a:xfrm>
            <a:off x="1676400" y="2857500"/>
            <a:ext cx="184731" cy="369332"/>
          </a:xfrm>
          <a:prstGeom prst="rect">
            <a:avLst/>
          </a:prstGeom>
          <a:noFill/>
        </p:spPr>
        <p:txBody>
          <a:bodyPr wrap="none" rtlCol="0">
            <a:spAutoFit/>
          </a:bodyPr>
          <a:lstStyle/>
          <a:p>
            <a:endParaRPr lang="en-US" dirty="0"/>
          </a:p>
        </p:txBody>
      </p:sp>
      <p:sp>
        <p:nvSpPr>
          <p:cNvPr id="2" name="Rectangle 1"/>
          <p:cNvSpPr/>
          <p:nvPr/>
        </p:nvSpPr>
        <p:spPr>
          <a:xfrm>
            <a:off x="2156888" y="1137325"/>
            <a:ext cx="14044497" cy="5632311"/>
          </a:xfrm>
          <a:prstGeom prst="rect">
            <a:avLst/>
          </a:prstGeom>
        </p:spPr>
        <p:txBody>
          <a:bodyPr wrap="square">
            <a:spAutoFit/>
          </a:bodyPr>
          <a:lstStyle/>
          <a:p>
            <a:pPr algn="just">
              <a:lnSpc>
                <a:spcPct val="150000"/>
              </a:lnSpc>
            </a:pPr>
            <a:r>
              <a:rPr lang="vi-VN" sz="4800" b="1" kern="100" dirty="0">
                <a:solidFill>
                  <a:schemeClr val="accent6">
                    <a:lumMod val="75000"/>
                  </a:schemeClr>
                </a:solidFill>
                <a:ea typeface="SimSun" panose="02010600030101010101" pitchFamily="2" charset="-122"/>
                <a:cs typeface="Times New Roman" panose="02020603050405020304" pitchFamily="18" charset="0"/>
              </a:rPr>
              <a:t>Khái niệm: </a:t>
            </a:r>
            <a:r>
              <a:rPr lang="vi-VN" sz="4800" kern="100" dirty="0">
                <a:solidFill>
                  <a:srgbClr val="000000"/>
                </a:solidFill>
                <a:ea typeface="SimSun" panose="02010600030101010101" pitchFamily="2" charset="-122"/>
                <a:cs typeface="Times New Roman" panose="02020603050405020304" pitchFamily="18" charset="0"/>
              </a:rPr>
              <a:t>Nói giảm nói tránh là biện pháp tu từ dùng cách nói làm giảm nhẹ quy mô, tính chất của đối tượng, hoặc tránh trình bày trực tiếp điều muốn nói để gây cảm giác đau buồn, ghê sợ hay giữ phép lịch sự.</a:t>
            </a:r>
            <a:endParaRPr lang="en-US" sz="4800" dirty="0">
              <a:effectLst/>
              <a:ea typeface="Times New Roman" panose="02020603050405020304" pitchFamily="18" charset="0"/>
              <a:cs typeface="Times New Roman" panose="02020603050405020304" pitchFamily="18" charset="0"/>
            </a:endParaRPr>
          </a:p>
        </p:txBody>
      </p:sp>
      <p:pic>
        <p:nvPicPr>
          <p:cNvPr id="1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84494" y="6362700"/>
            <a:ext cx="8612221" cy="3541776"/>
          </a:xfrm>
          <a:prstGeom prst="rect">
            <a:avLst/>
          </a:prstGeom>
        </p:spPr>
      </p:pic>
    </p:spTree>
    <p:extLst>
      <p:ext uri="{BB962C8B-B14F-4D97-AF65-F5344CB8AC3E}">
        <p14:creationId xmlns:p14="http://schemas.microsoft.com/office/powerpoint/2010/main" val="18822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1022</Words>
  <Application>Microsoft Office PowerPoint</Application>
  <PresentationFormat>Custom</PresentationFormat>
  <Paragraphs>71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Arial</vt:lpstr>
      <vt:lpstr>SimSun</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Thu Thảo Vi Thị</cp:lastModifiedBy>
  <cp:revision>17</cp:revision>
  <dcterms:created xsi:type="dcterms:W3CDTF">2006-08-16T00:00:00Z</dcterms:created>
  <dcterms:modified xsi:type="dcterms:W3CDTF">2025-09-30T13:56:21Z</dcterms:modified>
  <dc:identifier>DAEswOIwa4E</dc:identifier>
</cp:coreProperties>
</file>