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7" r:id="rId2"/>
    <p:sldMasterId id="2147483719" r:id="rId3"/>
    <p:sldMasterId id="2147483733" r:id="rId4"/>
  </p:sldMasterIdLst>
  <p:notesMasterIdLst>
    <p:notesMasterId r:id="rId43"/>
  </p:notesMasterIdLst>
  <p:sldIdLst>
    <p:sldId id="278" r:id="rId5"/>
    <p:sldId id="350" r:id="rId6"/>
    <p:sldId id="353" r:id="rId7"/>
    <p:sldId id="352" r:id="rId8"/>
    <p:sldId id="283" r:id="rId9"/>
    <p:sldId id="349" r:id="rId10"/>
    <p:sldId id="381" r:id="rId11"/>
    <p:sldId id="285" r:id="rId12"/>
    <p:sldId id="356" r:id="rId13"/>
    <p:sldId id="357" r:id="rId14"/>
    <p:sldId id="348" r:id="rId15"/>
    <p:sldId id="345" r:id="rId16"/>
    <p:sldId id="354" r:id="rId17"/>
    <p:sldId id="358" r:id="rId18"/>
    <p:sldId id="359" r:id="rId19"/>
    <p:sldId id="364" r:id="rId20"/>
    <p:sldId id="294" r:id="rId21"/>
    <p:sldId id="360" r:id="rId22"/>
    <p:sldId id="361" r:id="rId23"/>
    <p:sldId id="304" r:id="rId24"/>
    <p:sldId id="362" r:id="rId25"/>
    <p:sldId id="363" r:id="rId26"/>
    <p:sldId id="365" r:id="rId27"/>
    <p:sldId id="366" r:id="rId28"/>
    <p:sldId id="334" r:id="rId29"/>
    <p:sldId id="335" r:id="rId30"/>
    <p:sldId id="377" r:id="rId31"/>
    <p:sldId id="379" r:id="rId32"/>
    <p:sldId id="378" r:id="rId33"/>
    <p:sldId id="380" r:id="rId34"/>
    <p:sldId id="367" r:id="rId35"/>
    <p:sldId id="368" r:id="rId36"/>
    <p:sldId id="369" r:id="rId37"/>
    <p:sldId id="370" r:id="rId38"/>
    <p:sldId id="371" r:id="rId39"/>
    <p:sldId id="372" r:id="rId40"/>
    <p:sldId id="373" r:id="rId41"/>
    <p:sldId id="376" r:id="rId4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F9FB"/>
    <a:srgbClr val="FFFF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59" autoAdjust="0"/>
    <p:restoredTop sz="93613" autoAdjust="0"/>
  </p:normalViewPr>
  <p:slideViewPr>
    <p:cSldViewPr>
      <p:cViewPr varScale="1">
        <p:scale>
          <a:sx n="85" d="100"/>
          <a:sy n="85" d="100"/>
        </p:scale>
        <p:origin x="876" y="6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ECE836-801A-4928-866E-7E80635D4BC8}" type="datetimeFigureOut">
              <a:rPr lang="en-US" smtClean="0"/>
              <a:t>30/9/2025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536FBB-A11D-40FC-9BBF-B1F7B4E4A106}" type="slidenum">
              <a:rPr lang="en-US" smtClean="0"/>
              <a:t>‹#›</a:t>
            </a:fld>
            <a:endParaRPr lang="en-US"/>
          </a:p>
        </p:txBody>
      </p:sp>
    </p:spTree>
    <p:extLst>
      <p:ext uri="{BB962C8B-B14F-4D97-AF65-F5344CB8AC3E}">
        <p14:creationId xmlns:p14="http://schemas.microsoft.com/office/powerpoint/2010/main" val="79477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t>1</a:t>
            </a:fld>
            <a:endParaRPr lang="en-US"/>
          </a:p>
        </p:txBody>
      </p:sp>
    </p:spTree>
    <p:extLst>
      <p:ext uri="{BB962C8B-B14F-4D97-AF65-F5344CB8AC3E}">
        <p14:creationId xmlns:p14="http://schemas.microsoft.com/office/powerpoint/2010/main" val="2765674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643607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3669704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1178163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4259199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2851849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4251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3745866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24986309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62992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2568889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347847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34849909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132841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39318792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6363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88465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29401576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0633038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992A23D-2E84-40F3-83EC-A04ED12AC247}" type="slidenum">
              <a:rPr lang="zh-CN" altLang="en-US" smtClean="0">
                <a:solidFill>
                  <a:prstClr val="black"/>
                </a:solidFill>
              </a:rPr>
              <a:pPr/>
              <a:t>31</a:t>
            </a:fld>
            <a:endParaRPr lang="zh-CN" altLang="en-US">
              <a:solidFill>
                <a:prstClr val="black"/>
              </a:solidFill>
            </a:endParaRPr>
          </a:p>
        </p:txBody>
      </p:sp>
    </p:spTree>
    <p:extLst>
      <p:ext uri="{BB962C8B-B14F-4D97-AF65-F5344CB8AC3E}">
        <p14:creationId xmlns:p14="http://schemas.microsoft.com/office/powerpoint/2010/main" val="3603343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537494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974951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t>5</a:t>
            </a:fld>
            <a:endParaRPr lang="en-US"/>
          </a:p>
        </p:txBody>
      </p:sp>
    </p:spTree>
    <p:extLst>
      <p:ext uri="{BB962C8B-B14F-4D97-AF65-F5344CB8AC3E}">
        <p14:creationId xmlns:p14="http://schemas.microsoft.com/office/powerpoint/2010/main" val="3981784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solidFill>
                  <a:prstClr val="black"/>
                </a:solidFill>
              </a:rPr>
              <a:pPr/>
              <a:t>6</a:t>
            </a:fld>
            <a:endParaRPr lang="en-SG">
              <a:solidFill>
                <a:prstClr val="black"/>
              </a:solidFill>
            </a:endParaRPr>
          </a:p>
        </p:txBody>
      </p:sp>
    </p:spTree>
    <p:extLst>
      <p:ext uri="{BB962C8B-B14F-4D97-AF65-F5344CB8AC3E}">
        <p14:creationId xmlns:p14="http://schemas.microsoft.com/office/powerpoint/2010/main" val="3712017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437454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7636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884142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30/9/2025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39075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30/9/2025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7523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30/9/2025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126463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47502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30/9/2025</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4904916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948227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11056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4030334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4808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18512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65552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30/9/2025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484899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26116345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26EFD47-FB3D-4C59-B843-3011BD0402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6636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18F912-0325-4690-B91D-0DAD1EE7CD9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1848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B3E61F-6494-46D6-85D1-4628BE06008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97693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524674F-FD75-4EF8-BB19-5AA6459D00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35110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5"/>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E2128E8-5809-4765-97E0-6742D0FE627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86336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C8F737B-C9A4-45B1-B5EC-8CC5E78B79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42597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5298FF4-6A7D-4EE4-81A4-54F2BADF007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3955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6337E2F-DEFD-4D77-99BE-5C41C8F37C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78058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7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BB6C5EA-5B62-4558-97BD-F1DCB131CF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5323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2521CF-0CB3-498F-9CE5-9316C7EDCE33}" type="datetimeFigureOut">
              <a:rPr lang="en-US" smtClean="0"/>
              <a:t>30/9/2025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404733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366D887-6EC6-4A5A-923C-91D52F677CC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9784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11E1251-BF1D-44F7-953B-57006D5EFCF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114548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4683919"/>
            <a:ext cx="2133600" cy="357188"/>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4683919"/>
            <a:ext cx="2895600" cy="357188"/>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4683919"/>
            <a:ext cx="2133600" cy="357188"/>
          </a:xfrm>
        </p:spPr>
        <p:txBody>
          <a:bodyPr/>
          <a:lstStyle>
            <a:lvl1pPr>
              <a:defRPr/>
            </a:lvl1pPr>
          </a:lstStyle>
          <a:p>
            <a:fld id="{E220AFD3-0EB3-4B7D-9141-A38AF08FF2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40517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67784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5999"/>
            </a:lvl1pPr>
          </a:lstStyle>
          <a:p>
            <a:r>
              <a:rPr lang="en-US"/>
              <a:t>Click to edit Master title style</a:t>
            </a:r>
            <a:endParaRPr lang="en-US" dirty="0"/>
          </a:p>
        </p:txBody>
      </p:sp>
      <p:sp>
        <p:nvSpPr>
          <p:cNvPr id="3" name="Subtitle 2"/>
          <p:cNvSpPr>
            <a:spLocks noGrp="1"/>
          </p:cNvSpPr>
          <p:nvPr>
            <p:ph type="subTitle" idx="1"/>
          </p:nvPr>
        </p:nvSpPr>
        <p:spPr>
          <a:xfrm>
            <a:off x="1143001" y="2701528"/>
            <a:ext cx="6858000" cy="1241822"/>
          </a:xfrm>
        </p:spPr>
        <p:txBody>
          <a:bodyPr/>
          <a:lstStyle>
            <a:lvl1pPr marL="0" indent="0" algn="ctr">
              <a:buNone/>
              <a:defRPr sz="2400"/>
            </a:lvl1pPr>
            <a:lvl2pPr marL="457093" indent="0" algn="ctr">
              <a:buNone/>
              <a:defRPr sz="2000"/>
            </a:lvl2pPr>
            <a:lvl3pPr marL="914188" indent="0" algn="ctr">
              <a:buNone/>
              <a:defRPr sz="1800"/>
            </a:lvl3pPr>
            <a:lvl4pPr marL="1371281" indent="0" algn="ctr">
              <a:buNone/>
              <a:defRPr sz="1600"/>
            </a:lvl4pPr>
            <a:lvl5pPr marL="1828375" indent="0" algn="ctr">
              <a:buNone/>
              <a:defRPr sz="1600"/>
            </a:lvl5pPr>
            <a:lvl6pPr marL="2285467" indent="0" algn="ctr">
              <a:buNone/>
              <a:defRPr sz="1600"/>
            </a:lvl6pPr>
            <a:lvl7pPr marL="2742561" indent="0" algn="ctr">
              <a:buNone/>
              <a:defRPr sz="1600"/>
            </a:lvl7pPr>
            <a:lvl8pPr marL="3199653" indent="0" algn="ctr">
              <a:buNone/>
              <a:defRPr sz="1600"/>
            </a:lvl8pPr>
            <a:lvl9pPr marL="3656747"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30/9/2025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35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42365200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30/9/2025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35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38293937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9"/>
            <a:ext cx="7886700" cy="2139553"/>
          </a:xfrm>
        </p:spPr>
        <p:txBody>
          <a:bodyPr anchor="b"/>
          <a:lstStyle>
            <a:lvl1pPr>
              <a:defRPr sz="5999"/>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2400">
                <a:solidFill>
                  <a:schemeClr val="tx1"/>
                </a:solidFill>
              </a:defRPr>
            </a:lvl1pPr>
            <a:lvl2pPr marL="457093" indent="0">
              <a:buNone/>
              <a:defRPr sz="2000">
                <a:solidFill>
                  <a:schemeClr val="tx1">
                    <a:tint val="75000"/>
                  </a:schemeClr>
                </a:solidFill>
              </a:defRPr>
            </a:lvl2pPr>
            <a:lvl3pPr marL="914188" indent="0">
              <a:buNone/>
              <a:defRPr sz="1800">
                <a:solidFill>
                  <a:schemeClr val="tx1">
                    <a:tint val="75000"/>
                  </a:schemeClr>
                </a:solidFill>
              </a:defRPr>
            </a:lvl3pPr>
            <a:lvl4pPr marL="1371281" indent="0">
              <a:buNone/>
              <a:defRPr sz="1600">
                <a:solidFill>
                  <a:schemeClr val="tx1">
                    <a:tint val="75000"/>
                  </a:schemeClr>
                </a:solidFill>
              </a:defRPr>
            </a:lvl4pPr>
            <a:lvl5pPr marL="1828375" indent="0">
              <a:buNone/>
              <a:defRPr sz="1600">
                <a:solidFill>
                  <a:schemeClr val="tx1">
                    <a:tint val="75000"/>
                  </a:schemeClr>
                </a:solidFill>
              </a:defRPr>
            </a:lvl5pPr>
            <a:lvl6pPr marL="2285467" indent="0">
              <a:buNone/>
              <a:defRPr sz="1600">
                <a:solidFill>
                  <a:schemeClr val="tx1">
                    <a:tint val="75000"/>
                  </a:schemeClr>
                </a:solidFill>
              </a:defRPr>
            </a:lvl6pPr>
            <a:lvl7pPr marL="2742561" indent="0">
              <a:buNone/>
              <a:defRPr sz="1600">
                <a:solidFill>
                  <a:schemeClr val="tx1">
                    <a:tint val="75000"/>
                  </a:schemeClr>
                </a:solidFill>
              </a:defRPr>
            </a:lvl7pPr>
            <a:lvl8pPr marL="3199653" indent="0">
              <a:buNone/>
              <a:defRPr sz="1600">
                <a:solidFill>
                  <a:schemeClr val="tx1">
                    <a:tint val="75000"/>
                  </a:schemeClr>
                </a:solidFill>
              </a:defRPr>
            </a:lvl8pPr>
            <a:lvl9pPr marL="3656747"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30/9/2025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35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23216595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30/9/2025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335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12625860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093" indent="0">
              <a:buNone/>
              <a:defRPr sz="2000" b="1"/>
            </a:lvl2pPr>
            <a:lvl3pPr marL="914188" indent="0">
              <a:buNone/>
              <a:defRPr sz="1800" b="1"/>
            </a:lvl3pPr>
            <a:lvl4pPr marL="1371281" indent="0">
              <a:buNone/>
              <a:defRPr sz="1600" b="1"/>
            </a:lvl4pPr>
            <a:lvl5pPr marL="1828375" indent="0">
              <a:buNone/>
              <a:defRPr sz="1600" b="1"/>
            </a:lvl5pPr>
            <a:lvl6pPr marL="2285467" indent="0">
              <a:buNone/>
              <a:defRPr sz="1600" b="1"/>
            </a:lvl6pPr>
            <a:lvl7pPr marL="2742561" indent="0">
              <a:buNone/>
              <a:defRPr sz="1600" b="1"/>
            </a:lvl7pPr>
            <a:lvl8pPr marL="3199653" indent="0">
              <a:buNone/>
              <a:defRPr sz="1600" b="1"/>
            </a:lvl8pPr>
            <a:lvl9pPr marL="3656747" indent="0">
              <a:buNone/>
              <a:defRPr sz="16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3" y="1260872"/>
            <a:ext cx="3887391" cy="617934"/>
          </a:xfrm>
        </p:spPr>
        <p:txBody>
          <a:bodyPr anchor="b"/>
          <a:lstStyle>
            <a:lvl1pPr marL="0" indent="0">
              <a:buNone/>
              <a:defRPr sz="2400" b="1"/>
            </a:lvl1pPr>
            <a:lvl2pPr marL="457093" indent="0">
              <a:buNone/>
              <a:defRPr sz="2000" b="1"/>
            </a:lvl2pPr>
            <a:lvl3pPr marL="914188" indent="0">
              <a:buNone/>
              <a:defRPr sz="1800" b="1"/>
            </a:lvl3pPr>
            <a:lvl4pPr marL="1371281" indent="0">
              <a:buNone/>
              <a:defRPr sz="1600" b="1"/>
            </a:lvl4pPr>
            <a:lvl5pPr marL="1828375" indent="0">
              <a:buNone/>
              <a:defRPr sz="1600" b="1"/>
            </a:lvl5pPr>
            <a:lvl6pPr marL="2285467" indent="0">
              <a:buNone/>
              <a:defRPr sz="1600" b="1"/>
            </a:lvl6pPr>
            <a:lvl7pPr marL="2742561" indent="0">
              <a:buNone/>
              <a:defRPr sz="1600" b="1"/>
            </a:lvl7pPr>
            <a:lvl8pPr marL="3199653" indent="0">
              <a:buNone/>
              <a:defRPr sz="1600" b="1"/>
            </a:lvl8pPr>
            <a:lvl9pPr marL="3656747" indent="0">
              <a:buNone/>
              <a:defRPr sz="1600" b="1"/>
            </a:lvl9pPr>
          </a:lstStyle>
          <a:p>
            <a:pPr lvl="0"/>
            <a:r>
              <a:rPr lang="en-US"/>
              <a:t>Edit Master text styles</a:t>
            </a:r>
          </a:p>
        </p:txBody>
      </p:sp>
      <p:sp>
        <p:nvSpPr>
          <p:cNvPr id="6" name="Content Placeholder 5"/>
          <p:cNvSpPr>
            <a:spLocks noGrp="1"/>
          </p:cNvSpPr>
          <p:nvPr>
            <p:ph sz="quarter" idx="4"/>
          </p:nvPr>
        </p:nvSpPr>
        <p:spPr>
          <a:xfrm>
            <a:off x="4629153"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30/9/2025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3356"/>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7678093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30/9/2025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3356"/>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512234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2521CF-0CB3-498F-9CE5-9316C7EDCE33}" type="datetimeFigureOut">
              <a:rPr lang="en-US" smtClean="0"/>
              <a:t>30/9/2025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0923702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30/9/2025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335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14168826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740574"/>
            <a:ext cx="4629150" cy="3655219"/>
          </a:xfrm>
        </p:spPr>
        <p:txBody>
          <a:bodyPr/>
          <a:lstStyle>
            <a:lvl1pPr>
              <a:defRPr sz="3200"/>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600"/>
            </a:lvl1pPr>
            <a:lvl2pPr marL="457093" indent="0">
              <a:buNone/>
              <a:defRPr sz="1400"/>
            </a:lvl2pPr>
            <a:lvl3pPr marL="914188" indent="0">
              <a:buNone/>
              <a:defRPr sz="1200"/>
            </a:lvl3pPr>
            <a:lvl4pPr marL="1371281" indent="0">
              <a:buNone/>
              <a:defRPr sz="1000"/>
            </a:lvl4pPr>
            <a:lvl5pPr marL="1828375" indent="0">
              <a:buNone/>
              <a:defRPr sz="1000"/>
            </a:lvl5pPr>
            <a:lvl6pPr marL="2285467" indent="0">
              <a:buNone/>
              <a:defRPr sz="1000"/>
            </a:lvl6pPr>
            <a:lvl7pPr marL="2742561" indent="0">
              <a:buNone/>
              <a:defRPr sz="1000"/>
            </a:lvl7pPr>
            <a:lvl8pPr marL="3199653" indent="0">
              <a:buNone/>
              <a:defRPr sz="1000"/>
            </a:lvl8pPr>
            <a:lvl9pPr marL="3656747"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30/9/2025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335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39493209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4"/>
            <a:ext cx="4629150" cy="3655219"/>
          </a:xfrm>
        </p:spPr>
        <p:txBody>
          <a:bodyPr anchor="t"/>
          <a:lstStyle>
            <a:lvl1pPr marL="0" indent="0">
              <a:buNone/>
              <a:defRPr sz="3200"/>
            </a:lvl1pPr>
            <a:lvl2pPr marL="457093" indent="0">
              <a:buNone/>
              <a:defRPr sz="2799"/>
            </a:lvl2pPr>
            <a:lvl3pPr marL="914188" indent="0">
              <a:buNone/>
              <a:defRPr sz="2400"/>
            </a:lvl3pPr>
            <a:lvl4pPr marL="1371281" indent="0">
              <a:buNone/>
              <a:defRPr sz="2000"/>
            </a:lvl4pPr>
            <a:lvl5pPr marL="1828375" indent="0">
              <a:buNone/>
              <a:defRPr sz="2000"/>
            </a:lvl5pPr>
            <a:lvl6pPr marL="2285467" indent="0">
              <a:buNone/>
              <a:defRPr sz="2000"/>
            </a:lvl6pPr>
            <a:lvl7pPr marL="2742561" indent="0">
              <a:buNone/>
              <a:defRPr sz="2000"/>
            </a:lvl7pPr>
            <a:lvl8pPr marL="3199653" indent="0">
              <a:buNone/>
              <a:defRPr sz="2000"/>
            </a:lvl8pPr>
            <a:lvl9pPr marL="3656747"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600"/>
            </a:lvl1pPr>
            <a:lvl2pPr marL="457093" indent="0">
              <a:buNone/>
              <a:defRPr sz="1400"/>
            </a:lvl2pPr>
            <a:lvl3pPr marL="914188" indent="0">
              <a:buNone/>
              <a:defRPr sz="1200"/>
            </a:lvl3pPr>
            <a:lvl4pPr marL="1371281" indent="0">
              <a:buNone/>
              <a:defRPr sz="1000"/>
            </a:lvl4pPr>
            <a:lvl5pPr marL="1828375" indent="0">
              <a:buNone/>
              <a:defRPr sz="1000"/>
            </a:lvl5pPr>
            <a:lvl6pPr marL="2285467" indent="0">
              <a:buNone/>
              <a:defRPr sz="1000"/>
            </a:lvl6pPr>
            <a:lvl7pPr marL="2742561" indent="0">
              <a:buNone/>
              <a:defRPr sz="1000"/>
            </a:lvl7pPr>
            <a:lvl8pPr marL="3199653" indent="0">
              <a:buNone/>
              <a:defRPr sz="1000"/>
            </a:lvl8pPr>
            <a:lvl9pPr marL="3656747"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30/9/2025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335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1749252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30/9/2025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35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18253986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273848"/>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3" y="27384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3356"/>
            <a:fld id="{6B6433EC-62DB-4882-9412-9B8E930C28C1}" type="datetimeFigureOut">
              <a:rPr lang="en-US" smtClean="0">
                <a:solidFill>
                  <a:prstClr val="black">
                    <a:tint val="75000"/>
                  </a:prstClr>
                </a:solidFill>
              </a:rPr>
              <a:pPr defTabSz="913356"/>
              <a:t>30/9/2025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35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356"/>
            <a:fld id="{B01D6584-4DDB-4B19-853B-517B78BEE470}" type="slidenum">
              <a:rPr lang="en-US" smtClean="0">
                <a:solidFill>
                  <a:prstClr val="black">
                    <a:tint val="75000"/>
                  </a:prstClr>
                </a:solidFill>
              </a:rPr>
              <a:pPr defTabSz="913356"/>
              <a:t>‹#›</a:t>
            </a:fld>
            <a:endParaRPr lang="en-US">
              <a:solidFill>
                <a:prstClr val="black">
                  <a:tint val="75000"/>
                </a:prstClr>
              </a:solidFill>
            </a:endParaRPr>
          </a:p>
        </p:txBody>
      </p:sp>
    </p:spTree>
    <p:extLst>
      <p:ext uri="{BB962C8B-B14F-4D97-AF65-F5344CB8AC3E}">
        <p14:creationId xmlns:p14="http://schemas.microsoft.com/office/powerpoint/2010/main" val="906732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2521CF-0CB3-498F-9CE5-9316C7EDCE33}" type="datetimeFigureOut">
              <a:rPr lang="en-US" smtClean="0"/>
              <a:t>30/9/2025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670491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2521CF-0CB3-498F-9CE5-9316C7EDCE33}" type="datetimeFigureOut">
              <a:rPr lang="en-US" smtClean="0"/>
              <a:t>30/9/2025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249155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2521CF-0CB3-498F-9CE5-9316C7EDCE33}" type="datetimeFigureOut">
              <a:rPr lang="en-US" smtClean="0"/>
              <a:t>30/9/2025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34687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30/9/2025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410500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30/9/2025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28421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emf"/><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42521CF-0CB3-498F-9CE5-9316C7EDCE33}" type="datetimeFigureOut">
              <a:rPr lang="en-US" smtClean="0"/>
              <a:t>30/9/2025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52DFC4-0D33-4C53-B413-0D24347C2EF2}" type="slidenum">
              <a:rPr lang="en-US" smtClean="0"/>
              <a:t>‹#›</a:t>
            </a:fld>
            <a:endParaRPr lang="en-US"/>
          </a:p>
        </p:txBody>
      </p:sp>
    </p:spTree>
    <p:extLst>
      <p:ext uri="{BB962C8B-B14F-4D97-AF65-F5344CB8AC3E}">
        <p14:creationId xmlns:p14="http://schemas.microsoft.com/office/powerpoint/2010/main" val="2345185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529536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p>
        </p:txBody>
      </p:sp>
      <p:sp>
        <p:nvSpPr>
          <p:cNvPr id="2150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50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050">
                <a:latin typeface="+mn-lt"/>
              </a:defRPr>
            </a:lvl1pPr>
          </a:lstStyle>
          <a:p>
            <a:endParaRPr lang="en-US" altLang="en-US">
              <a:solidFill>
                <a:srgbClr val="000000"/>
              </a:solidFill>
            </a:endParaRPr>
          </a:p>
        </p:txBody>
      </p:sp>
      <p:sp>
        <p:nvSpPr>
          <p:cNvPr id="2150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050">
                <a:latin typeface="+mn-lt"/>
              </a:defRPr>
            </a:lvl1pPr>
          </a:lstStyle>
          <a:p>
            <a:endParaRPr lang="en-US" altLang="en-US">
              <a:solidFill>
                <a:srgbClr val="000000"/>
              </a:solidFill>
            </a:endParaRPr>
          </a:p>
        </p:txBody>
      </p:sp>
      <p:sp>
        <p:nvSpPr>
          <p:cNvPr id="2151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050">
                <a:latin typeface="+mn-lt"/>
              </a:defRPr>
            </a:lvl1pPr>
          </a:lstStyle>
          <a:p>
            <a:fld id="{F8319EC3-C32B-4241-80AA-2C5D6C7183E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352142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Lst>
  <p:txStyles>
    <p:titleStyle>
      <a:lvl1pPr algn="ctr" rtl="0" fontAlgn="base">
        <a:spcBef>
          <a:spcPct val="0"/>
        </a:spcBef>
        <a:spcAft>
          <a:spcPct val="0"/>
        </a:spcAft>
        <a:defRPr sz="3300" kern="12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panose="020B0604020202020204" pitchFamily="34" charset="0"/>
        </a:defRPr>
      </a:lvl2pPr>
      <a:lvl3pPr algn="ctr" rtl="0" fontAlgn="base">
        <a:spcBef>
          <a:spcPct val="0"/>
        </a:spcBef>
        <a:spcAft>
          <a:spcPct val="0"/>
        </a:spcAft>
        <a:defRPr sz="3300">
          <a:solidFill>
            <a:schemeClr val="tx2"/>
          </a:solidFill>
          <a:latin typeface="Arial" panose="020B0604020202020204" pitchFamily="34" charset="0"/>
        </a:defRPr>
      </a:lvl3pPr>
      <a:lvl4pPr algn="ctr" rtl="0" fontAlgn="base">
        <a:spcBef>
          <a:spcPct val="0"/>
        </a:spcBef>
        <a:spcAft>
          <a:spcPct val="0"/>
        </a:spcAft>
        <a:defRPr sz="3300">
          <a:solidFill>
            <a:schemeClr val="tx2"/>
          </a:solidFill>
          <a:latin typeface="Arial" panose="020B0604020202020204" pitchFamily="34" charset="0"/>
        </a:defRPr>
      </a:lvl4pPr>
      <a:lvl5pPr algn="ctr" rtl="0" fontAlgn="base">
        <a:spcBef>
          <a:spcPct val="0"/>
        </a:spcBef>
        <a:spcAft>
          <a:spcPct val="0"/>
        </a:spcAft>
        <a:defRPr sz="3300">
          <a:solidFill>
            <a:schemeClr val="tx2"/>
          </a:solidFill>
          <a:latin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defRPr>
      </a:lvl9pPr>
    </p:titleStyle>
    <p:bodyStyle>
      <a:lvl1pPr marL="257175" indent="-257175" algn="l" rtl="0" fontAlgn="base">
        <a:spcBef>
          <a:spcPct val="20000"/>
        </a:spcBef>
        <a:spcAft>
          <a:spcPct val="0"/>
        </a:spcAft>
        <a:buChar char="•"/>
        <a:defRPr sz="2400" kern="1200">
          <a:solidFill>
            <a:schemeClr val="tx1"/>
          </a:solidFill>
          <a:latin typeface="+mn-lt"/>
          <a:ea typeface="+mn-ea"/>
          <a:cs typeface="+mn-cs"/>
        </a:defRPr>
      </a:lvl1pPr>
      <a:lvl2pPr marL="557213" indent="-214313" algn="l" rtl="0" fontAlgn="base">
        <a:spcBef>
          <a:spcPct val="20000"/>
        </a:spcBef>
        <a:spcAft>
          <a:spcPct val="0"/>
        </a:spcAft>
        <a:buChar char="–"/>
        <a:defRPr sz="2100" kern="1200">
          <a:solidFill>
            <a:schemeClr val="tx1"/>
          </a:solidFill>
          <a:latin typeface="+mn-lt"/>
          <a:ea typeface="+mn-ea"/>
          <a:cs typeface="+mn-cs"/>
        </a:defRPr>
      </a:lvl2pPr>
      <a:lvl3pPr marL="857250" indent="-171450" algn="l" rtl="0" fontAlgn="base">
        <a:spcBef>
          <a:spcPct val="20000"/>
        </a:spcBef>
        <a:spcAft>
          <a:spcPct val="0"/>
        </a:spcAft>
        <a:buChar char="•"/>
        <a:defRPr sz="1800" kern="1200">
          <a:solidFill>
            <a:schemeClr val="tx1"/>
          </a:solidFill>
          <a:latin typeface="+mn-lt"/>
          <a:ea typeface="+mn-ea"/>
          <a:cs typeface="+mn-cs"/>
        </a:defRPr>
      </a:lvl3pPr>
      <a:lvl4pPr marL="1200150" indent="-171450" algn="l" rtl="0" fontAlgn="base">
        <a:spcBef>
          <a:spcPct val="20000"/>
        </a:spcBef>
        <a:spcAft>
          <a:spcPct val="0"/>
        </a:spcAft>
        <a:buChar char="–"/>
        <a:defRPr sz="1500" kern="1200">
          <a:solidFill>
            <a:schemeClr val="tx1"/>
          </a:solidFill>
          <a:latin typeface="+mn-lt"/>
          <a:ea typeface="+mn-ea"/>
          <a:cs typeface="+mn-cs"/>
        </a:defRPr>
      </a:lvl4pPr>
      <a:lvl5pPr marL="1543050" indent="-171450" algn="l" rtl="0" fontAlgn="base">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1434" tIns="45717" rIns="91434" bIns="45717"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4" tIns="45717" rIns="91434" bIns="45717"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34" tIns="45717" rIns="91434" bIns="45717" rtlCol="0" anchor="ctr"/>
          <a:lstStyle>
            <a:lvl1pPr algn="l">
              <a:defRPr sz="1200">
                <a:solidFill>
                  <a:schemeClr val="tx1">
                    <a:tint val="75000"/>
                  </a:schemeClr>
                </a:solidFill>
              </a:defRPr>
            </a:lvl1pPr>
          </a:lstStyle>
          <a:p>
            <a:pPr defTabSz="914188"/>
            <a:fld id="{6B6433EC-62DB-4882-9412-9B8E930C28C1}" type="datetimeFigureOut">
              <a:rPr lang="en-US" smtClean="0">
                <a:solidFill>
                  <a:prstClr val="black">
                    <a:tint val="75000"/>
                  </a:prstClr>
                </a:solidFill>
              </a:rPr>
              <a:pPr defTabSz="914188"/>
              <a:t>30/9/2025</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4" tIns="45717" rIns="91434" bIns="45717" rtlCol="0" anchor="ctr"/>
          <a:lstStyle>
            <a:lvl1pPr algn="ctr">
              <a:defRPr sz="1200">
                <a:solidFill>
                  <a:schemeClr val="tx1">
                    <a:tint val="75000"/>
                  </a:schemeClr>
                </a:solidFill>
              </a:defRPr>
            </a:lvl1pPr>
          </a:lstStyle>
          <a:p>
            <a:pPr defTabSz="914188"/>
            <a:endParaRPr lang="en-US">
              <a:solidFill>
                <a:prstClr val="black">
                  <a:tint val="75000"/>
                </a:prstClr>
              </a:solidFill>
            </a:endParaRPr>
          </a:p>
        </p:txBody>
      </p:sp>
      <p:sp>
        <p:nvSpPr>
          <p:cNvPr id="6" name="Slide Number Placeholder 5"/>
          <p:cNvSpPr>
            <a:spLocks noGrp="1"/>
          </p:cNvSpPr>
          <p:nvPr>
            <p:ph type="sldNum" sz="quarter" idx="4"/>
          </p:nvPr>
        </p:nvSpPr>
        <p:spPr>
          <a:xfrm>
            <a:off x="6457951" y="4767264"/>
            <a:ext cx="2057400" cy="273844"/>
          </a:xfrm>
          <a:prstGeom prst="rect">
            <a:avLst/>
          </a:prstGeom>
        </p:spPr>
        <p:txBody>
          <a:bodyPr vert="horz" lIns="91434" tIns="45717" rIns="91434" bIns="45717" rtlCol="0" anchor="ctr"/>
          <a:lstStyle>
            <a:lvl1pPr algn="r">
              <a:defRPr sz="1200">
                <a:solidFill>
                  <a:schemeClr val="tx1">
                    <a:tint val="75000"/>
                  </a:schemeClr>
                </a:solidFill>
              </a:defRPr>
            </a:lvl1pPr>
          </a:lstStyle>
          <a:p>
            <a:pPr defTabSz="914188"/>
            <a:fld id="{B01D6584-4DDB-4B19-853B-517B78BEE470}" type="slidenum">
              <a:rPr lang="en-US" smtClean="0">
                <a:solidFill>
                  <a:prstClr val="black">
                    <a:tint val="75000"/>
                  </a:prstClr>
                </a:solidFill>
              </a:rPr>
              <a:pPr defTabSz="914188"/>
              <a:t>‹#›</a:t>
            </a:fld>
            <a:endParaRPr lang="en-US">
              <a:solidFill>
                <a:prstClr val="black">
                  <a:tint val="75000"/>
                </a:prstClr>
              </a:solidFill>
            </a:endParaRPr>
          </a:p>
        </p:txBody>
      </p:sp>
    </p:spTree>
    <p:extLst>
      <p:ext uri="{BB962C8B-B14F-4D97-AF65-F5344CB8AC3E}">
        <p14:creationId xmlns:p14="http://schemas.microsoft.com/office/powerpoint/2010/main" val="46968527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18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46" indent="-228546" algn="l" defTabSz="914188"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40" indent="-228546" algn="l" defTabSz="91418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34" indent="-228546" algn="l" defTabSz="91418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27" indent="-228546" algn="l" defTabSz="9141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20" indent="-228546" algn="l" defTabSz="9141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13" indent="-228546" algn="l" defTabSz="9141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08" indent="-228546" algn="l" defTabSz="9141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201" indent="-228546" algn="l" defTabSz="9141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93" indent="-228546" algn="l" defTabSz="9141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88" rtl="0" eaLnBrk="1" latinLnBrk="0" hangingPunct="1">
        <a:defRPr sz="1800" kern="1200">
          <a:solidFill>
            <a:schemeClr val="tx1"/>
          </a:solidFill>
          <a:latin typeface="+mn-lt"/>
          <a:ea typeface="+mn-ea"/>
          <a:cs typeface="+mn-cs"/>
        </a:defRPr>
      </a:lvl1pPr>
      <a:lvl2pPr marL="457093" algn="l" defTabSz="914188" rtl="0" eaLnBrk="1" latinLnBrk="0" hangingPunct="1">
        <a:defRPr sz="1800" kern="1200">
          <a:solidFill>
            <a:schemeClr val="tx1"/>
          </a:solidFill>
          <a:latin typeface="+mn-lt"/>
          <a:ea typeface="+mn-ea"/>
          <a:cs typeface="+mn-cs"/>
        </a:defRPr>
      </a:lvl2pPr>
      <a:lvl3pPr marL="914188" algn="l" defTabSz="914188" rtl="0" eaLnBrk="1" latinLnBrk="0" hangingPunct="1">
        <a:defRPr sz="1800" kern="1200">
          <a:solidFill>
            <a:schemeClr val="tx1"/>
          </a:solidFill>
          <a:latin typeface="+mn-lt"/>
          <a:ea typeface="+mn-ea"/>
          <a:cs typeface="+mn-cs"/>
        </a:defRPr>
      </a:lvl3pPr>
      <a:lvl4pPr marL="1371281" algn="l" defTabSz="914188" rtl="0" eaLnBrk="1" latinLnBrk="0" hangingPunct="1">
        <a:defRPr sz="1800" kern="1200">
          <a:solidFill>
            <a:schemeClr val="tx1"/>
          </a:solidFill>
          <a:latin typeface="+mn-lt"/>
          <a:ea typeface="+mn-ea"/>
          <a:cs typeface="+mn-cs"/>
        </a:defRPr>
      </a:lvl4pPr>
      <a:lvl5pPr marL="1828375" algn="l" defTabSz="914188" rtl="0" eaLnBrk="1" latinLnBrk="0" hangingPunct="1">
        <a:defRPr sz="1800" kern="1200">
          <a:solidFill>
            <a:schemeClr val="tx1"/>
          </a:solidFill>
          <a:latin typeface="+mn-lt"/>
          <a:ea typeface="+mn-ea"/>
          <a:cs typeface="+mn-cs"/>
        </a:defRPr>
      </a:lvl5pPr>
      <a:lvl6pPr marL="2285467" algn="l" defTabSz="914188" rtl="0" eaLnBrk="1" latinLnBrk="0" hangingPunct="1">
        <a:defRPr sz="1800" kern="1200">
          <a:solidFill>
            <a:schemeClr val="tx1"/>
          </a:solidFill>
          <a:latin typeface="+mn-lt"/>
          <a:ea typeface="+mn-ea"/>
          <a:cs typeface="+mn-cs"/>
        </a:defRPr>
      </a:lvl6pPr>
      <a:lvl7pPr marL="2742561" algn="l" defTabSz="914188" rtl="0" eaLnBrk="1" latinLnBrk="0" hangingPunct="1">
        <a:defRPr sz="1800" kern="1200">
          <a:solidFill>
            <a:schemeClr val="tx1"/>
          </a:solidFill>
          <a:latin typeface="+mn-lt"/>
          <a:ea typeface="+mn-ea"/>
          <a:cs typeface="+mn-cs"/>
        </a:defRPr>
      </a:lvl7pPr>
      <a:lvl8pPr marL="3199653" algn="l" defTabSz="914188" rtl="0" eaLnBrk="1" latinLnBrk="0" hangingPunct="1">
        <a:defRPr sz="1800" kern="1200">
          <a:solidFill>
            <a:schemeClr val="tx1"/>
          </a:solidFill>
          <a:latin typeface="+mn-lt"/>
          <a:ea typeface="+mn-ea"/>
          <a:cs typeface="+mn-cs"/>
        </a:defRPr>
      </a:lvl8pPr>
      <a:lvl9pPr marL="3656747" algn="l" defTabSz="91418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5.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slideLayout" Target="../slideLayouts/slideLayout34.xml"/><Relationship Id="rId7" Type="http://schemas.openxmlformats.org/officeDocument/2006/relationships/image" Target="../media/image42.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1.gif"/><Relationship Id="rId5" Type="http://schemas.openxmlformats.org/officeDocument/2006/relationships/image" Target="../media/image40.gif"/><Relationship Id="rId10" Type="http://schemas.openxmlformats.org/officeDocument/2006/relationships/image" Target="../media/image45.png"/><Relationship Id="rId4" Type="http://schemas.openxmlformats.org/officeDocument/2006/relationships/notesSlide" Target="../notesSlides/notesSlide27.xml"/><Relationship Id="rId9" Type="http://schemas.openxmlformats.org/officeDocument/2006/relationships/image" Target="../media/image44.png"/></Relationships>
</file>

<file path=ppt/slides/_rels/slide32.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40.gif"/><Relationship Id="rId18" Type="http://schemas.openxmlformats.org/officeDocument/2006/relationships/image" Target="../media/image44.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41.gif"/><Relationship Id="rId17" Type="http://schemas.openxmlformats.org/officeDocument/2006/relationships/image" Target="../media/image49.gif"/><Relationship Id="rId2" Type="http://schemas.openxmlformats.org/officeDocument/2006/relationships/audio" Target="../media/media2.mp3"/><Relationship Id="rId16" Type="http://schemas.openxmlformats.org/officeDocument/2006/relationships/image" Target="../media/image48.gif"/><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slideLayout" Target="../slideLayouts/slideLayout34.xml"/><Relationship Id="rId5" Type="http://schemas.microsoft.com/office/2007/relationships/media" Target="../media/media4.mp3"/><Relationship Id="rId15" Type="http://schemas.openxmlformats.org/officeDocument/2006/relationships/image" Target="../media/image47.gif"/><Relationship Id="rId10" Type="http://schemas.openxmlformats.org/officeDocument/2006/relationships/audio" Target="../media/media6.mp3"/><Relationship Id="rId19" Type="http://schemas.openxmlformats.org/officeDocument/2006/relationships/image" Target="../media/image45.png"/><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image" Target="../media/image46.gif"/></Relationships>
</file>

<file path=ppt/slides/_rels/slide33.xml.rels><?xml version="1.0" encoding="UTF-8" standalone="yes"?>
<Relationships xmlns="http://schemas.openxmlformats.org/package/2006/relationships"><Relationship Id="rId8" Type="http://schemas.openxmlformats.org/officeDocument/2006/relationships/image" Target="../media/image40.gif"/><Relationship Id="rId13" Type="http://schemas.microsoft.com/office/2007/relationships/hdphoto" Target="../media/hdphoto2.wdp"/><Relationship Id="rId3" Type="http://schemas.openxmlformats.org/officeDocument/2006/relationships/audio" Target="../media/audio2.wav"/><Relationship Id="rId7" Type="http://schemas.openxmlformats.org/officeDocument/2006/relationships/image" Target="../media/image41.gif"/><Relationship Id="rId12"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50.gif"/><Relationship Id="rId11" Type="http://schemas.openxmlformats.org/officeDocument/2006/relationships/image" Target="../media/image52.gif"/><Relationship Id="rId5" Type="http://schemas.openxmlformats.org/officeDocument/2006/relationships/audio" Target="../media/audio4.wav"/><Relationship Id="rId15" Type="http://schemas.openxmlformats.org/officeDocument/2006/relationships/image" Target="../media/image54.gif"/><Relationship Id="rId10" Type="http://schemas.openxmlformats.org/officeDocument/2006/relationships/image" Target="../media/image49.gif"/><Relationship Id="rId4" Type="http://schemas.openxmlformats.org/officeDocument/2006/relationships/audio" Target="../media/audio3.wav"/><Relationship Id="rId9" Type="http://schemas.openxmlformats.org/officeDocument/2006/relationships/image" Target="../media/image51.gif"/><Relationship Id="rId14" Type="http://schemas.openxmlformats.org/officeDocument/2006/relationships/image" Target="../media/image44.png"/></Relationships>
</file>

<file path=ppt/slides/_rels/slide34.xml.rels><?xml version="1.0" encoding="UTF-8" standalone="yes"?>
<Relationships xmlns="http://schemas.openxmlformats.org/package/2006/relationships"><Relationship Id="rId8" Type="http://schemas.openxmlformats.org/officeDocument/2006/relationships/image" Target="../media/image51.gif"/><Relationship Id="rId13" Type="http://schemas.openxmlformats.org/officeDocument/2006/relationships/image" Target="../media/image44.png"/><Relationship Id="rId3" Type="http://schemas.openxmlformats.org/officeDocument/2006/relationships/audio" Target="../media/audio3.wav"/><Relationship Id="rId7" Type="http://schemas.openxmlformats.org/officeDocument/2006/relationships/image" Target="../media/image40.gif"/><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41.gif"/><Relationship Id="rId11" Type="http://schemas.openxmlformats.org/officeDocument/2006/relationships/image" Target="../media/image53.png"/><Relationship Id="rId5" Type="http://schemas.openxmlformats.org/officeDocument/2006/relationships/image" Target="../media/image50.gif"/><Relationship Id="rId10" Type="http://schemas.openxmlformats.org/officeDocument/2006/relationships/image" Target="../media/image52.gif"/><Relationship Id="rId4" Type="http://schemas.openxmlformats.org/officeDocument/2006/relationships/audio" Target="../media/audio4.wav"/><Relationship Id="rId9" Type="http://schemas.openxmlformats.org/officeDocument/2006/relationships/image" Target="../media/image49.gif"/><Relationship Id="rId14" Type="http://schemas.openxmlformats.org/officeDocument/2006/relationships/image" Target="../media/image55.gif"/></Relationships>
</file>

<file path=ppt/slides/_rels/slide35.xml.rels><?xml version="1.0" encoding="UTF-8" standalone="yes"?>
<Relationships xmlns="http://schemas.openxmlformats.org/package/2006/relationships"><Relationship Id="rId8" Type="http://schemas.openxmlformats.org/officeDocument/2006/relationships/image" Target="../media/image40.gif"/><Relationship Id="rId13" Type="http://schemas.openxmlformats.org/officeDocument/2006/relationships/image" Target="../media/image53.png"/><Relationship Id="rId3" Type="http://schemas.openxmlformats.org/officeDocument/2006/relationships/audio" Target="../media/audio1.wav"/><Relationship Id="rId7" Type="http://schemas.openxmlformats.org/officeDocument/2006/relationships/image" Target="../media/image41.gif"/><Relationship Id="rId12" Type="http://schemas.openxmlformats.org/officeDocument/2006/relationships/image" Target="../media/image44.png"/><Relationship Id="rId2" Type="http://schemas.openxmlformats.org/officeDocument/2006/relationships/audio" Target="../media/audio3.wav"/><Relationship Id="rId1" Type="http://schemas.openxmlformats.org/officeDocument/2006/relationships/slideLayout" Target="../slideLayouts/slideLayout35.xml"/><Relationship Id="rId6" Type="http://schemas.openxmlformats.org/officeDocument/2006/relationships/image" Target="../media/image52.gif"/><Relationship Id="rId11" Type="http://schemas.openxmlformats.org/officeDocument/2006/relationships/image" Target="../media/image56.gif"/><Relationship Id="rId5" Type="http://schemas.openxmlformats.org/officeDocument/2006/relationships/image" Target="../media/image50.gif"/><Relationship Id="rId10" Type="http://schemas.openxmlformats.org/officeDocument/2006/relationships/image" Target="../media/image49.gif"/><Relationship Id="rId4" Type="http://schemas.openxmlformats.org/officeDocument/2006/relationships/audio" Target="../media/audio4.wav"/><Relationship Id="rId9" Type="http://schemas.openxmlformats.org/officeDocument/2006/relationships/image" Target="../media/image51.gif"/><Relationship Id="rId14" Type="http://schemas.microsoft.com/office/2007/relationships/hdphoto" Target="../media/hdphoto2.wdp"/></Relationships>
</file>

<file path=ppt/slides/_rels/slide36.xml.rels><?xml version="1.0" encoding="UTF-8" standalone="yes"?>
<Relationships xmlns="http://schemas.openxmlformats.org/package/2006/relationships"><Relationship Id="rId8" Type="http://schemas.openxmlformats.org/officeDocument/2006/relationships/image" Target="../media/image40.gif"/><Relationship Id="rId13" Type="http://schemas.openxmlformats.org/officeDocument/2006/relationships/image" Target="../media/image44.png"/><Relationship Id="rId3" Type="http://schemas.openxmlformats.org/officeDocument/2006/relationships/audio" Target="../media/audio3.wav"/><Relationship Id="rId7" Type="http://schemas.openxmlformats.org/officeDocument/2006/relationships/image" Target="../media/image41.gif"/><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52.gif"/><Relationship Id="rId11" Type="http://schemas.openxmlformats.org/officeDocument/2006/relationships/image" Target="../media/image53.png"/><Relationship Id="rId5" Type="http://schemas.openxmlformats.org/officeDocument/2006/relationships/image" Target="../media/image50.gif"/><Relationship Id="rId10" Type="http://schemas.openxmlformats.org/officeDocument/2006/relationships/image" Target="../media/image49.gif"/><Relationship Id="rId4" Type="http://schemas.openxmlformats.org/officeDocument/2006/relationships/audio" Target="../media/audio4.wav"/><Relationship Id="rId9" Type="http://schemas.openxmlformats.org/officeDocument/2006/relationships/image" Target="../media/image51.gif"/><Relationship Id="rId14" Type="http://schemas.openxmlformats.org/officeDocument/2006/relationships/image" Target="../media/image56.gif"/></Relationships>
</file>

<file path=ppt/slides/_rels/slide37.xml.rels><?xml version="1.0" encoding="UTF-8" standalone="yes"?>
<Relationships xmlns="http://schemas.openxmlformats.org/package/2006/relationships"><Relationship Id="rId8" Type="http://schemas.openxmlformats.org/officeDocument/2006/relationships/image" Target="../media/image40.gif"/><Relationship Id="rId13" Type="http://schemas.microsoft.com/office/2007/relationships/hdphoto" Target="../media/hdphoto2.wdp"/><Relationship Id="rId3" Type="http://schemas.openxmlformats.org/officeDocument/2006/relationships/audio" Target="../media/audio2.wav"/><Relationship Id="rId7" Type="http://schemas.openxmlformats.org/officeDocument/2006/relationships/image" Target="../media/image41.gif"/><Relationship Id="rId12"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50.gif"/><Relationship Id="rId11" Type="http://schemas.openxmlformats.org/officeDocument/2006/relationships/image" Target="../media/image52.gif"/><Relationship Id="rId5" Type="http://schemas.openxmlformats.org/officeDocument/2006/relationships/audio" Target="../media/audio4.wav"/><Relationship Id="rId15" Type="http://schemas.openxmlformats.org/officeDocument/2006/relationships/image" Target="../media/image54.gif"/><Relationship Id="rId10" Type="http://schemas.openxmlformats.org/officeDocument/2006/relationships/image" Target="../media/image49.gif"/><Relationship Id="rId4" Type="http://schemas.openxmlformats.org/officeDocument/2006/relationships/audio" Target="../media/audio3.wav"/><Relationship Id="rId9" Type="http://schemas.openxmlformats.org/officeDocument/2006/relationships/image" Target="../media/image51.gif"/><Relationship Id="rId14" Type="http://schemas.openxmlformats.org/officeDocument/2006/relationships/image" Target="../media/image44.png"/></Relationships>
</file>

<file path=ppt/slides/_rels/slide38.xml.rels><?xml version="1.0" encoding="UTF-8" standalone="yes"?>
<Relationships xmlns="http://schemas.openxmlformats.org/package/2006/relationships"><Relationship Id="rId8" Type="http://schemas.openxmlformats.org/officeDocument/2006/relationships/image" Target="../media/image51.gif"/><Relationship Id="rId13" Type="http://schemas.openxmlformats.org/officeDocument/2006/relationships/image" Target="../media/image44.png"/><Relationship Id="rId3" Type="http://schemas.openxmlformats.org/officeDocument/2006/relationships/audio" Target="../media/audio3.wav"/><Relationship Id="rId7" Type="http://schemas.openxmlformats.org/officeDocument/2006/relationships/image" Target="../media/image40.gif"/><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41.gif"/><Relationship Id="rId11" Type="http://schemas.openxmlformats.org/officeDocument/2006/relationships/image" Target="../media/image53.png"/><Relationship Id="rId5" Type="http://schemas.openxmlformats.org/officeDocument/2006/relationships/image" Target="../media/image50.gif"/><Relationship Id="rId10" Type="http://schemas.openxmlformats.org/officeDocument/2006/relationships/image" Target="../media/image52.gif"/><Relationship Id="rId4" Type="http://schemas.openxmlformats.org/officeDocument/2006/relationships/audio" Target="../media/audio4.wav"/><Relationship Id="rId9" Type="http://schemas.openxmlformats.org/officeDocument/2006/relationships/image" Target="../media/image49.gif"/><Relationship Id="rId14" Type="http://schemas.openxmlformats.org/officeDocument/2006/relationships/image" Target="../media/image55.gi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71600" y="386796"/>
            <a:ext cx="7495847" cy="2160240"/>
          </a:xfrm>
          <a:prstGeom prst="rect">
            <a:avLst/>
          </a:prstGeom>
        </p:spPr>
      </p:pic>
      <p:sp>
        <p:nvSpPr>
          <p:cNvPr id="3" name="Rectangle 2"/>
          <p:cNvSpPr/>
          <p:nvPr/>
        </p:nvSpPr>
        <p:spPr>
          <a:xfrm>
            <a:off x="0" y="0"/>
            <a:ext cx="1259632" cy="51435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4" name="Picture 3"/>
          <p:cNvPicPr>
            <a:picLocks noChangeAspect="1"/>
          </p:cNvPicPr>
          <p:nvPr/>
        </p:nvPicPr>
        <p:blipFill>
          <a:blip r:embed="rId4"/>
          <a:stretch>
            <a:fillRect/>
          </a:stretch>
        </p:blipFill>
        <p:spPr>
          <a:xfrm>
            <a:off x="1403648" y="2067694"/>
            <a:ext cx="1280416" cy="1285418"/>
          </a:xfrm>
          <a:prstGeom prst="rect">
            <a:avLst/>
          </a:prstGeom>
        </p:spPr>
      </p:pic>
      <p:sp>
        <p:nvSpPr>
          <p:cNvPr id="5" name="TextBox 4"/>
          <p:cNvSpPr txBox="1"/>
          <p:nvPr/>
        </p:nvSpPr>
        <p:spPr>
          <a:xfrm>
            <a:off x="2485964" y="2387237"/>
            <a:ext cx="3454187" cy="646331"/>
          </a:xfrm>
          <a:prstGeom prst="rect">
            <a:avLst/>
          </a:prstGeom>
          <a:no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NGÔI SAO</a:t>
            </a:r>
            <a:endParaRPr lang="en-US" sz="36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5"/>
          <a:stretch>
            <a:fillRect/>
          </a:stretch>
        </p:blipFill>
        <p:spPr>
          <a:xfrm>
            <a:off x="5076056" y="2358540"/>
            <a:ext cx="2590093" cy="2620349"/>
          </a:xfrm>
          <a:prstGeom prst="rect">
            <a:avLst/>
          </a:prstGeom>
          <a:ln>
            <a:noFill/>
          </a:ln>
          <a:effectLst>
            <a:softEdge rad="112500"/>
          </a:effectLst>
        </p:spPr>
      </p:pic>
    </p:spTree>
    <p:extLst>
      <p:ext uri="{BB962C8B-B14F-4D97-AF65-F5344CB8AC3E}">
        <p14:creationId xmlns:p14="http://schemas.microsoft.com/office/powerpoint/2010/main" val="30250630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2" y="483518"/>
            <a:ext cx="8427566" cy="4508748"/>
          </a:xfrm>
          <a:prstGeom prst="rect">
            <a:avLst/>
          </a:prstGeom>
        </p:spPr>
      </p:pic>
    </p:spTree>
    <p:extLst>
      <p:ext uri="{BB962C8B-B14F-4D97-AF65-F5344CB8AC3E}">
        <p14:creationId xmlns:p14="http://schemas.microsoft.com/office/powerpoint/2010/main" val="704463430"/>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130" y="-6148"/>
            <a:ext cx="9158129" cy="5149647"/>
          </a:xfrm>
          <a:prstGeom prst="rect">
            <a:avLst/>
          </a:prstGeom>
        </p:spPr>
      </p:pic>
      <p:sp>
        <p:nvSpPr>
          <p:cNvPr id="24" name="TextBox 23">
            <a:extLst>
              <a:ext uri="{FF2B5EF4-FFF2-40B4-BE49-F238E27FC236}">
                <a16:creationId xmlns:a16="http://schemas.microsoft.com/office/drawing/2014/main" id="{0333605C-E43D-E1C9-A643-4AC24E8A6AFA}"/>
              </a:ext>
            </a:extLst>
          </p:cNvPr>
          <p:cNvSpPr txBox="1"/>
          <p:nvPr/>
        </p:nvSpPr>
        <p:spPr>
          <a:xfrm>
            <a:off x="1835696" y="51470"/>
            <a:ext cx="4614993" cy="3647152"/>
          </a:xfrm>
          <a:prstGeom prst="rect">
            <a:avLst/>
          </a:prstGeom>
          <a:noFill/>
        </p:spPr>
        <p:txBody>
          <a:bodyPr wrap="square">
            <a:spAutoFit/>
          </a:bodyPr>
          <a:lstStyle/>
          <a:p>
            <a:pPr>
              <a:defRPr/>
            </a:pPr>
            <a:r>
              <a:rPr lang="vi-VN" sz="2100" dirty="0">
                <a:solidFill>
                  <a:schemeClr val="bg1"/>
                </a:solidFill>
                <a:latin typeface="+mj-lt"/>
              </a:rPr>
              <a:t>Bóng chiều toả ra nhanh</a:t>
            </a:r>
            <a:br>
              <a:rPr lang="vi-VN" sz="2100" dirty="0">
                <a:solidFill>
                  <a:schemeClr val="bg1"/>
                </a:solidFill>
                <a:latin typeface="+mj-lt"/>
              </a:rPr>
            </a:br>
            <a:r>
              <a:rPr lang="vi-VN" sz="2100" dirty="0">
                <a:solidFill>
                  <a:schemeClr val="bg1"/>
                </a:solidFill>
                <a:latin typeface="+mj-lt"/>
              </a:rPr>
              <a:t>Trên các bờ bụi rậm</a:t>
            </a:r>
            <a:br>
              <a:rPr lang="vi-VN" sz="2100" dirty="0">
                <a:solidFill>
                  <a:schemeClr val="bg1"/>
                </a:solidFill>
                <a:latin typeface="+mj-lt"/>
              </a:rPr>
            </a:br>
            <a:r>
              <a:rPr lang="vi-VN" sz="2100" dirty="0">
                <a:solidFill>
                  <a:schemeClr val="bg1"/>
                </a:solidFill>
                <a:latin typeface="+mj-lt"/>
              </a:rPr>
              <a:t>Đồng quê đang xanh thẫm</a:t>
            </a:r>
            <a:br>
              <a:rPr lang="vi-VN" sz="2100" dirty="0">
                <a:solidFill>
                  <a:schemeClr val="bg1"/>
                </a:solidFill>
                <a:latin typeface="+mj-lt"/>
              </a:rPr>
            </a:br>
            <a:r>
              <a:rPr lang="vi-VN" sz="2100" dirty="0">
                <a:solidFill>
                  <a:schemeClr val="bg1"/>
                </a:solidFill>
                <a:latin typeface="+mj-lt"/>
              </a:rPr>
              <a:t>Bỗng chốc trở tối mò</a:t>
            </a:r>
            <a:br>
              <a:rPr lang="vi-VN" sz="2100" dirty="0">
                <a:solidFill>
                  <a:schemeClr val="bg1"/>
                </a:solidFill>
                <a:latin typeface="+mj-lt"/>
              </a:rPr>
            </a:br>
            <a:r>
              <a:rPr lang="vi-VN" dirty="0">
                <a:solidFill>
                  <a:schemeClr val="bg1"/>
                </a:solidFill>
                <a:latin typeface="+mj-lt"/>
              </a:rPr>
              <a:t/>
            </a:r>
            <a:br>
              <a:rPr lang="vi-VN" dirty="0">
                <a:solidFill>
                  <a:schemeClr val="bg1"/>
                </a:solidFill>
                <a:latin typeface="+mj-lt"/>
              </a:rPr>
            </a:br>
            <a:r>
              <a:rPr lang="vi-VN" sz="2100" dirty="0">
                <a:solidFill>
                  <a:schemeClr val="bg1"/>
                </a:solidFill>
                <a:latin typeface="+mj-lt"/>
              </a:rPr>
              <a:t>Trâu tôi đã ăn no</a:t>
            </a:r>
            <a:br>
              <a:rPr lang="vi-VN" sz="2100" dirty="0">
                <a:solidFill>
                  <a:schemeClr val="bg1"/>
                </a:solidFill>
                <a:latin typeface="+mj-lt"/>
              </a:rPr>
            </a:br>
            <a:r>
              <a:rPr lang="vi-VN" sz="2100" dirty="0">
                <a:solidFill>
                  <a:schemeClr val="bg1"/>
                </a:solidFill>
                <a:latin typeface="+mj-lt"/>
              </a:rPr>
              <a:t>Bước giữa trời yên tĩnh</a:t>
            </a:r>
            <a:br>
              <a:rPr lang="vi-VN" sz="2100" dirty="0">
                <a:solidFill>
                  <a:schemeClr val="bg1"/>
                </a:solidFill>
                <a:latin typeface="+mj-lt"/>
              </a:rPr>
            </a:br>
            <a:r>
              <a:rPr lang="vi-VN" sz="2100" dirty="0">
                <a:solidFill>
                  <a:schemeClr val="bg1"/>
                </a:solidFill>
                <a:latin typeface="+mj-lt"/>
              </a:rPr>
              <a:t>Trâu tôi đi đ</a:t>
            </a:r>
            <a:r>
              <a:rPr lang="en-US" sz="2100" dirty="0">
                <a:solidFill>
                  <a:schemeClr val="bg1"/>
                </a:solidFill>
                <a:latin typeface="+mj-lt"/>
              </a:rPr>
              <a:t>ủ</a:t>
            </a:r>
            <a:r>
              <a:rPr lang="vi-VN" sz="2100" dirty="0">
                <a:solidFill>
                  <a:schemeClr val="bg1"/>
                </a:solidFill>
                <a:latin typeface="+mj-lt"/>
              </a:rPr>
              <a:t>ng đỉnh</a:t>
            </a:r>
            <a:br>
              <a:rPr lang="vi-VN" sz="2100" dirty="0">
                <a:solidFill>
                  <a:schemeClr val="bg1"/>
                </a:solidFill>
                <a:latin typeface="+mj-lt"/>
              </a:rPr>
            </a:br>
            <a:r>
              <a:rPr lang="vi-VN" sz="2100" dirty="0">
                <a:solidFill>
                  <a:schemeClr val="bg1"/>
                </a:solidFill>
                <a:latin typeface="+mj-lt"/>
              </a:rPr>
              <a:t>Như bước giữa ngàn sao</a:t>
            </a:r>
            <a:br>
              <a:rPr lang="vi-VN" sz="2100" dirty="0">
                <a:solidFill>
                  <a:schemeClr val="bg1"/>
                </a:solidFill>
                <a:latin typeface="+mj-lt"/>
              </a:rPr>
            </a:br>
            <a:r>
              <a:rPr lang="vi-VN" sz="2100" dirty="0">
                <a:solidFill>
                  <a:schemeClr val="bg1"/>
                </a:solidFill>
                <a:latin typeface="+mj-lt"/>
              </a:rPr>
              <a:t/>
            </a:r>
            <a:br>
              <a:rPr lang="vi-VN" sz="2100" dirty="0">
                <a:solidFill>
                  <a:schemeClr val="bg1"/>
                </a:solidFill>
                <a:latin typeface="+mj-lt"/>
              </a:rPr>
            </a:br>
            <a:endParaRPr lang="en-US" sz="2100" dirty="0">
              <a:solidFill>
                <a:schemeClr val="bg1"/>
              </a:solidFill>
              <a:latin typeface="+mj-lt"/>
            </a:endParaRPr>
          </a:p>
        </p:txBody>
      </p:sp>
      <p:sp>
        <p:nvSpPr>
          <p:cNvPr id="25" name="TextBox 24">
            <a:extLst>
              <a:ext uri="{FF2B5EF4-FFF2-40B4-BE49-F238E27FC236}">
                <a16:creationId xmlns:a16="http://schemas.microsoft.com/office/drawing/2014/main" id="{99D86DCC-63BA-6CFD-735C-7A876646DA79}"/>
              </a:ext>
            </a:extLst>
          </p:cNvPr>
          <p:cNvSpPr txBox="1"/>
          <p:nvPr/>
        </p:nvSpPr>
        <p:spPr>
          <a:xfrm>
            <a:off x="1849938" y="3134454"/>
            <a:ext cx="3189943" cy="2677656"/>
          </a:xfrm>
          <a:prstGeom prst="rect">
            <a:avLst/>
          </a:prstGeom>
          <a:noFill/>
        </p:spPr>
        <p:txBody>
          <a:bodyPr wrap="square">
            <a:spAutoFit/>
          </a:bodyPr>
          <a:lstStyle/>
          <a:p>
            <a:pPr>
              <a:defRPr/>
            </a:pPr>
            <a:r>
              <a:rPr lang="vi-VN" sz="2100" dirty="0">
                <a:solidFill>
                  <a:schemeClr val="bg1"/>
                </a:solidFill>
                <a:latin typeface="+mj-lt"/>
              </a:rPr>
              <a:t>Sông Ngân hà nao nao</a:t>
            </a:r>
            <a:br>
              <a:rPr lang="vi-VN" sz="2100" dirty="0">
                <a:solidFill>
                  <a:schemeClr val="bg1"/>
                </a:solidFill>
                <a:latin typeface="+mj-lt"/>
              </a:rPr>
            </a:br>
            <a:r>
              <a:rPr lang="vi-VN" sz="2100" dirty="0">
                <a:solidFill>
                  <a:schemeClr val="bg1"/>
                </a:solidFill>
                <a:latin typeface="+mj-lt"/>
              </a:rPr>
              <a:t>Chảy giữa trời lồng lộng</a:t>
            </a:r>
            <a:br>
              <a:rPr lang="vi-VN" sz="2100" dirty="0">
                <a:solidFill>
                  <a:schemeClr val="bg1"/>
                </a:solidFill>
                <a:latin typeface="+mj-lt"/>
              </a:rPr>
            </a:br>
            <a:r>
              <a:rPr lang="vi-VN" sz="2100" dirty="0">
                <a:solidFill>
                  <a:schemeClr val="bg1"/>
                </a:solidFill>
                <a:latin typeface="+mj-lt"/>
              </a:rPr>
              <a:t>Sao Thần Nông toả rộng</a:t>
            </a:r>
            <a:br>
              <a:rPr lang="vi-VN" sz="2100" dirty="0">
                <a:solidFill>
                  <a:schemeClr val="bg1"/>
                </a:solidFill>
                <a:latin typeface="+mj-lt"/>
              </a:rPr>
            </a:br>
            <a:r>
              <a:rPr lang="vi-VN" sz="2100" dirty="0">
                <a:solidFill>
                  <a:schemeClr val="bg1"/>
                </a:solidFill>
                <a:latin typeface="+mj-lt"/>
              </a:rPr>
              <a:t>Một chiếc vó bằng vàng</a:t>
            </a:r>
            <a:br>
              <a:rPr lang="vi-VN" sz="2100" dirty="0">
                <a:solidFill>
                  <a:schemeClr val="bg1"/>
                </a:solidFill>
                <a:latin typeface="+mj-lt"/>
              </a:rPr>
            </a:br>
            <a:r>
              <a:rPr lang="vi-VN" sz="2100" dirty="0">
                <a:solidFill>
                  <a:schemeClr val="bg1"/>
                </a:solidFill>
                <a:latin typeface="+mj-lt"/>
              </a:rPr>
              <a:t>Đón những sao dọc ngang</a:t>
            </a:r>
            <a:br>
              <a:rPr lang="vi-VN" sz="2100" dirty="0">
                <a:solidFill>
                  <a:schemeClr val="bg1"/>
                </a:solidFill>
                <a:latin typeface="+mj-lt"/>
              </a:rPr>
            </a:br>
            <a:r>
              <a:rPr lang="vi-VN" sz="2100" dirty="0">
                <a:solidFill>
                  <a:schemeClr val="bg1"/>
                </a:solidFill>
                <a:latin typeface="+mj-lt"/>
              </a:rPr>
              <a:t>Như tôm cua bơi lội</a:t>
            </a:r>
            <a:br>
              <a:rPr lang="vi-VN" sz="2100" dirty="0">
                <a:solidFill>
                  <a:schemeClr val="bg1"/>
                </a:solidFill>
                <a:latin typeface="+mj-lt"/>
              </a:rPr>
            </a:br>
            <a:r>
              <a:rPr lang="vi-VN" sz="2100" dirty="0">
                <a:solidFill>
                  <a:schemeClr val="bg1"/>
                </a:solidFill>
                <a:latin typeface="+mj-lt"/>
              </a:rPr>
              <a:t/>
            </a:r>
            <a:br>
              <a:rPr lang="vi-VN" sz="2100" dirty="0">
                <a:solidFill>
                  <a:schemeClr val="bg1"/>
                </a:solidFill>
                <a:latin typeface="+mj-lt"/>
              </a:rPr>
            </a:br>
            <a:endParaRPr lang="en-US" sz="2100" dirty="0">
              <a:solidFill>
                <a:schemeClr val="bg1"/>
              </a:solidFill>
              <a:latin typeface="+mj-lt"/>
            </a:endParaRPr>
          </a:p>
        </p:txBody>
      </p:sp>
      <p:sp>
        <p:nvSpPr>
          <p:cNvPr id="12" name="TextBox 11">
            <a:extLst>
              <a:ext uri="{FF2B5EF4-FFF2-40B4-BE49-F238E27FC236}">
                <a16:creationId xmlns:a16="http://schemas.microsoft.com/office/drawing/2014/main" id="{7CA12024-7F08-BC2A-9C96-FD0CA5AE3780}"/>
              </a:ext>
            </a:extLst>
          </p:cNvPr>
          <p:cNvSpPr txBox="1"/>
          <p:nvPr/>
        </p:nvSpPr>
        <p:spPr>
          <a:xfrm>
            <a:off x="5586593" y="62711"/>
            <a:ext cx="3156851" cy="3323987"/>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defRPr/>
            </a:pPr>
            <a:r>
              <a:rPr lang="vi-VN" sz="2100" dirty="0">
                <a:solidFill>
                  <a:schemeClr val="bg1"/>
                </a:solidFill>
                <a:latin typeface="Times New Roman" panose="02020603050405020304" pitchFamily="18" charset="0"/>
              </a:rPr>
              <a:t>Phía đông nam rời rợi</a:t>
            </a: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Ai đặt một chiếc nơm</a:t>
            </a: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Rờ rỡ ngôi sao Hôm</a:t>
            </a: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Như đuốc đèn soi cá</a:t>
            </a:r>
            <a:endParaRPr lang="en-US" sz="2100" dirty="0">
              <a:solidFill>
                <a:schemeClr val="bg1"/>
              </a:solidFill>
              <a:latin typeface="Calibri Light" panose="020F0302020204030204"/>
            </a:endParaRPr>
          </a:p>
          <a:p>
            <a:pPr>
              <a:defRPr/>
            </a:pPr>
            <a:endParaRPr lang="en-US" sz="1600" dirty="0">
              <a:solidFill>
                <a:schemeClr val="bg1"/>
              </a:solidFill>
              <a:latin typeface="Calibri Light" panose="020F0302020204030204"/>
            </a:endParaRPr>
          </a:p>
          <a:p>
            <a:pPr>
              <a:defRPr/>
            </a:pPr>
            <a:r>
              <a:rPr lang="vi-VN" sz="2100" dirty="0">
                <a:solidFill>
                  <a:schemeClr val="bg1"/>
                </a:solidFill>
                <a:latin typeface="Times New Roman" panose="02020603050405020304" pitchFamily="18" charset="0"/>
              </a:rPr>
              <a:t>Bên trời đang rộn rã</a:t>
            </a: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Cả nhóm Đại Hùng tinh</a:t>
            </a: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Buông gàu bên sông Ngân</a:t>
            </a: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Suốt đêm lo tát nước...</a:t>
            </a:r>
            <a:br>
              <a:rPr lang="vi-VN" sz="2100" dirty="0">
                <a:solidFill>
                  <a:schemeClr val="bg1"/>
                </a:solidFill>
                <a:latin typeface="Times New Roman" panose="02020603050405020304" pitchFamily="18" charset="0"/>
              </a:rPr>
            </a:br>
            <a:endParaRPr lang="en-US" sz="2100" dirty="0">
              <a:solidFill>
                <a:schemeClr val="bg1"/>
              </a:solidFill>
              <a:latin typeface="Calibri Light" panose="020F0302020204030204"/>
            </a:endParaRPr>
          </a:p>
        </p:txBody>
      </p:sp>
      <p:sp>
        <p:nvSpPr>
          <p:cNvPr id="13" name="TextBox 12">
            <a:extLst>
              <a:ext uri="{FF2B5EF4-FFF2-40B4-BE49-F238E27FC236}">
                <a16:creationId xmlns:a16="http://schemas.microsoft.com/office/drawing/2014/main" id="{1F6527A2-7DAA-9C97-4055-6CF47CEC1582}"/>
              </a:ext>
            </a:extLst>
          </p:cNvPr>
          <p:cNvSpPr txBox="1"/>
          <p:nvPr/>
        </p:nvSpPr>
        <p:spPr>
          <a:xfrm>
            <a:off x="5586593" y="2838922"/>
            <a:ext cx="3241820" cy="2031325"/>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defRPr/>
            </a:pPr>
            <a:r>
              <a:rPr lang="vi-VN" sz="2100" dirty="0">
                <a:solidFill>
                  <a:schemeClr val="bg1"/>
                </a:solidFill>
                <a:latin typeface="Times New Roman" panose="02020603050405020304" pitchFamily="18" charset="0"/>
              </a:rPr>
              <a:t/>
            </a: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Ngàn sao vui làm việc</a:t>
            </a: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Mải đến lúc hừng đông</a:t>
            </a: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Phe phẩy chiếc quạt hồng</a:t>
            </a:r>
            <a:br>
              <a:rPr lang="vi-VN" sz="2100" dirty="0">
                <a:solidFill>
                  <a:schemeClr val="bg1"/>
                </a:solidFill>
                <a:latin typeface="Times New Roman" panose="02020603050405020304" pitchFamily="18" charset="0"/>
              </a:rPr>
            </a:br>
            <a:r>
              <a:rPr lang="vi-VN" sz="2100" dirty="0">
                <a:solidFill>
                  <a:schemeClr val="bg1"/>
                </a:solidFill>
                <a:latin typeface="Times New Roman" panose="02020603050405020304" pitchFamily="18" charset="0"/>
              </a:rPr>
              <a:t>Báo ngày lên, về nghỉ</a:t>
            </a:r>
          </a:p>
          <a:p>
            <a:pPr>
              <a:defRPr/>
            </a:pPr>
            <a:endParaRPr lang="en-US" sz="2100" dirty="0">
              <a:solidFill>
                <a:schemeClr val="bg1"/>
              </a:solidFill>
              <a:latin typeface="Calibri Light" panose="020F0302020204030204"/>
            </a:endParaRPr>
          </a:p>
        </p:txBody>
      </p:sp>
      <p:sp>
        <p:nvSpPr>
          <p:cNvPr id="2" name="Rectangle 1"/>
          <p:cNvSpPr/>
          <p:nvPr/>
        </p:nvSpPr>
        <p:spPr>
          <a:xfrm>
            <a:off x="0" y="0"/>
            <a:ext cx="1259632" cy="51435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3" name="Picture 2"/>
          <p:cNvPicPr>
            <a:picLocks noChangeAspect="1"/>
          </p:cNvPicPr>
          <p:nvPr/>
        </p:nvPicPr>
        <p:blipFill>
          <a:blip r:embed="rId4"/>
          <a:stretch>
            <a:fillRect/>
          </a:stretch>
        </p:blipFill>
        <p:spPr>
          <a:xfrm rot="16200000">
            <a:off x="-3570949" y="2035255"/>
            <a:ext cx="8675360" cy="1072989"/>
          </a:xfrm>
          <a:prstGeom prst="rect">
            <a:avLst/>
          </a:prstGeom>
        </p:spPr>
      </p:pic>
    </p:spTree>
    <p:extLst>
      <p:ext uri="{BB962C8B-B14F-4D97-AF65-F5344CB8AC3E}">
        <p14:creationId xmlns:p14="http://schemas.microsoft.com/office/powerpoint/2010/main" val="29499532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a:stretch>
            <a:fillRect/>
          </a:stretch>
        </p:blipFill>
        <p:spPr>
          <a:xfrm>
            <a:off x="4094631" y="94930"/>
            <a:ext cx="4817022" cy="1371395"/>
          </a:xfrm>
          <a:prstGeom prst="rect">
            <a:avLst/>
          </a:prstGeom>
        </p:spPr>
      </p:pic>
      <p:pic>
        <p:nvPicPr>
          <p:cNvPr id="26" name="Picture 25"/>
          <p:cNvPicPr>
            <a:picLocks noChangeAspect="1"/>
          </p:cNvPicPr>
          <p:nvPr/>
        </p:nvPicPr>
        <p:blipFill>
          <a:blip r:embed="rId4"/>
          <a:stretch>
            <a:fillRect/>
          </a:stretch>
        </p:blipFill>
        <p:spPr>
          <a:xfrm>
            <a:off x="370034" y="1564132"/>
            <a:ext cx="6133108" cy="1072989"/>
          </a:xfrm>
          <a:prstGeom prst="rect">
            <a:avLst/>
          </a:prstGeom>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5825798" y="1804602"/>
            <a:ext cx="2569968" cy="2985260"/>
          </a:xfrm>
          <a:prstGeom prst="rect">
            <a:avLst/>
          </a:prstGeom>
        </p:spPr>
      </p:pic>
      <p:sp>
        <p:nvSpPr>
          <p:cNvPr id="28" name="Rounded Rectangle 27"/>
          <p:cNvSpPr/>
          <p:nvPr/>
        </p:nvSpPr>
        <p:spPr>
          <a:xfrm>
            <a:off x="351200" y="1491630"/>
            <a:ext cx="8325256" cy="3240359"/>
          </a:xfrm>
          <a:prstGeom prst="round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02160" y="2262146"/>
            <a:ext cx="4779087" cy="2308324"/>
          </a:xfrm>
          <a:prstGeom prst="rect">
            <a:avLst/>
          </a:prstGeom>
        </p:spPr>
        <p:txBody>
          <a:bodyPr wrap="square">
            <a:spAutoFit/>
          </a:bodyPr>
          <a:lstStyle/>
          <a:p>
            <a:pPr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Xuất</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xứ</a:t>
            </a:r>
            <a:r>
              <a:rPr lang="en-US" sz="2400" i="1" dirty="0" smtClean="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Thể</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loại</a:t>
            </a:r>
            <a:r>
              <a:rPr lang="en-US" sz="2400" i="1" dirty="0" smtClean="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Phương</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thức</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biểu</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đạt</a:t>
            </a:r>
            <a:r>
              <a:rPr lang="en-US" sz="2400" i="1" dirty="0" smtClean="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Bố</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cục</a:t>
            </a:r>
            <a:r>
              <a:rPr lang="en-US" sz="2400" i="1" dirty="0" smtClean="0">
                <a:solidFill>
                  <a:prstClr val="black"/>
                </a:solidFill>
                <a:latin typeface="Times New Roman" panose="02020603050405020304" pitchFamily="18" charset="0"/>
                <a:cs typeface="Times New Roman" panose="02020603050405020304" pitchFamily="18" charset="0"/>
              </a:rPr>
              <a:t>…………………………………</a:t>
            </a:r>
            <a:endParaRPr lang="en-US" sz="2400" i="1" dirty="0">
              <a:solidFill>
                <a:prstClr val="black"/>
              </a:solidFill>
              <a:latin typeface="Times New Roman" panose="02020603050405020304" pitchFamily="18" charset="0"/>
              <a:cs typeface="Times New Roman" panose="02020603050405020304" pitchFamily="18" charset="0"/>
            </a:endParaRPr>
          </a:p>
        </p:txBody>
      </p:sp>
      <p:grpSp>
        <p:nvGrpSpPr>
          <p:cNvPr id="18" name="Group 17"/>
          <p:cNvGrpSpPr/>
          <p:nvPr/>
        </p:nvGrpSpPr>
        <p:grpSpPr>
          <a:xfrm>
            <a:off x="251520" y="156502"/>
            <a:ext cx="4332065" cy="395616"/>
            <a:chOff x="644526" y="2766774"/>
            <a:chExt cx="11553677" cy="1054970"/>
          </a:xfrm>
        </p:grpSpPr>
        <p:sp>
          <p:nvSpPr>
            <p:cNvPr id="24" name="TextBox 23"/>
            <p:cNvSpPr txBox="1"/>
            <p:nvPr/>
          </p:nvSpPr>
          <p:spPr>
            <a:xfrm>
              <a:off x="1906586" y="2766774"/>
              <a:ext cx="10291617"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5" name="Rounded Rectangle 24"/>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latin typeface="Calibri"/>
              </a:endParaRPr>
            </a:p>
          </p:txBody>
        </p:sp>
        <p:sp>
          <p:nvSpPr>
            <p:cNvPr id="31" name="TextBox 30"/>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32" name="TextBox 31"/>
          <p:cNvSpPr txBox="1"/>
          <p:nvPr/>
        </p:nvSpPr>
        <p:spPr>
          <a:xfrm>
            <a:off x="353211" y="576232"/>
            <a:ext cx="1944216" cy="461665"/>
          </a:xfrm>
          <a:prstGeom prst="rect">
            <a:avLst/>
          </a:prstGeom>
          <a:noFill/>
        </p:spPr>
        <p:txBody>
          <a:bodyPr wrap="square"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b</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Tác</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phẩm</a:t>
            </a:r>
            <a:endParaRPr lang="en-US" sz="2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639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down)">
                                      <p:cBhvr>
                                        <p:cTn id="14" dur="580">
                                          <p:stCondLst>
                                            <p:cond delay="0"/>
                                          </p:stCondLst>
                                        </p:cTn>
                                        <p:tgtEl>
                                          <p:spTgt spid="26"/>
                                        </p:tgtEl>
                                      </p:cBhvr>
                                    </p:animEffect>
                                    <p:anim calcmode="lin" valueType="num">
                                      <p:cBhvr>
                                        <p:cTn id="15"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20" dur="26">
                                          <p:stCondLst>
                                            <p:cond delay="650"/>
                                          </p:stCondLst>
                                        </p:cTn>
                                        <p:tgtEl>
                                          <p:spTgt spid="26"/>
                                        </p:tgtEl>
                                      </p:cBhvr>
                                      <p:to x="100000" y="60000"/>
                                    </p:animScale>
                                    <p:animScale>
                                      <p:cBhvr>
                                        <p:cTn id="21" dur="166" decel="50000">
                                          <p:stCondLst>
                                            <p:cond delay="676"/>
                                          </p:stCondLst>
                                        </p:cTn>
                                        <p:tgtEl>
                                          <p:spTgt spid="26"/>
                                        </p:tgtEl>
                                      </p:cBhvr>
                                      <p:to x="100000" y="100000"/>
                                    </p:animScale>
                                    <p:animScale>
                                      <p:cBhvr>
                                        <p:cTn id="22" dur="26">
                                          <p:stCondLst>
                                            <p:cond delay="1312"/>
                                          </p:stCondLst>
                                        </p:cTn>
                                        <p:tgtEl>
                                          <p:spTgt spid="26"/>
                                        </p:tgtEl>
                                      </p:cBhvr>
                                      <p:to x="100000" y="80000"/>
                                    </p:animScale>
                                    <p:animScale>
                                      <p:cBhvr>
                                        <p:cTn id="23" dur="166" decel="50000">
                                          <p:stCondLst>
                                            <p:cond delay="1338"/>
                                          </p:stCondLst>
                                        </p:cTn>
                                        <p:tgtEl>
                                          <p:spTgt spid="26"/>
                                        </p:tgtEl>
                                      </p:cBhvr>
                                      <p:to x="100000" y="100000"/>
                                    </p:animScale>
                                    <p:animScale>
                                      <p:cBhvr>
                                        <p:cTn id="24" dur="26">
                                          <p:stCondLst>
                                            <p:cond delay="1642"/>
                                          </p:stCondLst>
                                        </p:cTn>
                                        <p:tgtEl>
                                          <p:spTgt spid="26"/>
                                        </p:tgtEl>
                                      </p:cBhvr>
                                      <p:to x="100000" y="90000"/>
                                    </p:animScale>
                                    <p:animScale>
                                      <p:cBhvr>
                                        <p:cTn id="25" dur="166" decel="50000">
                                          <p:stCondLst>
                                            <p:cond delay="1668"/>
                                          </p:stCondLst>
                                        </p:cTn>
                                        <p:tgtEl>
                                          <p:spTgt spid="26"/>
                                        </p:tgtEl>
                                      </p:cBhvr>
                                      <p:to x="100000" y="100000"/>
                                    </p:animScale>
                                    <p:animScale>
                                      <p:cBhvr>
                                        <p:cTn id="26" dur="26">
                                          <p:stCondLst>
                                            <p:cond delay="1808"/>
                                          </p:stCondLst>
                                        </p:cTn>
                                        <p:tgtEl>
                                          <p:spTgt spid="26"/>
                                        </p:tgtEl>
                                      </p:cBhvr>
                                      <p:to x="100000" y="95000"/>
                                    </p:animScale>
                                    <p:animScale>
                                      <p:cBhvr>
                                        <p:cTn id="27" dur="166" decel="50000">
                                          <p:stCondLst>
                                            <p:cond delay="1834"/>
                                          </p:stCondLst>
                                        </p:cTn>
                                        <p:tgtEl>
                                          <p:spTgt spid="26"/>
                                        </p:tgtEl>
                                      </p:cBhvr>
                                      <p:to x="100000" y="100000"/>
                                    </p:animScale>
                                  </p:childTnLst>
                                </p:cTn>
                              </p:par>
                              <p:par>
                                <p:cTn id="28" presetID="26" presetClass="entr" presetSubtype="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80">
                                          <p:stCondLst>
                                            <p:cond delay="0"/>
                                          </p:stCondLst>
                                        </p:cTn>
                                        <p:tgtEl>
                                          <p:spTgt spid="29"/>
                                        </p:tgtEl>
                                      </p:cBhvr>
                                    </p:animEffect>
                                    <p:anim calcmode="lin" valueType="num">
                                      <p:cBhvr>
                                        <p:cTn id="31"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36" dur="26">
                                          <p:stCondLst>
                                            <p:cond delay="650"/>
                                          </p:stCondLst>
                                        </p:cTn>
                                        <p:tgtEl>
                                          <p:spTgt spid="29"/>
                                        </p:tgtEl>
                                      </p:cBhvr>
                                      <p:to x="100000" y="60000"/>
                                    </p:animScale>
                                    <p:animScale>
                                      <p:cBhvr>
                                        <p:cTn id="37" dur="166" decel="50000">
                                          <p:stCondLst>
                                            <p:cond delay="676"/>
                                          </p:stCondLst>
                                        </p:cTn>
                                        <p:tgtEl>
                                          <p:spTgt spid="29"/>
                                        </p:tgtEl>
                                      </p:cBhvr>
                                      <p:to x="100000" y="100000"/>
                                    </p:animScale>
                                    <p:animScale>
                                      <p:cBhvr>
                                        <p:cTn id="38" dur="26">
                                          <p:stCondLst>
                                            <p:cond delay="1312"/>
                                          </p:stCondLst>
                                        </p:cTn>
                                        <p:tgtEl>
                                          <p:spTgt spid="29"/>
                                        </p:tgtEl>
                                      </p:cBhvr>
                                      <p:to x="100000" y="80000"/>
                                    </p:animScale>
                                    <p:animScale>
                                      <p:cBhvr>
                                        <p:cTn id="39" dur="166" decel="50000">
                                          <p:stCondLst>
                                            <p:cond delay="1338"/>
                                          </p:stCondLst>
                                        </p:cTn>
                                        <p:tgtEl>
                                          <p:spTgt spid="29"/>
                                        </p:tgtEl>
                                      </p:cBhvr>
                                      <p:to x="100000" y="100000"/>
                                    </p:animScale>
                                    <p:animScale>
                                      <p:cBhvr>
                                        <p:cTn id="40" dur="26">
                                          <p:stCondLst>
                                            <p:cond delay="1642"/>
                                          </p:stCondLst>
                                        </p:cTn>
                                        <p:tgtEl>
                                          <p:spTgt spid="29"/>
                                        </p:tgtEl>
                                      </p:cBhvr>
                                      <p:to x="100000" y="90000"/>
                                    </p:animScale>
                                    <p:animScale>
                                      <p:cBhvr>
                                        <p:cTn id="41" dur="166" decel="50000">
                                          <p:stCondLst>
                                            <p:cond delay="1668"/>
                                          </p:stCondLst>
                                        </p:cTn>
                                        <p:tgtEl>
                                          <p:spTgt spid="29"/>
                                        </p:tgtEl>
                                      </p:cBhvr>
                                      <p:to x="100000" y="100000"/>
                                    </p:animScale>
                                    <p:animScale>
                                      <p:cBhvr>
                                        <p:cTn id="42" dur="26">
                                          <p:stCondLst>
                                            <p:cond delay="1808"/>
                                          </p:stCondLst>
                                        </p:cTn>
                                        <p:tgtEl>
                                          <p:spTgt spid="29"/>
                                        </p:tgtEl>
                                      </p:cBhvr>
                                      <p:to x="100000" y="95000"/>
                                    </p:animScale>
                                    <p:animScale>
                                      <p:cBhvr>
                                        <p:cTn id="43" dur="166" decel="50000">
                                          <p:stCondLst>
                                            <p:cond delay="1834"/>
                                          </p:stCondLst>
                                        </p:cTn>
                                        <p:tgtEl>
                                          <p:spTgt spid="29"/>
                                        </p:tgtEl>
                                      </p:cBhvr>
                                      <p:to x="100000" y="100000"/>
                                    </p:animScale>
                                  </p:childTnLst>
                                </p:cTn>
                              </p:par>
                              <p:par>
                                <p:cTn id="44" presetID="26" presetClass="entr" presetSubtype="0"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down)">
                                      <p:cBhvr>
                                        <p:cTn id="46" dur="580">
                                          <p:stCondLst>
                                            <p:cond delay="0"/>
                                          </p:stCondLst>
                                        </p:cTn>
                                        <p:tgtEl>
                                          <p:spTgt spid="28"/>
                                        </p:tgtEl>
                                      </p:cBhvr>
                                    </p:animEffect>
                                    <p:anim calcmode="lin" valueType="num">
                                      <p:cBhvr>
                                        <p:cTn id="47"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52" dur="26">
                                          <p:stCondLst>
                                            <p:cond delay="650"/>
                                          </p:stCondLst>
                                        </p:cTn>
                                        <p:tgtEl>
                                          <p:spTgt spid="28"/>
                                        </p:tgtEl>
                                      </p:cBhvr>
                                      <p:to x="100000" y="60000"/>
                                    </p:animScale>
                                    <p:animScale>
                                      <p:cBhvr>
                                        <p:cTn id="53" dur="166" decel="50000">
                                          <p:stCondLst>
                                            <p:cond delay="676"/>
                                          </p:stCondLst>
                                        </p:cTn>
                                        <p:tgtEl>
                                          <p:spTgt spid="28"/>
                                        </p:tgtEl>
                                      </p:cBhvr>
                                      <p:to x="100000" y="100000"/>
                                    </p:animScale>
                                    <p:animScale>
                                      <p:cBhvr>
                                        <p:cTn id="54" dur="26">
                                          <p:stCondLst>
                                            <p:cond delay="1312"/>
                                          </p:stCondLst>
                                        </p:cTn>
                                        <p:tgtEl>
                                          <p:spTgt spid="28"/>
                                        </p:tgtEl>
                                      </p:cBhvr>
                                      <p:to x="100000" y="80000"/>
                                    </p:animScale>
                                    <p:animScale>
                                      <p:cBhvr>
                                        <p:cTn id="55" dur="166" decel="50000">
                                          <p:stCondLst>
                                            <p:cond delay="1338"/>
                                          </p:stCondLst>
                                        </p:cTn>
                                        <p:tgtEl>
                                          <p:spTgt spid="28"/>
                                        </p:tgtEl>
                                      </p:cBhvr>
                                      <p:to x="100000" y="100000"/>
                                    </p:animScale>
                                    <p:animScale>
                                      <p:cBhvr>
                                        <p:cTn id="56" dur="26">
                                          <p:stCondLst>
                                            <p:cond delay="1642"/>
                                          </p:stCondLst>
                                        </p:cTn>
                                        <p:tgtEl>
                                          <p:spTgt spid="28"/>
                                        </p:tgtEl>
                                      </p:cBhvr>
                                      <p:to x="100000" y="90000"/>
                                    </p:animScale>
                                    <p:animScale>
                                      <p:cBhvr>
                                        <p:cTn id="57" dur="166" decel="50000">
                                          <p:stCondLst>
                                            <p:cond delay="1668"/>
                                          </p:stCondLst>
                                        </p:cTn>
                                        <p:tgtEl>
                                          <p:spTgt spid="28"/>
                                        </p:tgtEl>
                                      </p:cBhvr>
                                      <p:to x="100000" y="100000"/>
                                    </p:animScale>
                                    <p:animScale>
                                      <p:cBhvr>
                                        <p:cTn id="58" dur="26">
                                          <p:stCondLst>
                                            <p:cond delay="1808"/>
                                          </p:stCondLst>
                                        </p:cTn>
                                        <p:tgtEl>
                                          <p:spTgt spid="28"/>
                                        </p:tgtEl>
                                      </p:cBhvr>
                                      <p:to x="100000" y="95000"/>
                                    </p:animScale>
                                    <p:animScale>
                                      <p:cBhvr>
                                        <p:cTn id="59" dur="166" decel="50000">
                                          <p:stCondLst>
                                            <p:cond delay="1834"/>
                                          </p:stCondLst>
                                        </p:cTn>
                                        <p:tgtEl>
                                          <p:spTgt spid="28"/>
                                        </p:tgtEl>
                                      </p:cBhvr>
                                      <p:to x="100000" y="100000"/>
                                    </p:animScale>
                                  </p:childTnLst>
                                </p:cTn>
                              </p:par>
                              <p:par>
                                <p:cTn id="60" presetID="26" presetClass="entr" presetSubtype="0" fill="hold"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ipe(down)">
                                      <p:cBhvr>
                                        <p:cTn id="62" dur="580">
                                          <p:stCondLst>
                                            <p:cond delay="0"/>
                                          </p:stCondLst>
                                        </p:cTn>
                                        <p:tgtEl>
                                          <p:spTgt spid="27"/>
                                        </p:tgtEl>
                                      </p:cBhvr>
                                    </p:animEffect>
                                    <p:anim calcmode="lin" valueType="num">
                                      <p:cBhvr>
                                        <p:cTn id="63"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68" dur="26">
                                          <p:stCondLst>
                                            <p:cond delay="650"/>
                                          </p:stCondLst>
                                        </p:cTn>
                                        <p:tgtEl>
                                          <p:spTgt spid="27"/>
                                        </p:tgtEl>
                                      </p:cBhvr>
                                      <p:to x="100000" y="60000"/>
                                    </p:animScale>
                                    <p:animScale>
                                      <p:cBhvr>
                                        <p:cTn id="69" dur="166" decel="50000">
                                          <p:stCondLst>
                                            <p:cond delay="676"/>
                                          </p:stCondLst>
                                        </p:cTn>
                                        <p:tgtEl>
                                          <p:spTgt spid="27"/>
                                        </p:tgtEl>
                                      </p:cBhvr>
                                      <p:to x="100000" y="100000"/>
                                    </p:animScale>
                                    <p:animScale>
                                      <p:cBhvr>
                                        <p:cTn id="70" dur="26">
                                          <p:stCondLst>
                                            <p:cond delay="1312"/>
                                          </p:stCondLst>
                                        </p:cTn>
                                        <p:tgtEl>
                                          <p:spTgt spid="27"/>
                                        </p:tgtEl>
                                      </p:cBhvr>
                                      <p:to x="100000" y="80000"/>
                                    </p:animScale>
                                    <p:animScale>
                                      <p:cBhvr>
                                        <p:cTn id="71" dur="166" decel="50000">
                                          <p:stCondLst>
                                            <p:cond delay="1338"/>
                                          </p:stCondLst>
                                        </p:cTn>
                                        <p:tgtEl>
                                          <p:spTgt spid="27"/>
                                        </p:tgtEl>
                                      </p:cBhvr>
                                      <p:to x="100000" y="100000"/>
                                    </p:animScale>
                                    <p:animScale>
                                      <p:cBhvr>
                                        <p:cTn id="72" dur="26">
                                          <p:stCondLst>
                                            <p:cond delay="1642"/>
                                          </p:stCondLst>
                                        </p:cTn>
                                        <p:tgtEl>
                                          <p:spTgt spid="27"/>
                                        </p:tgtEl>
                                      </p:cBhvr>
                                      <p:to x="100000" y="90000"/>
                                    </p:animScale>
                                    <p:animScale>
                                      <p:cBhvr>
                                        <p:cTn id="73" dur="166" decel="50000">
                                          <p:stCondLst>
                                            <p:cond delay="1668"/>
                                          </p:stCondLst>
                                        </p:cTn>
                                        <p:tgtEl>
                                          <p:spTgt spid="27"/>
                                        </p:tgtEl>
                                      </p:cBhvr>
                                      <p:to x="100000" y="100000"/>
                                    </p:animScale>
                                    <p:animScale>
                                      <p:cBhvr>
                                        <p:cTn id="74" dur="26">
                                          <p:stCondLst>
                                            <p:cond delay="1808"/>
                                          </p:stCondLst>
                                        </p:cTn>
                                        <p:tgtEl>
                                          <p:spTgt spid="27"/>
                                        </p:tgtEl>
                                      </p:cBhvr>
                                      <p:to x="100000" y="95000"/>
                                    </p:animScale>
                                    <p:animScale>
                                      <p:cBhvr>
                                        <p:cTn id="75"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8052" y="760224"/>
            <a:ext cx="4572000" cy="4051878"/>
          </a:xfrm>
          <a:prstGeom prst="rect">
            <a:avLst/>
          </a:prstGeom>
        </p:spPr>
        <p:txBody>
          <a:bodyPr>
            <a:spAutoFit/>
          </a:bodyPr>
          <a:lstStyle/>
          <a:p>
            <a:pPr algn="just">
              <a:lnSpc>
                <a:spcPct val="200000"/>
              </a:lnSpc>
            </a:pPr>
            <a:r>
              <a:rPr lang="vi-VN" sz="2200" b="1" dirty="0">
                <a:latin typeface="Times New Roman" panose="02020603050405020304" pitchFamily="18" charset="0"/>
                <a:cs typeface="Times New Roman" panose="02020603050405020304" pitchFamily="18" charset="0"/>
              </a:rPr>
              <a:t>1. Thể </a:t>
            </a:r>
            <a:r>
              <a:rPr lang="vi-VN" sz="2200" b="1" dirty="0" smtClean="0">
                <a:latin typeface="Times New Roman" panose="02020603050405020304" pitchFamily="18" charset="0"/>
                <a:cs typeface="Times New Roman" panose="02020603050405020304" pitchFamily="18" charset="0"/>
              </a:rPr>
              <a:t>loại:</a:t>
            </a:r>
            <a:r>
              <a:rPr lang="en-US" sz="2200" dirty="0" smtClean="0">
                <a:latin typeface="Times New Roman" panose="02020603050405020304" pitchFamily="18" charset="0"/>
                <a:cs typeface="Times New Roman" panose="02020603050405020304" pitchFamily="18" charset="0"/>
              </a:rPr>
              <a:t> </a:t>
            </a:r>
            <a:r>
              <a:rPr lang="vi-VN" sz="2200" dirty="0" smtClean="0">
                <a:latin typeface="Times New Roman" panose="02020603050405020304" pitchFamily="18" charset="0"/>
                <a:cs typeface="Times New Roman" panose="02020603050405020304" pitchFamily="18" charset="0"/>
              </a:rPr>
              <a:t>thể </a:t>
            </a:r>
            <a:r>
              <a:rPr lang="vi-VN" sz="2200" dirty="0">
                <a:latin typeface="Times New Roman" panose="02020603050405020304" pitchFamily="18" charset="0"/>
                <a:cs typeface="Times New Roman" panose="02020603050405020304" pitchFamily="18" charset="0"/>
              </a:rPr>
              <a:t>thơ năm chữ</a:t>
            </a:r>
          </a:p>
          <a:p>
            <a:pPr algn="just">
              <a:lnSpc>
                <a:spcPct val="200000"/>
              </a:lnSpc>
            </a:pPr>
            <a:r>
              <a:rPr lang="vi-VN" sz="2200" b="1" dirty="0">
                <a:latin typeface="Times New Roman" panose="02020603050405020304" pitchFamily="18" charset="0"/>
                <a:cs typeface="Times New Roman" panose="02020603050405020304" pitchFamily="18" charset="0"/>
              </a:rPr>
              <a:t>2. Xuất </a:t>
            </a:r>
            <a:r>
              <a:rPr lang="vi-VN" sz="2200" b="1" dirty="0" smtClean="0">
                <a:latin typeface="Times New Roman" panose="02020603050405020304" pitchFamily="18" charset="0"/>
                <a:cs typeface="Times New Roman" panose="02020603050405020304" pitchFamily="18" charset="0"/>
              </a:rPr>
              <a:t>xứ</a:t>
            </a:r>
            <a:r>
              <a:rPr lang="en-US" sz="2200" b="1" dirty="0" smtClean="0">
                <a:latin typeface="Times New Roman" panose="02020603050405020304" pitchFamily="18" charset="0"/>
                <a:cs typeface="Times New Roman" panose="02020603050405020304" pitchFamily="18" charset="0"/>
              </a:rPr>
              <a:t>: </a:t>
            </a:r>
            <a:r>
              <a:rPr lang="vi-VN" sz="2200" dirty="0" smtClean="0">
                <a:latin typeface="Times New Roman" panose="02020603050405020304" pitchFamily="18" charset="0"/>
                <a:cs typeface="Times New Roman" panose="02020603050405020304" pitchFamily="18" charset="0"/>
              </a:rPr>
              <a:t>Bài thơ</a:t>
            </a:r>
            <a:r>
              <a:rPr lang="en-US" sz="2200" dirty="0" smtClean="0">
                <a:latin typeface="Times New Roman" panose="02020603050405020304" pitchFamily="18" charset="0"/>
                <a:cs typeface="Times New Roman" panose="02020603050405020304" pitchFamily="18" charset="0"/>
              </a:rPr>
              <a:t> </a:t>
            </a:r>
            <a:r>
              <a:rPr lang="vi-VN" sz="2200" dirty="0" smtClean="0">
                <a:latin typeface="Times New Roman" panose="02020603050405020304" pitchFamily="18" charset="0"/>
                <a:cs typeface="Times New Roman" panose="02020603050405020304" pitchFamily="18" charset="0"/>
              </a:rPr>
              <a:t>được </a:t>
            </a:r>
            <a:r>
              <a:rPr lang="vi-VN" sz="2200" dirty="0">
                <a:latin typeface="Times New Roman" panose="02020603050405020304" pitchFamily="18" charset="0"/>
                <a:cs typeface="Times New Roman" panose="02020603050405020304" pitchFamily="18" charset="0"/>
              </a:rPr>
              <a:t>trích trong </a:t>
            </a:r>
            <a:r>
              <a:rPr lang="vi-VN" sz="2200" i="1" dirty="0">
                <a:latin typeface="Times New Roman" panose="02020603050405020304" pitchFamily="18" charset="0"/>
                <a:cs typeface="Times New Roman" panose="02020603050405020304" pitchFamily="18" charset="0"/>
              </a:rPr>
              <a:t>Tuyển tập Võ </a:t>
            </a:r>
            <a:r>
              <a:rPr lang="vi-VN" sz="2200" i="1" dirty="0" smtClean="0">
                <a:latin typeface="Times New Roman" panose="02020603050405020304" pitchFamily="18" charset="0"/>
                <a:cs typeface="Times New Roman" panose="02020603050405020304" pitchFamily="18" charset="0"/>
              </a:rPr>
              <a:t>Quảng</a:t>
            </a:r>
            <a:r>
              <a:rPr lang="vi-VN" sz="2200" dirty="0" smtClean="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tập II, xuất bản năm 1998</a:t>
            </a:r>
            <a:r>
              <a:rPr lang="vi-VN" sz="2200" dirty="0" smtClean="0">
                <a:latin typeface="Times New Roman" panose="02020603050405020304" pitchFamily="18" charset="0"/>
                <a:cs typeface="Times New Roman" panose="02020603050405020304" pitchFamily="18" charset="0"/>
              </a:rPr>
              <a:t>.</a:t>
            </a:r>
            <a:endParaRPr lang="en-US" sz="2200" dirty="0" smtClean="0">
              <a:latin typeface="Times New Roman" panose="02020603050405020304" pitchFamily="18" charset="0"/>
              <a:cs typeface="Times New Roman" panose="02020603050405020304" pitchFamily="18" charset="0"/>
            </a:endParaRPr>
          </a:p>
          <a:p>
            <a:pPr algn="just">
              <a:lnSpc>
                <a:spcPct val="200000"/>
              </a:lnSpc>
            </a:pPr>
            <a:r>
              <a:rPr lang="vi-VN" sz="2200" b="1" dirty="0">
                <a:latin typeface="Times New Roman" panose="02020603050405020304" pitchFamily="18" charset="0"/>
                <a:cs typeface="Times New Roman" panose="02020603050405020304" pitchFamily="18" charset="0"/>
              </a:rPr>
              <a:t>3. Phương thức biểu </a:t>
            </a:r>
            <a:r>
              <a:rPr lang="vi-VN" sz="2200" b="1" dirty="0" smtClean="0">
                <a:latin typeface="Times New Roman" panose="02020603050405020304" pitchFamily="18" charset="0"/>
                <a:cs typeface="Times New Roman" panose="02020603050405020304" pitchFamily="18" charset="0"/>
              </a:rPr>
              <a:t>đạt:</a:t>
            </a:r>
            <a:r>
              <a:rPr lang="en-US" sz="2200" dirty="0">
                <a:latin typeface="Times New Roman" panose="02020603050405020304" pitchFamily="18" charset="0"/>
                <a:cs typeface="Times New Roman" panose="02020603050405020304" pitchFamily="18" charset="0"/>
              </a:rPr>
              <a:t> </a:t>
            </a:r>
            <a:r>
              <a:rPr lang="vi-VN" sz="2200" dirty="0" smtClean="0">
                <a:latin typeface="Times New Roman" panose="02020603050405020304" pitchFamily="18" charset="0"/>
                <a:cs typeface="Times New Roman" panose="02020603050405020304" pitchFamily="18" charset="0"/>
              </a:rPr>
              <a:t>biểu </a:t>
            </a:r>
            <a:r>
              <a:rPr lang="vi-VN" sz="2200" dirty="0">
                <a:latin typeface="Times New Roman" panose="02020603050405020304" pitchFamily="18" charset="0"/>
                <a:cs typeface="Times New Roman" panose="02020603050405020304" pitchFamily="18" charset="0"/>
              </a:rPr>
              <a:t>cảm</a:t>
            </a:r>
          </a:p>
          <a:p>
            <a:pPr algn="just">
              <a:lnSpc>
                <a:spcPct val="200000"/>
              </a:lnSpc>
            </a:pPr>
            <a:endParaRPr lang="vi-VN" sz="2200" b="0" i="0" dirty="0">
              <a:effectLst/>
              <a:latin typeface="Times New Roman" panose="02020603050405020304" pitchFamily="18" charset="0"/>
              <a:cs typeface="Times New Roman" panose="02020603050405020304" pitchFamily="18" charset="0"/>
            </a:endParaRPr>
          </a:p>
        </p:txBody>
      </p:sp>
      <p:sp>
        <p:nvSpPr>
          <p:cNvPr id="5" name="Rectangle 4"/>
          <p:cNvSpPr/>
          <p:nvPr/>
        </p:nvSpPr>
        <p:spPr>
          <a:xfrm>
            <a:off x="5220072" y="0"/>
            <a:ext cx="3923928" cy="5143500"/>
          </a:xfrm>
          <a:prstGeom prst="rect">
            <a:avLst/>
          </a:prstGeom>
          <a:solidFill>
            <a:srgbClr val="F3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a:blip r:embed="rId3"/>
          <a:stretch>
            <a:fillRect/>
          </a:stretch>
        </p:blipFill>
        <p:spPr>
          <a:xfrm>
            <a:off x="5580112" y="286397"/>
            <a:ext cx="3194868" cy="4554387"/>
          </a:xfrm>
          <a:prstGeom prst="rect">
            <a:avLst/>
          </a:prstGeom>
        </p:spPr>
      </p:pic>
    </p:spTree>
    <p:extLst>
      <p:ext uri="{BB962C8B-B14F-4D97-AF65-F5344CB8AC3E}">
        <p14:creationId xmlns:p14="http://schemas.microsoft.com/office/powerpoint/2010/main" val="343725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barn(inVertical)">
                                      <p:cBhvr>
                                        <p:cTn id="2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004048" y="1275605"/>
            <a:ext cx="3096344" cy="1921231"/>
          </a:xfrm>
          <a:prstGeom prst="rect">
            <a:avLst/>
          </a:prstGeom>
        </p:spPr>
      </p:pic>
      <p:pic>
        <p:nvPicPr>
          <p:cNvPr id="4" name="Picture 3"/>
          <p:cNvPicPr>
            <a:picLocks noChangeAspect="1"/>
          </p:cNvPicPr>
          <p:nvPr/>
        </p:nvPicPr>
        <p:blipFill>
          <a:blip r:embed="rId4"/>
          <a:stretch>
            <a:fillRect/>
          </a:stretch>
        </p:blipFill>
        <p:spPr>
          <a:xfrm>
            <a:off x="1043608" y="1275605"/>
            <a:ext cx="2952328" cy="1921231"/>
          </a:xfrm>
          <a:prstGeom prst="rect">
            <a:avLst/>
          </a:prstGeom>
        </p:spPr>
      </p:pic>
      <p:pic>
        <p:nvPicPr>
          <p:cNvPr id="8" name="Picture 7"/>
          <p:cNvPicPr>
            <a:picLocks noChangeAspect="1"/>
          </p:cNvPicPr>
          <p:nvPr/>
        </p:nvPicPr>
        <p:blipFill>
          <a:blip r:embed="rId5"/>
          <a:stretch>
            <a:fillRect/>
          </a:stretch>
        </p:blipFill>
        <p:spPr>
          <a:xfrm>
            <a:off x="2699792" y="-164554"/>
            <a:ext cx="3793205" cy="1890694"/>
          </a:xfrm>
          <a:prstGeom prst="rect">
            <a:avLst/>
          </a:prstGeom>
        </p:spPr>
      </p:pic>
      <p:sp>
        <p:nvSpPr>
          <p:cNvPr id="7" name="Rectangle 6"/>
          <p:cNvSpPr/>
          <p:nvPr/>
        </p:nvSpPr>
        <p:spPr>
          <a:xfrm>
            <a:off x="1043608" y="3508674"/>
            <a:ext cx="2952328" cy="1200329"/>
          </a:xfrm>
          <a:prstGeom prst="rect">
            <a:avLst/>
          </a:prstGeom>
        </p:spPr>
        <p:txBody>
          <a:bodyPr wrap="square">
            <a:spAutoFit/>
          </a:bodyPr>
          <a:lstStyle/>
          <a:p>
            <a:pPr algn="just"/>
            <a:r>
              <a:rPr lang="vi-VN" sz="2400" dirty="0">
                <a:latin typeface="+mj-lt"/>
              </a:rPr>
              <a:t>+ Phần 1: Hai khổ thơ đầu: </a:t>
            </a:r>
            <a:r>
              <a:rPr lang="vi-VN" sz="2400" dirty="0">
                <a:solidFill>
                  <a:srgbClr val="FF0000"/>
                </a:solidFill>
                <a:latin typeface="+mj-lt"/>
              </a:rPr>
              <a:t>Khung cảnh làng quê lúc trời chuyển </a:t>
            </a:r>
            <a:r>
              <a:rPr lang="vi-VN" sz="2400" dirty="0" smtClean="0">
                <a:solidFill>
                  <a:srgbClr val="FF0000"/>
                </a:solidFill>
                <a:latin typeface="+mj-lt"/>
              </a:rPr>
              <a:t>tối</a:t>
            </a:r>
            <a:endParaRPr lang="vi-VN" sz="2400" dirty="0">
              <a:solidFill>
                <a:srgbClr val="FF0000"/>
              </a:solidFill>
              <a:latin typeface="+mj-lt"/>
            </a:endParaRPr>
          </a:p>
        </p:txBody>
      </p:sp>
      <p:sp>
        <p:nvSpPr>
          <p:cNvPr id="10" name="Rectangle 9"/>
          <p:cNvSpPr/>
          <p:nvPr/>
        </p:nvSpPr>
        <p:spPr>
          <a:xfrm>
            <a:off x="4991054" y="3502262"/>
            <a:ext cx="3109337" cy="1200329"/>
          </a:xfrm>
          <a:prstGeom prst="rect">
            <a:avLst/>
          </a:prstGeom>
        </p:spPr>
        <p:txBody>
          <a:bodyPr wrap="square">
            <a:spAutoFit/>
          </a:bodyPr>
          <a:lstStyle/>
          <a:p>
            <a:pPr algn="just"/>
            <a:r>
              <a:rPr lang="vi-VN" sz="2400" dirty="0" smtClean="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Phần 2: Bốn khổ thơ cuối: </a:t>
            </a:r>
            <a:r>
              <a:rPr lang="en-US" sz="2400" dirty="0" err="1" smtClean="0">
                <a:solidFill>
                  <a:srgbClr val="FF0000"/>
                </a:solidFill>
                <a:latin typeface="Times New Roman" panose="02020603050405020304" pitchFamily="18" charset="0"/>
                <a:cs typeface="Times New Roman" panose="02020603050405020304" pitchFamily="18" charset="0"/>
              </a:rPr>
              <a:t>Khung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cảnh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bầu</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trời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đêm</a:t>
            </a:r>
            <a:endParaRPr lang="vi-VN"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944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13" name="TextBox 12"/>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2067735" y="1828800"/>
              <a:ext cx="16814391" cy="984870"/>
            </a:xfrm>
            <a:prstGeom prst="rect">
              <a:avLst/>
            </a:prstGeom>
            <a:noFill/>
          </p:spPr>
          <p:txBody>
            <a:bodyPr wrap="square" rtlCol="0">
              <a:spAutoFit/>
            </a:bodyPr>
            <a:lstStyle/>
            <a:p>
              <a:pPr defTabSz="807402">
                <a:defRPr/>
              </a:pPr>
              <a:r>
                <a:rPr lang="en-US" b="1" dirty="0" smtClean="0">
                  <a:solidFill>
                    <a:srgbClr val="4BACC6">
                      <a:lumMod val="75000"/>
                    </a:srgbClr>
                  </a:solidFill>
                  <a:latin typeface="Tahoma" panose="020B0604030504040204" pitchFamily="34" charset="0"/>
                  <a:cs typeface="Tahoma" panose="020B0604030504040204" pitchFamily="34" charset="0"/>
                </a:rPr>
                <a:t>KHÁM PHÁ VĂN BẢN</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15" name="Group 14"/>
          <p:cNvGrpSpPr/>
          <p:nvPr/>
        </p:nvGrpSpPr>
        <p:grpSpPr>
          <a:xfrm>
            <a:off x="179512" y="483518"/>
            <a:ext cx="6336703" cy="395616"/>
            <a:chOff x="644526" y="2766774"/>
            <a:chExt cx="16900075" cy="1054970"/>
          </a:xfrm>
        </p:grpSpPr>
        <p:sp>
          <p:nvSpPr>
            <p:cNvPr id="16" name="TextBox 15"/>
            <p:cNvSpPr txBox="1"/>
            <p:nvPr/>
          </p:nvSpPr>
          <p:spPr>
            <a:xfrm>
              <a:off x="1906584" y="2766774"/>
              <a:ext cx="15638017" cy="984880"/>
            </a:xfrm>
            <a:prstGeom prst="rect">
              <a:avLst/>
            </a:prstGeom>
            <a:noFill/>
          </p:spPr>
          <p:txBody>
            <a:bodyPr wrap="square" rtlCol="0">
              <a:spAutoFit/>
            </a:bodyPr>
            <a:lstStyle/>
            <a:p>
              <a:pPr defTabSz="807402">
                <a:defRPr/>
              </a:pP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Khung</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cảnh</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làng</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quê</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khi</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trời</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chuyển</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tối</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21" name="TextBox 20"/>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17" name="Picture 16"/>
          <p:cNvPicPr>
            <a:picLocks noChangeAspect="1"/>
          </p:cNvPicPr>
          <p:nvPr/>
        </p:nvPicPr>
        <p:blipFill>
          <a:blip r:embed="rId3"/>
          <a:stretch>
            <a:fillRect/>
          </a:stretch>
        </p:blipFill>
        <p:spPr>
          <a:xfrm>
            <a:off x="4860032" y="1275606"/>
            <a:ext cx="3528392" cy="3270217"/>
          </a:xfrm>
          <a:prstGeom prst="rect">
            <a:avLst/>
          </a:prstGeom>
          <a:ln w="88900" cap="sq" cmpd="thickThin">
            <a:solidFill>
              <a:srgbClr val="000000"/>
            </a:solidFill>
            <a:prstDash val="solid"/>
            <a:miter lim="800000"/>
          </a:ln>
          <a:effectLst>
            <a:innerShdw blurRad="76200">
              <a:srgbClr val="000000"/>
            </a:innerShdw>
          </a:effectLst>
        </p:spPr>
      </p:pic>
      <p:sp>
        <p:nvSpPr>
          <p:cNvPr id="22" name="TextBox 21">
            <a:extLst>
              <a:ext uri="{FF2B5EF4-FFF2-40B4-BE49-F238E27FC236}">
                <a16:creationId xmlns:a16="http://schemas.microsoft.com/office/drawing/2014/main" id="{0333605C-E43D-E1C9-A643-4AC24E8A6AFA}"/>
              </a:ext>
            </a:extLst>
          </p:cNvPr>
          <p:cNvSpPr txBox="1"/>
          <p:nvPr/>
        </p:nvSpPr>
        <p:spPr>
          <a:xfrm>
            <a:off x="583326" y="1275606"/>
            <a:ext cx="4614993" cy="4093428"/>
          </a:xfrm>
          <a:prstGeom prst="rect">
            <a:avLst/>
          </a:prstGeom>
          <a:noFill/>
        </p:spPr>
        <p:txBody>
          <a:bodyPr wrap="square">
            <a:spAutoFit/>
          </a:bodyPr>
          <a:lstStyle/>
          <a:p>
            <a:pPr>
              <a:defRPr/>
            </a:pPr>
            <a:r>
              <a:rPr lang="vi-VN" sz="2400" dirty="0">
                <a:latin typeface="+mj-lt"/>
              </a:rPr>
              <a:t>Bóng chiều toả ra nhanh</a:t>
            </a:r>
            <a:br>
              <a:rPr lang="vi-VN" sz="2400" dirty="0">
                <a:latin typeface="+mj-lt"/>
              </a:rPr>
            </a:br>
            <a:r>
              <a:rPr lang="vi-VN" sz="2400" dirty="0">
                <a:latin typeface="+mj-lt"/>
              </a:rPr>
              <a:t>Trên các bờ bụi rậm</a:t>
            </a:r>
            <a:br>
              <a:rPr lang="vi-VN" sz="2400" dirty="0">
                <a:latin typeface="+mj-lt"/>
              </a:rPr>
            </a:br>
            <a:r>
              <a:rPr lang="vi-VN" sz="2400" dirty="0">
                <a:latin typeface="+mj-lt"/>
              </a:rPr>
              <a:t>Đồng quê đang xanh thẫm</a:t>
            </a:r>
            <a:br>
              <a:rPr lang="vi-VN" sz="2400" dirty="0">
                <a:latin typeface="+mj-lt"/>
              </a:rPr>
            </a:br>
            <a:r>
              <a:rPr lang="vi-VN" sz="2400" dirty="0">
                <a:latin typeface="+mj-lt"/>
              </a:rPr>
              <a:t>Bỗng chốc trở tối mò</a:t>
            </a:r>
            <a:br>
              <a:rPr lang="vi-VN" sz="2400" dirty="0">
                <a:latin typeface="+mj-lt"/>
              </a:rPr>
            </a:br>
            <a:r>
              <a:rPr lang="vi-VN" sz="2000" dirty="0">
                <a:latin typeface="+mj-lt"/>
              </a:rPr>
              <a:t/>
            </a:r>
            <a:br>
              <a:rPr lang="vi-VN" sz="2000" dirty="0">
                <a:latin typeface="+mj-lt"/>
              </a:rPr>
            </a:br>
            <a:r>
              <a:rPr lang="vi-VN" sz="2400" dirty="0">
                <a:latin typeface="+mj-lt"/>
              </a:rPr>
              <a:t>Trâu tôi đã ăn no</a:t>
            </a:r>
            <a:br>
              <a:rPr lang="vi-VN" sz="2400" dirty="0">
                <a:latin typeface="+mj-lt"/>
              </a:rPr>
            </a:br>
            <a:r>
              <a:rPr lang="vi-VN" sz="2400" dirty="0">
                <a:latin typeface="+mj-lt"/>
              </a:rPr>
              <a:t>Bước giữa trời yên tĩnh</a:t>
            </a:r>
            <a:br>
              <a:rPr lang="vi-VN" sz="2400" dirty="0">
                <a:latin typeface="+mj-lt"/>
              </a:rPr>
            </a:br>
            <a:r>
              <a:rPr lang="vi-VN" sz="2400" dirty="0">
                <a:latin typeface="+mj-lt"/>
              </a:rPr>
              <a:t>Trâu tôi đi đ</a:t>
            </a:r>
            <a:r>
              <a:rPr lang="en-US" sz="2400" dirty="0">
                <a:latin typeface="+mj-lt"/>
              </a:rPr>
              <a:t>ủ</a:t>
            </a:r>
            <a:r>
              <a:rPr lang="vi-VN" sz="2400" dirty="0">
                <a:latin typeface="+mj-lt"/>
              </a:rPr>
              <a:t>ng đỉnh</a:t>
            </a:r>
            <a:br>
              <a:rPr lang="vi-VN" sz="2400" dirty="0">
                <a:latin typeface="+mj-lt"/>
              </a:rPr>
            </a:br>
            <a:r>
              <a:rPr lang="vi-VN" sz="2400" dirty="0">
                <a:latin typeface="+mj-lt"/>
              </a:rPr>
              <a:t>Như bước giữa ngàn sao</a:t>
            </a:r>
            <a:br>
              <a:rPr lang="vi-VN" sz="2400" dirty="0">
                <a:latin typeface="+mj-lt"/>
              </a:rPr>
            </a:br>
            <a:r>
              <a:rPr lang="vi-VN" sz="2400" dirty="0">
                <a:latin typeface="+mj-lt"/>
              </a:rPr>
              <a:t/>
            </a:r>
            <a:br>
              <a:rPr lang="vi-VN" sz="2400" dirty="0">
                <a:latin typeface="+mj-lt"/>
              </a:rPr>
            </a:br>
            <a:endParaRPr lang="en-US" sz="2400" dirty="0">
              <a:latin typeface="+mj-lt"/>
            </a:endParaRPr>
          </a:p>
        </p:txBody>
      </p:sp>
    </p:spTree>
    <p:extLst>
      <p:ext uri="{BB962C8B-B14F-4D97-AF65-F5344CB8AC3E}">
        <p14:creationId xmlns:p14="http://schemas.microsoft.com/office/powerpoint/2010/main" val="179140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1000" fill="hold"/>
                                        <p:tgtEl>
                                          <p:spTgt spid="22"/>
                                        </p:tgtEl>
                                        <p:attrNameLst>
                                          <p:attrName>ppt_w</p:attrName>
                                        </p:attrNameLst>
                                      </p:cBhvr>
                                      <p:tavLst>
                                        <p:tav tm="0">
                                          <p:val>
                                            <p:fltVal val="0"/>
                                          </p:val>
                                        </p:tav>
                                        <p:tav tm="100000">
                                          <p:val>
                                            <p:strVal val="#ppt_w"/>
                                          </p:val>
                                        </p:tav>
                                      </p:tavLst>
                                    </p:anim>
                                    <p:anim calcmode="lin" valueType="num">
                                      <p:cBhvr>
                                        <p:cTn id="15" dur="1000" fill="hold"/>
                                        <p:tgtEl>
                                          <p:spTgt spid="22"/>
                                        </p:tgtEl>
                                        <p:attrNameLst>
                                          <p:attrName>ppt_h</p:attrName>
                                        </p:attrNameLst>
                                      </p:cBhvr>
                                      <p:tavLst>
                                        <p:tav tm="0">
                                          <p:val>
                                            <p:fltVal val="0"/>
                                          </p:val>
                                        </p:tav>
                                        <p:tav tm="100000">
                                          <p:val>
                                            <p:strVal val="#ppt_h"/>
                                          </p:val>
                                        </p:tav>
                                      </p:tavLst>
                                    </p:anim>
                                    <p:anim calcmode="lin" valueType="num">
                                      <p:cBhvr>
                                        <p:cTn id="16" dur="1000" fill="hold"/>
                                        <p:tgtEl>
                                          <p:spTgt spid="22"/>
                                        </p:tgtEl>
                                        <p:attrNameLst>
                                          <p:attrName>style.rotation</p:attrName>
                                        </p:attrNameLst>
                                      </p:cBhvr>
                                      <p:tavLst>
                                        <p:tav tm="0">
                                          <p:val>
                                            <p:fltVal val="90"/>
                                          </p:val>
                                        </p:tav>
                                        <p:tav tm="100000">
                                          <p:val>
                                            <p:fltVal val="0"/>
                                          </p:val>
                                        </p:tav>
                                      </p:tavLst>
                                    </p:anim>
                                    <p:animEffect transition="in" filter="fade">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extLst>
              <a:ext uri="{BEBA8EAE-BF5A-486C-A8C5-ECC9F3942E4B}">
                <a14:imgProps xmlns:a14="http://schemas.microsoft.com/office/drawing/2010/main">
                  <a14:imgLayer r:embed="rId4">
                    <a14:imgEffect>
                      <a14:backgroundRemoval t="0" b="99563" l="2241" r="99160"/>
                    </a14:imgEffect>
                    <a14:imgEffect>
                      <a14:brightnessContrast bright="20000"/>
                    </a14:imgEffect>
                  </a14:imgLayer>
                </a14:imgProps>
              </a:ext>
            </a:extLst>
          </a:blip>
          <a:stretch>
            <a:fillRect/>
          </a:stretch>
        </p:blipFill>
        <p:spPr>
          <a:xfrm>
            <a:off x="6377273" y="0"/>
            <a:ext cx="1862061" cy="2162959"/>
          </a:xfrm>
          <a:prstGeom prst="rect">
            <a:avLst/>
          </a:prstGeom>
        </p:spPr>
      </p:pic>
      <p:pic>
        <p:nvPicPr>
          <p:cNvPr id="2" name="Picture 1"/>
          <p:cNvPicPr>
            <a:picLocks noChangeAspect="1"/>
          </p:cNvPicPr>
          <p:nvPr/>
        </p:nvPicPr>
        <p:blipFill>
          <a:blip r:embed="rId5"/>
          <a:stretch>
            <a:fillRect/>
          </a:stretch>
        </p:blipFill>
        <p:spPr>
          <a:xfrm>
            <a:off x="683568" y="943104"/>
            <a:ext cx="5882561" cy="1167024"/>
          </a:xfrm>
          <a:prstGeom prst="rect">
            <a:avLst/>
          </a:prstGeom>
        </p:spPr>
      </p:pic>
      <p:sp>
        <p:nvSpPr>
          <p:cNvPr id="3" name="TextBox 2"/>
          <p:cNvSpPr txBox="1"/>
          <p:nvPr/>
        </p:nvSpPr>
        <p:spPr>
          <a:xfrm>
            <a:off x="395536" y="2190394"/>
            <a:ext cx="2376264" cy="2246769"/>
          </a:xfrm>
          <a:prstGeom prst="rect">
            <a:avLst/>
          </a:prstGeom>
          <a:solidFill>
            <a:schemeClr val="accent3">
              <a:lumMod val="20000"/>
              <a:lumOff val="80000"/>
            </a:schemeClr>
          </a:solid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Nhận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xét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bức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tranh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cảnh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khổ</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thơ</a:t>
            </a:r>
            <a:r>
              <a:rPr lang="en-US" sz="2800" dirty="0" smtClean="0">
                <a:latin typeface="Times New Roman" panose="02020603050405020304" pitchFamily="18" charset="0"/>
                <a:cs typeface="Times New Roman" panose="02020603050405020304" pitchFamily="18" charset="0"/>
              </a:rPr>
              <a:t> 1,2</a:t>
            </a:r>
            <a:endParaRPr lang="en-US" sz="28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3059832" y="2190393"/>
            <a:ext cx="2736304" cy="2246769"/>
          </a:xfrm>
          <a:prstGeom prst="rect">
            <a:avLst/>
          </a:prstGeom>
          <a:solidFill>
            <a:schemeClr val="accent6">
              <a:lumMod val="20000"/>
              <a:lumOff val="80000"/>
            </a:schemeClr>
          </a:solidFill>
        </p:spPr>
        <p:txBody>
          <a:bodyPr wrap="square" rtlCol="0">
            <a:spAutoFit/>
          </a:bodyPr>
          <a:lstStyle/>
          <a:p>
            <a:pPr algn="just"/>
            <a:r>
              <a:rPr lang="en-US" sz="2800" dirty="0" smtClean="0">
                <a:latin typeface="Times New Roman" panose="02020603050405020304" pitchFamily="18" charset="0"/>
                <a:cs typeface="Times New Roman" panose="02020603050405020304" pitchFamily="18" charset="0"/>
              </a:rPr>
              <a:t>Theo </a:t>
            </a: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tôi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ai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Tâm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tôi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gì</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đặc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biệt</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6084168" y="2203795"/>
            <a:ext cx="2448272" cy="2246769"/>
          </a:xfrm>
          <a:prstGeom prst="rect">
            <a:avLst/>
          </a:prstGeom>
          <a:solidFill>
            <a:schemeClr val="accent5">
              <a:lumMod val="20000"/>
              <a:lumOff val="80000"/>
            </a:schemeClr>
          </a:solid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Nhận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xét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nghệ</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thuật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dụng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hai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khổ</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đó</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209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80">
                                          <p:stCondLst>
                                            <p:cond delay="0"/>
                                          </p:stCondLst>
                                        </p:cTn>
                                        <p:tgtEl>
                                          <p:spTgt spid="23"/>
                                        </p:tgtEl>
                                      </p:cBhvr>
                                    </p:animEffect>
                                    <p:anim calcmode="lin" valueType="num">
                                      <p:cBhvr>
                                        <p:cTn id="24"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29" dur="26">
                                          <p:stCondLst>
                                            <p:cond delay="650"/>
                                          </p:stCondLst>
                                        </p:cTn>
                                        <p:tgtEl>
                                          <p:spTgt spid="23"/>
                                        </p:tgtEl>
                                      </p:cBhvr>
                                      <p:to x="100000" y="60000"/>
                                    </p:animScale>
                                    <p:animScale>
                                      <p:cBhvr>
                                        <p:cTn id="30" dur="166" decel="50000">
                                          <p:stCondLst>
                                            <p:cond delay="676"/>
                                          </p:stCondLst>
                                        </p:cTn>
                                        <p:tgtEl>
                                          <p:spTgt spid="23"/>
                                        </p:tgtEl>
                                      </p:cBhvr>
                                      <p:to x="100000" y="100000"/>
                                    </p:animScale>
                                    <p:animScale>
                                      <p:cBhvr>
                                        <p:cTn id="31" dur="26">
                                          <p:stCondLst>
                                            <p:cond delay="1312"/>
                                          </p:stCondLst>
                                        </p:cTn>
                                        <p:tgtEl>
                                          <p:spTgt spid="23"/>
                                        </p:tgtEl>
                                      </p:cBhvr>
                                      <p:to x="100000" y="80000"/>
                                    </p:animScale>
                                    <p:animScale>
                                      <p:cBhvr>
                                        <p:cTn id="32" dur="166" decel="50000">
                                          <p:stCondLst>
                                            <p:cond delay="1338"/>
                                          </p:stCondLst>
                                        </p:cTn>
                                        <p:tgtEl>
                                          <p:spTgt spid="23"/>
                                        </p:tgtEl>
                                      </p:cBhvr>
                                      <p:to x="100000" y="100000"/>
                                    </p:animScale>
                                    <p:animScale>
                                      <p:cBhvr>
                                        <p:cTn id="33" dur="26">
                                          <p:stCondLst>
                                            <p:cond delay="1642"/>
                                          </p:stCondLst>
                                        </p:cTn>
                                        <p:tgtEl>
                                          <p:spTgt spid="23"/>
                                        </p:tgtEl>
                                      </p:cBhvr>
                                      <p:to x="100000" y="90000"/>
                                    </p:animScale>
                                    <p:animScale>
                                      <p:cBhvr>
                                        <p:cTn id="34" dur="166" decel="50000">
                                          <p:stCondLst>
                                            <p:cond delay="1668"/>
                                          </p:stCondLst>
                                        </p:cTn>
                                        <p:tgtEl>
                                          <p:spTgt spid="23"/>
                                        </p:tgtEl>
                                      </p:cBhvr>
                                      <p:to x="100000" y="100000"/>
                                    </p:animScale>
                                    <p:animScale>
                                      <p:cBhvr>
                                        <p:cTn id="35" dur="26">
                                          <p:stCondLst>
                                            <p:cond delay="1808"/>
                                          </p:stCondLst>
                                        </p:cTn>
                                        <p:tgtEl>
                                          <p:spTgt spid="23"/>
                                        </p:tgtEl>
                                      </p:cBhvr>
                                      <p:to x="100000" y="95000"/>
                                    </p:animScale>
                                    <p:animScale>
                                      <p:cBhvr>
                                        <p:cTn id="36" dur="166" decel="50000">
                                          <p:stCondLst>
                                            <p:cond delay="1834"/>
                                          </p:stCondLst>
                                        </p:cTn>
                                        <p:tgtEl>
                                          <p:spTgt spid="2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circle(in)">
                                      <p:cBhvr>
                                        <p:cTn id="53"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5436096" y="0"/>
            <a:ext cx="3707904" cy="5143500"/>
          </a:xfrm>
          <a:prstGeom prst="rect">
            <a:avLst/>
          </a:prstGeom>
          <a:solidFill>
            <a:srgbClr val="F3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333605C-E43D-E1C9-A643-4AC24E8A6AFA}"/>
              </a:ext>
            </a:extLst>
          </p:cNvPr>
          <p:cNvSpPr txBox="1"/>
          <p:nvPr/>
        </p:nvSpPr>
        <p:spPr>
          <a:xfrm>
            <a:off x="5580112" y="0"/>
            <a:ext cx="4614993" cy="6129050"/>
          </a:xfrm>
          <a:prstGeom prst="rect">
            <a:avLst/>
          </a:prstGeom>
          <a:noFill/>
        </p:spPr>
        <p:txBody>
          <a:bodyPr wrap="square">
            <a:spAutoFit/>
          </a:bodyPr>
          <a:lstStyle/>
          <a:p>
            <a:pPr>
              <a:lnSpc>
                <a:spcPct val="150000"/>
              </a:lnSpc>
              <a:defRPr/>
            </a:pPr>
            <a:r>
              <a:rPr lang="vi-VN" sz="2400" dirty="0">
                <a:latin typeface="+mj-lt"/>
              </a:rPr>
              <a:t>Bóng chiều toả ra nhanh</a:t>
            </a:r>
            <a:br>
              <a:rPr lang="vi-VN" sz="2400" dirty="0">
                <a:latin typeface="+mj-lt"/>
              </a:rPr>
            </a:br>
            <a:r>
              <a:rPr lang="vi-VN" sz="2400" dirty="0">
                <a:latin typeface="+mj-lt"/>
              </a:rPr>
              <a:t>Trên các bờ bụi rậm</a:t>
            </a:r>
            <a:br>
              <a:rPr lang="vi-VN" sz="2400" dirty="0">
                <a:latin typeface="+mj-lt"/>
              </a:rPr>
            </a:br>
            <a:r>
              <a:rPr lang="vi-VN" sz="2400" dirty="0">
                <a:latin typeface="+mj-lt"/>
              </a:rPr>
              <a:t>Đồng quê đang xanh thẫm</a:t>
            </a:r>
            <a:br>
              <a:rPr lang="vi-VN" sz="2400" dirty="0">
                <a:latin typeface="+mj-lt"/>
              </a:rPr>
            </a:br>
            <a:r>
              <a:rPr lang="vi-VN" sz="2400" dirty="0">
                <a:latin typeface="+mj-lt"/>
              </a:rPr>
              <a:t>Bỗng chốc trở tối mò</a:t>
            </a:r>
            <a:br>
              <a:rPr lang="vi-VN" sz="2400" dirty="0">
                <a:latin typeface="+mj-lt"/>
              </a:rPr>
            </a:br>
            <a:r>
              <a:rPr lang="vi-VN" sz="2400" dirty="0">
                <a:latin typeface="+mj-lt"/>
              </a:rPr>
              <a:t/>
            </a:r>
            <a:br>
              <a:rPr lang="vi-VN" sz="2400" dirty="0">
                <a:latin typeface="+mj-lt"/>
              </a:rPr>
            </a:br>
            <a:r>
              <a:rPr lang="vi-VN" sz="2400" dirty="0">
                <a:latin typeface="+mj-lt"/>
              </a:rPr>
              <a:t>Trâu tôi đã ăn no</a:t>
            </a:r>
            <a:br>
              <a:rPr lang="vi-VN" sz="2400" dirty="0">
                <a:latin typeface="+mj-lt"/>
              </a:rPr>
            </a:br>
            <a:r>
              <a:rPr lang="vi-VN" sz="2400" dirty="0">
                <a:latin typeface="+mj-lt"/>
              </a:rPr>
              <a:t>Bước giữa trời yên tĩnh</a:t>
            </a:r>
            <a:br>
              <a:rPr lang="vi-VN" sz="2400" dirty="0">
                <a:latin typeface="+mj-lt"/>
              </a:rPr>
            </a:br>
            <a:r>
              <a:rPr lang="vi-VN" sz="2400" dirty="0">
                <a:latin typeface="+mj-lt"/>
              </a:rPr>
              <a:t>Trâu tôi đi đ</a:t>
            </a:r>
            <a:r>
              <a:rPr lang="en-US" sz="2400" dirty="0">
                <a:latin typeface="+mj-lt"/>
              </a:rPr>
              <a:t>ủ</a:t>
            </a:r>
            <a:r>
              <a:rPr lang="vi-VN" sz="2400" dirty="0">
                <a:latin typeface="+mj-lt"/>
              </a:rPr>
              <a:t>ng đỉnh</a:t>
            </a:r>
            <a:br>
              <a:rPr lang="vi-VN" sz="2400" dirty="0">
                <a:latin typeface="+mj-lt"/>
              </a:rPr>
            </a:br>
            <a:r>
              <a:rPr lang="vi-VN" sz="2400" dirty="0">
                <a:latin typeface="+mj-lt"/>
              </a:rPr>
              <a:t>Như bước giữa ngàn sao</a:t>
            </a:r>
            <a:br>
              <a:rPr lang="vi-VN" sz="2400" dirty="0">
                <a:latin typeface="+mj-lt"/>
              </a:rPr>
            </a:br>
            <a:r>
              <a:rPr lang="vi-VN" sz="2400" dirty="0">
                <a:latin typeface="+mj-lt"/>
              </a:rPr>
              <a:t/>
            </a:r>
            <a:br>
              <a:rPr lang="vi-VN" sz="2400" dirty="0">
                <a:latin typeface="+mj-lt"/>
              </a:rPr>
            </a:br>
            <a:endParaRPr lang="en-US" sz="2400" dirty="0">
              <a:latin typeface="+mj-lt"/>
            </a:endParaRPr>
          </a:p>
        </p:txBody>
      </p:sp>
      <p:sp>
        <p:nvSpPr>
          <p:cNvPr id="3" name="Rectangle 2"/>
          <p:cNvSpPr/>
          <p:nvPr/>
        </p:nvSpPr>
        <p:spPr>
          <a:xfrm>
            <a:off x="562953" y="718646"/>
            <a:ext cx="4572000" cy="3349956"/>
          </a:xfrm>
          <a:prstGeom prst="rect">
            <a:avLst/>
          </a:prstGeom>
        </p:spPr>
        <p:txBody>
          <a:bodyPr>
            <a:spAutoFit/>
          </a:bodyPr>
          <a:lstStyle/>
          <a:p>
            <a:pPr algn="just">
              <a:lnSpc>
                <a:spcPct val="150000"/>
              </a:lnSpc>
            </a:pPr>
            <a:r>
              <a:rPr lang="vi-VN" sz="2400" b="1" dirty="0" smtClean="0">
                <a:latin typeface="+mj-lt"/>
              </a:rPr>
              <a:t>- Thời </a:t>
            </a:r>
            <a:r>
              <a:rPr lang="vi-VN" sz="2400" b="1" dirty="0">
                <a:latin typeface="+mj-lt"/>
              </a:rPr>
              <a:t>gian</a:t>
            </a:r>
            <a:r>
              <a:rPr lang="vi-VN" sz="2400" dirty="0">
                <a:latin typeface="+mj-lt"/>
              </a:rPr>
              <a:t>: Xế chiều</a:t>
            </a:r>
          </a:p>
          <a:p>
            <a:pPr algn="just">
              <a:lnSpc>
                <a:spcPct val="150000"/>
              </a:lnSpc>
            </a:pPr>
            <a:r>
              <a:rPr lang="vi-VN" sz="2400" b="1" dirty="0">
                <a:latin typeface="+mj-lt"/>
              </a:rPr>
              <a:t>- Không gian</a:t>
            </a:r>
            <a:r>
              <a:rPr lang="vi-VN" sz="2400" dirty="0" smtClean="0">
                <a:latin typeface="+mj-lt"/>
              </a:rPr>
              <a:t>:</a:t>
            </a:r>
            <a:r>
              <a:rPr lang="en-US" sz="2400" dirty="0" smtClean="0">
                <a:latin typeface="+mj-lt"/>
              </a:rPr>
              <a:t> </a:t>
            </a:r>
            <a:r>
              <a:rPr lang="vi-VN" sz="2400" dirty="0" smtClean="0">
                <a:latin typeface="+mj-lt"/>
              </a:rPr>
              <a:t>đồng quê, yên tĩnh</a:t>
            </a:r>
            <a:endParaRPr lang="vi-VN" sz="2400" dirty="0">
              <a:latin typeface="+mj-lt"/>
            </a:endParaRPr>
          </a:p>
          <a:p>
            <a:pPr algn="just">
              <a:lnSpc>
                <a:spcPct val="150000"/>
              </a:lnSpc>
            </a:pPr>
            <a:r>
              <a:rPr lang="vi-VN" sz="2400" b="1" dirty="0" smtClean="0">
                <a:latin typeface="+mj-lt"/>
              </a:rPr>
              <a:t>- Cảnh vật: </a:t>
            </a:r>
          </a:p>
          <a:p>
            <a:pPr algn="just">
              <a:lnSpc>
                <a:spcPct val="150000"/>
              </a:lnSpc>
            </a:pPr>
            <a:r>
              <a:rPr lang="vi-VN" sz="2400" dirty="0" smtClean="0">
                <a:latin typeface="+mj-lt"/>
              </a:rPr>
              <a:t>+ </a:t>
            </a:r>
            <a:r>
              <a:rPr lang="vi-VN" sz="2400" dirty="0">
                <a:latin typeface="+mj-lt"/>
              </a:rPr>
              <a:t>Bóng chiều tỏa ra </a:t>
            </a:r>
          </a:p>
          <a:p>
            <a:pPr algn="just">
              <a:lnSpc>
                <a:spcPct val="150000"/>
              </a:lnSpc>
            </a:pPr>
            <a:r>
              <a:rPr lang="vi-VN" sz="2400" dirty="0">
                <a:latin typeface="+mj-lt"/>
              </a:rPr>
              <a:t>+ Đồng quê xanh thẫm – tối mò</a:t>
            </a:r>
          </a:p>
          <a:p>
            <a:pPr algn="just">
              <a:lnSpc>
                <a:spcPct val="150000"/>
              </a:lnSpc>
            </a:pPr>
            <a:r>
              <a:rPr lang="vi-VN" sz="2400" dirty="0" smtClean="0">
                <a:latin typeface="+mj-lt"/>
              </a:rPr>
              <a:t>+ Trâu </a:t>
            </a:r>
            <a:r>
              <a:rPr lang="vi-VN" sz="2400" dirty="0">
                <a:latin typeface="+mj-lt"/>
              </a:rPr>
              <a:t>ăn no cỏ, đủng đỉnh đi </a:t>
            </a:r>
            <a:r>
              <a:rPr lang="vi-VN" sz="2400" dirty="0" smtClean="0">
                <a:latin typeface="+mj-lt"/>
              </a:rPr>
              <a:t>về</a:t>
            </a:r>
            <a:endParaRPr lang="vi-VN" sz="2400" dirty="0">
              <a:latin typeface="+mj-lt"/>
            </a:endParaRPr>
          </a:p>
        </p:txBody>
      </p:sp>
      <p:sp>
        <p:nvSpPr>
          <p:cNvPr id="23" name="TextBox 22"/>
          <p:cNvSpPr txBox="1"/>
          <p:nvPr/>
        </p:nvSpPr>
        <p:spPr>
          <a:xfrm>
            <a:off x="5436096" y="123478"/>
            <a:ext cx="1707557" cy="461665"/>
          </a:xfrm>
          <a:prstGeom prst="rect">
            <a:avLst/>
          </a:prstGeom>
          <a:solidFill>
            <a:schemeClr val="accent5">
              <a:lumMod val="50000"/>
            </a:schemeClr>
          </a:solidFill>
        </p:spPr>
        <p:txBody>
          <a:bodyPr wrap="square" rtlCol="0">
            <a:spAutoFit/>
          </a:bodyPr>
          <a:lstStyle/>
          <a:p>
            <a:pPr algn="ctr"/>
            <a:r>
              <a:rPr lang="en-US" sz="2400" i="1" dirty="0" err="1" smtClean="0">
                <a:solidFill>
                  <a:schemeClr val="bg1"/>
                </a:solidFill>
                <a:latin typeface="Times New Roman" panose="02020603050405020304" pitchFamily="18" charset="0"/>
                <a:cs typeface="Times New Roman" panose="02020603050405020304" pitchFamily="18" charset="0"/>
                <a:sym typeface="Wingdings" pitchFamily="2" charset="2"/>
              </a:rPr>
              <a:t>Bóng</a:t>
            </a:r>
            <a:r>
              <a:rPr lang="en-US" sz="2400" i="1" dirty="0" smtClean="0">
                <a:solidFill>
                  <a:schemeClr val="bg1"/>
                </a:solidFill>
                <a:latin typeface="Times New Roman" panose="02020603050405020304" pitchFamily="18" charset="0"/>
                <a:cs typeface="Times New Roman" panose="02020603050405020304" pitchFamily="18" charset="0"/>
                <a:sym typeface="Wingdings" pitchFamily="2" charset="2"/>
              </a:rPr>
              <a:t> </a:t>
            </a:r>
            <a:r>
              <a:rPr lang="en-US" sz="2400" i="1" dirty="0" err="1" smtClean="0">
                <a:solidFill>
                  <a:schemeClr val="bg1"/>
                </a:solidFill>
                <a:latin typeface="Times New Roman" panose="02020603050405020304" pitchFamily="18" charset="0"/>
                <a:cs typeface="Times New Roman" panose="02020603050405020304" pitchFamily="18" charset="0"/>
                <a:sym typeface="Wingdings" pitchFamily="2" charset="2"/>
              </a:rPr>
              <a:t>chiều</a:t>
            </a:r>
            <a:endParaRPr lang="en-US" sz="2400" i="1" dirty="0">
              <a:solidFill>
                <a:schemeClr val="bg1"/>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5445225" y="1203598"/>
            <a:ext cx="1431032" cy="461665"/>
          </a:xfrm>
          <a:prstGeom prst="rect">
            <a:avLst/>
          </a:prstGeom>
          <a:solidFill>
            <a:schemeClr val="accent5">
              <a:lumMod val="50000"/>
            </a:schemeClr>
          </a:solidFill>
        </p:spPr>
        <p:txBody>
          <a:bodyPr wrap="square" rtlCol="0">
            <a:spAutoFit/>
          </a:bodyPr>
          <a:lstStyle/>
          <a:p>
            <a:pPr algn="ctr"/>
            <a:r>
              <a:rPr lang="vi-VN" sz="2400" i="1" dirty="0" smtClean="0">
                <a:solidFill>
                  <a:schemeClr val="bg1"/>
                </a:solidFill>
                <a:latin typeface="Times New Roman" panose="02020603050405020304" pitchFamily="18" charset="0"/>
                <a:cs typeface="Times New Roman" panose="02020603050405020304" pitchFamily="18" charset="0"/>
                <a:sym typeface="Wingdings" pitchFamily="2" charset="2"/>
              </a:rPr>
              <a:t>Đồng quê</a:t>
            </a:r>
            <a:endParaRPr lang="en-US" sz="2400" i="1" dirty="0">
              <a:solidFill>
                <a:schemeClr val="bg1"/>
              </a:solidFill>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a:off x="7236296" y="555526"/>
            <a:ext cx="1368152"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596336" y="1665263"/>
            <a:ext cx="1368152"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524328" y="2211710"/>
            <a:ext cx="792088"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775501" y="3291830"/>
            <a:ext cx="1964851"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775501" y="4371950"/>
            <a:ext cx="2396899"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544575" y="3385692"/>
            <a:ext cx="1347905" cy="461665"/>
          </a:xfrm>
          <a:prstGeom prst="rect">
            <a:avLst/>
          </a:prstGeom>
          <a:solidFill>
            <a:schemeClr val="accent5">
              <a:lumMod val="50000"/>
            </a:schemeClr>
          </a:solidFill>
        </p:spPr>
        <p:txBody>
          <a:bodyPr wrap="square" rtlCol="0">
            <a:spAutoFit/>
          </a:bodyPr>
          <a:lstStyle/>
          <a:p>
            <a:pPr algn="ctr"/>
            <a:r>
              <a:rPr lang="vi-VN" sz="2400" i="1" dirty="0">
                <a:solidFill>
                  <a:schemeClr val="bg1"/>
                </a:solidFill>
                <a:latin typeface="Times New Roman" panose="02020603050405020304" pitchFamily="18" charset="0"/>
                <a:cs typeface="Times New Roman" panose="02020603050405020304" pitchFamily="18" charset="0"/>
                <a:sym typeface="Wingdings" pitchFamily="2" charset="2"/>
              </a:rPr>
              <a:t>y</a:t>
            </a:r>
            <a:r>
              <a:rPr lang="vi-VN" sz="2400" i="1" dirty="0" smtClean="0">
                <a:solidFill>
                  <a:schemeClr val="bg1"/>
                </a:solidFill>
                <a:latin typeface="Times New Roman" panose="02020603050405020304" pitchFamily="18" charset="0"/>
                <a:cs typeface="Times New Roman" panose="02020603050405020304" pitchFamily="18" charset="0"/>
                <a:sym typeface="Wingdings" pitchFamily="2" charset="2"/>
              </a:rPr>
              <a:t>ên tĩnh</a:t>
            </a:r>
            <a:endParaRPr lang="en-US" sz="2400" i="1" dirty="0">
              <a:solidFill>
                <a:schemeClr val="bg1"/>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273312" y="106047"/>
            <a:ext cx="5169856" cy="847417"/>
          </a:xfrm>
          <a:prstGeom prst="rect">
            <a:avLst/>
          </a:prstGeom>
        </p:spPr>
      </p:pic>
      <p:sp>
        <p:nvSpPr>
          <p:cNvPr id="30" name="TextBox 29"/>
          <p:cNvSpPr txBox="1"/>
          <p:nvPr/>
        </p:nvSpPr>
        <p:spPr>
          <a:xfrm>
            <a:off x="643268" y="4155926"/>
            <a:ext cx="4260707" cy="830997"/>
          </a:xfrm>
          <a:prstGeom prst="rect">
            <a:avLst/>
          </a:prstGeom>
          <a:solidFill>
            <a:schemeClr val="bg1"/>
          </a:solidFill>
          <a:ln w="28575">
            <a:solidFill>
              <a:schemeClr val="accent5">
                <a:lumMod val="75000"/>
              </a:schemeClr>
            </a:solidFill>
            <a:prstDash val="lgDash"/>
          </a:ln>
        </p:spPr>
        <p:txBody>
          <a:bodyPr wrap="square" rtlCol="0">
            <a:spAutoFit/>
          </a:bodyPr>
          <a:lstStyle/>
          <a:p>
            <a:pPr algn="ctr"/>
            <a:r>
              <a:rPr lang="vi-VN"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Cánh đồng quê thanh bình, yên tĩnh</a:t>
            </a:r>
            <a:endParaRPr lang="en-US" sz="2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271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barn(inVertical)">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barn(inVertical)">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1" end="1"/>
                                            </p:txEl>
                                          </p:spTgt>
                                        </p:tgtEl>
                                        <p:attrNameLst>
                                          <p:attrName>style.visibility</p:attrName>
                                        </p:attrNameLst>
                                      </p:cBhvr>
                                      <p:to>
                                        <p:strVal val="visible"/>
                                      </p:to>
                                    </p:set>
                                    <p:animEffect transition="in" filter="fade">
                                      <p:cBhvr>
                                        <p:cTn id="38" dur="1000"/>
                                        <p:tgtEl>
                                          <p:spTgt spid="3">
                                            <p:txEl>
                                              <p:pRg st="1" end="1"/>
                                            </p:txEl>
                                          </p:spTgt>
                                        </p:tgtEl>
                                      </p:cBhvr>
                                    </p:animEffect>
                                    <p:anim calcmode="lin" valueType="num">
                                      <p:cBhvr>
                                        <p:cTn id="3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1000"/>
                                        <p:tgtEl>
                                          <p:spTgt spid="5"/>
                                        </p:tgtEl>
                                      </p:cBhvr>
                                    </p:animEffect>
                                    <p:anim calcmode="lin" valueType="num">
                                      <p:cBhvr>
                                        <p:cTn id="46" dur="1000" fill="hold"/>
                                        <p:tgtEl>
                                          <p:spTgt spid="5"/>
                                        </p:tgtEl>
                                        <p:attrNameLst>
                                          <p:attrName>ppt_x</p:attrName>
                                        </p:attrNameLst>
                                      </p:cBhvr>
                                      <p:tavLst>
                                        <p:tav tm="0">
                                          <p:val>
                                            <p:strVal val="#ppt_x"/>
                                          </p:val>
                                        </p:tav>
                                        <p:tav tm="100000">
                                          <p:val>
                                            <p:strVal val="#ppt_x"/>
                                          </p:val>
                                        </p:tav>
                                      </p:tavLst>
                                    </p:anim>
                                    <p:anim calcmode="lin" valueType="num">
                                      <p:cBhvr>
                                        <p:cTn id="47" dur="1000" fill="hold"/>
                                        <p:tgtEl>
                                          <p:spTgt spid="5"/>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1000"/>
                                        <p:tgtEl>
                                          <p:spTgt spid="25"/>
                                        </p:tgtEl>
                                      </p:cBhvr>
                                    </p:animEffect>
                                    <p:anim calcmode="lin" valueType="num">
                                      <p:cBhvr>
                                        <p:cTn id="51" dur="1000" fill="hold"/>
                                        <p:tgtEl>
                                          <p:spTgt spid="25"/>
                                        </p:tgtEl>
                                        <p:attrNameLst>
                                          <p:attrName>ppt_x</p:attrName>
                                        </p:attrNameLst>
                                      </p:cBhvr>
                                      <p:tavLst>
                                        <p:tav tm="0">
                                          <p:val>
                                            <p:strVal val="#ppt_x"/>
                                          </p:val>
                                        </p:tav>
                                        <p:tav tm="100000">
                                          <p:val>
                                            <p:strVal val="#ppt_x"/>
                                          </p:val>
                                        </p:tav>
                                      </p:tavLst>
                                    </p:anim>
                                    <p:anim calcmode="lin" valueType="num">
                                      <p:cBhvr>
                                        <p:cTn id="52" dur="1000" fill="hold"/>
                                        <p:tgtEl>
                                          <p:spTgt spid="25"/>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1000"/>
                                        <p:tgtEl>
                                          <p:spTgt spid="26"/>
                                        </p:tgtEl>
                                      </p:cBhvr>
                                    </p:animEffect>
                                    <p:anim calcmode="lin" valueType="num">
                                      <p:cBhvr>
                                        <p:cTn id="56" dur="1000" fill="hold"/>
                                        <p:tgtEl>
                                          <p:spTgt spid="26"/>
                                        </p:tgtEl>
                                        <p:attrNameLst>
                                          <p:attrName>ppt_x</p:attrName>
                                        </p:attrNameLst>
                                      </p:cBhvr>
                                      <p:tavLst>
                                        <p:tav tm="0">
                                          <p:val>
                                            <p:strVal val="#ppt_x"/>
                                          </p:val>
                                        </p:tav>
                                        <p:tav tm="100000">
                                          <p:val>
                                            <p:strVal val="#ppt_x"/>
                                          </p:val>
                                        </p:tav>
                                      </p:tavLst>
                                    </p:anim>
                                    <p:anim calcmode="lin" valueType="num">
                                      <p:cBhvr>
                                        <p:cTn id="57" dur="1000" fill="hold"/>
                                        <p:tgtEl>
                                          <p:spTgt spid="26"/>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fade">
                                      <p:cBhvr>
                                        <p:cTn id="65" dur="1000"/>
                                        <p:tgtEl>
                                          <p:spTgt spid="28"/>
                                        </p:tgtEl>
                                      </p:cBhvr>
                                    </p:animEffect>
                                    <p:anim calcmode="lin" valueType="num">
                                      <p:cBhvr>
                                        <p:cTn id="66" dur="1000" fill="hold"/>
                                        <p:tgtEl>
                                          <p:spTgt spid="28"/>
                                        </p:tgtEl>
                                        <p:attrNameLst>
                                          <p:attrName>ppt_x</p:attrName>
                                        </p:attrNameLst>
                                      </p:cBhvr>
                                      <p:tavLst>
                                        <p:tav tm="0">
                                          <p:val>
                                            <p:strVal val="#ppt_x"/>
                                          </p:val>
                                        </p:tav>
                                        <p:tav tm="100000">
                                          <p:val>
                                            <p:strVal val="#ppt_x"/>
                                          </p:val>
                                        </p:tav>
                                      </p:tavLst>
                                    </p:anim>
                                    <p:anim calcmode="lin" valueType="num">
                                      <p:cBhvr>
                                        <p:cTn id="6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
                                            <p:txEl>
                                              <p:pRg st="2" end="2"/>
                                            </p:txEl>
                                          </p:spTgt>
                                        </p:tgtEl>
                                        <p:attrNameLst>
                                          <p:attrName>style.visibility</p:attrName>
                                        </p:attrNameLst>
                                      </p:cBhvr>
                                      <p:to>
                                        <p:strVal val="visible"/>
                                      </p:to>
                                    </p:set>
                                    <p:animEffect transition="in" filter="barn(inVertical)">
                                      <p:cBhvr>
                                        <p:cTn id="72" dur="500"/>
                                        <p:tgtEl>
                                          <p:spTgt spid="3">
                                            <p:txEl>
                                              <p:pRg st="2" end="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3">
                                            <p:txEl>
                                              <p:pRg st="3" end="3"/>
                                            </p:txEl>
                                          </p:spTgt>
                                        </p:tgtEl>
                                        <p:attrNameLst>
                                          <p:attrName>style.visibility</p:attrName>
                                        </p:attrNameLst>
                                      </p:cBhvr>
                                      <p:to>
                                        <p:strVal val="visible"/>
                                      </p:to>
                                    </p:set>
                                    <p:animEffect transition="in" filter="wipe(down)">
                                      <p:cBhvr>
                                        <p:cTn id="77" dur="500"/>
                                        <p:tgtEl>
                                          <p:spTgt spid="3">
                                            <p:txEl>
                                              <p:pRg st="3" end="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3">
                                            <p:txEl>
                                              <p:pRg st="4" end="4"/>
                                            </p:txEl>
                                          </p:spTgt>
                                        </p:tgtEl>
                                        <p:attrNameLst>
                                          <p:attrName>style.visibility</p:attrName>
                                        </p:attrNameLst>
                                      </p:cBhvr>
                                      <p:to>
                                        <p:strVal val="visible"/>
                                      </p:to>
                                    </p:set>
                                    <p:animEffect transition="in" filter="fade">
                                      <p:cBhvr>
                                        <p:cTn id="82" dur="1000"/>
                                        <p:tgtEl>
                                          <p:spTgt spid="3">
                                            <p:txEl>
                                              <p:pRg st="4" end="4"/>
                                            </p:txEl>
                                          </p:spTgt>
                                        </p:tgtEl>
                                      </p:cBhvr>
                                    </p:animEffect>
                                    <p:anim calcmode="lin" valueType="num">
                                      <p:cBhvr>
                                        <p:cTn id="8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8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6" presetClass="entr" presetSubtype="16" fill="hold" nodeType="clickEffect">
                                  <p:stCondLst>
                                    <p:cond delay="0"/>
                                  </p:stCondLst>
                                  <p:childTnLst>
                                    <p:set>
                                      <p:cBhvr>
                                        <p:cTn id="88" dur="1" fill="hold">
                                          <p:stCondLst>
                                            <p:cond delay="0"/>
                                          </p:stCondLst>
                                        </p:cTn>
                                        <p:tgtEl>
                                          <p:spTgt spid="3">
                                            <p:txEl>
                                              <p:pRg st="5" end="5"/>
                                            </p:txEl>
                                          </p:spTgt>
                                        </p:tgtEl>
                                        <p:attrNameLst>
                                          <p:attrName>style.visibility</p:attrName>
                                        </p:attrNameLst>
                                      </p:cBhvr>
                                      <p:to>
                                        <p:strVal val="visible"/>
                                      </p:to>
                                    </p:set>
                                    <p:animEffect transition="in" filter="circle(in)">
                                      <p:cBhvr>
                                        <p:cTn id="89" dur="2000"/>
                                        <p:tgtEl>
                                          <p:spTgt spid="3">
                                            <p:txEl>
                                              <p:pRg st="5" end="5"/>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26" presetClass="entr" presetSubtype="0" fill="hold" grpId="0" nodeType="click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wipe(down)">
                                      <p:cBhvr>
                                        <p:cTn id="94" dur="580">
                                          <p:stCondLst>
                                            <p:cond delay="0"/>
                                          </p:stCondLst>
                                        </p:cTn>
                                        <p:tgtEl>
                                          <p:spTgt spid="30"/>
                                        </p:tgtEl>
                                      </p:cBhvr>
                                    </p:animEffect>
                                    <p:anim calcmode="lin" valueType="num">
                                      <p:cBhvr>
                                        <p:cTn id="95"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00" dur="26">
                                          <p:stCondLst>
                                            <p:cond delay="650"/>
                                          </p:stCondLst>
                                        </p:cTn>
                                        <p:tgtEl>
                                          <p:spTgt spid="30"/>
                                        </p:tgtEl>
                                      </p:cBhvr>
                                      <p:to x="100000" y="60000"/>
                                    </p:animScale>
                                    <p:animScale>
                                      <p:cBhvr>
                                        <p:cTn id="101" dur="166" decel="50000">
                                          <p:stCondLst>
                                            <p:cond delay="676"/>
                                          </p:stCondLst>
                                        </p:cTn>
                                        <p:tgtEl>
                                          <p:spTgt spid="30"/>
                                        </p:tgtEl>
                                      </p:cBhvr>
                                      <p:to x="100000" y="100000"/>
                                    </p:animScale>
                                    <p:animScale>
                                      <p:cBhvr>
                                        <p:cTn id="102" dur="26">
                                          <p:stCondLst>
                                            <p:cond delay="1312"/>
                                          </p:stCondLst>
                                        </p:cTn>
                                        <p:tgtEl>
                                          <p:spTgt spid="30"/>
                                        </p:tgtEl>
                                      </p:cBhvr>
                                      <p:to x="100000" y="80000"/>
                                    </p:animScale>
                                    <p:animScale>
                                      <p:cBhvr>
                                        <p:cTn id="103" dur="166" decel="50000">
                                          <p:stCondLst>
                                            <p:cond delay="1338"/>
                                          </p:stCondLst>
                                        </p:cTn>
                                        <p:tgtEl>
                                          <p:spTgt spid="30"/>
                                        </p:tgtEl>
                                      </p:cBhvr>
                                      <p:to x="100000" y="100000"/>
                                    </p:animScale>
                                    <p:animScale>
                                      <p:cBhvr>
                                        <p:cTn id="104" dur="26">
                                          <p:stCondLst>
                                            <p:cond delay="1642"/>
                                          </p:stCondLst>
                                        </p:cTn>
                                        <p:tgtEl>
                                          <p:spTgt spid="30"/>
                                        </p:tgtEl>
                                      </p:cBhvr>
                                      <p:to x="100000" y="90000"/>
                                    </p:animScale>
                                    <p:animScale>
                                      <p:cBhvr>
                                        <p:cTn id="105" dur="166" decel="50000">
                                          <p:stCondLst>
                                            <p:cond delay="1668"/>
                                          </p:stCondLst>
                                        </p:cTn>
                                        <p:tgtEl>
                                          <p:spTgt spid="30"/>
                                        </p:tgtEl>
                                      </p:cBhvr>
                                      <p:to x="100000" y="100000"/>
                                    </p:animScale>
                                    <p:animScale>
                                      <p:cBhvr>
                                        <p:cTn id="106" dur="26">
                                          <p:stCondLst>
                                            <p:cond delay="1808"/>
                                          </p:stCondLst>
                                        </p:cTn>
                                        <p:tgtEl>
                                          <p:spTgt spid="30"/>
                                        </p:tgtEl>
                                      </p:cBhvr>
                                      <p:to x="100000" y="95000"/>
                                    </p:animScale>
                                    <p:animScale>
                                      <p:cBhvr>
                                        <p:cTn id="107" dur="166" decel="50000">
                                          <p:stCondLst>
                                            <p:cond delay="1834"/>
                                          </p:stCondLst>
                                        </p:cTn>
                                        <p:tgtEl>
                                          <p:spTgt spid="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3" grpId="0" animBg="1"/>
      <p:bldP spid="24" grpId="0" animBg="1"/>
      <p:bldP spid="29" grpId="0" animBg="1"/>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5436096" y="0"/>
            <a:ext cx="3707904" cy="5143500"/>
          </a:xfrm>
          <a:prstGeom prst="rect">
            <a:avLst/>
          </a:prstGeom>
          <a:solidFill>
            <a:srgbClr val="F3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TextBox 18">
            <a:extLst>
              <a:ext uri="{FF2B5EF4-FFF2-40B4-BE49-F238E27FC236}">
                <a16:creationId xmlns:a16="http://schemas.microsoft.com/office/drawing/2014/main" id="{0333605C-E43D-E1C9-A643-4AC24E8A6AFA}"/>
              </a:ext>
            </a:extLst>
          </p:cNvPr>
          <p:cNvSpPr txBox="1"/>
          <p:nvPr/>
        </p:nvSpPr>
        <p:spPr>
          <a:xfrm>
            <a:off x="5580112" y="0"/>
            <a:ext cx="4614993" cy="6129050"/>
          </a:xfrm>
          <a:prstGeom prst="rect">
            <a:avLst/>
          </a:prstGeom>
          <a:noFill/>
        </p:spPr>
        <p:txBody>
          <a:bodyPr wrap="square">
            <a:spAutoFit/>
          </a:bodyPr>
          <a:lstStyle/>
          <a:p>
            <a:pPr>
              <a:lnSpc>
                <a:spcPct val="150000"/>
              </a:lnSpc>
              <a:defRPr/>
            </a:pPr>
            <a:r>
              <a:rPr lang="vi-VN" sz="2400" dirty="0">
                <a:solidFill>
                  <a:prstClr val="black"/>
                </a:solidFill>
                <a:latin typeface="Times New Roman" panose="02020603050405020304" pitchFamily="18" charset="0"/>
              </a:rPr>
              <a:t>Bóng chiều toả ra nhanh</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Trên các bờ bụi rậm</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Đồng quê đang xanh thẫm</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Bỗng chốc trở tối mò</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Trâu tôi đã ăn no</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Bước giữa trời yên tĩnh</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Trâu tôi đi đ</a:t>
            </a:r>
            <a:r>
              <a:rPr lang="en-US" sz="2400" dirty="0">
                <a:solidFill>
                  <a:prstClr val="black"/>
                </a:solidFill>
              </a:rPr>
              <a:t>ủ</a:t>
            </a:r>
            <a:r>
              <a:rPr lang="vi-VN" sz="2400" dirty="0">
                <a:solidFill>
                  <a:prstClr val="black"/>
                </a:solidFill>
                <a:latin typeface="Times New Roman" panose="02020603050405020304" pitchFamily="18" charset="0"/>
              </a:rPr>
              <a:t>ng đỉnh</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Như bước giữa ngàn sao</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
            </a:r>
            <a:br>
              <a:rPr lang="vi-VN" sz="2400" dirty="0">
                <a:solidFill>
                  <a:prstClr val="black"/>
                </a:solidFill>
                <a:latin typeface="Times New Roman" panose="02020603050405020304" pitchFamily="18" charset="0"/>
              </a:rPr>
            </a:br>
            <a:endParaRPr lang="en-US" sz="2400" dirty="0">
              <a:solidFill>
                <a:prstClr val="black"/>
              </a:solidFill>
            </a:endParaRPr>
          </a:p>
        </p:txBody>
      </p:sp>
      <p:pic>
        <p:nvPicPr>
          <p:cNvPr id="2" name="Picture 1"/>
          <p:cNvPicPr>
            <a:picLocks noChangeAspect="1"/>
          </p:cNvPicPr>
          <p:nvPr/>
        </p:nvPicPr>
        <p:blipFill>
          <a:blip r:embed="rId3"/>
          <a:stretch>
            <a:fillRect/>
          </a:stretch>
        </p:blipFill>
        <p:spPr>
          <a:xfrm>
            <a:off x="-108520" y="123478"/>
            <a:ext cx="5169856" cy="847417"/>
          </a:xfrm>
          <a:prstGeom prst="rect">
            <a:avLst/>
          </a:prstGeom>
        </p:spPr>
      </p:pic>
      <p:sp>
        <p:nvSpPr>
          <p:cNvPr id="4" name="Rectangle 3"/>
          <p:cNvSpPr/>
          <p:nvPr/>
        </p:nvSpPr>
        <p:spPr>
          <a:xfrm>
            <a:off x="489336" y="970895"/>
            <a:ext cx="4572000" cy="3785652"/>
          </a:xfrm>
          <a:prstGeom prst="rect">
            <a:avLst/>
          </a:prstGeom>
        </p:spPr>
        <p:txBody>
          <a:bodyPr>
            <a:spAutoFit/>
          </a:bodyPr>
          <a:lstStyle/>
          <a:p>
            <a:pPr algn="just">
              <a:lnSpc>
                <a:spcPct val="200000"/>
              </a:lnSpc>
            </a:pPr>
            <a:r>
              <a:rPr lang="vi-VN" sz="2400" b="1" dirty="0" smtClean="0">
                <a:latin typeface="+mj-lt"/>
              </a:rPr>
              <a:t>- Nhân </a:t>
            </a:r>
            <a:r>
              <a:rPr lang="vi-VN" sz="2400" b="1" dirty="0">
                <a:latin typeface="+mj-lt"/>
              </a:rPr>
              <a:t>vật tôi</a:t>
            </a:r>
            <a:r>
              <a:rPr lang="vi-VN" sz="2400" dirty="0">
                <a:latin typeface="+mj-lt"/>
              </a:rPr>
              <a:t>: Cậu bé chăn </a:t>
            </a:r>
            <a:r>
              <a:rPr lang="vi-VN" sz="2400" dirty="0" smtClean="0">
                <a:latin typeface="+mj-lt"/>
              </a:rPr>
              <a:t>trâu, sống ở làng quê.</a:t>
            </a:r>
            <a:endParaRPr lang="vi-VN" sz="2400" dirty="0">
              <a:latin typeface="+mj-lt"/>
            </a:endParaRPr>
          </a:p>
          <a:p>
            <a:pPr algn="just">
              <a:lnSpc>
                <a:spcPct val="200000"/>
              </a:lnSpc>
            </a:pPr>
            <a:r>
              <a:rPr lang="vi-VN" sz="2400" b="1" dirty="0" smtClean="0">
                <a:latin typeface="+mj-lt"/>
              </a:rPr>
              <a:t>- Hành động: </a:t>
            </a:r>
            <a:r>
              <a:rPr lang="vi-VN" sz="2400" dirty="0" smtClean="0">
                <a:latin typeface="+mj-lt"/>
              </a:rPr>
              <a:t>dắt trâu đi về</a:t>
            </a:r>
          </a:p>
          <a:p>
            <a:pPr algn="just">
              <a:lnSpc>
                <a:spcPct val="200000"/>
              </a:lnSpc>
            </a:pPr>
            <a:r>
              <a:rPr lang="vi-VN" sz="2400" dirty="0" smtClean="0">
                <a:latin typeface="+mj-lt"/>
              </a:rPr>
              <a:t>- </a:t>
            </a:r>
            <a:r>
              <a:rPr lang="vi-VN" sz="2400" b="1" dirty="0" smtClean="0">
                <a:latin typeface="+mj-lt"/>
              </a:rPr>
              <a:t>Tâm trạng</a:t>
            </a:r>
            <a:r>
              <a:rPr lang="vi-VN" sz="2400" dirty="0" smtClean="0">
                <a:latin typeface="+mj-lt"/>
              </a:rPr>
              <a:t>: </a:t>
            </a:r>
            <a:r>
              <a:rPr lang="vi-VN" sz="2400" dirty="0">
                <a:latin typeface="+mj-lt"/>
              </a:rPr>
              <a:t>Vui vẻ, thư giãn sau một ngày dài</a:t>
            </a:r>
            <a:r>
              <a:rPr lang="vi-VN" sz="2400" dirty="0" smtClean="0">
                <a:latin typeface="+mj-lt"/>
              </a:rPr>
              <a:t>.</a:t>
            </a:r>
          </a:p>
        </p:txBody>
      </p:sp>
      <p:sp>
        <p:nvSpPr>
          <p:cNvPr id="20" name="TextBox 19"/>
          <p:cNvSpPr txBox="1"/>
          <p:nvPr/>
        </p:nvSpPr>
        <p:spPr>
          <a:xfrm>
            <a:off x="5443168" y="2898973"/>
            <a:ext cx="1217064" cy="461665"/>
          </a:xfrm>
          <a:prstGeom prst="rect">
            <a:avLst/>
          </a:prstGeom>
          <a:solidFill>
            <a:schemeClr val="accent5">
              <a:lumMod val="50000"/>
            </a:schemeClr>
          </a:solidFill>
        </p:spPr>
        <p:txBody>
          <a:bodyPr wrap="square" rtlCol="0">
            <a:spAutoFit/>
          </a:bodyPr>
          <a:lstStyle/>
          <a:p>
            <a:pPr algn="ctr"/>
            <a:r>
              <a:rPr lang="vi-VN" sz="2400" i="1" dirty="0" smtClean="0">
                <a:solidFill>
                  <a:schemeClr val="bg1"/>
                </a:solidFill>
                <a:latin typeface="Times New Roman" panose="02020603050405020304" pitchFamily="18" charset="0"/>
                <a:cs typeface="Times New Roman" panose="02020603050405020304" pitchFamily="18" charset="0"/>
                <a:sym typeface="Wingdings" pitchFamily="2" charset="2"/>
              </a:rPr>
              <a:t>Trâu tôi</a:t>
            </a:r>
            <a:endParaRPr lang="en-US" sz="2400" i="1" dirty="0">
              <a:solidFill>
                <a:schemeClr val="bg1"/>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7020272" y="3939902"/>
            <a:ext cx="1584176" cy="461665"/>
          </a:xfrm>
          <a:prstGeom prst="rect">
            <a:avLst/>
          </a:prstGeom>
          <a:solidFill>
            <a:schemeClr val="accent5">
              <a:lumMod val="50000"/>
            </a:schemeClr>
          </a:solidFill>
        </p:spPr>
        <p:txBody>
          <a:bodyPr wrap="square" rtlCol="0">
            <a:spAutoFit/>
          </a:bodyPr>
          <a:lstStyle/>
          <a:p>
            <a:pPr algn="ctr"/>
            <a:r>
              <a:rPr lang="vi-VN" sz="2400" i="1" dirty="0" smtClean="0">
                <a:solidFill>
                  <a:schemeClr val="bg1"/>
                </a:solidFill>
                <a:latin typeface="Times New Roman" panose="02020603050405020304" pitchFamily="18" charset="0"/>
                <a:cs typeface="Times New Roman" panose="02020603050405020304" pitchFamily="18" charset="0"/>
                <a:sym typeface="Wingdings" pitchFamily="2" charset="2"/>
              </a:rPr>
              <a:t>đủng đỉnh</a:t>
            </a:r>
            <a:endParaRPr lang="en-US" sz="2400"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70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barn(inVertical)">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wipe(down)">
                                      <p:cBhvr>
                                        <p:cTn id="3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5436096" y="0"/>
            <a:ext cx="3707904" cy="5143500"/>
          </a:xfrm>
          <a:prstGeom prst="rect">
            <a:avLst/>
          </a:prstGeom>
          <a:solidFill>
            <a:srgbClr val="F3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TextBox 18">
            <a:extLst>
              <a:ext uri="{FF2B5EF4-FFF2-40B4-BE49-F238E27FC236}">
                <a16:creationId xmlns:a16="http://schemas.microsoft.com/office/drawing/2014/main" id="{0333605C-E43D-E1C9-A643-4AC24E8A6AFA}"/>
              </a:ext>
            </a:extLst>
          </p:cNvPr>
          <p:cNvSpPr txBox="1"/>
          <p:nvPr/>
        </p:nvSpPr>
        <p:spPr>
          <a:xfrm>
            <a:off x="5580112" y="0"/>
            <a:ext cx="4614993" cy="6129050"/>
          </a:xfrm>
          <a:prstGeom prst="rect">
            <a:avLst/>
          </a:prstGeom>
          <a:noFill/>
        </p:spPr>
        <p:txBody>
          <a:bodyPr wrap="square">
            <a:spAutoFit/>
          </a:bodyPr>
          <a:lstStyle/>
          <a:p>
            <a:pPr>
              <a:lnSpc>
                <a:spcPct val="150000"/>
              </a:lnSpc>
              <a:defRPr/>
            </a:pPr>
            <a:r>
              <a:rPr lang="vi-VN" sz="2400" dirty="0">
                <a:solidFill>
                  <a:prstClr val="black"/>
                </a:solidFill>
                <a:latin typeface="Times New Roman" panose="02020603050405020304" pitchFamily="18" charset="0"/>
              </a:rPr>
              <a:t>Bóng chiều toả ra nhanh</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Trên các bờ bụi rậm</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Đồng quê đang xanh thẫm</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Bỗng chốc trở tối mò</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Trâu tôi đã ăn no</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Bước giữa trời yên tĩnh</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Trâu tôi đi đ</a:t>
            </a:r>
            <a:r>
              <a:rPr lang="en-US" sz="2400" dirty="0">
                <a:solidFill>
                  <a:prstClr val="black"/>
                </a:solidFill>
              </a:rPr>
              <a:t>ủ</a:t>
            </a:r>
            <a:r>
              <a:rPr lang="vi-VN" sz="2400" dirty="0">
                <a:solidFill>
                  <a:prstClr val="black"/>
                </a:solidFill>
                <a:latin typeface="Times New Roman" panose="02020603050405020304" pitchFamily="18" charset="0"/>
              </a:rPr>
              <a:t>ng đỉnh</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Như bước giữa ngàn sao</a:t>
            </a:r>
            <a:br>
              <a:rPr lang="vi-VN" sz="2400" dirty="0">
                <a:solidFill>
                  <a:prstClr val="black"/>
                </a:solidFill>
                <a:latin typeface="Times New Roman" panose="02020603050405020304" pitchFamily="18" charset="0"/>
              </a:rPr>
            </a:br>
            <a:r>
              <a:rPr lang="vi-VN" sz="2400" dirty="0">
                <a:solidFill>
                  <a:prstClr val="black"/>
                </a:solidFill>
                <a:latin typeface="Times New Roman" panose="02020603050405020304" pitchFamily="18" charset="0"/>
              </a:rPr>
              <a:t/>
            </a:r>
            <a:br>
              <a:rPr lang="vi-VN" sz="2400" dirty="0">
                <a:solidFill>
                  <a:prstClr val="black"/>
                </a:solidFill>
                <a:latin typeface="Times New Roman" panose="02020603050405020304" pitchFamily="18" charset="0"/>
              </a:rPr>
            </a:br>
            <a:endParaRPr lang="en-US" sz="2400" dirty="0">
              <a:solidFill>
                <a:prstClr val="black"/>
              </a:solidFill>
            </a:endParaRPr>
          </a:p>
        </p:txBody>
      </p:sp>
      <p:pic>
        <p:nvPicPr>
          <p:cNvPr id="3" name="Picture 2"/>
          <p:cNvPicPr>
            <a:picLocks noChangeAspect="1"/>
          </p:cNvPicPr>
          <p:nvPr/>
        </p:nvPicPr>
        <p:blipFill>
          <a:blip r:embed="rId3"/>
          <a:stretch>
            <a:fillRect/>
          </a:stretch>
        </p:blipFill>
        <p:spPr>
          <a:xfrm>
            <a:off x="-1044624" y="195486"/>
            <a:ext cx="6150212" cy="1008112"/>
          </a:xfrm>
          <a:prstGeom prst="rect">
            <a:avLst/>
          </a:prstGeom>
        </p:spPr>
      </p:pic>
      <p:sp>
        <p:nvSpPr>
          <p:cNvPr id="2" name="Rectangle 1"/>
          <p:cNvSpPr/>
          <p:nvPr/>
        </p:nvSpPr>
        <p:spPr>
          <a:xfrm>
            <a:off x="533588" y="1203598"/>
            <a:ext cx="4572000" cy="2308324"/>
          </a:xfrm>
          <a:prstGeom prst="rect">
            <a:avLst/>
          </a:prstGeom>
        </p:spPr>
        <p:txBody>
          <a:bodyPr>
            <a:spAutoFit/>
          </a:bodyPr>
          <a:lstStyle/>
          <a:p>
            <a:pPr algn="just">
              <a:lnSpc>
                <a:spcPct val="150000"/>
              </a:lnSpc>
            </a:pPr>
            <a:r>
              <a:rPr lang="en-US" sz="2400" b="1" dirty="0" smtClean="0">
                <a:latin typeface="Times New Roman" panose="02020603050405020304" pitchFamily="18" charset="0"/>
                <a:cs typeface="Times New Roman" panose="02020603050405020304" pitchFamily="18" charset="0"/>
              </a:rPr>
              <a:t>- </a:t>
            </a:r>
            <a:r>
              <a:rPr lang="vi-VN" sz="2400" b="1" dirty="0" smtClean="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So sánh </a:t>
            </a:r>
            <a:r>
              <a:rPr lang="vi-VN" sz="2400" dirty="0">
                <a:latin typeface="Times New Roman" panose="02020603050405020304" pitchFamily="18" charset="0"/>
                <a:cs typeface="Times New Roman" panose="02020603050405020304" pitchFamily="18" charset="0"/>
              </a:rPr>
              <a:t>bước đi của trâu khi trời tối như “bước giữa ngàn sao”</a:t>
            </a:r>
          </a:p>
          <a:p>
            <a:pPr algn="just">
              <a:lnSpc>
                <a:spcPct val="150000"/>
              </a:lnSpc>
            </a:pPr>
            <a:r>
              <a:rPr lang="en-US" sz="2400" b="1" dirty="0" smtClean="0">
                <a:latin typeface="Times New Roman" panose="02020603050405020304" pitchFamily="18" charset="0"/>
                <a:cs typeface="Times New Roman" panose="02020603050405020304" pitchFamily="18" charset="0"/>
              </a:rPr>
              <a:t>- </a:t>
            </a:r>
            <a:r>
              <a:rPr lang="vi-VN" sz="2400" b="1" dirty="0" smtClean="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Điệp ngữ </a:t>
            </a:r>
            <a:r>
              <a:rPr lang="vi-VN" sz="2400" dirty="0">
                <a:latin typeface="Times New Roman" panose="02020603050405020304" pitchFamily="18" charset="0"/>
                <a:cs typeface="Times New Roman" panose="02020603050405020304" pitchFamily="18" charset="0"/>
              </a:rPr>
              <a:t>“trâu tôi…”</a:t>
            </a:r>
          </a:p>
          <a:p>
            <a:pPr algn="just">
              <a:lnSpc>
                <a:spcPct val="150000"/>
              </a:lnSpc>
            </a:pPr>
            <a:r>
              <a:rPr lang="en-US" sz="2400" b="1" dirty="0" smtClean="0">
                <a:latin typeface="Times New Roman" panose="02020603050405020304" pitchFamily="18" charset="0"/>
                <a:cs typeface="Times New Roman" panose="02020603050405020304" pitchFamily="18" charset="0"/>
              </a:rPr>
              <a:t>- </a:t>
            </a:r>
            <a:r>
              <a:rPr lang="vi-VN" sz="2400" b="1" dirty="0" smtClean="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Từ láy</a:t>
            </a:r>
            <a:r>
              <a:rPr lang="vi-VN" sz="2400" dirty="0">
                <a:latin typeface="Times New Roman" panose="02020603050405020304" pitchFamily="18" charset="0"/>
                <a:cs typeface="Times New Roman" panose="02020603050405020304" pitchFamily="18" charset="0"/>
              </a:rPr>
              <a:t>: đủng đỉnh</a:t>
            </a:r>
            <a:endParaRPr lang="vi-VN" sz="2400" b="0" i="0" dirty="0">
              <a:effectLst/>
              <a:latin typeface="Times New Roman" panose="02020603050405020304" pitchFamily="18" charset="0"/>
              <a:cs typeface="Times New Roman" panose="02020603050405020304" pitchFamily="18" charset="0"/>
            </a:endParaRPr>
          </a:p>
        </p:txBody>
      </p:sp>
      <p:sp>
        <p:nvSpPr>
          <p:cNvPr id="6" name="TextBox 5"/>
          <p:cNvSpPr txBox="1"/>
          <p:nvPr/>
        </p:nvSpPr>
        <p:spPr>
          <a:xfrm>
            <a:off x="5443168" y="2898973"/>
            <a:ext cx="1217064" cy="461665"/>
          </a:xfrm>
          <a:prstGeom prst="rect">
            <a:avLst/>
          </a:prstGeom>
          <a:solidFill>
            <a:schemeClr val="accent5">
              <a:lumMod val="50000"/>
            </a:schemeClr>
          </a:solidFill>
        </p:spPr>
        <p:txBody>
          <a:bodyPr wrap="square" rtlCol="0">
            <a:spAutoFit/>
          </a:bodyPr>
          <a:lstStyle/>
          <a:p>
            <a:pPr algn="ctr"/>
            <a:r>
              <a:rPr lang="vi-VN" sz="2400" i="1" dirty="0" smtClean="0">
                <a:solidFill>
                  <a:schemeClr val="bg1"/>
                </a:solidFill>
                <a:latin typeface="Times New Roman" panose="02020603050405020304" pitchFamily="18" charset="0"/>
                <a:cs typeface="Times New Roman" panose="02020603050405020304" pitchFamily="18" charset="0"/>
                <a:sym typeface="Wingdings" pitchFamily="2" charset="2"/>
              </a:rPr>
              <a:t>Trâu tôi</a:t>
            </a:r>
            <a:endParaRPr lang="en-US" sz="2400" i="1" dirty="0">
              <a:solidFill>
                <a:schemeClr val="bg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7020272" y="3939902"/>
            <a:ext cx="1584176" cy="461665"/>
          </a:xfrm>
          <a:prstGeom prst="rect">
            <a:avLst/>
          </a:prstGeom>
          <a:solidFill>
            <a:schemeClr val="accent5">
              <a:lumMod val="50000"/>
            </a:schemeClr>
          </a:solidFill>
        </p:spPr>
        <p:txBody>
          <a:bodyPr wrap="square" rtlCol="0">
            <a:spAutoFit/>
          </a:bodyPr>
          <a:lstStyle/>
          <a:p>
            <a:pPr algn="ctr"/>
            <a:r>
              <a:rPr lang="vi-VN" sz="2400" i="1" dirty="0" smtClean="0">
                <a:solidFill>
                  <a:schemeClr val="bg1"/>
                </a:solidFill>
                <a:latin typeface="Times New Roman" panose="02020603050405020304" pitchFamily="18" charset="0"/>
                <a:cs typeface="Times New Roman" panose="02020603050405020304" pitchFamily="18" charset="0"/>
                <a:sym typeface="Wingdings" pitchFamily="2" charset="2"/>
              </a:rPr>
              <a:t>đủng đỉnh</a:t>
            </a:r>
            <a:endParaRPr lang="en-US" sz="2400" i="1" dirty="0">
              <a:solidFill>
                <a:schemeClr val="bg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5443168" y="4010640"/>
            <a:ext cx="1217064" cy="461665"/>
          </a:xfrm>
          <a:prstGeom prst="rect">
            <a:avLst/>
          </a:prstGeom>
          <a:solidFill>
            <a:schemeClr val="accent5">
              <a:lumMod val="50000"/>
            </a:schemeClr>
          </a:solidFill>
        </p:spPr>
        <p:txBody>
          <a:bodyPr wrap="square" rtlCol="0">
            <a:spAutoFit/>
          </a:bodyPr>
          <a:lstStyle/>
          <a:p>
            <a:pPr algn="ctr"/>
            <a:r>
              <a:rPr lang="vi-VN" sz="2400" i="1" dirty="0" smtClean="0">
                <a:solidFill>
                  <a:schemeClr val="bg1"/>
                </a:solidFill>
                <a:latin typeface="Times New Roman" panose="02020603050405020304" pitchFamily="18" charset="0"/>
                <a:cs typeface="Times New Roman" panose="02020603050405020304" pitchFamily="18" charset="0"/>
                <a:sym typeface="Wingdings" pitchFamily="2" charset="2"/>
              </a:rPr>
              <a:t>Trâu tôi</a:t>
            </a:r>
            <a:endParaRPr lang="en-US" sz="2400" i="1" dirty="0">
              <a:solidFill>
                <a:schemeClr val="bg1"/>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5440610" y="4540576"/>
            <a:ext cx="859582" cy="461665"/>
          </a:xfrm>
          <a:prstGeom prst="rect">
            <a:avLst/>
          </a:prstGeom>
          <a:solidFill>
            <a:schemeClr val="accent5">
              <a:lumMod val="50000"/>
            </a:schemeClr>
          </a:solidFill>
        </p:spPr>
        <p:txBody>
          <a:bodyPr wrap="square" rtlCol="0">
            <a:spAutoFit/>
          </a:bodyPr>
          <a:lstStyle/>
          <a:p>
            <a:pPr algn="ctr"/>
            <a:r>
              <a:rPr lang="en-US" sz="2400" i="1" dirty="0" err="1" smtClean="0">
                <a:solidFill>
                  <a:schemeClr val="bg1"/>
                </a:solidFill>
                <a:latin typeface="Times New Roman" panose="02020603050405020304" pitchFamily="18" charset="0"/>
                <a:cs typeface="Times New Roman" panose="02020603050405020304" pitchFamily="18" charset="0"/>
                <a:sym typeface="Wingdings" pitchFamily="2" charset="2"/>
              </a:rPr>
              <a:t>Như</a:t>
            </a:r>
            <a:r>
              <a:rPr lang="en-US" sz="2400" i="1" dirty="0" smtClean="0">
                <a:solidFill>
                  <a:schemeClr val="bg1"/>
                </a:solidFill>
                <a:latin typeface="Times New Roman" panose="02020603050405020304" pitchFamily="18" charset="0"/>
                <a:cs typeface="Times New Roman" panose="02020603050405020304" pitchFamily="18" charset="0"/>
                <a:sym typeface="Wingdings" pitchFamily="2" charset="2"/>
              </a:rPr>
              <a:t> </a:t>
            </a:r>
            <a:endParaRPr lang="en-US" sz="2400"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069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down)">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Effect transition="in" filter="fade">
                                      <p:cBhvr>
                                        <p:cTn id="30" dur="1000"/>
                                        <p:tgtEl>
                                          <p:spTgt spid="2">
                                            <p:txEl>
                                              <p:pRg st="1" end="1"/>
                                            </p:txEl>
                                          </p:spTgt>
                                        </p:tgtEl>
                                      </p:cBhvr>
                                    </p:animEffect>
                                    <p:anim calcmode="lin" valueType="num">
                                      <p:cBhvr>
                                        <p:cTn id="31"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
                                            <p:txEl>
                                              <p:pRg st="2" end="2"/>
                                            </p:txEl>
                                          </p:spTgt>
                                        </p:tgtEl>
                                        <p:attrNameLst>
                                          <p:attrName>style.visibility</p:attrName>
                                        </p:attrNameLst>
                                      </p:cBhvr>
                                      <p:to>
                                        <p:strVal val="visible"/>
                                      </p:to>
                                    </p:set>
                                    <p:animEffect transition="in" filter="barn(inVertical)">
                                      <p:cBhvr>
                                        <p:cTn id="4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27584" y="339502"/>
            <a:ext cx="7382896" cy="2127688"/>
          </a:xfrm>
          <a:prstGeom prst="rect">
            <a:avLst/>
          </a:prstGeom>
        </p:spPr>
      </p:pic>
      <p:sp>
        <p:nvSpPr>
          <p:cNvPr id="4" name="Rectangle 3"/>
          <p:cNvSpPr/>
          <p:nvPr/>
        </p:nvSpPr>
        <p:spPr>
          <a:xfrm>
            <a:off x="0" y="0"/>
            <a:ext cx="1259632" cy="51435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5" name="Picture 4"/>
          <p:cNvPicPr>
            <a:picLocks noChangeAspect="1"/>
          </p:cNvPicPr>
          <p:nvPr/>
        </p:nvPicPr>
        <p:blipFill>
          <a:blip r:embed="rId4"/>
          <a:stretch>
            <a:fillRect/>
          </a:stretch>
        </p:blipFill>
        <p:spPr>
          <a:xfrm>
            <a:off x="1403648" y="2067694"/>
            <a:ext cx="1280416" cy="1285418"/>
          </a:xfrm>
          <a:prstGeom prst="rect">
            <a:avLst/>
          </a:prstGeom>
        </p:spPr>
      </p:pic>
      <p:sp>
        <p:nvSpPr>
          <p:cNvPr id="6" name="TextBox 5"/>
          <p:cNvSpPr txBox="1"/>
          <p:nvPr/>
        </p:nvSpPr>
        <p:spPr>
          <a:xfrm>
            <a:off x="2485964" y="2387237"/>
            <a:ext cx="3238163" cy="646331"/>
          </a:xfrm>
          <a:prstGeom prst="rect">
            <a:avLst/>
          </a:prstGeom>
          <a:no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SAO CHỔI</a:t>
            </a:r>
            <a:endParaRPr lang="en-US" sz="36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5"/>
          <a:stretch>
            <a:fillRect/>
          </a:stretch>
        </p:blipFill>
        <p:spPr>
          <a:xfrm>
            <a:off x="5148064" y="2467190"/>
            <a:ext cx="2520280" cy="2304256"/>
          </a:xfrm>
          <a:prstGeom prst="rect">
            <a:avLst/>
          </a:prstGeom>
        </p:spPr>
      </p:pic>
    </p:spTree>
    <p:extLst>
      <p:ext uri="{BB962C8B-B14F-4D97-AF65-F5344CB8AC3E}">
        <p14:creationId xmlns:p14="http://schemas.microsoft.com/office/powerpoint/2010/main" val="1560202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9512" y="555526"/>
            <a:ext cx="5203533" cy="4333567"/>
          </a:xfrm>
          <a:prstGeom prst="rect">
            <a:avLst/>
          </a:prstGeom>
        </p:spPr>
      </p:pic>
      <p:sp>
        <p:nvSpPr>
          <p:cNvPr id="3" name="Rectangle 2"/>
          <p:cNvSpPr/>
          <p:nvPr/>
        </p:nvSpPr>
        <p:spPr>
          <a:xfrm>
            <a:off x="5580112" y="771550"/>
            <a:ext cx="3300687" cy="3539430"/>
          </a:xfrm>
          <a:prstGeom prst="rect">
            <a:avLst/>
          </a:prstGeom>
        </p:spPr>
        <p:txBody>
          <a:bodyPr wrap="square">
            <a:spAutoFit/>
          </a:bodyPr>
          <a:lstStyle/>
          <a:p>
            <a:pPr algn="just"/>
            <a:r>
              <a:rPr lang="vi-VN" sz="2800" dirty="0">
                <a:solidFill>
                  <a:srgbClr val="FF0000"/>
                </a:solidFill>
                <a:latin typeface="+mj-lt"/>
              </a:rPr>
              <a:t>Khung cảnh làng quê êm ả, yên bình trái ngược với sự vận hành của thời gian, trời chuyển tối rất nhanh, mọi sự vật như chìm vào trạng thái nghỉ ngơi</a:t>
            </a:r>
            <a:endParaRPr lang="en-US" sz="2800" dirty="0">
              <a:solidFill>
                <a:srgbClr val="FF0000"/>
              </a:solidFill>
              <a:latin typeface="+mj-lt"/>
            </a:endParaRPr>
          </a:p>
        </p:txBody>
      </p:sp>
    </p:spTree>
    <p:extLst>
      <p:ext uri="{BB962C8B-B14F-4D97-AF65-F5344CB8AC3E}">
        <p14:creationId xmlns:p14="http://schemas.microsoft.com/office/powerpoint/2010/main" val="204117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79512" y="483518"/>
            <a:ext cx="6336703" cy="395616"/>
            <a:chOff x="644526" y="2766774"/>
            <a:chExt cx="16900075" cy="1054970"/>
          </a:xfrm>
        </p:grpSpPr>
        <p:sp>
          <p:nvSpPr>
            <p:cNvPr id="16" name="TextBox 15"/>
            <p:cNvSpPr txBox="1"/>
            <p:nvPr/>
          </p:nvSpPr>
          <p:spPr>
            <a:xfrm>
              <a:off x="1906584" y="2766774"/>
              <a:ext cx="15638017" cy="984880"/>
            </a:xfrm>
            <a:prstGeom prst="rect">
              <a:avLst/>
            </a:prstGeom>
            <a:noFill/>
          </p:spPr>
          <p:txBody>
            <a:bodyPr wrap="square" rtlCol="0">
              <a:spAutoFit/>
            </a:bodyPr>
            <a:lstStyle/>
            <a:p>
              <a:pPr defTabSz="807402">
                <a:defRPr/>
              </a:pP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Khung</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cảnh</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bầu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trời</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đêm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21" name="TextBox 20"/>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8" name="TextBox 17">
            <a:extLst>
              <a:ext uri="{FF2B5EF4-FFF2-40B4-BE49-F238E27FC236}">
                <a16:creationId xmlns:a16="http://schemas.microsoft.com/office/drawing/2014/main" id="{99D86DCC-63BA-6CFD-735C-7A876646DA79}"/>
              </a:ext>
            </a:extLst>
          </p:cNvPr>
          <p:cNvSpPr txBox="1"/>
          <p:nvPr/>
        </p:nvSpPr>
        <p:spPr>
          <a:xfrm>
            <a:off x="467544" y="1131590"/>
            <a:ext cx="3189943" cy="2677656"/>
          </a:xfrm>
          <a:prstGeom prst="rect">
            <a:avLst/>
          </a:prstGeom>
          <a:noFill/>
        </p:spPr>
        <p:txBody>
          <a:bodyPr wrap="square">
            <a:spAutoFit/>
          </a:bodyPr>
          <a:lstStyle/>
          <a:p>
            <a:pPr>
              <a:defRPr/>
            </a:pPr>
            <a:r>
              <a:rPr lang="vi-VN" sz="2100" dirty="0">
                <a:latin typeface="+mj-lt"/>
              </a:rPr>
              <a:t>Sông Ngân hà nao nao</a:t>
            </a:r>
            <a:br>
              <a:rPr lang="vi-VN" sz="2100" dirty="0">
                <a:latin typeface="+mj-lt"/>
              </a:rPr>
            </a:br>
            <a:r>
              <a:rPr lang="vi-VN" sz="2100" dirty="0">
                <a:latin typeface="+mj-lt"/>
              </a:rPr>
              <a:t>Chảy giữa trời lồng lộng</a:t>
            </a:r>
            <a:br>
              <a:rPr lang="vi-VN" sz="2100" dirty="0">
                <a:latin typeface="+mj-lt"/>
              </a:rPr>
            </a:br>
            <a:r>
              <a:rPr lang="vi-VN" sz="2100" dirty="0">
                <a:latin typeface="+mj-lt"/>
              </a:rPr>
              <a:t>Sao Thần Nông toả rộng</a:t>
            </a:r>
            <a:br>
              <a:rPr lang="vi-VN" sz="2100" dirty="0">
                <a:latin typeface="+mj-lt"/>
              </a:rPr>
            </a:br>
            <a:r>
              <a:rPr lang="vi-VN" sz="2100" dirty="0">
                <a:latin typeface="+mj-lt"/>
              </a:rPr>
              <a:t>Một chiếc vó bằng vàng</a:t>
            </a:r>
            <a:br>
              <a:rPr lang="vi-VN" sz="2100" dirty="0">
                <a:latin typeface="+mj-lt"/>
              </a:rPr>
            </a:br>
            <a:r>
              <a:rPr lang="vi-VN" sz="2100" dirty="0">
                <a:latin typeface="+mj-lt"/>
              </a:rPr>
              <a:t>Đón những sao dọc ngang</a:t>
            </a:r>
            <a:br>
              <a:rPr lang="vi-VN" sz="2100" dirty="0">
                <a:latin typeface="+mj-lt"/>
              </a:rPr>
            </a:br>
            <a:r>
              <a:rPr lang="vi-VN" sz="2100" dirty="0">
                <a:latin typeface="+mj-lt"/>
              </a:rPr>
              <a:t>Như tôm cua bơi lội</a:t>
            </a:r>
            <a:br>
              <a:rPr lang="vi-VN" sz="2100" dirty="0">
                <a:latin typeface="+mj-lt"/>
              </a:rPr>
            </a:br>
            <a:r>
              <a:rPr lang="vi-VN" sz="2100" dirty="0">
                <a:latin typeface="+mj-lt"/>
              </a:rPr>
              <a:t/>
            </a:r>
            <a:br>
              <a:rPr lang="vi-VN" sz="2100" dirty="0">
                <a:latin typeface="+mj-lt"/>
              </a:rPr>
            </a:br>
            <a:endParaRPr lang="en-US" sz="2100" dirty="0">
              <a:latin typeface="+mj-lt"/>
            </a:endParaRPr>
          </a:p>
        </p:txBody>
      </p:sp>
      <p:sp>
        <p:nvSpPr>
          <p:cNvPr id="19" name="TextBox 18">
            <a:extLst>
              <a:ext uri="{FF2B5EF4-FFF2-40B4-BE49-F238E27FC236}">
                <a16:creationId xmlns:a16="http://schemas.microsoft.com/office/drawing/2014/main" id="{7CA12024-7F08-BC2A-9C96-FD0CA5AE3780}"/>
              </a:ext>
            </a:extLst>
          </p:cNvPr>
          <p:cNvSpPr txBox="1"/>
          <p:nvPr/>
        </p:nvSpPr>
        <p:spPr>
          <a:xfrm>
            <a:off x="6014679" y="879134"/>
            <a:ext cx="3156851" cy="1954381"/>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defRPr/>
            </a:pPr>
            <a:endParaRPr lang="en-US" sz="1600" dirty="0">
              <a:solidFill>
                <a:schemeClr val="tx1"/>
              </a:solidFill>
              <a:latin typeface="Calibri Light" panose="020F0302020204030204"/>
            </a:endParaRPr>
          </a:p>
          <a:p>
            <a:pPr>
              <a:defRPr/>
            </a:pPr>
            <a:r>
              <a:rPr lang="vi-VN" sz="2100" dirty="0">
                <a:solidFill>
                  <a:schemeClr val="tx1"/>
                </a:solidFill>
                <a:latin typeface="Times New Roman" panose="02020603050405020304" pitchFamily="18" charset="0"/>
              </a:rPr>
              <a:t>Bên trời đang rộn rã</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Cả nhóm Đại Hùng tinh</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Buông gàu bên sông Ngân</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Suốt đêm lo tát nước...</a:t>
            </a:r>
            <a:br>
              <a:rPr lang="vi-VN" sz="2100" dirty="0">
                <a:solidFill>
                  <a:schemeClr val="tx1"/>
                </a:solidFill>
                <a:latin typeface="Times New Roman" panose="02020603050405020304" pitchFamily="18" charset="0"/>
              </a:rPr>
            </a:br>
            <a:endParaRPr lang="en-US" sz="2100" dirty="0">
              <a:solidFill>
                <a:schemeClr val="tx1"/>
              </a:solidFill>
              <a:latin typeface="Calibri Light" panose="020F0302020204030204"/>
            </a:endParaRPr>
          </a:p>
        </p:txBody>
      </p:sp>
      <p:sp>
        <p:nvSpPr>
          <p:cNvPr id="23" name="TextBox 22">
            <a:extLst>
              <a:ext uri="{FF2B5EF4-FFF2-40B4-BE49-F238E27FC236}">
                <a16:creationId xmlns:a16="http://schemas.microsoft.com/office/drawing/2014/main" id="{1F6527A2-7DAA-9C97-4055-6CF47CEC1582}"/>
              </a:ext>
            </a:extLst>
          </p:cNvPr>
          <p:cNvSpPr txBox="1"/>
          <p:nvPr/>
        </p:nvSpPr>
        <p:spPr>
          <a:xfrm>
            <a:off x="6014679" y="2499742"/>
            <a:ext cx="3241820" cy="2031325"/>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defRPr/>
            </a:pPr>
            <a:r>
              <a:rPr lang="vi-VN" sz="2100" dirty="0">
                <a:solidFill>
                  <a:schemeClr val="tx1"/>
                </a:solidFill>
                <a:latin typeface="Times New Roman" panose="02020603050405020304" pitchFamily="18" charset="0"/>
              </a:rPr>
              <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Ngàn sao vui làm việc</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Mải đến lúc hừng đông</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Phe phẩy chiếc quạt hồng</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Báo ngày lên, về nghỉ</a:t>
            </a:r>
          </a:p>
          <a:p>
            <a:pPr>
              <a:defRPr/>
            </a:pPr>
            <a:endParaRPr lang="en-US" sz="2100" dirty="0">
              <a:solidFill>
                <a:schemeClr val="tx1"/>
              </a:solidFill>
              <a:latin typeface="Calibri Light" panose="020F0302020204030204"/>
            </a:endParaRPr>
          </a:p>
        </p:txBody>
      </p:sp>
      <p:sp>
        <p:nvSpPr>
          <p:cNvPr id="24" name="TextBox 23">
            <a:extLst>
              <a:ext uri="{FF2B5EF4-FFF2-40B4-BE49-F238E27FC236}">
                <a16:creationId xmlns:a16="http://schemas.microsoft.com/office/drawing/2014/main" id="{7CA12024-7F08-BC2A-9C96-FD0CA5AE3780}"/>
              </a:ext>
            </a:extLst>
          </p:cNvPr>
          <p:cNvSpPr txBox="1"/>
          <p:nvPr/>
        </p:nvSpPr>
        <p:spPr>
          <a:xfrm>
            <a:off x="522989" y="3304059"/>
            <a:ext cx="3156851" cy="1631216"/>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defRPr/>
            </a:pPr>
            <a:r>
              <a:rPr lang="vi-VN" sz="2100" dirty="0">
                <a:solidFill>
                  <a:schemeClr val="tx1"/>
                </a:solidFill>
                <a:latin typeface="Times New Roman" panose="02020603050405020304" pitchFamily="18" charset="0"/>
              </a:rPr>
              <a:t>Phía đông nam rời rợi</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Ai đặt một chiếc nơm</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Rờ rỡ ngôi sao Hôm</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Như đuốc đèn soi cá</a:t>
            </a:r>
            <a:endParaRPr lang="en-US" sz="2100" dirty="0">
              <a:solidFill>
                <a:schemeClr val="tx1"/>
              </a:solidFill>
              <a:latin typeface="Calibri Light" panose="020F0302020204030204"/>
            </a:endParaRPr>
          </a:p>
          <a:p>
            <a:pPr>
              <a:defRPr/>
            </a:pPr>
            <a:endParaRPr lang="en-US" sz="1600" dirty="0">
              <a:solidFill>
                <a:schemeClr val="tx1"/>
              </a:solidFill>
              <a:latin typeface="Calibri Light" panose="020F0302020204030204"/>
            </a:endParaRPr>
          </a:p>
        </p:txBody>
      </p:sp>
      <p:pic>
        <p:nvPicPr>
          <p:cNvPr id="25" name="Picture 24"/>
          <p:cNvPicPr>
            <a:picLocks noChangeAspect="1"/>
          </p:cNvPicPr>
          <p:nvPr/>
        </p:nvPicPr>
        <p:blipFill>
          <a:blip r:embed="rId3"/>
          <a:stretch>
            <a:fillRect/>
          </a:stretch>
        </p:blipFill>
        <p:spPr>
          <a:xfrm>
            <a:off x="3428375" y="1527811"/>
            <a:ext cx="2563951" cy="2533641"/>
          </a:xfrm>
          <a:prstGeom prst="ellipse">
            <a:avLst/>
          </a:prstGeom>
          <a:ln>
            <a:noFill/>
          </a:ln>
          <a:effectLst>
            <a:softEdge rad="112500"/>
          </a:effectLst>
        </p:spPr>
      </p:pic>
      <p:grpSp>
        <p:nvGrpSpPr>
          <p:cNvPr id="17" name="Group 16"/>
          <p:cNvGrpSpPr/>
          <p:nvPr/>
        </p:nvGrpSpPr>
        <p:grpSpPr>
          <a:xfrm>
            <a:off x="-127354" y="112000"/>
            <a:ext cx="7146789" cy="369332"/>
            <a:chOff x="-178462" y="1828800"/>
            <a:chExt cx="19060588" cy="984870"/>
          </a:xfrm>
        </p:grpSpPr>
        <p:sp>
          <p:nvSpPr>
            <p:cNvPr id="22" name="Round Same Side Corner Rectangle 2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26" name="TextBox 25"/>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7" name="TextBox 26"/>
            <p:cNvSpPr txBox="1"/>
            <p:nvPr/>
          </p:nvSpPr>
          <p:spPr>
            <a:xfrm>
              <a:off x="2067735" y="1828800"/>
              <a:ext cx="16814391" cy="984870"/>
            </a:xfrm>
            <a:prstGeom prst="rect">
              <a:avLst/>
            </a:prstGeom>
            <a:noFill/>
          </p:spPr>
          <p:txBody>
            <a:bodyPr wrap="square" rtlCol="0">
              <a:spAutoFit/>
            </a:bodyPr>
            <a:lstStyle/>
            <a:p>
              <a:pPr defTabSz="807402">
                <a:defRPr/>
              </a:pPr>
              <a:r>
                <a:rPr lang="en-US" b="1" dirty="0" smtClean="0">
                  <a:solidFill>
                    <a:srgbClr val="4BACC6">
                      <a:lumMod val="75000"/>
                    </a:srgbClr>
                  </a:solidFill>
                  <a:latin typeface="Tahoma" panose="020B0604030504040204" pitchFamily="34" charset="0"/>
                  <a:cs typeface="Tahoma" panose="020B0604030504040204" pitchFamily="34" charset="0"/>
                </a:rPr>
                <a:t>KHÁM PHÁ VĂN BẢN</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416911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par>
                                <p:cTn id="20" presetID="53" presetClass="entr" presetSubtype="16"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3"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0538"/>
            <a:ext cx="9144000" cy="461665"/>
          </a:xfrm>
          <a:prstGeom prst="rect">
            <a:avLst/>
          </a:prstGeom>
          <a:solidFill>
            <a:schemeClr val="accent5">
              <a:lumMod val="75000"/>
            </a:schemeClr>
          </a:solidFill>
        </p:spPr>
        <p:txBody>
          <a:bodyPr wrap="square">
            <a:spAutoFit/>
          </a:bodyPr>
          <a:lstStyle/>
          <a:p>
            <a:pPr algn="ct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Khung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cảnh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trời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đêm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smtClean="0">
                <a:solidFill>
                  <a:schemeClr val="bg1"/>
                </a:solidFill>
                <a:latin typeface="Times New Roman" panose="02020603050405020304" pitchFamily="18" charset="0"/>
                <a:cs typeface="Times New Roman" panose="02020603050405020304" pitchFamily="18" charset="0"/>
              </a:rPr>
              <a:t>qua </a:t>
            </a:r>
            <a:r>
              <a:rPr lang="en-US" sz="2400" dirty="0" err="1" smtClean="0">
                <a:solidFill>
                  <a:schemeClr val="bg1"/>
                </a:solidFill>
                <a:latin typeface="Times New Roman" panose="02020603050405020304" pitchFamily="18" charset="0"/>
                <a:cs typeface="Times New Roman" panose="02020603050405020304" pitchFamily="18" charset="0"/>
              </a:rPr>
              <a:t>trí</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tưởng</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tượng</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của</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nhân</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vật</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tôi</a:t>
            </a:r>
            <a:endParaRPr lang="en-US" sz="2400" dirty="0">
              <a:solidFill>
                <a:schemeClr val="bg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944088" y="698140"/>
            <a:ext cx="806233" cy="771179"/>
          </a:xfrm>
          <a:prstGeom prst="rect">
            <a:avLst/>
          </a:prstGeom>
        </p:spPr>
      </p:pic>
      <p:pic>
        <p:nvPicPr>
          <p:cNvPr id="17" name="Picture 16"/>
          <p:cNvPicPr>
            <a:picLocks noChangeAspect="1"/>
          </p:cNvPicPr>
          <p:nvPr/>
        </p:nvPicPr>
        <p:blipFill>
          <a:blip r:embed="rId3"/>
          <a:stretch>
            <a:fillRect/>
          </a:stretch>
        </p:blipFill>
        <p:spPr>
          <a:xfrm>
            <a:off x="2411760" y="1840006"/>
            <a:ext cx="806233" cy="771179"/>
          </a:xfrm>
          <a:prstGeom prst="rect">
            <a:avLst/>
          </a:prstGeom>
        </p:spPr>
      </p:pic>
      <p:pic>
        <p:nvPicPr>
          <p:cNvPr id="22" name="Picture 21"/>
          <p:cNvPicPr>
            <a:picLocks noChangeAspect="1"/>
          </p:cNvPicPr>
          <p:nvPr/>
        </p:nvPicPr>
        <p:blipFill>
          <a:blip r:embed="rId3"/>
          <a:stretch>
            <a:fillRect/>
          </a:stretch>
        </p:blipFill>
        <p:spPr>
          <a:xfrm>
            <a:off x="3986955" y="663422"/>
            <a:ext cx="806233" cy="771179"/>
          </a:xfrm>
          <a:prstGeom prst="rect">
            <a:avLst/>
          </a:prstGeom>
        </p:spPr>
      </p:pic>
      <p:pic>
        <p:nvPicPr>
          <p:cNvPr id="26" name="Picture 25"/>
          <p:cNvPicPr>
            <a:picLocks noChangeAspect="1"/>
          </p:cNvPicPr>
          <p:nvPr/>
        </p:nvPicPr>
        <p:blipFill>
          <a:blip r:embed="rId3"/>
          <a:stretch>
            <a:fillRect/>
          </a:stretch>
        </p:blipFill>
        <p:spPr>
          <a:xfrm>
            <a:off x="5796136" y="1840006"/>
            <a:ext cx="806233" cy="771179"/>
          </a:xfrm>
          <a:prstGeom prst="rect">
            <a:avLst/>
          </a:prstGeom>
        </p:spPr>
      </p:pic>
      <p:pic>
        <p:nvPicPr>
          <p:cNvPr id="27" name="Picture 26"/>
          <p:cNvPicPr>
            <a:picLocks noChangeAspect="1"/>
          </p:cNvPicPr>
          <p:nvPr/>
        </p:nvPicPr>
        <p:blipFill>
          <a:blip r:embed="rId3"/>
          <a:stretch>
            <a:fillRect/>
          </a:stretch>
        </p:blipFill>
        <p:spPr>
          <a:xfrm>
            <a:off x="7803379" y="1214223"/>
            <a:ext cx="806233" cy="771179"/>
          </a:xfrm>
          <a:prstGeom prst="rect">
            <a:avLst/>
          </a:prstGeom>
        </p:spPr>
      </p:pic>
      <p:sp>
        <p:nvSpPr>
          <p:cNvPr id="28" name="TextBox 27"/>
          <p:cNvSpPr txBox="1"/>
          <p:nvPr/>
        </p:nvSpPr>
        <p:spPr>
          <a:xfrm>
            <a:off x="399389" y="1569903"/>
            <a:ext cx="1859374"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Sao </a:t>
            </a:r>
            <a:r>
              <a:rPr lang="en-US" sz="2400" dirty="0" err="1" smtClean="0">
                <a:latin typeface="Times New Roman" pitchFamily="18" charset="0"/>
                <a:cs typeface="Times New Roman" pitchFamily="18" charset="0"/>
              </a:rPr>
              <a:t>Ngân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Hà</a:t>
            </a:r>
            <a:endParaRPr lang="en-US" sz="2400" dirty="0">
              <a:latin typeface="Times New Roman" pitchFamily="18" charset="0"/>
              <a:cs typeface="Times New Roman" pitchFamily="18" charset="0"/>
            </a:endParaRPr>
          </a:p>
        </p:txBody>
      </p:sp>
      <p:sp>
        <p:nvSpPr>
          <p:cNvPr id="29" name="TextBox 28"/>
          <p:cNvSpPr txBox="1"/>
          <p:nvPr/>
        </p:nvSpPr>
        <p:spPr>
          <a:xfrm>
            <a:off x="1979712" y="2801672"/>
            <a:ext cx="216024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Sao </a:t>
            </a:r>
            <a:r>
              <a:rPr lang="en-US" sz="2400" dirty="0" err="1" smtClean="0">
                <a:latin typeface="Times New Roman" pitchFamily="18" charset="0"/>
                <a:cs typeface="Times New Roman" pitchFamily="18" charset="0"/>
              </a:rPr>
              <a:t>Thần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Nông</a:t>
            </a:r>
            <a:endParaRPr lang="en-US" sz="2400" dirty="0">
              <a:latin typeface="Times New Roman" pitchFamily="18" charset="0"/>
              <a:cs typeface="Times New Roman" pitchFamily="18" charset="0"/>
            </a:endParaRPr>
          </a:p>
        </p:txBody>
      </p:sp>
      <p:sp>
        <p:nvSpPr>
          <p:cNvPr id="30" name="TextBox 29"/>
          <p:cNvSpPr txBox="1"/>
          <p:nvPr/>
        </p:nvSpPr>
        <p:spPr>
          <a:xfrm>
            <a:off x="3309951" y="1563638"/>
            <a:ext cx="2160240" cy="46166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Sao </a:t>
            </a:r>
            <a:r>
              <a:rPr lang="en-US" sz="2400" dirty="0" err="1" smtClean="0">
                <a:latin typeface="Times New Roman" pitchFamily="18" charset="0"/>
                <a:cs typeface="Times New Roman" pitchFamily="18" charset="0"/>
              </a:rPr>
              <a:t>Hôm</a:t>
            </a:r>
            <a:endParaRPr lang="en-US" sz="2400" dirty="0">
              <a:latin typeface="Times New Roman" pitchFamily="18" charset="0"/>
              <a:cs typeface="Times New Roman" pitchFamily="18" charset="0"/>
            </a:endParaRPr>
          </a:p>
        </p:txBody>
      </p:sp>
      <p:sp>
        <p:nvSpPr>
          <p:cNvPr id="31" name="TextBox 30"/>
          <p:cNvSpPr txBox="1"/>
          <p:nvPr/>
        </p:nvSpPr>
        <p:spPr>
          <a:xfrm>
            <a:off x="5076056" y="2732315"/>
            <a:ext cx="2160240" cy="830997"/>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Sao </a:t>
            </a:r>
            <a:r>
              <a:rPr lang="en-US" sz="2400" dirty="0" err="1" smtClean="0">
                <a:latin typeface="Times New Roman" pitchFamily="18" charset="0"/>
                <a:cs typeface="Times New Roman" pitchFamily="18" charset="0"/>
              </a:rPr>
              <a:t>Đại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Hùng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tinh</a:t>
            </a:r>
            <a:endParaRPr lang="en-US" sz="2400" dirty="0">
              <a:latin typeface="Times New Roman" pitchFamily="18" charset="0"/>
              <a:cs typeface="Times New Roman" pitchFamily="18" charset="0"/>
            </a:endParaRPr>
          </a:p>
        </p:txBody>
      </p:sp>
      <p:sp>
        <p:nvSpPr>
          <p:cNvPr id="32" name="TextBox 31"/>
          <p:cNvSpPr txBox="1"/>
          <p:nvPr/>
        </p:nvSpPr>
        <p:spPr>
          <a:xfrm>
            <a:off x="7352781" y="2112199"/>
            <a:ext cx="1791219" cy="830997"/>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Sao </a:t>
            </a:r>
            <a:r>
              <a:rPr lang="en-US" sz="2400" dirty="0" err="1" smtClean="0">
                <a:latin typeface="Times New Roman" pitchFamily="18" charset="0"/>
                <a:cs typeface="Times New Roman" pitchFamily="18" charset="0"/>
              </a:rPr>
              <a:t>dọc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ngang</a:t>
            </a:r>
            <a:endParaRPr lang="en-US" sz="2400" dirty="0">
              <a:latin typeface="Times New Roman" pitchFamily="18" charset="0"/>
              <a:cs typeface="Times New Roman" pitchFamily="18" charset="0"/>
            </a:endParaRPr>
          </a:p>
        </p:txBody>
      </p:sp>
      <p:sp>
        <p:nvSpPr>
          <p:cNvPr id="33" name="TextBox 32"/>
          <p:cNvSpPr txBox="1"/>
          <p:nvPr/>
        </p:nvSpPr>
        <p:spPr>
          <a:xfrm>
            <a:off x="447394" y="3900992"/>
            <a:ext cx="8249212" cy="830997"/>
          </a:xfrm>
          <a:prstGeom prst="rect">
            <a:avLst/>
          </a:prstGeom>
          <a:solidFill>
            <a:schemeClr val="bg1"/>
          </a:solidFill>
          <a:ln w="28575">
            <a:solidFill>
              <a:schemeClr val="accent5">
                <a:lumMod val="75000"/>
              </a:schemeClr>
            </a:solidFill>
            <a:prstDash val="lgDash"/>
          </a:ln>
        </p:spPr>
        <p:txBody>
          <a:bodyPr wrap="square" rtlCol="0">
            <a:spAutoFit/>
          </a:bodyPr>
          <a:lstStyle/>
          <a:p>
            <a:pPr marL="342900" indent="-342900">
              <a:buFont typeface="Wingdings" panose="05000000000000000000" pitchFamily="2" charset="2"/>
              <a:buChar char="è"/>
            </a:pPr>
            <a:r>
              <a:rPr lang="en-US"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NT </a:t>
            </a:r>
            <a:r>
              <a:rPr lang="en-US" sz="2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liệt</a:t>
            </a:r>
            <a:r>
              <a:rPr lang="en-US"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kê</a:t>
            </a:r>
            <a:r>
              <a:rPr lang="en-US"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 </a:t>
            </a:r>
            <a:r>
              <a:rPr lang="en-US" sz="2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Khung</a:t>
            </a:r>
            <a:r>
              <a:rPr lang="en-US"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cảnh</a:t>
            </a:r>
            <a:r>
              <a:rPr lang="en-US"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bao</a:t>
            </a:r>
            <a:r>
              <a:rPr lang="en-US"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la, </a:t>
            </a:r>
            <a:r>
              <a:rPr lang="en-US" sz="2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rộng</a:t>
            </a:r>
            <a:r>
              <a:rPr lang="en-US"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lớn</a:t>
            </a:r>
            <a:r>
              <a:rPr lang="en-US"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lung </a:t>
            </a:r>
            <a:r>
              <a:rPr lang="en-US" sz="2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linh</a:t>
            </a:r>
            <a:r>
              <a:rPr lang="en-US"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muôn</a:t>
            </a:r>
            <a:r>
              <a:rPr lang="en-US"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ngàn</a:t>
            </a:r>
            <a:r>
              <a:rPr lang="en-US"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sao</a:t>
            </a:r>
            <a:r>
              <a:rPr lang="en-US"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 </a:t>
            </a:r>
            <a:r>
              <a:rPr lang="en-US" sz="2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Trí</a:t>
            </a:r>
            <a:r>
              <a:rPr lang="en-US"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tưởng</a:t>
            </a:r>
            <a:r>
              <a:rPr lang="en-US"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tượng</a:t>
            </a:r>
            <a:r>
              <a:rPr lang="en-US"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phong</a:t>
            </a:r>
            <a:r>
              <a:rPr lang="en-US"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phú</a:t>
            </a:r>
            <a:endParaRPr lang="en-US" sz="2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847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anim calcmode="lin" valueType="num">
                                      <p:cBhvr>
                                        <p:cTn id="30" dur="1000" fill="hold"/>
                                        <p:tgtEl>
                                          <p:spTgt spid="29"/>
                                        </p:tgtEl>
                                        <p:attrNameLst>
                                          <p:attrName>ppt_x</p:attrName>
                                        </p:attrNameLst>
                                      </p:cBhvr>
                                      <p:tavLst>
                                        <p:tav tm="0">
                                          <p:val>
                                            <p:strVal val="#ppt_x"/>
                                          </p:val>
                                        </p:tav>
                                        <p:tav tm="100000">
                                          <p:val>
                                            <p:strVal val="#ppt_x"/>
                                          </p:val>
                                        </p:tav>
                                      </p:tavLst>
                                    </p:anim>
                                    <p:anim calcmode="lin" valueType="num">
                                      <p:cBhvr>
                                        <p:cTn id="3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arn(inVertical)">
                                      <p:cBhvr>
                                        <p:cTn id="36" dur="500"/>
                                        <p:tgtEl>
                                          <p:spTgt spid="2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barn(inVertical)">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down)">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circle(in)">
                                      <p:cBhvr>
                                        <p:cTn id="52" dur="2000"/>
                                        <p:tgtEl>
                                          <p:spTgt spid="27"/>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circle(in)">
                                      <p:cBhvr>
                                        <p:cTn id="55" dur="20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barn(inVertical)">
                                      <p:cBhvr>
                                        <p:cTn id="6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8" grpId="0"/>
      <p:bldP spid="29" grpId="0"/>
      <p:bldP spid="30" grpId="0"/>
      <p:bldP spid="31" grpId="0"/>
      <p:bldP spid="32" grpId="0"/>
      <p:bldP spid="3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0538"/>
            <a:ext cx="9144000" cy="461665"/>
          </a:xfrm>
          <a:prstGeom prst="rect">
            <a:avLst/>
          </a:prstGeom>
          <a:solidFill>
            <a:schemeClr val="accent5">
              <a:lumMod val="75000"/>
            </a:schemeClr>
          </a:solidFill>
        </p:spPr>
        <p:txBody>
          <a:bodyPr wrap="square">
            <a:spAutoFit/>
          </a:bodyPr>
          <a:lstStyle/>
          <a:p>
            <a:pPr algn="ct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Khung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cảnh</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trời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đêm</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smtClean="0">
                <a:solidFill>
                  <a:prstClr val="white"/>
                </a:solidFill>
                <a:latin typeface="Times New Roman" panose="02020603050405020304" pitchFamily="18" charset="0"/>
                <a:cs typeface="Times New Roman" panose="02020603050405020304" pitchFamily="18" charset="0"/>
              </a:rPr>
              <a:t>qua </a:t>
            </a:r>
            <a:r>
              <a:rPr lang="en-US" sz="2400" dirty="0" err="1" smtClean="0">
                <a:solidFill>
                  <a:prstClr val="white"/>
                </a:solidFill>
                <a:latin typeface="Times New Roman" panose="02020603050405020304" pitchFamily="18" charset="0"/>
                <a:cs typeface="Times New Roman" panose="02020603050405020304" pitchFamily="18" charset="0"/>
              </a:rPr>
              <a:t>trí</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tưởng</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tượng</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của</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nhân</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vật</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tôi</a:t>
            </a:r>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112668" y="691118"/>
            <a:ext cx="806233" cy="771179"/>
          </a:xfrm>
          <a:prstGeom prst="rect">
            <a:avLst/>
          </a:prstGeom>
        </p:spPr>
      </p:pic>
      <p:pic>
        <p:nvPicPr>
          <p:cNvPr id="17" name="Picture 16"/>
          <p:cNvPicPr>
            <a:picLocks noChangeAspect="1"/>
          </p:cNvPicPr>
          <p:nvPr/>
        </p:nvPicPr>
        <p:blipFill>
          <a:blip r:embed="rId3"/>
          <a:stretch>
            <a:fillRect/>
          </a:stretch>
        </p:blipFill>
        <p:spPr>
          <a:xfrm>
            <a:off x="117573" y="1491630"/>
            <a:ext cx="806233" cy="771179"/>
          </a:xfrm>
          <a:prstGeom prst="rect">
            <a:avLst/>
          </a:prstGeom>
        </p:spPr>
      </p:pic>
      <p:pic>
        <p:nvPicPr>
          <p:cNvPr id="22" name="Picture 21"/>
          <p:cNvPicPr>
            <a:picLocks noChangeAspect="1"/>
          </p:cNvPicPr>
          <p:nvPr/>
        </p:nvPicPr>
        <p:blipFill>
          <a:blip r:embed="rId3"/>
          <a:stretch>
            <a:fillRect/>
          </a:stretch>
        </p:blipFill>
        <p:spPr>
          <a:xfrm>
            <a:off x="117573" y="2355726"/>
            <a:ext cx="806233" cy="771179"/>
          </a:xfrm>
          <a:prstGeom prst="rect">
            <a:avLst/>
          </a:prstGeom>
        </p:spPr>
      </p:pic>
      <p:pic>
        <p:nvPicPr>
          <p:cNvPr id="26" name="Picture 25"/>
          <p:cNvPicPr>
            <a:picLocks noChangeAspect="1"/>
          </p:cNvPicPr>
          <p:nvPr/>
        </p:nvPicPr>
        <p:blipFill>
          <a:blip r:embed="rId3"/>
          <a:stretch>
            <a:fillRect/>
          </a:stretch>
        </p:blipFill>
        <p:spPr>
          <a:xfrm>
            <a:off x="107504" y="3219822"/>
            <a:ext cx="806233" cy="771179"/>
          </a:xfrm>
          <a:prstGeom prst="rect">
            <a:avLst/>
          </a:prstGeom>
        </p:spPr>
      </p:pic>
      <p:pic>
        <p:nvPicPr>
          <p:cNvPr id="27" name="Picture 26"/>
          <p:cNvPicPr>
            <a:picLocks noChangeAspect="1"/>
          </p:cNvPicPr>
          <p:nvPr/>
        </p:nvPicPr>
        <p:blipFill>
          <a:blip r:embed="rId3"/>
          <a:stretch>
            <a:fillRect/>
          </a:stretch>
        </p:blipFill>
        <p:spPr>
          <a:xfrm>
            <a:off x="117573" y="4068974"/>
            <a:ext cx="806233" cy="771179"/>
          </a:xfrm>
          <a:prstGeom prst="rect">
            <a:avLst/>
          </a:prstGeom>
        </p:spPr>
      </p:pic>
      <p:sp>
        <p:nvSpPr>
          <p:cNvPr id="28" name="TextBox 27"/>
          <p:cNvSpPr txBox="1"/>
          <p:nvPr/>
        </p:nvSpPr>
        <p:spPr>
          <a:xfrm>
            <a:off x="1012271" y="990156"/>
            <a:ext cx="1859374" cy="430887"/>
          </a:xfrm>
          <a:prstGeom prst="rect">
            <a:avLst/>
          </a:prstGeom>
          <a:noFill/>
        </p:spPr>
        <p:txBody>
          <a:bodyPr wrap="square" rtlCol="0">
            <a:spAutoFit/>
          </a:bodyPr>
          <a:lstStyle/>
          <a:p>
            <a:r>
              <a:rPr lang="en-US" sz="2200" dirty="0" smtClean="0">
                <a:solidFill>
                  <a:prstClr val="black"/>
                </a:solidFill>
                <a:latin typeface="Times New Roman" pitchFamily="18" charset="0"/>
                <a:cs typeface="Times New Roman" pitchFamily="18" charset="0"/>
              </a:rPr>
              <a:t>Sao </a:t>
            </a:r>
            <a:r>
              <a:rPr lang="en-US" sz="2200" dirty="0" err="1" smtClean="0">
                <a:solidFill>
                  <a:prstClr val="black"/>
                </a:solidFill>
                <a:latin typeface="Times New Roman" pitchFamily="18" charset="0"/>
                <a:cs typeface="Times New Roman" pitchFamily="18" charset="0"/>
              </a:rPr>
              <a:t>Ngân</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Hà</a:t>
            </a:r>
            <a:endParaRPr lang="en-US" sz="2200" dirty="0">
              <a:solidFill>
                <a:prstClr val="black"/>
              </a:solidFill>
              <a:latin typeface="Times New Roman" pitchFamily="18" charset="0"/>
              <a:cs typeface="Times New Roman" pitchFamily="18" charset="0"/>
            </a:endParaRPr>
          </a:p>
        </p:txBody>
      </p:sp>
      <p:sp>
        <p:nvSpPr>
          <p:cNvPr id="29" name="TextBox 28"/>
          <p:cNvSpPr txBox="1"/>
          <p:nvPr/>
        </p:nvSpPr>
        <p:spPr>
          <a:xfrm>
            <a:off x="972911" y="1766074"/>
            <a:ext cx="2160240" cy="430887"/>
          </a:xfrm>
          <a:prstGeom prst="rect">
            <a:avLst/>
          </a:prstGeom>
          <a:noFill/>
        </p:spPr>
        <p:txBody>
          <a:bodyPr wrap="square" rtlCol="0">
            <a:spAutoFit/>
          </a:bodyPr>
          <a:lstStyle/>
          <a:p>
            <a:r>
              <a:rPr lang="en-US" sz="2200" dirty="0" smtClean="0">
                <a:solidFill>
                  <a:prstClr val="black"/>
                </a:solidFill>
                <a:latin typeface="Times New Roman" pitchFamily="18" charset="0"/>
                <a:cs typeface="Times New Roman" pitchFamily="18" charset="0"/>
              </a:rPr>
              <a:t>Sao </a:t>
            </a:r>
            <a:r>
              <a:rPr lang="en-US" sz="2200" dirty="0" err="1" smtClean="0">
                <a:solidFill>
                  <a:prstClr val="black"/>
                </a:solidFill>
                <a:latin typeface="Times New Roman" pitchFamily="18" charset="0"/>
                <a:cs typeface="Times New Roman" pitchFamily="18" charset="0"/>
              </a:rPr>
              <a:t>Thần</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Nông</a:t>
            </a:r>
            <a:endParaRPr lang="en-US" sz="2200" dirty="0">
              <a:solidFill>
                <a:prstClr val="black"/>
              </a:solidFill>
              <a:latin typeface="Times New Roman" pitchFamily="18" charset="0"/>
              <a:cs typeface="Times New Roman" pitchFamily="18" charset="0"/>
            </a:endParaRPr>
          </a:p>
        </p:txBody>
      </p:sp>
      <p:sp>
        <p:nvSpPr>
          <p:cNvPr id="30" name="TextBox 29"/>
          <p:cNvSpPr txBox="1"/>
          <p:nvPr/>
        </p:nvSpPr>
        <p:spPr>
          <a:xfrm>
            <a:off x="540863" y="2650296"/>
            <a:ext cx="2160240" cy="430887"/>
          </a:xfrm>
          <a:prstGeom prst="rect">
            <a:avLst/>
          </a:prstGeom>
          <a:noFill/>
        </p:spPr>
        <p:txBody>
          <a:bodyPr wrap="square" rtlCol="0">
            <a:spAutoFit/>
          </a:bodyPr>
          <a:lstStyle/>
          <a:p>
            <a:pPr algn="ctr"/>
            <a:r>
              <a:rPr lang="en-US" sz="2200" dirty="0" smtClean="0">
                <a:solidFill>
                  <a:prstClr val="black"/>
                </a:solidFill>
                <a:latin typeface="Times New Roman" pitchFamily="18" charset="0"/>
                <a:cs typeface="Times New Roman" pitchFamily="18" charset="0"/>
              </a:rPr>
              <a:t>Sao </a:t>
            </a:r>
            <a:r>
              <a:rPr lang="en-US" sz="2200" dirty="0" err="1" smtClean="0">
                <a:solidFill>
                  <a:prstClr val="black"/>
                </a:solidFill>
                <a:latin typeface="Times New Roman" pitchFamily="18" charset="0"/>
                <a:cs typeface="Times New Roman" pitchFamily="18" charset="0"/>
              </a:rPr>
              <a:t>Hôm</a:t>
            </a:r>
            <a:endParaRPr lang="en-US" sz="2200" dirty="0">
              <a:solidFill>
                <a:prstClr val="black"/>
              </a:solidFill>
              <a:latin typeface="Times New Roman" pitchFamily="18" charset="0"/>
              <a:cs typeface="Times New Roman" pitchFamily="18" charset="0"/>
            </a:endParaRPr>
          </a:p>
        </p:txBody>
      </p:sp>
      <p:sp>
        <p:nvSpPr>
          <p:cNvPr id="31" name="TextBox 30"/>
          <p:cNvSpPr txBox="1"/>
          <p:nvPr/>
        </p:nvSpPr>
        <p:spPr>
          <a:xfrm>
            <a:off x="765868" y="3510819"/>
            <a:ext cx="2727323" cy="430887"/>
          </a:xfrm>
          <a:prstGeom prst="rect">
            <a:avLst/>
          </a:prstGeom>
          <a:noFill/>
        </p:spPr>
        <p:txBody>
          <a:bodyPr wrap="square" rtlCol="0">
            <a:spAutoFit/>
          </a:bodyPr>
          <a:lstStyle/>
          <a:p>
            <a:pPr algn="ctr"/>
            <a:r>
              <a:rPr lang="en-US" sz="2200" dirty="0" smtClean="0">
                <a:solidFill>
                  <a:prstClr val="black"/>
                </a:solidFill>
                <a:latin typeface="Times New Roman" pitchFamily="18" charset="0"/>
                <a:cs typeface="Times New Roman" pitchFamily="18" charset="0"/>
              </a:rPr>
              <a:t>Sao </a:t>
            </a:r>
            <a:r>
              <a:rPr lang="en-US" sz="2200" dirty="0" err="1" smtClean="0">
                <a:solidFill>
                  <a:prstClr val="black"/>
                </a:solidFill>
                <a:latin typeface="Times New Roman" pitchFamily="18" charset="0"/>
                <a:cs typeface="Times New Roman" pitchFamily="18" charset="0"/>
              </a:rPr>
              <a:t>Đại</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Hùng</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tinh</a:t>
            </a:r>
            <a:endParaRPr lang="en-US" sz="2200" dirty="0">
              <a:solidFill>
                <a:prstClr val="black"/>
              </a:solidFill>
              <a:latin typeface="Times New Roman" pitchFamily="18" charset="0"/>
              <a:cs typeface="Times New Roman" pitchFamily="18" charset="0"/>
            </a:endParaRPr>
          </a:p>
        </p:txBody>
      </p:sp>
      <p:sp>
        <p:nvSpPr>
          <p:cNvPr id="32" name="TextBox 31"/>
          <p:cNvSpPr txBox="1"/>
          <p:nvPr/>
        </p:nvSpPr>
        <p:spPr>
          <a:xfrm>
            <a:off x="588677" y="4378488"/>
            <a:ext cx="2544474" cy="430887"/>
          </a:xfrm>
          <a:prstGeom prst="rect">
            <a:avLst/>
          </a:prstGeom>
          <a:noFill/>
        </p:spPr>
        <p:txBody>
          <a:bodyPr wrap="square" rtlCol="0">
            <a:spAutoFit/>
          </a:bodyPr>
          <a:lstStyle/>
          <a:p>
            <a:pPr algn="ctr"/>
            <a:r>
              <a:rPr lang="en-US" sz="2200" dirty="0" smtClean="0">
                <a:solidFill>
                  <a:prstClr val="black"/>
                </a:solidFill>
                <a:latin typeface="Times New Roman" pitchFamily="18" charset="0"/>
                <a:cs typeface="Times New Roman" pitchFamily="18" charset="0"/>
              </a:rPr>
              <a:t>Sao </a:t>
            </a:r>
            <a:r>
              <a:rPr lang="en-US" sz="2200" dirty="0" err="1" smtClean="0">
                <a:solidFill>
                  <a:prstClr val="black"/>
                </a:solidFill>
                <a:latin typeface="Times New Roman" pitchFamily="18" charset="0"/>
                <a:cs typeface="Times New Roman" pitchFamily="18" charset="0"/>
              </a:rPr>
              <a:t>dọc</a:t>
            </a:r>
            <a:r>
              <a:rPr lang="en-US" sz="2200" dirty="0" smtClean="0">
                <a:solidFill>
                  <a:prstClr val="black"/>
                </a:solidFill>
                <a:latin typeface="Times New Roman" pitchFamily="18" charset="0"/>
                <a:cs typeface="Times New Roman" pitchFamily="18" charset="0"/>
              </a:rPr>
              <a:t> </a:t>
            </a:r>
            <a:r>
              <a:rPr lang="en-US" sz="2200" dirty="0" err="1" smtClean="0">
                <a:solidFill>
                  <a:prstClr val="black"/>
                </a:solidFill>
                <a:latin typeface="Times New Roman" pitchFamily="18" charset="0"/>
                <a:cs typeface="Times New Roman" pitchFamily="18" charset="0"/>
              </a:rPr>
              <a:t>ngang</a:t>
            </a:r>
            <a:endParaRPr lang="en-US" sz="2200" dirty="0">
              <a:solidFill>
                <a:prstClr val="black"/>
              </a:solidFill>
              <a:latin typeface="Times New Roman" pitchFamily="18" charset="0"/>
              <a:cs typeface="Times New Roman" pitchFamily="18" charset="0"/>
            </a:endParaRPr>
          </a:p>
        </p:txBody>
      </p:sp>
      <p:sp>
        <p:nvSpPr>
          <p:cNvPr id="6" name="TextBox 5"/>
          <p:cNvSpPr txBox="1"/>
          <p:nvPr/>
        </p:nvSpPr>
        <p:spPr>
          <a:xfrm>
            <a:off x="2871645" y="975383"/>
            <a:ext cx="3265512" cy="461665"/>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Như</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dòng</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sông</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2871645" y="1807080"/>
            <a:ext cx="3717890" cy="461665"/>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Như</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chiếc</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vó</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bằng</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vàng</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2292610" y="2669757"/>
            <a:ext cx="3265512" cy="461665"/>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Như</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đuốc</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đèn</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soi</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cá</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3277167" y="3532434"/>
            <a:ext cx="3717890" cy="461665"/>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Như</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chiếc</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gàu</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tát</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nước</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2871645" y="4420052"/>
            <a:ext cx="3717890" cy="461665"/>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Như</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cua</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tôm</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bơi</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lội</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6913440" y="788247"/>
            <a:ext cx="2016224" cy="4154984"/>
          </a:xfrm>
          <a:prstGeom prst="rect">
            <a:avLst/>
          </a:prstGeom>
          <a:solidFill>
            <a:schemeClr val="accent5">
              <a:lumMod val="20000"/>
              <a:lumOff val="80000"/>
            </a:schemeClr>
          </a:solidFill>
        </p:spPr>
        <p:txBody>
          <a:bodyPr wrap="square" rtlCol="0">
            <a:spAutoFit/>
          </a:bodyPr>
          <a:lstStyle/>
          <a:p>
            <a:pPr algn="ctr"/>
            <a:r>
              <a:rPr lang="en-US" sz="2400" dirty="0" smtClean="0">
                <a:solidFill>
                  <a:prstClr val="black"/>
                </a:solidFill>
                <a:latin typeface="Times New Roman" pitchFamily="18" charset="0"/>
                <a:cs typeface="Times New Roman" pitchFamily="18" charset="0"/>
              </a:rPr>
              <a:t>NT so </a:t>
            </a:r>
            <a:r>
              <a:rPr lang="en-US" sz="2400" dirty="0" err="1" smtClean="0">
                <a:solidFill>
                  <a:prstClr val="black"/>
                </a:solidFill>
                <a:latin typeface="Times New Roman" pitchFamily="18" charset="0"/>
                <a:cs typeface="Times New Roman" pitchFamily="18" charset="0"/>
              </a:rPr>
              <a:t>sánh</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các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ngôi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sao</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đều</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được</a:t>
            </a:r>
            <a:r>
              <a:rPr lang="en-US" sz="2400" dirty="0" smtClean="0">
                <a:solidFill>
                  <a:prstClr val="black"/>
                </a:solidFill>
                <a:latin typeface="Times New Roman" pitchFamily="18" charset="0"/>
                <a:cs typeface="Times New Roman" pitchFamily="18" charset="0"/>
              </a:rPr>
              <a:t> so </a:t>
            </a:r>
            <a:r>
              <a:rPr lang="en-US" sz="2400" dirty="0" err="1" smtClean="0">
                <a:solidFill>
                  <a:prstClr val="black"/>
                </a:solidFill>
                <a:latin typeface="Times New Roman" pitchFamily="18" charset="0"/>
                <a:cs typeface="Times New Roman" pitchFamily="18" charset="0"/>
              </a:rPr>
              <a:t>sánh</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với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các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vật</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dụng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của</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người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dân</a:t>
            </a:r>
            <a:r>
              <a:rPr lang="en-US" sz="2400" dirty="0" smtClean="0">
                <a:solidFill>
                  <a:prstClr val="black"/>
                </a:solidFill>
                <a:latin typeface="Times New Roman" pitchFamily="18" charset="0"/>
                <a:cs typeface="Times New Roman" pitchFamily="18" charset="0"/>
              </a:rPr>
              <a:t> </a:t>
            </a:r>
            <a:r>
              <a:rPr lang="en-US" sz="2400" dirty="0" smtClean="0">
                <a:solidFill>
                  <a:prstClr val="black"/>
                </a:solidFill>
                <a:latin typeface="Times New Roman" pitchFamily="18" charset="0"/>
                <a:cs typeface="Times New Roman" pitchFamily="18" charset="0"/>
                <a:sym typeface="Wingdings" panose="05000000000000000000" pitchFamily="2" charset="2"/>
              </a:rPr>
              <a:t> </a:t>
            </a:r>
            <a:r>
              <a:rPr lang="en-US" sz="2400" dirty="0" err="1" smtClean="0">
                <a:solidFill>
                  <a:prstClr val="black"/>
                </a:solidFill>
                <a:latin typeface="Times New Roman" pitchFamily="18" charset="0"/>
                <a:cs typeface="Times New Roman" pitchFamily="18" charset="0"/>
                <a:sym typeface="Wingdings" panose="05000000000000000000" pitchFamily="2" charset="2"/>
              </a:rPr>
              <a:t>Gợi</a:t>
            </a:r>
            <a:r>
              <a:rPr lang="en-US" sz="2400" dirty="0" smtClean="0">
                <a:solidFill>
                  <a:prstClr val="black"/>
                </a:solidFill>
                <a:latin typeface="Times New Roman" pitchFamily="18" charset="0"/>
                <a:cs typeface="Times New Roman" pitchFamily="18" charset="0"/>
                <a:sym typeface="Wingdings" panose="05000000000000000000" pitchFamily="2" charset="2"/>
              </a:rPr>
              <a:t> </a:t>
            </a:r>
            <a:r>
              <a:rPr lang="en-US" sz="2400" dirty="0" err="1" smtClean="0">
                <a:solidFill>
                  <a:prstClr val="black"/>
                </a:solidFill>
                <a:latin typeface="Times New Roman" pitchFamily="18" charset="0"/>
                <a:cs typeface="Times New Roman" pitchFamily="18" charset="0"/>
                <a:sym typeface="Wingdings" panose="05000000000000000000" pitchFamily="2" charset="2"/>
              </a:rPr>
              <a:t>lên</a:t>
            </a:r>
            <a:r>
              <a:rPr lang="en-US" sz="2400" dirty="0" smtClean="0">
                <a:solidFill>
                  <a:prstClr val="black"/>
                </a:solidFill>
                <a:latin typeface="Times New Roman" pitchFamily="18" charset="0"/>
                <a:cs typeface="Times New Roman" pitchFamily="18" charset="0"/>
                <a:sym typeface="Wingdings" panose="05000000000000000000" pitchFamily="2" charset="2"/>
              </a:rPr>
              <a:t> </a:t>
            </a:r>
            <a:r>
              <a:rPr lang="en-US" sz="2400" dirty="0" err="1" smtClean="0">
                <a:solidFill>
                  <a:prstClr val="black"/>
                </a:solidFill>
                <a:latin typeface="Times New Roman" pitchFamily="18" charset="0"/>
                <a:cs typeface="Times New Roman" pitchFamily="18" charset="0"/>
                <a:sym typeface="Wingdings" panose="05000000000000000000" pitchFamily="2" charset="2"/>
              </a:rPr>
              <a:t>khung</a:t>
            </a:r>
            <a:r>
              <a:rPr lang="en-US" sz="2400" dirty="0" smtClean="0">
                <a:solidFill>
                  <a:prstClr val="black"/>
                </a:solidFill>
                <a:latin typeface="Times New Roman" pitchFamily="18" charset="0"/>
                <a:cs typeface="Times New Roman" pitchFamily="18" charset="0"/>
                <a:sym typeface="Wingdings" panose="05000000000000000000" pitchFamily="2" charset="2"/>
              </a:rPr>
              <a:t> </a:t>
            </a:r>
            <a:r>
              <a:rPr lang="en-US" sz="2400" dirty="0" err="1" smtClean="0">
                <a:solidFill>
                  <a:prstClr val="black"/>
                </a:solidFill>
                <a:latin typeface="Times New Roman" pitchFamily="18" charset="0"/>
                <a:cs typeface="Times New Roman" pitchFamily="18" charset="0"/>
                <a:sym typeface="Wingdings" panose="05000000000000000000" pitchFamily="2" charset="2"/>
              </a:rPr>
              <a:t>cảnh</a:t>
            </a:r>
            <a:r>
              <a:rPr lang="en-US" sz="2400" dirty="0" smtClean="0">
                <a:solidFill>
                  <a:prstClr val="black"/>
                </a:solidFill>
                <a:latin typeface="Times New Roman" pitchFamily="18" charset="0"/>
                <a:cs typeface="Times New Roman" pitchFamily="18" charset="0"/>
                <a:sym typeface="Wingdings" panose="05000000000000000000" pitchFamily="2" charset="2"/>
              </a:rPr>
              <a:t> </a:t>
            </a:r>
            <a:r>
              <a:rPr lang="en-US" sz="2400" dirty="0" err="1" smtClean="0">
                <a:solidFill>
                  <a:prstClr val="black"/>
                </a:solidFill>
                <a:latin typeface="Times New Roman" pitchFamily="18" charset="0"/>
                <a:cs typeface="Times New Roman" pitchFamily="18" charset="0"/>
                <a:sym typeface="Wingdings" panose="05000000000000000000" pitchFamily="2" charset="2"/>
              </a:rPr>
              <a:t>lao</a:t>
            </a:r>
            <a:r>
              <a:rPr lang="en-US" sz="2400" dirty="0" smtClean="0">
                <a:solidFill>
                  <a:prstClr val="black"/>
                </a:solidFill>
                <a:latin typeface="Times New Roman" pitchFamily="18" charset="0"/>
                <a:cs typeface="Times New Roman" pitchFamily="18" charset="0"/>
                <a:sym typeface="Wingdings" panose="05000000000000000000" pitchFamily="2" charset="2"/>
              </a:rPr>
              <a:t> </a:t>
            </a:r>
            <a:r>
              <a:rPr lang="en-US" sz="2400" dirty="0" err="1" smtClean="0">
                <a:solidFill>
                  <a:prstClr val="black"/>
                </a:solidFill>
                <a:latin typeface="Times New Roman" pitchFamily="18" charset="0"/>
                <a:cs typeface="Times New Roman" pitchFamily="18" charset="0"/>
                <a:sym typeface="Wingdings" panose="05000000000000000000" pitchFamily="2" charset="2"/>
              </a:rPr>
              <a:t>động</a:t>
            </a:r>
            <a:r>
              <a:rPr lang="en-US" sz="2400" dirty="0" smtClean="0">
                <a:solidFill>
                  <a:prstClr val="black"/>
                </a:solidFill>
                <a:latin typeface="Times New Roman" pitchFamily="18" charset="0"/>
                <a:cs typeface="Times New Roman" pitchFamily="18" charset="0"/>
                <a:sym typeface="Wingdings" panose="05000000000000000000" pitchFamily="2" charset="2"/>
              </a:rPr>
              <a:t>: </a:t>
            </a:r>
            <a:r>
              <a:rPr lang="en-US" sz="2400" dirty="0" err="1" smtClean="0">
                <a:solidFill>
                  <a:prstClr val="black"/>
                </a:solidFill>
                <a:latin typeface="Times New Roman" pitchFamily="18" charset="0"/>
                <a:cs typeface="Times New Roman" pitchFamily="18" charset="0"/>
                <a:sym typeface="Wingdings" panose="05000000000000000000" pitchFamily="2" charset="2"/>
              </a:rPr>
              <a:t>nhộn</a:t>
            </a:r>
            <a:r>
              <a:rPr lang="en-US" sz="2400" dirty="0" smtClean="0">
                <a:solidFill>
                  <a:prstClr val="black"/>
                </a:solidFill>
                <a:latin typeface="Times New Roman" pitchFamily="18" charset="0"/>
                <a:cs typeface="Times New Roman" pitchFamily="18" charset="0"/>
                <a:sym typeface="Wingdings" panose="05000000000000000000" pitchFamily="2" charset="2"/>
              </a:rPr>
              <a:t> </a:t>
            </a:r>
            <a:r>
              <a:rPr lang="en-US" sz="2400" dirty="0" err="1" smtClean="0">
                <a:solidFill>
                  <a:prstClr val="black"/>
                </a:solidFill>
                <a:latin typeface="Times New Roman" pitchFamily="18" charset="0"/>
                <a:cs typeface="Times New Roman" pitchFamily="18" charset="0"/>
                <a:sym typeface="Wingdings" panose="05000000000000000000" pitchFamily="2" charset="2"/>
              </a:rPr>
              <a:t>nhip</a:t>
            </a:r>
            <a:r>
              <a:rPr lang="en-US" sz="2400" dirty="0" smtClean="0">
                <a:solidFill>
                  <a:prstClr val="black"/>
                </a:solidFill>
                <a:latin typeface="Times New Roman" pitchFamily="18" charset="0"/>
                <a:cs typeface="Times New Roman" pitchFamily="18" charset="0"/>
                <a:sym typeface="Wingdings" panose="05000000000000000000" pitchFamily="2" charset="2"/>
              </a:rPr>
              <a:t>, </a:t>
            </a:r>
            <a:r>
              <a:rPr lang="en-US" sz="2400" dirty="0" err="1" smtClean="0">
                <a:solidFill>
                  <a:prstClr val="black"/>
                </a:solidFill>
                <a:latin typeface="Times New Roman" pitchFamily="18" charset="0"/>
                <a:cs typeface="Times New Roman" pitchFamily="18" charset="0"/>
                <a:sym typeface="Wingdings" panose="05000000000000000000" pitchFamily="2" charset="2"/>
              </a:rPr>
              <a:t>tươi</a:t>
            </a:r>
            <a:r>
              <a:rPr lang="en-US" sz="2400" dirty="0" smtClean="0">
                <a:solidFill>
                  <a:prstClr val="black"/>
                </a:solidFill>
                <a:latin typeface="Times New Roman" pitchFamily="18" charset="0"/>
                <a:cs typeface="Times New Roman" pitchFamily="18" charset="0"/>
                <a:sym typeface="Wingdings" panose="05000000000000000000" pitchFamily="2" charset="2"/>
              </a:rPr>
              <a:t> </a:t>
            </a:r>
            <a:r>
              <a:rPr lang="en-US" sz="2400" dirty="0" err="1" smtClean="0">
                <a:solidFill>
                  <a:prstClr val="black"/>
                </a:solidFill>
                <a:latin typeface="Times New Roman" pitchFamily="18" charset="0"/>
                <a:cs typeface="Times New Roman" pitchFamily="18" charset="0"/>
                <a:sym typeface="Wingdings" panose="05000000000000000000" pitchFamily="2" charset="2"/>
              </a:rPr>
              <a:t>vui</a:t>
            </a:r>
            <a:r>
              <a:rPr lang="en-US" sz="2400" dirty="0" smtClean="0">
                <a:solidFill>
                  <a:prstClr val="black"/>
                </a:solidFill>
                <a:latin typeface="Times New Roman" pitchFamily="18" charset="0"/>
                <a:cs typeface="Times New Roman" pitchFamily="18" charset="0"/>
                <a:sym typeface="Wingdings" panose="05000000000000000000" pitchFamily="2" charset="2"/>
              </a:rPr>
              <a:t>, </a:t>
            </a:r>
            <a:r>
              <a:rPr lang="en-US" sz="2400" dirty="0" err="1" smtClean="0">
                <a:solidFill>
                  <a:prstClr val="black"/>
                </a:solidFill>
                <a:latin typeface="Times New Roman" pitchFamily="18" charset="0"/>
                <a:cs typeface="Times New Roman" pitchFamily="18" charset="0"/>
                <a:sym typeface="Wingdings" panose="05000000000000000000" pitchFamily="2" charset="2"/>
              </a:rPr>
              <a:t>sống</a:t>
            </a:r>
            <a:r>
              <a:rPr lang="en-US" sz="2400" dirty="0" smtClean="0">
                <a:solidFill>
                  <a:prstClr val="black"/>
                </a:solidFill>
                <a:latin typeface="Times New Roman" pitchFamily="18" charset="0"/>
                <a:cs typeface="Times New Roman" pitchFamily="18" charset="0"/>
                <a:sym typeface="Wingdings" panose="05000000000000000000" pitchFamily="2" charset="2"/>
              </a:rPr>
              <a:t> </a:t>
            </a:r>
            <a:r>
              <a:rPr lang="en-US" sz="2400" dirty="0" err="1" smtClean="0">
                <a:solidFill>
                  <a:prstClr val="black"/>
                </a:solidFill>
                <a:latin typeface="Times New Roman" pitchFamily="18" charset="0"/>
                <a:cs typeface="Times New Roman" pitchFamily="18" charset="0"/>
                <a:sym typeface="Wingdings" panose="05000000000000000000" pitchFamily="2" charset="2"/>
              </a:rPr>
              <a:t>động</a:t>
            </a:r>
            <a:endParaRPr lang="en-US" sz="24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56544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circle(in)">
                                      <p:cBhvr>
                                        <p:cTn id="32"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P spid="19" grpId="0"/>
      <p:bldP spid="20" grpId="0"/>
      <p:bldP spid="21" grpId="0"/>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0538"/>
            <a:ext cx="9144000" cy="461665"/>
          </a:xfrm>
          <a:prstGeom prst="rect">
            <a:avLst/>
          </a:prstGeom>
          <a:solidFill>
            <a:schemeClr val="accent5">
              <a:lumMod val="75000"/>
            </a:schemeClr>
          </a:solidFill>
        </p:spPr>
        <p:txBody>
          <a:bodyPr wrap="square">
            <a:spAutoFit/>
          </a:bodyPr>
          <a:lstStyle/>
          <a:p>
            <a:pPr algn="ct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Khung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cảnh</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trời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dần</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chuyển</a:t>
            </a:r>
            <a:r>
              <a:rPr lang="en-US" sz="2400" dirty="0" smtClean="0">
                <a:solidFill>
                  <a:prstClr val="white"/>
                </a:solidFill>
                <a:latin typeface="Times New Roman" panose="02020603050405020304" pitchFamily="18" charset="0"/>
                <a:cs typeface="Times New Roman" panose="02020603050405020304" pitchFamily="18" charset="0"/>
              </a:rPr>
              <a:t> </a:t>
            </a:r>
            <a:r>
              <a:rPr lang="en-US" sz="2400" dirty="0" err="1" smtClean="0">
                <a:solidFill>
                  <a:prstClr val="white"/>
                </a:solidFill>
                <a:latin typeface="Times New Roman" panose="02020603050405020304" pitchFamily="18" charset="0"/>
                <a:cs typeface="Times New Roman" panose="02020603050405020304" pitchFamily="18" charset="0"/>
              </a:rPr>
              <a:t>sáng</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4" name="Rectangle 3"/>
          <p:cNvSpPr/>
          <p:nvPr/>
        </p:nvSpPr>
        <p:spPr>
          <a:xfrm>
            <a:off x="179512" y="771550"/>
            <a:ext cx="5184576" cy="2000548"/>
          </a:xfrm>
          <a:prstGeom prst="rect">
            <a:avLst/>
          </a:prstGeom>
        </p:spPr>
        <p:txBody>
          <a:bodyPr wrap="square">
            <a:spAutoFit/>
          </a:bodyPr>
          <a:lstStyle/>
          <a:p>
            <a:pPr algn="just"/>
            <a:r>
              <a:rPr lang="en-US" sz="2800" dirty="0" smtClean="0">
                <a:solidFill>
                  <a:srgbClr val="FF0000"/>
                </a:solidFill>
                <a:latin typeface="Times New Roman" panose="02020603050405020304" pitchFamily="18" charset="0"/>
                <a:cs typeface="Times New Roman" panose="02020603050405020304" pitchFamily="18" charset="0"/>
              </a:rPr>
              <a:t>-</a:t>
            </a:r>
            <a:r>
              <a:rPr lang="vi-VN" sz="2800" dirty="0">
                <a:solidFill>
                  <a:srgbClr val="FF0000"/>
                </a:solidFill>
                <a:latin typeface="Times New Roman" panose="02020603050405020304" pitchFamily="18" charset="0"/>
                <a:cs typeface="Times New Roman" panose="02020603050405020304" pitchFamily="18" charset="0"/>
              </a:rPr>
              <a:t> Nghệ thuật: </a:t>
            </a:r>
          </a:p>
          <a:p>
            <a:pPr algn="just"/>
            <a:r>
              <a:rPr lang="vi-VN" sz="2400" dirty="0">
                <a:latin typeface="Times New Roman" panose="02020603050405020304" pitchFamily="18" charset="0"/>
                <a:cs typeface="Times New Roman" panose="02020603050405020304" pitchFamily="18" charset="0"/>
              </a:rPr>
              <a:t>+ Nhân hóa “ngàn sao” biết làm việc</a:t>
            </a:r>
          </a:p>
          <a:p>
            <a:pPr algn="just"/>
            <a:r>
              <a:rPr lang="vi-VN" sz="2400" dirty="0">
                <a:latin typeface="Times New Roman" panose="02020603050405020304" pitchFamily="18" charset="0"/>
                <a:cs typeface="Times New Roman" panose="02020603050405020304" pitchFamily="18" charset="0"/>
              </a:rPr>
              <a:t>+ So sánh: Mặt trời lên giống như “chiếc quạt hồng”</a:t>
            </a:r>
          </a:p>
          <a:p>
            <a:pPr algn="just"/>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Sự </a:t>
            </a:r>
            <a:r>
              <a:rPr lang="vi-VN" sz="2400" dirty="0">
                <a:latin typeface="Times New Roman" panose="02020603050405020304" pitchFamily="18" charset="0"/>
                <a:cs typeface="Times New Roman" panose="02020603050405020304" pitchFamily="18" charset="0"/>
              </a:rPr>
              <a:t>đối lập</a:t>
            </a:r>
            <a:r>
              <a:rPr lang="vi-VN" sz="2400" dirty="0" smtClean="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màn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đêm</a:t>
            </a:r>
            <a:r>
              <a:rPr lang="en-US" sz="2400" dirty="0" smtClean="0">
                <a:latin typeface="Times New Roman" panose="02020603050405020304" pitchFamily="18" charset="0"/>
                <a:cs typeface="Times New Roman" panose="02020603050405020304" pitchFamily="18" charset="0"/>
              </a:rPr>
              <a:t> &gt; &lt; </a:t>
            </a:r>
            <a:r>
              <a:rPr lang="en-US" sz="2400" dirty="0" err="1" smtClean="0">
                <a:latin typeface="Times New Roman" panose="02020603050405020304" pitchFamily="18" charset="0"/>
                <a:cs typeface="Times New Roman" panose="02020603050405020304" pitchFamily="18" charset="0"/>
              </a:rPr>
              <a:t>hừng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đông</a:t>
            </a:r>
            <a:endParaRPr lang="vi-VN" sz="24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1F6527A2-7DAA-9C97-4055-6CF47CEC1582}"/>
              </a:ext>
            </a:extLst>
          </p:cNvPr>
          <p:cNvSpPr txBox="1"/>
          <p:nvPr/>
        </p:nvSpPr>
        <p:spPr>
          <a:xfrm>
            <a:off x="5868144" y="787865"/>
            <a:ext cx="2949809" cy="2031325"/>
          </a:xfrm>
          <a:prstGeom prst="rect">
            <a:avLst/>
          </a:prstGeom>
          <a:solidFill>
            <a:schemeClr val="accent5">
              <a:lumMod val="20000"/>
              <a:lumOff val="80000"/>
            </a:schemeClr>
          </a:solid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defRPr/>
            </a:pPr>
            <a:r>
              <a:rPr lang="vi-VN" sz="2100" dirty="0">
                <a:solidFill>
                  <a:schemeClr val="tx1"/>
                </a:solidFill>
                <a:latin typeface="Times New Roman" panose="02020603050405020304" pitchFamily="18" charset="0"/>
              </a:rPr>
              <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Ngàn sao vui làm việc</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Mải đến lúc hừng đông</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Phe phẩy chiếc quạt hồng</a:t>
            </a:r>
            <a:br>
              <a:rPr lang="vi-VN" sz="2100" dirty="0">
                <a:solidFill>
                  <a:schemeClr val="tx1"/>
                </a:solidFill>
                <a:latin typeface="Times New Roman" panose="02020603050405020304" pitchFamily="18" charset="0"/>
              </a:rPr>
            </a:br>
            <a:r>
              <a:rPr lang="vi-VN" sz="2100" dirty="0">
                <a:solidFill>
                  <a:schemeClr val="tx1"/>
                </a:solidFill>
                <a:latin typeface="Times New Roman" panose="02020603050405020304" pitchFamily="18" charset="0"/>
              </a:rPr>
              <a:t>Báo ngày lên, về nghỉ</a:t>
            </a:r>
          </a:p>
          <a:p>
            <a:pPr>
              <a:defRPr/>
            </a:pPr>
            <a:endParaRPr lang="en-US" sz="2100" dirty="0">
              <a:solidFill>
                <a:schemeClr val="tx1"/>
              </a:solidFill>
              <a:latin typeface="Calibri Light" panose="020F0302020204030204"/>
            </a:endParaRPr>
          </a:p>
        </p:txBody>
      </p:sp>
      <p:pic>
        <p:nvPicPr>
          <p:cNvPr id="5" name="Picture 4"/>
          <p:cNvPicPr>
            <a:picLocks noChangeAspect="1"/>
          </p:cNvPicPr>
          <p:nvPr/>
        </p:nvPicPr>
        <p:blipFill>
          <a:blip r:embed="rId3"/>
          <a:stretch>
            <a:fillRect/>
          </a:stretch>
        </p:blipFill>
        <p:spPr>
          <a:xfrm>
            <a:off x="5868144" y="2903116"/>
            <a:ext cx="2964725" cy="1972890"/>
          </a:xfrm>
          <a:prstGeom prst="rect">
            <a:avLst/>
          </a:prstGeom>
        </p:spPr>
      </p:pic>
      <p:sp>
        <p:nvSpPr>
          <p:cNvPr id="6" name="Rectangle 5"/>
          <p:cNvSpPr/>
          <p:nvPr/>
        </p:nvSpPr>
        <p:spPr>
          <a:xfrm>
            <a:off x="254263" y="2920065"/>
            <a:ext cx="5035074" cy="1938992"/>
          </a:xfrm>
          <a:prstGeom prst="rect">
            <a:avLst/>
          </a:prstGeom>
          <a:ln w="19050">
            <a:solidFill>
              <a:schemeClr val="accent5">
                <a:lumMod val="75000"/>
              </a:schemeClr>
            </a:solidFill>
            <a:prstDash val="lgDash"/>
          </a:ln>
        </p:spPr>
        <p:txBody>
          <a:bodyPr wrap="square">
            <a:spAutoFit/>
          </a:bodyPr>
          <a:lstStyle/>
          <a:p>
            <a:pPr algn="just"/>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400" dirty="0" smtClean="0">
                <a:solidFill>
                  <a:srgbClr val="FF0000"/>
                </a:solidFill>
                <a:latin typeface="Times New Roman" panose="02020603050405020304" pitchFamily="18" charset="0"/>
                <a:cs typeface="Times New Roman" panose="02020603050405020304" pitchFamily="18" charset="0"/>
              </a:rPr>
              <a:t>Ngàn </a:t>
            </a:r>
            <a:r>
              <a:rPr lang="vi-VN" sz="2400" dirty="0">
                <a:solidFill>
                  <a:srgbClr val="FF0000"/>
                </a:solidFill>
                <a:latin typeface="Times New Roman" panose="02020603050405020304" pitchFamily="18" charset="0"/>
                <a:cs typeface="Times New Roman" panose="02020603050405020304" pitchFamily="18" charset="0"/>
              </a:rPr>
              <a:t>sao cùng làm việc, cùng chung sức đã làm nên vẻ đẹp huyền diệu của trời đêm. Lao động và biết đoàn kết, yêu thương đã làm cho vạn vật trở nên đẹp đẽ, đáng yêu.</a:t>
            </a:r>
          </a:p>
        </p:txBody>
      </p:sp>
    </p:spTree>
    <p:extLst>
      <p:ext uri="{BB962C8B-B14F-4D97-AF65-F5344CB8AC3E}">
        <p14:creationId xmlns:p14="http://schemas.microsoft.com/office/powerpoint/2010/main" val="270408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161193" y="1828800"/>
              <a:ext cx="1555739" cy="984870"/>
            </a:xfrm>
            <a:prstGeom prst="rect">
              <a:avLst/>
            </a:prstGeom>
            <a:noFill/>
          </p:spPr>
          <p:txBody>
            <a:bodyPr wrap="square" rtlCol="0">
              <a:spAutoFit/>
            </a:bodyPr>
            <a:lstStyle/>
            <a:p>
              <a:pPr marL="0" marR="0" lvl="0" indent="0" algn="ctr"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III</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2067735" y="1828800"/>
              <a:ext cx="16814391" cy="984870"/>
            </a:xfrm>
            <a:prstGeom prst="rect">
              <a:avLst/>
            </a:prstGeom>
            <a:noFill/>
          </p:spPr>
          <p:txBody>
            <a:bodyPr wrap="square" rtlCol="0">
              <a:spAutoFit/>
            </a:bodyPr>
            <a:lstStyle/>
            <a:p>
              <a:pPr marL="0" marR="0" lvl="0" indent="0" algn="l"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mn-ea"/>
                  <a:cs typeface="Tahoma" panose="020B0604030504040204" pitchFamily="34" charset="0"/>
                </a:rPr>
                <a:t>TỔNG</a:t>
              </a:r>
              <a:r>
                <a:rPr kumimoji="0" lang="en-US" sz="1800" b="1" i="0" u="none" strike="noStrike" kern="1200" cap="none" spc="0" normalizeH="0" noProof="0" dirty="0" smtClean="0">
                  <a:ln>
                    <a:noFill/>
                  </a:ln>
                  <a:solidFill>
                    <a:srgbClr val="4BACC6">
                      <a:lumMod val="75000"/>
                    </a:srgbClr>
                  </a:solidFill>
                  <a:effectLst/>
                  <a:uLnTx/>
                  <a:uFillTx/>
                  <a:latin typeface="Tahoma" panose="020B0604030504040204" pitchFamily="34" charset="0"/>
                  <a:ea typeface="+mn-ea"/>
                  <a:cs typeface="Tahoma" panose="020B0604030504040204" pitchFamily="34" charset="0"/>
                </a:rPr>
                <a:t> KẾT</a:t>
              </a:r>
              <a:endParaRPr kumimoji="0" lang="en-US"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endParaRPr>
            </a:p>
          </p:txBody>
        </p:sp>
      </p:grpSp>
      <p:pic>
        <p:nvPicPr>
          <p:cNvPr id="3" name="Picture 2"/>
          <p:cNvPicPr>
            <a:picLocks noChangeAspect="1"/>
          </p:cNvPicPr>
          <p:nvPr/>
        </p:nvPicPr>
        <p:blipFill>
          <a:blip r:embed="rId3"/>
          <a:stretch>
            <a:fillRect/>
          </a:stretch>
        </p:blipFill>
        <p:spPr>
          <a:xfrm>
            <a:off x="464649" y="831334"/>
            <a:ext cx="3402498" cy="1082306"/>
          </a:xfrm>
          <a:prstGeom prst="rect">
            <a:avLst/>
          </a:prstGeom>
        </p:spPr>
      </p:pic>
      <p:sp>
        <p:nvSpPr>
          <p:cNvPr id="2" name="Rectangle 1"/>
          <p:cNvSpPr/>
          <p:nvPr/>
        </p:nvSpPr>
        <p:spPr>
          <a:xfrm>
            <a:off x="574392" y="1779662"/>
            <a:ext cx="3984311" cy="2862322"/>
          </a:xfrm>
          <a:prstGeom prst="rect">
            <a:avLst/>
          </a:prstGeom>
        </p:spPr>
        <p:txBody>
          <a:bodyPr wrap="square">
            <a:spAutoFit/>
          </a:bodyPr>
          <a:lstStyle/>
          <a:p>
            <a:pPr algn="just">
              <a:lnSpc>
                <a:spcPct val="150000"/>
              </a:lnSpc>
            </a:pPr>
            <a:r>
              <a:rPr lang="en-US" sz="2400" dirty="0" smtClean="0">
                <a:latin typeface="+mj-lt"/>
              </a:rPr>
              <a:t>- </a:t>
            </a:r>
            <a:r>
              <a:rPr lang="vi-VN" sz="2400" dirty="0" smtClean="0">
                <a:latin typeface="+mj-lt"/>
              </a:rPr>
              <a:t>Thơ </a:t>
            </a:r>
            <a:r>
              <a:rPr lang="vi-VN" sz="2400" dirty="0">
                <a:latin typeface="+mj-lt"/>
              </a:rPr>
              <a:t>5 chữ </a:t>
            </a:r>
          </a:p>
          <a:p>
            <a:pPr algn="just">
              <a:lnSpc>
                <a:spcPct val="150000"/>
              </a:lnSpc>
            </a:pPr>
            <a:r>
              <a:rPr lang="vi-VN" sz="2400" dirty="0">
                <a:latin typeface="+mj-lt"/>
              </a:rPr>
              <a:t>- Sử dụng nhiều biện pháp tu từ so sánh, liệt kê, nhân hóa,…</a:t>
            </a:r>
          </a:p>
          <a:p>
            <a:pPr algn="just">
              <a:lnSpc>
                <a:spcPct val="150000"/>
              </a:lnSpc>
            </a:pPr>
            <a:r>
              <a:rPr lang="vi-VN" sz="2400" dirty="0">
                <a:latin typeface="+mj-lt"/>
              </a:rPr>
              <a:t>- Ngôn ngữ thơ gần gũi, sinh động</a:t>
            </a:r>
            <a:endParaRPr lang="vi-VN" sz="2400" b="0" i="0" dirty="0">
              <a:effectLst/>
              <a:latin typeface="+mj-lt"/>
            </a:endParaRPr>
          </a:p>
        </p:txBody>
      </p:sp>
      <p:pic>
        <p:nvPicPr>
          <p:cNvPr id="15" name="Picture 14"/>
          <p:cNvPicPr>
            <a:picLocks noChangeAspect="1"/>
          </p:cNvPicPr>
          <p:nvPr/>
        </p:nvPicPr>
        <p:blipFill>
          <a:blip r:embed="rId4"/>
          <a:stretch>
            <a:fillRect/>
          </a:stretch>
        </p:blipFill>
        <p:spPr>
          <a:xfrm flipH="1">
            <a:off x="4668446" y="481332"/>
            <a:ext cx="4385570" cy="4333567"/>
          </a:xfrm>
          <a:prstGeom prst="rect">
            <a:avLst/>
          </a:prstGeom>
        </p:spPr>
      </p:pic>
    </p:spTree>
    <p:extLst>
      <p:ext uri="{BB962C8B-B14F-4D97-AF65-F5344CB8AC3E}">
        <p14:creationId xmlns:p14="http://schemas.microsoft.com/office/powerpoint/2010/main" val="340503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161193" y="1828800"/>
              <a:ext cx="1555739" cy="984870"/>
            </a:xfrm>
            <a:prstGeom prst="rect">
              <a:avLst/>
            </a:prstGeom>
            <a:noFill/>
          </p:spPr>
          <p:txBody>
            <a:bodyPr wrap="square" rtlCol="0">
              <a:spAutoFit/>
            </a:bodyPr>
            <a:lstStyle/>
            <a:p>
              <a:pPr marL="0" marR="0" lvl="0" indent="0" algn="ctr"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III</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2067735" y="1828800"/>
              <a:ext cx="16814391" cy="984870"/>
            </a:xfrm>
            <a:prstGeom prst="rect">
              <a:avLst/>
            </a:prstGeom>
            <a:noFill/>
          </p:spPr>
          <p:txBody>
            <a:bodyPr wrap="square" rtlCol="0">
              <a:spAutoFit/>
            </a:bodyPr>
            <a:lstStyle/>
            <a:p>
              <a:pPr marL="0" marR="0" lvl="0" indent="0" algn="l"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mn-ea"/>
                  <a:cs typeface="Tahoma" panose="020B0604030504040204" pitchFamily="34" charset="0"/>
                </a:rPr>
                <a:t>TỔNG KẾT</a:t>
              </a:r>
              <a:endParaRPr kumimoji="0" lang="en-US"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endParaRPr>
            </a:p>
          </p:txBody>
        </p:sp>
      </p:grpSp>
      <p:pic>
        <p:nvPicPr>
          <p:cNvPr id="2" name="Picture 1"/>
          <p:cNvPicPr>
            <a:picLocks noChangeAspect="1"/>
          </p:cNvPicPr>
          <p:nvPr/>
        </p:nvPicPr>
        <p:blipFill>
          <a:blip r:embed="rId3"/>
          <a:stretch>
            <a:fillRect/>
          </a:stretch>
        </p:blipFill>
        <p:spPr>
          <a:xfrm>
            <a:off x="827584" y="699542"/>
            <a:ext cx="3298811" cy="1207803"/>
          </a:xfrm>
          <a:prstGeom prst="rect">
            <a:avLst/>
          </a:prstGeom>
        </p:spPr>
      </p:pic>
      <p:pic>
        <p:nvPicPr>
          <p:cNvPr id="15" name="Picture 14"/>
          <p:cNvPicPr>
            <a:picLocks noChangeAspect="1"/>
          </p:cNvPicPr>
          <p:nvPr/>
        </p:nvPicPr>
        <p:blipFill>
          <a:blip r:embed="rId4"/>
          <a:stretch>
            <a:fillRect/>
          </a:stretch>
        </p:blipFill>
        <p:spPr>
          <a:xfrm flipH="1">
            <a:off x="4668446" y="481332"/>
            <a:ext cx="4385570" cy="4333567"/>
          </a:xfrm>
          <a:prstGeom prst="rect">
            <a:avLst/>
          </a:prstGeom>
        </p:spPr>
      </p:pic>
      <p:sp>
        <p:nvSpPr>
          <p:cNvPr id="16" name="Rectangle 15"/>
          <p:cNvSpPr/>
          <p:nvPr/>
        </p:nvSpPr>
        <p:spPr>
          <a:xfrm>
            <a:off x="413109" y="1779662"/>
            <a:ext cx="3984311" cy="2862322"/>
          </a:xfrm>
          <a:prstGeom prst="rect">
            <a:avLst/>
          </a:prstGeom>
        </p:spPr>
        <p:txBody>
          <a:bodyPr wrap="square">
            <a:spAutoFit/>
          </a:bodyPr>
          <a:lstStyle/>
          <a:p>
            <a:pPr algn="just">
              <a:lnSpc>
                <a:spcPct val="150000"/>
              </a:lnSpc>
            </a:pPr>
            <a:r>
              <a:rPr lang="en-US" sz="2400" dirty="0" err="1" smtClean="0">
                <a:latin typeface="Times New Roman" panose="02020603050405020304" pitchFamily="18" charset="0"/>
                <a:cs typeface="Times New Roman" panose="02020603050405020304" pitchFamily="18" charset="0"/>
              </a:rPr>
              <a:t>Bài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vẽ</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bức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tranh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khung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cảnh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quê</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êm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đềm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yên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vũ</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trụ</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bao</a:t>
            </a:r>
            <a:r>
              <a:rPr lang="en-US" sz="2400" dirty="0" smtClean="0">
                <a:latin typeface="Times New Roman" panose="02020603050405020304" pitchFamily="18" charset="0"/>
                <a:cs typeface="Times New Roman" panose="02020603050405020304" pitchFamily="18" charset="0"/>
              </a:rPr>
              <a:t> la </a:t>
            </a:r>
            <a:r>
              <a:rPr lang="en-US" sz="2400" dirty="0" err="1" smtClean="0">
                <a:latin typeface="Times New Roman" panose="02020603050405020304" pitchFamily="18" charset="0"/>
                <a:cs typeface="Times New Roman" panose="02020603050405020304" pitchFamily="18" charset="0"/>
              </a:rPr>
              <a:t>nhưng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đỗi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gũi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thuộc</a:t>
            </a:r>
            <a:r>
              <a:rPr lang="en-US" sz="2400" dirty="0" smtClean="0">
                <a:latin typeface="Times New Roman" panose="02020603050405020304" pitchFamily="18" charset="0"/>
                <a:cs typeface="Times New Roman" panose="02020603050405020304" pitchFamily="18" charset="0"/>
              </a:rPr>
              <a:t>.</a:t>
            </a:r>
            <a:endParaRPr lang="vi-VN" sz="2400" b="0"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061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5143500"/>
          </a:xfrm>
          <a:prstGeom prst="rect">
            <a:avLst/>
          </a:prstGeom>
        </p:spPr>
      </p:pic>
      <p:pic>
        <p:nvPicPr>
          <p:cNvPr id="4" name="Picture 3"/>
          <p:cNvPicPr>
            <a:picLocks noChangeAspect="1"/>
          </p:cNvPicPr>
          <p:nvPr/>
        </p:nvPicPr>
        <p:blipFill>
          <a:blip r:embed="rId4"/>
          <a:stretch>
            <a:fillRect/>
          </a:stretch>
        </p:blipFill>
        <p:spPr>
          <a:xfrm>
            <a:off x="1763688" y="267494"/>
            <a:ext cx="6293955" cy="1372006"/>
          </a:xfrm>
          <a:prstGeom prst="rect">
            <a:avLst/>
          </a:prstGeom>
        </p:spPr>
      </p:pic>
    </p:spTree>
    <p:extLst>
      <p:ext uri="{BB962C8B-B14F-4D97-AF65-F5344CB8AC3E}">
        <p14:creationId xmlns:p14="http://schemas.microsoft.com/office/powerpoint/2010/main" val="31877077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8887"/>
            <a:ext cx="9144000" cy="5187296"/>
          </a:xfrm>
          <a:prstGeom prst="rect">
            <a:avLst/>
          </a:prstGeom>
        </p:spPr>
      </p:pic>
      <p:pic>
        <p:nvPicPr>
          <p:cNvPr id="5" name="Picture 4"/>
          <p:cNvPicPr>
            <a:picLocks noChangeAspect="1"/>
          </p:cNvPicPr>
          <p:nvPr/>
        </p:nvPicPr>
        <p:blipFill>
          <a:blip r:embed="rId3"/>
          <a:stretch>
            <a:fillRect/>
          </a:stretch>
        </p:blipFill>
        <p:spPr>
          <a:xfrm>
            <a:off x="1763688" y="267494"/>
            <a:ext cx="6293955" cy="1372006"/>
          </a:xfrm>
          <a:prstGeom prst="rect">
            <a:avLst/>
          </a:prstGeom>
        </p:spPr>
      </p:pic>
    </p:spTree>
    <p:extLst>
      <p:ext uri="{BB962C8B-B14F-4D97-AF65-F5344CB8AC3E}">
        <p14:creationId xmlns:p14="http://schemas.microsoft.com/office/powerpoint/2010/main" val="16021020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2339"/>
            <a:ext cx="5580112" cy="2107363"/>
          </a:xfrm>
          <a:prstGeom prst="rect">
            <a:avLst/>
          </a:prstGeom>
        </p:spPr>
      </p:pic>
      <p:pic>
        <p:nvPicPr>
          <p:cNvPr id="5" name="Picture 4"/>
          <p:cNvPicPr>
            <a:picLocks noChangeAspect="1"/>
          </p:cNvPicPr>
          <p:nvPr/>
        </p:nvPicPr>
        <p:blipFill>
          <a:blip r:embed="rId3"/>
          <a:stretch>
            <a:fillRect/>
          </a:stretch>
        </p:blipFill>
        <p:spPr>
          <a:xfrm>
            <a:off x="4499992" y="2292264"/>
            <a:ext cx="4652559" cy="2851236"/>
          </a:xfrm>
          <a:prstGeom prst="rect">
            <a:avLst/>
          </a:prstGeom>
        </p:spPr>
      </p:pic>
      <p:pic>
        <p:nvPicPr>
          <p:cNvPr id="6" name="Picture 5"/>
          <p:cNvPicPr>
            <a:picLocks noChangeAspect="1"/>
          </p:cNvPicPr>
          <p:nvPr/>
        </p:nvPicPr>
        <p:blipFill>
          <a:blip r:embed="rId4"/>
          <a:stretch>
            <a:fillRect/>
          </a:stretch>
        </p:blipFill>
        <p:spPr>
          <a:xfrm>
            <a:off x="1" y="2263180"/>
            <a:ext cx="4355976" cy="2880320"/>
          </a:xfrm>
          <a:prstGeom prst="rect">
            <a:avLst/>
          </a:prstGeom>
        </p:spPr>
      </p:pic>
      <p:pic>
        <p:nvPicPr>
          <p:cNvPr id="7" name="Picture 6"/>
          <p:cNvPicPr>
            <a:picLocks noChangeAspect="1"/>
          </p:cNvPicPr>
          <p:nvPr/>
        </p:nvPicPr>
        <p:blipFill>
          <a:blip r:embed="rId5"/>
          <a:stretch>
            <a:fillRect/>
          </a:stretch>
        </p:blipFill>
        <p:spPr>
          <a:xfrm>
            <a:off x="2858596" y="157974"/>
            <a:ext cx="6293955" cy="1372006"/>
          </a:xfrm>
          <a:prstGeom prst="rect">
            <a:avLst/>
          </a:prstGeom>
        </p:spPr>
      </p:pic>
    </p:spTree>
    <p:extLst>
      <p:ext uri="{BB962C8B-B14F-4D97-AF65-F5344CB8AC3E}">
        <p14:creationId xmlns:p14="http://schemas.microsoft.com/office/powerpoint/2010/main" val="34212176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27584" y="195486"/>
            <a:ext cx="7382896" cy="2127688"/>
          </a:xfrm>
          <a:prstGeom prst="rect">
            <a:avLst/>
          </a:prstGeom>
        </p:spPr>
      </p:pic>
      <p:sp>
        <p:nvSpPr>
          <p:cNvPr id="3" name="Rectangle 2"/>
          <p:cNvSpPr/>
          <p:nvPr/>
        </p:nvSpPr>
        <p:spPr>
          <a:xfrm>
            <a:off x="0" y="0"/>
            <a:ext cx="1259632" cy="51435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4" name="Picture 3"/>
          <p:cNvPicPr>
            <a:picLocks noChangeAspect="1"/>
          </p:cNvPicPr>
          <p:nvPr/>
        </p:nvPicPr>
        <p:blipFill>
          <a:blip r:embed="rId4"/>
          <a:stretch>
            <a:fillRect/>
          </a:stretch>
        </p:blipFill>
        <p:spPr>
          <a:xfrm>
            <a:off x="1403648" y="2067694"/>
            <a:ext cx="1280416" cy="1285418"/>
          </a:xfrm>
          <a:prstGeom prst="rect">
            <a:avLst/>
          </a:prstGeom>
        </p:spPr>
      </p:pic>
      <p:sp>
        <p:nvSpPr>
          <p:cNvPr id="5" name="TextBox 4"/>
          <p:cNvSpPr txBox="1"/>
          <p:nvPr/>
        </p:nvSpPr>
        <p:spPr>
          <a:xfrm>
            <a:off x="2485965" y="2387237"/>
            <a:ext cx="2662099" cy="646331"/>
          </a:xfrm>
          <a:prstGeom prst="rect">
            <a:avLst/>
          </a:prstGeom>
          <a:no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SAO MAI</a:t>
            </a:r>
            <a:endParaRPr lang="en-US" sz="36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5"/>
          <a:stretch>
            <a:fillRect/>
          </a:stretch>
        </p:blipFill>
        <p:spPr>
          <a:xfrm>
            <a:off x="4996893" y="2387236"/>
            <a:ext cx="2938097" cy="2200737"/>
          </a:xfrm>
          <a:prstGeom prst="rect">
            <a:avLst/>
          </a:prstGeom>
        </p:spPr>
      </p:pic>
    </p:spTree>
    <p:extLst>
      <p:ext uri="{BB962C8B-B14F-4D97-AF65-F5344CB8AC3E}">
        <p14:creationId xmlns:p14="http://schemas.microsoft.com/office/powerpoint/2010/main" val="29486080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0" y="0"/>
            <a:ext cx="4649300" cy="5400600"/>
          </a:xfrm>
          <a:prstGeom prst="rect">
            <a:avLst/>
          </a:prstGeom>
        </p:spPr>
      </p:pic>
      <p:sp>
        <p:nvSpPr>
          <p:cNvPr id="4" name="Rectangle 3"/>
          <p:cNvSpPr/>
          <p:nvPr/>
        </p:nvSpPr>
        <p:spPr>
          <a:xfrm>
            <a:off x="4427984" y="1347614"/>
            <a:ext cx="4572000" cy="2034916"/>
          </a:xfrm>
          <a:prstGeom prst="rect">
            <a:avLst/>
          </a:prstGeom>
        </p:spPr>
        <p:txBody>
          <a:bodyPr>
            <a:spAutoFit/>
          </a:bodyPr>
          <a:lstStyle/>
          <a:p>
            <a:pPr algn="just">
              <a:lnSpc>
                <a:spcPct val="115000"/>
              </a:lnSpc>
              <a:spcAft>
                <a:spcPts val="0"/>
              </a:spcAft>
              <a:tabLst>
                <a:tab pos="90170" algn="l"/>
                <a:tab pos="180340" algn="l"/>
              </a:tabLst>
            </a:pP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khoảng</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 5-7 câu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trình bày cảm nhận của em về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khung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thơ</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88779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1674" y="337"/>
            <a:ext cx="2708399" cy="3957532"/>
          </a:xfrm>
          <a:prstGeom prst="rect">
            <a:avLst/>
          </a:prstGeom>
        </p:spPr>
      </p:pic>
      <p:sp>
        <p:nvSpPr>
          <p:cNvPr id="4" name="Rectangle 3"/>
          <p:cNvSpPr/>
          <p:nvPr/>
        </p:nvSpPr>
        <p:spPr>
          <a:xfrm>
            <a:off x="3875975" y="1382694"/>
            <a:ext cx="4630142" cy="1107849"/>
          </a:xfrm>
          <a:prstGeom prst="rect">
            <a:avLst/>
          </a:prstGeom>
          <a:noFill/>
        </p:spPr>
        <p:txBody>
          <a:bodyPr wrap="none" lIns="91422" tIns="45711" rIns="91422" bIns="45711">
            <a:spAutoFit/>
          </a:bodyPr>
          <a:lstStyle/>
          <a:p>
            <a:pPr algn="ctr" defTabSz="914188"/>
            <a:r>
              <a:rPr lang="en-US" sz="6599" b="1">
                <a:ln w="10160">
                  <a:solidFill>
                    <a:srgbClr val="4472C4"/>
                  </a:solidFill>
                  <a:prstDash val="solid"/>
                </a:ln>
                <a:solidFill>
                  <a:srgbClr val="FFFFFF"/>
                </a:solidFill>
                <a:effectLst>
                  <a:outerShdw blurRad="38100" dist="22860" dir="5400000" algn="tl" rotWithShape="0">
                    <a:srgbClr val="000000">
                      <a:alpha val="30000"/>
                    </a:srgbClr>
                  </a:outerShdw>
                </a:effectLst>
              </a:rPr>
              <a:t>NHỔ CÀ RỐT</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99405" y="2131440"/>
            <a:ext cx="1196739" cy="695375"/>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96873" y="1784485"/>
            <a:ext cx="2039690" cy="1389279"/>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69715" y="2401183"/>
            <a:ext cx="1485680" cy="1556686"/>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7340620" y="4063192"/>
            <a:ext cx="850790" cy="954776"/>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5119299" y="4063192"/>
            <a:ext cx="850790" cy="954776"/>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2884391" y="4063192"/>
            <a:ext cx="850790" cy="954776"/>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729209" y="4063192"/>
            <a:ext cx="850790" cy="954776"/>
          </a:xfrm>
          <a:prstGeom prst="rect">
            <a:avLst/>
          </a:prstGeom>
        </p:spPr>
      </p:pic>
      <p:sp>
        <p:nvSpPr>
          <p:cNvPr id="19" name="Rectangle 18"/>
          <p:cNvSpPr/>
          <p:nvPr/>
        </p:nvSpPr>
        <p:spPr>
          <a:xfrm>
            <a:off x="695650" y="4537603"/>
            <a:ext cx="7677834" cy="61759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defTabSz="914188"/>
            <a:r>
              <a:rPr lang="en-US" sz="3200">
                <a:solidFill>
                  <a:srgbClr val="002060"/>
                </a:solidFill>
                <a:latin typeface="Times New Roman" panose="02020603050405020304" pitchFamily="18" charset="0"/>
                <a:cs typeface="Times New Roman" panose="02020603050405020304" pitchFamily="18" charset="0"/>
              </a:rPr>
              <a:t>  </a:t>
            </a:r>
          </a:p>
        </p:txBody>
      </p:sp>
      <p:pic>
        <p:nvPicPr>
          <p:cNvPr id="20"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612605" y="1902865"/>
            <a:ext cx="609521" cy="457140"/>
          </a:xfrm>
          <a:prstGeom prst="rect">
            <a:avLst/>
          </a:prstGeom>
        </p:spPr>
      </p:pic>
    </p:spTree>
    <p:extLst>
      <p:ext uri="{BB962C8B-B14F-4D97-AF65-F5344CB8AC3E}">
        <p14:creationId xmlns:p14="http://schemas.microsoft.com/office/powerpoint/2010/main" val="105628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99405" y="2131440"/>
            <a:ext cx="1196739" cy="695375"/>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229173" y="248108"/>
            <a:ext cx="1660793" cy="2426762"/>
          </a:xfrm>
          <a:prstGeom prst="rect">
            <a:avLst/>
          </a:prstGeom>
        </p:spPr>
      </p:pic>
      <p:pic>
        <p:nvPicPr>
          <p:cNvPr id="5" name="Picture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2475583" y="331923"/>
            <a:ext cx="2476178" cy="2857128"/>
          </a:xfrm>
          <a:prstGeom prst="rect">
            <a:avLst/>
          </a:prstGeom>
        </p:spPr>
      </p:pic>
      <p:pic>
        <p:nvPicPr>
          <p:cNvPr id="7" name="Pictur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232509" y="2476031"/>
            <a:ext cx="1682911" cy="1262184"/>
          </a:xfrm>
          <a:prstGeom prst="rect">
            <a:avLst/>
          </a:prstGeom>
        </p:spPr>
      </p:pic>
      <p:pic>
        <p:nvPicPr>
          <p:cNvPr id="8" name="Picture 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379292" y="1713788"/>
            <a:ext cx="1580944" cy="1524482"/>
          </a:xfrm>
          <a:prstGeom prst="rect">
            <a:avLst/>
          </a:prstGeom>
        </p:spPr>
      </p:pic>
      <p:sp>
        <p:nvSpPr>
          <p:cNvPr id="9" name="Rounded Rectangular Callout 8"/>
          <p:cNvSpPr/>
          <p:nvPr/>
        </p:nvSpPr>
        <p:spPr>
          <a:xfrm>
            <a:off x="4241463" y="2270948"/>
            <a:ext cx="3409506" cy="1009162"/>
          </a:xfrm>
          <a:prstGeom prst="wedgeRoundRectCallout">
            <a:avLst>
              <a:gd name="adj1" fmla="val -77817"/>
              <a:gd name="adj2" fmla="val -23801"/>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91422" tIns="45711" rIns="91422" bIns="45711" rtlCol="0" anchor="ctr"/>
          <a:lstStyle/>
          <a:p>
            <a:pPr algn="ctr" defTabSz="914188"/>
            <a:r>
              <a:rPr lang="en-US" sz="2400">
                <a:solidFill>
                  <a:prstClr val="white"/>
                </a:solidFill>
                <a:latin typeface="Times New Roman" panose="02020603050405020304" pitchFamily="18" charset="0"/>
                <a:cs typeface="Times New Roman" panose="02020603050405020304" pitchFamily="18" charset="0"/>
              </a:rPr>
              <a:t>Bác ơi ! Cháu đói lắm bác cho cháu củ cà rốt được không ạ ?</a:t>
            </a:r>
          </a:p>
        </p:txBody>
      </p:sp>
      <p:sp>
        <p:nvSpPr>
          <p:cNvPr id="10" name="Rounded Rectangular Callout 9"/>
          <p:cNvSpPr/>
          <p:nvPr/>
        </p:nvSpPr>
        <p:spPr>
          <a:xfrm>
            <a:off x="2571891" y="957475"/>
            <a:ext cx="3022655" cy="1005777"/>
          </a:xfrm>
          <a:prstGeom prst="wedgeRoundRectCallout">
            <a:avLst>
              <a:gd name="adj1" fmla="val -103719"/>
              <a:gd name="adj2" fmla="val -56700"/>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91422" tIns="45711" rIns="91422" bIns="45711" rtlCol="0" anchor="ctr"/>
          <a:lstStyle/>
          <a:p>
            <a:pPr algn="ctr" defTabSz="914188"/>
            <a:r>
              <a:rPr lang="en-US" sz="2000">
                <a:solidFill>
                  <a:prstClr val="white"/>
                </a:solidFill>
                <a:latin typeface="Times New Roman" panose="02020603050405020304" pitchFamily="18" charset="0"/>
                <a:cs typeface="Times New Roman" panose="02020603050405020304" pitchFamily="18" charset="0"/>
              </a:rPr>
              <a:t>Được chứ. Nhưng để ta xem con ở trường có học hành đàng hoàng không thì ta mới cho</a:t>
            </a:r>
          </a:p>
        </p:txBody>
      </p:sp>
      <p:sp>
        <p:nvSpPr>
          <p:cNvPr id="11" name="Rounded Rectangular Callout 10"/>
          <p:cNvSpPr/>
          <p:nvPr/>
        </p:nvSpPr>
        <p:spPr>
          <a:xfrm>
            <a:off x="192486" y="2943178"/>
            <a:ext cx="3123793" cy="795034"/>
          </a:xfrm>
          <a:prstGeom prst="wedgeRoundRectCallout">
            <a:avLst>
              <a:gd name="adj1" fmla="val -25718"/>
              <a:gd name="adj2" fmla="val -29907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91422" tIns="45711" rIns="91422" bIns="45711" rtlCol="0" anchor="ctr"/>
          <a:lstStyle/>
          <a:p>
            <a:pPr algn="ctr" defTabSz="914188"/>
            <a:r>
              <a:rPr lang="en-US" sz="2400">
                <a:solidFill>
                  <a:prstClr val="white"/>
                </a:solidFill>
                <a:latin typeface="Times New Roman" panose="02020603050405020304" pitchFamily="18" charset="0"/>
                <a:cs typeface="Times New Roman" panose="02020603050405020304" pitchFamily="18" charset="0"/>
              </a:rPr>
              <a:t>Giờ ta sẽ cho con tự nhổ cà rốt</a:t>
            </a:r>
          </a:p>
        </p:txBody>
      </p:sp>
      <p:sp>
        <p:nvSpPr>
          <p:cNvPr id="12" name="Rounded Rectangular Callout 11"/>
          <p:cNvSpPr/>
          <p:nvPr/>
        </p:nvSpPr>
        <p:spPr>
          <a:xfrm>
            <a:off x="3405501" y="306786"/>
            <a:ext cx="4893798" cy="545059"/>
          </a:xfrm>
          <a:prstGeom prst="wedgeRoundRectCallout">
            <a:avLst>
              <a:gd name="adj1" fmla="val -96880"/>
              <a:gd name="adj2" fmla="val 4725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91422" tIns="45711" rIns="91422" bIns="45711" rtlCol="0" anchor="ctr"/>
          <a:lstStyle/>
          <a:p>
            <a:pPr algn="ctr" defTabSz="914188"/>
            <a:r>
              <a:rPr lang="en-US" sz="2799">
                <a:solidFill>
                  <a:prstClr val="white"/>
                </a:solidFill>
                <a:latin typeface="Times New Roman" panose="02020603050405020304" pitchFamily="18" charset="0"/>
                <a:cs typeface="Times New Roman" panose="02020603050405020304" pitchFamily="18" charset="0"/>
              </a:rPr>
              <a:t>Con có dám thử không?</a:t>
            </a:r>
          </a:p>
        </p:txBody>
      </p:sp>
      <p:pic>
        <p:nvPicPr>
          <p:cNvPr id="13" name="Picture 1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87402" y="2017927"/>
            <a:ext cx="1682911" cy="1262184"/>
          </a:xfrm>
          <a:prstGeom prst="rect">
            <a:avLst/>
          </a:prstGeom>
        </p:spPr>
      </p:pic>
      <p:pic>
        <p:nvPicPr>
          <p:cNvPr id="15" name="Picture 1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96" y="1804007"/>
            <a:ext cx="1060796" cy="950297"/>
          </a:xfrm>
          <a:prstGeom prst="rect">
            <a:avLst/>
          </a:prstGeom>
        </p:spPr>
      </p:pic>
      <p:sp>
        <p:nvSpPr>
          <p:cNvPr id="17" name="Rounded Rectangular Callout 16"/>
          <p:cNvSpPr/>
          <p:nvPr/>
        </p:nvSpPr>
        <p:spPr>
          <a:xfrm>
            <a:off x="185205" y="2826809"/>
            <a:ext cx="3409506" cy="1009162"/>
          </a:xfrm>
          <a:prstGeom prst="wedgeRoundRectCallout">
            <a:avLst>
              <a:gd name="adj1" fmla="val -37594"/>
              <a:gd name="adj2" fmla="val -100244"/>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91422" tIns="45711" rIns="91422" bIns="45711" rtlCol="0" anchor="ctr"/>
          <a:lstStyle/>
          <a:p>
            <a:pPr algn="ctr" defTabSz="914188"/>
            <a:r>
              <a:rPr lang="en-US" sz="2400">
                <a:solidFill>
                  <a:prstClr val="white"/>
                </a:solidFill>
                <a:latin typeface="Times New Roman" panose="02020603050405020304" pitchFamily="18" charset="0"/>
                <a:cs typeface="Times New Roman" panose="02020603050405020304" pitchFamily="18" charset="0"/>
              </a:rPr>
              <a:t>Dạ. Con đồng ý</a:t>
            </a:r>
          </a:p>
        </p:txBody>
      </p:sp>
      <p:pic>
        <p:nvPicPr>
          <p:cNvPr id="19" name="Picture 1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7340620" y="4063192"/>
            <a:ext cx="850790" cy="954776"/>
          </a:xfrm>
          <a:prstGeom prst="rect">
            <a:avLst/>
          </a:prstGeom>
        </p:spPr>
      </p:pic>
      <p:pic>
        <p:nvPicPr>
          <p:cNvPr id="21" name="Picture 2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5119299" y="4063192"/>
            <a:ext cx="850790" cy="954776"/>
          </a:xfrm>
          <a:prstGeom prst="rect">
            <a:avLst/>
          </a:prstGeom>
        </p:spPr>
      </p:pic>
      <p:pic>
        <p:nvPicPr>
          <p:cNvPr id="22" name="Picture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2884391" y="4063192"/>
            <a:ext cx="850790" cy="954776"/>
          </a:xfrm>
          <a:prstGeom prst="rect">
            <a:avLst/>
          </a:prstGeom>
        </p:spPr>
      </p:pic>
      <p:pic>
        <p:nvPicPr>
          <p:cNvPr id="23" name="Picture 2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729209" y="4063192"/>
            <a:ext cx="850790" cy="954776"/>
          </a:xfrm>
          <a:prstGeom prst="rect">
            <a:avLst/>
          </a:prstGeom>
        </p:spPr>
      </p:pic>
      <p:sp>
        <p:nvSpPr>
          <p:cNvPr id="24" name="Rectangle 23"/>
          <p:cNvSpPr/>
          <p:nvPr/>
        </p:nvSpPr>
        <p:spPr>
          <a:xfrm>
            <a:off x="695650" y="4537603"/>
            <a:ext cx="7677834" cy="61759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defTabSz="914188"/>
            <a:r>
              <a:rPr lang="en-US" sz="3200">
                <a:solidFill>
                  <a:srgbClr val="002060"/>
                </a:solidFill>
                <a:latin typeface="Times New Roman" panose="02020603050405020304" pitchFamily="18" charset="0"/>
                <a:cs typeface="Times New Roman" panose="02020603050405020304" pitchFamily="18" charset="0"/>
              </a:rPr>
              <a:t>  </a:t>
            </a:r>
          </a:p>
        </p:txBody>
      </p:sp>
      <p:pic>
        <p:nvPicPr>
          <p:cNvPr id="29" name="voice 1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464443" y="-67413"/>
            <a:ext cx="609521" cy="457140"/>
          </a:xfrm>
          <a:prstGeom prst="rect">
            <a:avLst/>
          </a:prstGeom>
        </p:spPr>
      </p:pic>
      <p:pic>
        <p:nvPicPr>
          <p:cNvPr id="30" name="voice1b">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464443" y="906112"/>
            <a:ext cx="609521" cy="457140"/>
          </a:xfrm>
          <a:prstGeom prst="rect">
            <a:avLst/>
          </a:prstGeom>
        </p:spPr>
      </p:pic>
      <p:pic>
        <p:nvPicPr>
          <p:cNvPr id="31" name="voice2b">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0305899" y="906112"/>
            <a:ext cx="609521" cy="457140"/>
          </a:xfrm>
          <a:prstGeom prst="rect">
            <a:avLst/>
          </a:prstGeom>
        </p:spPr>
      </p:pic>
      <p:pic>
        <p:nvPicPr>
          <p:cNvPr id="32" name="voice3b">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11334465" y="876037"/>
            <a:ext cx="609521" cy="457140"/>
          </a:xfrm>
          <a:prstGeom prst="rect">
            <a:avLst/>
          </a:prstGeom>
        </p:spPr>
      </p:pic>
      <p:pic>
        <p:nvPicPr>
          <p:cNvPr id="33" name="voice2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10305899" y="335"/>
            <a:ext cx="609521" cy="457140"/>
          </a:xfrm>
          <a:prstGeom prst="rect">
            <a:avLst/>
          </a:prstGeom>
        </p:spPr>
      </p:pic>
    </p:spTree>
    <p:extLst>
      <p:ext uri="{BB962C8B-B14F-4D97-AF65-F5344CB8AC3E}">
        <p14:creationId xmlns:p14="http://schemas.microsoft.com/office/powerpoint/2010/main" val="3813493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33333E-6 -1.11111E-6 L 0.21684 -0.05417 " pathEditMode="relative" rAng="0" ptsTypes="AA">
                                      <p:cBhvr>
                                        <p:cTn id="6" dur="2000" fill="hold"/>
                                        <p:tgtEl>
                                          <p:spTgt spid="5"/>
                                        </p:tgtEl>
                                        <p:attrNameLst>
                                          <p:attrName>ppt_x</p:attrName>
                                          <p:attrName>ppt_y</p:attrName>
                                        </p:attrNameLst>
                                      </p:cBhvr>
                                      <p:rCtr x="10851" y="-2708"/>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10"/>
                                        <p:tgtEl>
                                          <p:spTgt spid="5"/>
                                        </p:tgtEl>
                                      </p:cBhvr>
                                    </p:animEffect>
                                    <p:set>
                                      <p:cBhvr>
                                        <p:cTn id="10" dur="1" fill="hold">
                                          <p:stCondLst>
                                            <p:cond delay="9"/>
                                          </p:stCondLst>
                                        </p:cTn>
                                        <p:tgtEl>
                                          <p:spTgt spid="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
                                        <p:tgtEl>
                                          <p:spTgt spid="16"/>
                                        </p:tgtEl>
                                      </p:cBhvr>
                                    </p:animEffect>
                                  </p:childTnLst>
                                </p:cTn>
                              </p:par>
                              <p:par>
                                <p:cTn id="14" presetID="35" presetClass="path" presetSubtype="0" accel="50000" decel="50000" fill="hold" nodeType="withEffect">
                                  <p:stCondLst>
                                    <p:cond delay="0"/>
                                  </p:stCondLst>
                                  <p:childTnLst>
                                    <p:animMotion origin="layout" path="M 3.88889E-6 3.33333E-6 L -0.76302 -0.09584 " pathEditMode="relative" rAng="0" ptsTypes="AA">
                                      <p:cBhvr>
                                        <p:cTn id="15" dur="4000" fill="hold"/>
                                        <p:tgtEl>
                                          <p:spTgt spid="7"/>
                                        </p:tgtEl>
                                        <p:attrNameLst>
                                          <p:attrName>ppt_x</p:attrName>
                                          <p:attrName>ppt_y</p:attrName>
                                        </p:attrNameLst>
                                      </p:cBhvr>
                                      <p:rCtr x="-38160" y="-4792"/>
                                    </p:animMotion>
                                  </p:childTnLst>
                                </p:cTn>
                              </p:par>
                            </p:childTnLst>
                          </p:cTn>
                        </p:par>
                        <p:par>
                          <p:cTn id="16" fill="hold">
                            <p:stCondLst>
                              <p:cond delay="6000"/>
                            </p:stCondLst>
                            <p:childTnLst>
                              <p:par>
                                <p:cTn id="17" presetID="10" presetClass="exit" presetSubtype="0" fill="hold" nodeType="afterEffect">
                                  <p:stCondLst>
                                    <p:cond delay="0"/>
                                  </p:stCondLst>
                                  <p:childTnLst>
                                    <p:animEffect transition="out" filter="fade">
                                      <p:cBhvr>
                                        <p:cTn id="18" dur="10"/>
                                        <p:tgtEl>
                                          <p:spTgt spid="7"/>
                                        </p:tgtEl>
                                      </p:cBhvr>
                                    </p:animEffect>
                                    <p:set>
                                      <p:cBhvr>
                                        <p:cTn id="19" dur="1" fill="hold">
                                          <p:stCondLst>
                                            <p:cond delay="9"/>
                                          </p:stCondLst>
                                        </p:cTn>
                                        <p:tgtEl>
                                          <p:spTgt spid="7"/>
                                        </p:tgtEl>
                                        <p:attrNameLst>
                                          <p:attrName>style.visibility</p:attrName>
                                        </p:attrNameLst>
                                      </p:cBhvr>
                                      <p:to>
                                        <p:strVal val="hidden"/>
                                      </p:to>
                                    </p:set>
                                  </p:childTnLst>
                                </p:cTn>
                              </p:par>
                            </p:childTnLst>
                          </p:cTn>
                        </p:par>
                        <p:par>
                          <p:cTn id="20" fill="hold">
                            <p:stCondLst>
                              <p:cond delay="601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
                                        <p:tgtEl>
                                          <p:spTgt spid="8"/>
                                        </p:tgtEl>
                                      </p:cBhvr>
                                    </p:animEffect>
                                  </p:childTnLst>
                                </p:cTn>
                              </p:par>
                            </p:childTnLst>
                          </p:cTn>
                        </p:par>
                        <p:par>
                          <p:cTn id="24" fill="hold">
                            <p:stCondLst>
                              <p:cond delay="6020"/>
                            </p:stCondLst>
                            <p:childTnLst>
                              <p:par>
                                <p:cTn id="25" presetID="50" presetClass="entr" presetSubtype="0" decel="10000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3"/>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par>
                                <p:cTn id="30" presetID="1" presetClass="mediacall" presetSubtype="0" fill="hold" nodeType="withEffect">
                                  <p:stCondLst>
                                    <p:cond delay="0"/>
                                  </p:stCondLst>
                                  <p:childTnLst>
                                    <p:cmd type="call" cmd="playFrom(0.0)">
                                      <p:cBhvr>
                                        <p:cTn id="31" dur="5984" fill="hold"/>
                                        <p:tgtEl>
                                          <p:spTgt spid="29"/>
                                        </p:tgtEl>
                                      </p:cBhvr>
                                    </p:cmd>
                                  </p:childTnLst>
                                </p:cTn>
                              </p:par>
                            </p:childTnLst>
                          </p:cTn>
                        </p:par>
                        <p:par>
                          <p:cTn id="32" fill="hold">
                            <p:stCondLst>
                              <p:cond delay="12004"/>
                            </p:stCondLst>
                            <p:childTnLst>
                              <p:par>
                                <p:cTn id="33" presetID="10" presetClass="exit" presetSubtype="0" fill="hold" grpId="1" nodeType="after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par>
                          <p:cTn id="36" fill="hold">
                            <p:stCondLst>
                              <p:cond delay="12504"/>
                            </p:stCondLst>
                            <p:childTnLst>
                              <p:par>
                                <p:cTn id="37" presetID="50" presetClass="entr" presetSubtype="0" decel="10000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250" fill="hold"/>
                                        <p:tgtEl>
                                          <p:spTgt spid="10"/>
                                        </p:tgtEl>
                                        <p:attrNameLst>
                                          <p:attrName>ppt_w</p:attrName>
                                        </p:attrNameLst>
                                      </p:cBhvr>
                                      <p:tavLst>
                                        <p:tav tm="0">
                                          <p:val>
                                            <p:strVal val="#ppt_w+.3"/>
                                          </p:val>
                                        </p:tav>
                                        <p:tav tm="100000">
                                          <p:val>
                                            <p:strVal val="#ppt_w"/>
                                          </p:val>
                                        </p:tav>
                                      </p:tavLst>
                                    </p:anim>
                                    <p:anim calcmode="lin" valueType="num">
                                      <p:cBhvr>
                                        <p:cTn id="40" dur="1250" fill="hold"/>
                                        <p:tgtEl>
                                          <p:spTgt spid="10"/>
                                        </p:tgtEl>
                                        <p:attrNameLst>
                                          <p:attrName>ppt_h</p:attrName>
                                        </p:attrNameLst>
                                      </p:cBhvr>
                                      <p:tavLst>
                                        <p:tav tm="0">
                                          <p:val>
                                            <p:strVal val="#ppt_h"/>
                                          </p:val>
                                        </p:tav>
                                        <p:tav tm="100000">
                                          <p:val>
                                            <p:strVal val="#ppt_h"/>
                                          </p:val>
                                        </p:tav>
                                      </p:tavLst>
                                    </p:anim>
                                    <p:animEffect transition="in" filter="fade">
                                      <p:cBhvr>
                                        <p:cTn id="41" dur="1250"/>
                                        <p:tgtEl>
                                          <p:spTgt spid="10"/>
                                        </p:tgtEl>
                                      </p:cBhvr>
                                    </p:animEffect>
                                  </p:childTnLst>
                                </p:cTn>
                              </p:par>
                              <p:par>
                                <p:cTn id="42" presetID="1" presetClass="mediacall" presetSubtype="0" fill="hold" nodeType="withEffect">
                                  <p:stCondLst>
                                    <p:cond delay="0"/>
                                  </p:stCondLst>
                                  <p:childTnLst>
                                    <p:cmd type="call" cmd="playFrom(0.0)">
                                      <p:cBhvr>
                                        <p:cTn id="43" dur="7184" fill="hold"/>
                                        <p:tgtEl>
                                          <p:spTgt spid="30"/>
                                        </p:tgtEl>
                                      </p:cBhvr>
                                    </p:cmd>
                                  </p:childTnLst>
                                </p:cTn>
                              </p:par>
                            </p:childTnLst>
                          </p:cTn>
                        </p:par>
                        <p:par>
                          <p:cTn id="44" fill="hold">
                            <p:stCondLst>
                              <p:cond delay="19688"/>
                            </p:stCondLst>
                            <p:childTnLst>
                              <p:par>
                                <p:cTn id="45" presetID="10" presetClass="exit" presetSubtype="0" fill="hold" grpId="1" nodeType="after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par>
                          <p:cTn id="48" fill="hold">
                            <p:stCondLst>
                              <p:cond delay="20188"/>
                            </p:stCondLst>
                            <p:childTnLst>
                              <p:par>
                                <p:cTn id="49" presetID="50" presetClass="entr" presetSubtype="0" decel="10000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250" fill="hold"/>
                                        <p:tgtEl>
                                          <p:spTgt spid="11"/>
                                        </p:tgtEl>
                                        <p:attrNameLst>
                                          <p:attrName>ppt_w</p:attrName>
                                        </p:attrNameLst>
                                      </p:cBhvr>
                                      <p:tavLst>
                                        <p:tav tm="0">
                                          <p:val>
                                            <p:strVal val="#ppt_w+.3"/>
                                          </p:val>
                                        </p:tav>
                                        <p:tav tm="100000">
                                          <p:val>
                                            <p:strVal val="#ppt_w"/>
                                          </p:val>
                                        </p:tav>
                                      </p:tavLst>
                                    </p:anim>
                                    <p:anim calcmode="lin" valueType="num">
                                      <p:cBhvr>
                                        <p:cTn id="52" dur="1250" fill="hold"/>
                                        <p:tgtEl>
                                          <p:spTgt spid="11"/>
                                        </p:tgtEl>
                                        <p:attrNameLst>
                                          <p:attrName>ppt_h</p:attrName>
                                        </p:attrNameLst>
                                      </p:cBhvr>
                                      <p:tavLst>
                                        <p:tav tm="0">
                                          <p:val>
                                            <p:strVal val="#ppt_h"/>
                                          </p:val>
                                        </p:tav>
                                        <p:tav tm="100000">
                                          <p:val>
                                            <p:strVal val="#ppt_h"/>
                                          </p:val>
                                        </p:tav>
                                      </p:tavLst>
                                    </p:anim>
                                    <p:animEffect transition="in" filter="fade">
                                      <p:cBhvr>
                                        <p:cTn id="53" dur="1250"/>
                                        <p:tgtEl>
                                          <p:spTgt spid="11"/>
                                        </p:tgtEl>
                                      </p:cBhvr>
                                    </p:animEffect>
                                  </p:childTnLst>
                                </p:cTn>
                              </p:par>
                              <p:par>
                                <p:cTn id="54" presetID="1" presetClass="mediacall" presetSubtype="0" fill="hold" nodeType="withEffect">
                                  <p:stCondLst>
                                    <p:cond delay="0"/>
                                  </p:stCondLst>
                                  <p:childTnLst>
                                    <p:cmd type="call" cmd="playFrom(0.0)">
                                      <p:cBhvr>
                                        <p:cTn id="55" dur="3728" fill="hold"/>
                                        <p:tgtEl>
                                          <p:spTgt spid="31"/>
                                        </p:tgtEl>
                                      </p:cBhvr>
                                    </p:cmd>
                                  </p:childTnLst>
                                </p:cTn>
                              </p:par>
                            </p:childTnLst>
                          </p:cTn>
                        </p:par>
                        <p:par>
                          <p:cTn id="56" fill="hold">
                            <p:stCondLst>
                              <p:cond delay="23916"/>
                            </p:stCondLst>
                            <p:childTnLst>
                              <p:par>
                                <p:cTn id="57" presetID="10" presetClass="exit" presetSubtype="0" fill="hold" grpId="1" nodeType="after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par>
                          <p:cTn id="60" fill="hold">
                            <p:stCondLst>
                              <p:cond delay="24416"/>
                            </p:stCondLst>
                            <p:childTnLst>
                              <p:par>
                                <p:cTn id="61" presetID="50" presetClass="entr" presetSubtype="0" decel="10000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1250" fill="hold"/>
                                        <p:tgtEl>
                                          <p:spTgt spid="12"/>
                                        </p:tgtEl>
                                        <p:attrNameLst>
                                          <p:attrName>ppt_w</p:attrName>
                                        </p:attrNameLst>
                                      </p:cBhvr>
                                      <p:tavLst>
                                        <p:tav tm="0">
                                          <p:val>
                                            <p:strVal val="#ppt_w+.3"/>
                                          </p:val>
                                        </p:tav>
                                        <p:tav tm="100000">
                                          <p:val>
                                            <p:strVal val="#ppt_w"/>
                                          </p:val>
                                        </p:tav>
                                      </p:tavLst>
                                    </p:anim>
                                    <p:anim calcmode="lin" valueType="num">
                                      <p:cBhvr>
                                        <p:cTn id="64" dur="1250" fill="hold"/>
                                        <p:tgtEl>
                                          <p:spTgt spid="12"/>
                                        </p:tgtEl>
                                        <p:attrNameLst>
                                          <p:attrName>ppt_h</p:attrName>
                                        </p:attrNameLst>
                                      </p:cBhvr>
                                      <p:tavLst>
                                        <p:tav tm="0">
                                          <p:val>
                                            <p:strVal val="#ppt_h"/>
                                          </p:val>
                                        </p:tav>
                                        <p:tav tm="100000">
                                          <p:val>
                                            <p:strVal val="#ppt_h"/>
                                          </p:val>
                                        </p:tav>
                                      </p:tavLst>
                                    </p:anim>
                                    <p:animEffect transition="in" filter="fade">
                                      <p:cBhvr>
                                        <p:cTn id="65" dur="1250"/>
                                        <p:tgtEl>
                                          <p:spTgt spid="12"/>
                                        </p:tgtEl>
                                      </p:cBhvr>
                                    </p:animEffect>
                                  </p:childTnLst>
                                </p:cTn>
                              </p:par>
                              <p:par>
                                <p:cTn id="66" presetID="1" presetClass="mediacall" presetSubtype="0" fill="hold" nodeType="withEffect">
                                  <p:stCondLst>
                                    <p:cond delay="0"/>
                                  </p:stCondLst>
                                  <p:childTnLst>
                                    <p:cmd type="call" cmd="playFrom(0.0)">
                                      <p:cBhvr>
                                        <p:cTn id="67" dur="1952" fill="hold"/>
                                        <p:tgtEl>
                                          <p:spTgt spid="32"/>
                                        </p:tgtEl>
                                      </p:cBhvr>
                                    </p:cmd>
                                  </p:childTnLst>
                                </p:cTn>
                              </p:par>
                            </p:childTnLst>
                          </p:cTn>
                        </p:par>
                        <p:par>
                          <p:cTn id="68" fill="hold">
                            <p:stCondLst>
                              <p:cond delay="26368"/>
                            </p:stCondLst>
                            <p:childTnLst>
                              <p:par>
                                <p:cTn id="69" presetID="10" presetClass="exit" presetSubtype="0" fill="hold" nodeType="afterEffect">
                                  <p:stCondLst>
                                    <p:cond delay="0"/>
                                  </p:stCondLst>
                                  <p:childTnLst>
                                    <p:animEffect transition="out" filter="fade">
                                      <p:cBhvr>
                                        <p:cTn id="70" dur="10"/>
                                        <p:tgtEl>
                                          <p:spTgt spid="8"/>
                                        </p:tgtEl>
                                      </p:cBhvr>
                                    </p:animEffect>
                                    <p:set>
                                      <p:cBhvr>
                                        <p:cTn id="71" dur="1" fill="hold">
                                          <p:stCondLst>
                                            <p:cond delay="9"/>
                                          </p:stCondLst>
                                        </p:cTn>
                                        <p:tgtEl>
                                          <p:spTgt spid="8"/>
                                        </p:tgtEl>
                                        <p:attrNameLst>
                                          <p:attrName>style.visibility</p:attrName>
                                        </p:attrNameLst>
                                      </p:cBhvr>
                                      <p:to>
                                        <p:strVal val="hidden"/>
                                      </p:to>
                                    </p:set>
                                  </p:childTnLst>
                                </p:cTn>
                              </p:par>
                            </p:childTnLst>
                          </p:cTn>
                        </p:par>
                        <p:par>
                          <p:cTn id="72" fill="hold">
                            <p:stCondLst>
                              <p:cond delay="26378"/>
                            </p:stCondLst>
                            <p:childTnLst>
                              <p:par>
                                <p:cTn id="73" presetID="10" presetClass="entr" presetSubtype="0" fill="hold"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
                                        <p:tgtEl>
                                          <p:spTgt spid="13"/>
                                        </p:tgtEl>
                                      </p:cBhvr>
                                    </p:animEffect>
                                  </p:childTnLst>
                                </p:cTn>
                              </p:par>
                              <p:par>
                                <p:cTn id="76" presetID="35" presetClass="path" presetSubtype="0" accel="50000" decel="50000" fill="hold" nodeType="withEffect">
                                  <p:stCondLst>
                                    <p:cond delay="0"/>
                                  </p:stCondLst>
                                  <p:childTnLst>
                                    <p:animMotion origin="layout" path="M 5.55112E-17 3.7037E-6 L -0.26493 -0.07361 " pathEditMode="relative" rAng="0" ptsTypes="AA">
                                      <p:cBhvr>
                                        <p:cTn id="77" dur="1000" fill="hold"/>
                                        <p:tgtEl>
                                          <p:spTgt spid="13"/>
                                        </p:tgtEl>
                                        <p:attrNameLst>
                                          <p:attrName>ppt_x</p:attrName>
                                          <p:attrName>ppt_y</p:attrName>
                                        </p:attrNameLst>
                                      </p:cBhvr>
                                      <p:rCtr x="-13247" y="-3681"/>
                                    </p:animMotion>
                                  </p:childTnLst>
                                </p:cTn>
                              </p:par>
                            </p:childTnLst>
                          </p:cTn>
                        </p:par>
                        <p:par>
                          <p:cTn id="78" fill="hold">
                            <p:stCondLst>
                              <p:cond delay="27378"/>
                            </p:stCondLst>
                            <p:childTnLst>
                              <p:par>
                                <p:cTn id="79" presetID="10" presetClass="exit" presetSubtype="0" fill="hold" nodeType="afterEffect">
                                  <p:stCondLst>
                                    <p:cond delay="0"/>
                                  </p:stCondLst>
                                  <p:childTnLst>
                                    <p:animEffect transition="out" filter="fade">
                                      <p:cBhvr>
                                        <p:cTn id="80" dur="10"/>
                                        <p:tgtEl>
                                          <p:spTgt spid="13"/>
                                        </p:tgtEl>
                                      </p:cBhvr>
                                    </p:animEffect>
                                    <p:set>
                                      <p:cBhvr>
                                        <p:cTn id="81" dur="1" fill="hold">
                                          <p:stCondLst>
                                            <p:cond delay="9"/>
                                          </p:stCondLst>
                                        </p:cTn>
                                        <p:tgtEl>
                                          <p:spTgt spid="13"/>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10"/>
                                        <p:tgtEl>
                                          <p:spTgt spid="15"/>
                                        </p:tgtEl>
                                      </p:cBhvr>
                                    </p:animEffect>
                                  </p:childTnLst>
                                </p:cTn>
                              </p:par>
                            </p:childTnLst>
                          </p:cTn>
                        </p:par>
                        <p:par>
                          <p:cTn id="85" fill="hold">
                            <p:stCondLst>
                              <p:cond delay="27388"/>
                            </p:stCondLst>
                            <p:childTnLst>
                              <p:par>
                                <p:cTn id="86" presetID="50" presetClass="entr" presetSubtype="0" decel="100000" fill="hold" grpId="0" nodeType="after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p:cTn id="88" dur="1000" fill="hold"/>
                                        <p:tgtEl>
                                          <p:spTgt spid="17"/>
                                        </p:tgtEl>
                                        <p:attrNameLst>
                                          <p:attrName>ppt_w</p:attrName>
                                        </p:attrNameLst>
                                      </p:cBhvr>
                                      <p:tavLst>
                                        <p:tav tm="0">
                                          <p:val>
                                            <p:strVal val="#ppt_w+.3"/>
                                          </p:val>
                                        </p:tav>
                                        <p:tav tm="100000">
                                          <p:val>
                                            <p:strVal val="#ppt_w"/>
                                          </p:val>
                                        </p:tav>
                                      </p:tavLst>
                                    </p:anim>
                                    <p:anim calcmode="lin" valueType="num">
                                      <p:cBhvr>
                                        <p:cTn id="89" dur="1000" fill="hold"/>
                                        <p:tgtEl>
                                          <p:spTgt spid="17"/>
                                        </p:tgtEl>
                                        <p:attrNameLst>
                                          <p:attrName>ppt_h</p:attrName>
                                        </p:attrNameLst>
                                      </p:cBhvr>
                                      <p:tavLst>
                                        <p:tav tm="0">
                                          <p:val>
                                            <p:strVal val="#ppt_h"/>
                                          </p:val>
                                        </p:tav>
                                        <p:tav tm="100000">
                                          <p:val>
                                            <p:strVal val="#ppt_h"/>
                                          </p:val>
                                        </p:tav>
                                      </p:tavLst>
                                    </p:anim>
                                    <p:animEffect transition="in" filter="fade">
                                      <p:cBhvr>
                                        <p:cTn id="90" dur="1000"/>
                                        <p:tgtEl>
                                          <p:spTgt spid="17"/>
                                        </p:tgtEl>
                                      </p:cBhvr>
                                    </p:animEffect>
                                  </p:childTnLst>
                                </p:cTn>
                              </p:par>
                            </p:childTnLst>
                          </p:cTn>
                        </p:par>
                        <p:par>
                          <p:cTn id="91" fill="hold">
                            <p:stCondLst>
                              <p:cond delay="28388"/>
                            </p:stCondLst>
                            <p:childTnLst>
                              <p:par>
                                <p:cTn id="92" presetID="1" presetClass="mediacall" presetSubtype="0" fill="hold" nodeType="afterEffect">
                                  <p:stCondLst>
                                    <p:cond delay="0"/>
                                  </p:stCondLst>
                                  <p:childTnLst>
                                    <p:cmd type="call" cmd="playFrom(0.0)">
                                      <p:cBhvr>
                                        <p:cTn id="93" dur="2144" fill="hold"/>
                                        <p:tgtEl>
                                          <p:spTgt spid="33"/>
                                        </p:tgtEl>
                                      </p:cBhvr>
                                    </p:cmd>
                                  </p:childTnLst>
                                </p:cTn>
                              </p:par>
                            </p:childTnLst>
                          </p:cTn>
                        </p:par>
                        <p:par>
                          <p:cTn id="94" fill="hold">
                            <p:stCondLst>
                              <p:cond delay="30532"/>
                            </p:stCondLst>
                            <p:childTnLst>
                              <p:par>
                                <p:cTn id="95" presetID="10" presetClass="exit" presetSubtype="0" fill="hold" grpId="1" nodeType="afterEffect">
                                  <p:stCondLst>
                                    <p:cond delay="0"/>
                                  </p:stCondLst>
                                  <p:childTnLst>
                                    <p:animEffect transition="out" filter="fade">
                                      <p:cBhvr>
                                        <p:cTn id="96" dur="500"/>
                                        <p:tgtEl>
                                          <p:spTgt spid="12"/>
                                        </p:tgtEl>
                                      </p:cBhvr>
                                    </p:animEffect>
                                    <p:set>
                                      <p:cBhvr>
                                        <p:cTn id="9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8" fill="hold" display="0">
                  <p:stCondLst>
                    <p:cond delay="indefinite"/>
                  </p:stCondLst>
                  <p:endCondLst>
                    <p:cond evt="onStopAudio" delay="0">
                      <p:tgtEl>
                        <p:sldTgt/>
                      </p:tgtEl>
                    </p:cond>
                  </p:endCondLst>
                </p:cTn>
                <p:tgtEl>
                  <p:spTgt spid="29"/>
                </p:tgtEl>
              </p:cMediaNode>
            </p:audio>
            <p:audio>
              <p:cMediaNode vol="80000">
                <p:cTn id="99" fill="hold" display="0">
                  <p:stCondLst>
                    <p:cond delay="indefinite"/>
                  </p:stCondLst>
                  <p:endCondLst>
                    <p:cond evt="onStopAudio" delay="0">
                      <p:tgtEl>
                        <p:sldTgt/>
                      </p:tgtEl>
                    </p:cond>
                  </p:endCondLst>
                </p:cTn>
                <p:tgtEl>
                  <p:spTgt spid="30"/>
                </p:tgtEl>
              </p:cMediaNode>
            </p:audio>
            <p:audio>
              <p:cMediaNode vol="80000">
                <p:cTn id="100" fill="hold" display="0">
                  <p:stCondLst>
                    <p:cond delay="indefinite"/>
                  </p:stCondLst>
                  <p:endCondLst>
                    <p:cond evt="onStopAudio" delay="0">
                      <p:tgtEl>
                        <p:sldTgt/>
                      </p:tgtEl>
                    </p:cond>
                  </p:endCondLst>
                </p:cTn>
                <p:tgtEl>
                  <p:spTgt spid="31"/>
                </p:tgtEl>
              </p:cMediaNode>
            </p:audio>
            <p:audio>
              <p:cMediaNode vol="80000">
                <p:cTn id="101" fill="hold" display="0">
                  <p:stCondLst>
                    <p:cond delay="indefinite"/>
                  </p:stCondLst>
                  <p:endCondLst>
                    <p:cond evt="onStopAudio" delay="0">
                      <p:tgtEl>
                        <p:sldTgt/>
                      </p:tgtEl>
                    </p:cond>
                  </p:endCondLst>
                </p:cTn>
                <p:tgtEl>
                  <p:spTgt spid="32"/>
                </p:tgtEl>
              </p:cMediaNode>
            </p:audio>
            <p:audio>
              <p:cMediaNode vol="80000">
                <p:cTn id="102" fill="hold" display="0">
                  <p:stCondLst>
                    <p:cond delay="indefinite"/>
                  </p:stCondLst>
                  <p:endCondLst>
                    <p:cond evt="onStopAudio" delay="0">
                      <p:tgtEl>
                        <p:sldTgt/>
                      </p:tgtEl>
                    </p:cond>
                  </p:endCondLst>
                </p:cTn>
                <p:tgtEl>
                  <p:spTgt spid="33"/>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89677" y="3416506"/>
            <a:ext cx="1249836" cy="1002025"/>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8356" y="3367063"/>
            <a:ext cx="1249836" cy="1002025"/>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9405" y="2131440"/>
            <a:ext cx="1196739" cy="695375"/>
          </a:xfrm>
          <a:prstGeom prst="rect">
            <a:avLst/>
          </a:prstGeom>
        </p:spPr>
      </p:pic>
      <p:sp>
        <p:nvSpPr>
          <p:cNvPr id="77" name="Sun 76"/>
          <p:cNvSpPr/>
          <p:nvPr/>
        </p:nvSpPr>
        <p:spPr>
          <a:xfrm>
            <a:off x="191325" y="2986352"/>
            <a:ext cx="2162211" cy="156213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88"/>
            <a:endParaRPr lang="en-US">
              <a:solidFill>
                <a:prstClr val="white"/>
              </a:solidFil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29173" y="248108"/>
            <a:ext cx="1660793" cy="2426762"/>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44877" y="1657143"/>
            <a:ext cx="1958424" cy="140353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6" y="1804007"/>
            <a:ext cx="1060796" cy="950297"/>
          </a:xfrm>
          <a:prstGeom prst="rect">
            <a:avLst/>
          </a:prstGeom>
        </p:spPr>
      </p:pic>
      <p:sp>
        <p:nvSpPr>
          <p:cNvPr id="35" name="Rectangle 34"/>
          <p:cNvSpPr/>
          <p:nvPr/>
        </p:nvSpPr>
        <p:spPr>
          <a:xfrm>
            <a:off x="3953548" y="1058824"/>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A. </a:t>
            </a:r>
            <a:r>
              <a:rPr lang="en-US" sz="2400" b="1" dirty="0" smtClean="0">
                <a:solidFill>
                  <a:prstClr val="white"/>
                </a:solidFill>
                <a:latin typeface="Times New Roman" panose="02020603050405020304" pitchFamily="18" charset="0"/>
                <a:cs typeface="Times New Roman" panose="02020603050405020304" pitchFamily="18" charset="0"/>
              </a:rPr>
              <a:t>Con </a:t>
            </a:r>
            <a:r>
              <a:rPr lang="en-US" sz="2400" b="1" dirty="0" err="1" smtClean="0">
                <a:solidFill>
                  <a:prstClr val="white"/>
                </a:solidFill>
                <a:latin typeface="Times New Roman" panose="02020603050405020304" pitchFamily="18" charset="0"/>
                <a:cs typeface="Times New Roman" panose="02020603050405020304" pitchFamily="18" charset="0"/>
              </a:rPr>
              <a:t>trâu</a:t>
            </a:r>
            <a:endParaRPr lang="en-US" sz="2400" b="1" dirty="0">
              <a:solidFill>
                <a:prstClr val="white"/>
              </a:solidFill>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266" y="3367063"/>
            <a:ext cx="1249836" cy="1002025"/>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93410" y="3416504"/>
            <a:ext cx="1442367" cy="982428"/>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327180" y="4033047"/>
            <a:ext cx="617193" cy="612451"/>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7340620" y="4063192"/>
            <a:ext cx="850790" cy="954776"/>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72090" y="3367062"/>
            <a:ext cx="1442367" cy="982428"/>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6105860" y="3983604"/>
            <a:ext cx="617193" cy="612451"/>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5119299" y="4063192"/>
            <a:ext cx="850790" cy="954776"/>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37178" y="3395633"/>
            <a:ext cx="1442367" cy="982428"/>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3448" y="3395634"/>
            <a:ext cx="1249836" cy="1002025"/>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870951" y="4012175"/>
            <a:ext cx="617193" cy="612451"/>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2884391" y="4063192"/>
            <a:ext cx="850790" cy="954776"/>
          </a:xfrm>
          <a:prstGeom prst="rect">
            <a:avLst/>
          </a:prstGeom>
        </p:spPr>
      </p:pic>
      <p:pic>
        <p:nvPicPr>
          <p:cNvPr id="27" name="Picture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1244" y="3257392"/>
            <a:ext cx="1102375" cy="1020055"/>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729209" y="4063192"/>
            <a:ext cx="850790" cy="954776"/>
          </a:xfrm>
          <a:prstGeom prst="rect">
            <a:avLst/>
          </a:prstGeom>
        </p:spPr>
      </p:pic>
      <p:sp>
        <p:nvSpPr>
          <p:cNvPr id="45" name="Rounded Rectangular Callout 44"/>
          <p:cNvSpPr/>
          <p:nvPr/>
        </p:nvSpPr>
        <p:spPr>
          <a:xfrm>
            <a:off x="1613551" y="6983"/>
            <a:ext cx="7054304" cy="1045801"/>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lvl="0" defTabSz="914377" eaLnBrk="0" fontAlgn="base" hangingPunct="0">
              <a:spcBef>
                <a:spcPct val="0"/>
              </a:spcBef>
              <a:spcAft>
                <a:spcPct val="0"/>
              </a:spcAft>
            </a:pPr>
            <a:r>
              <a:rPr lang="vi-VN" sz="2400" b="1" dirty="0">
                <a:solidFill>
                  <a:srgbClr val="FF0000"/>
                </a:solidFill>
                <a:latin typeface="Times New Roman" pitchFamily="18" charset="0"/>
                <a:cs typeface="Times New Roman" pitchFamily="18" charset="0"/>
              </a:rPr>
              <a:t>Con vật nào xuất hiện ở phần đầu bài thơ?</a:t>
            </a:r>
          </a:p>
        </p:txBody>
      </p:sp>
      <p:sp>
        <p:nvSpPr>
          <p:cNvPr id="55" name="Rectangle 54"/>
          <p:cNvSpPr/>
          <p:nvPr/>
        </p:nvSpPr>
        <p:spPr>
          <a:xfrm>
            <a:off x="695650" y="4537603"/>
            <a:ext cx="7677834" cy="61759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defTabSz="914188"/>
            <a:r>
              <a:rPr lang="en-US" sz="3200">
                <a:solidFill>
                  <a:srgbClr val="002060"/>
                </a:solidFill>
                <a:latin typeface="Times New Roman" panose="02020603050405020304" pitchFamily="18" charset="0"/>
                <a:cs typeface="Times New Roman" panose="02020603050405020304" pitchFamily="18" charset="0"/>
              </a:rPr>
              <a:t>  A                   B                   C                   D</a:t>
            </a:r>
          </a:p>
        </p:txBody>
      </p:sp>
      <p:sp>
        <p:nvSpPr>
          <p:cNvPr id="81" name="Rectangle 80"/>
          <p:cNvSpPr/>
          <p:nvPr/>
        </p:nvSpPr>
        <p:spPr>
          <a:xfrm>
            <a:off x="3953548" y="1429383"/>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B. </a:t>
            </a:r>
            <a:r>
              <a:rPr lang="en-US" sz="2400" b="1" dirty="0" smtClean="0">
                <a:solidFill>
                  <a:prstClr val="white"/>
                </a:solidFill>
                <a:latin typeface="Times New Roman" panose="02020603050405020304" pitchFamily="18" charset="0"/>
                <a:cs typeface="Times New Roman" panose="02020603050405020304" pitchFamily="18" charset="0"/>
              </a:rPr>
              <a:t>Con </a:t>
            </a:r>
            <a:r>
              <a:rPr lang="en-US" sz="2400" b="1" dirty="0" err="1" smtClean="0">
                <a:solidFill>
                  <a:prstClr val="white"/>
                </a:solidFill>
                <a:latin typeface="Times New Roman" panose="02020603050405020304" pitchFamily="18" charset="0"/>
                <a:cs typeface="Times New Roman" panose="02020603050405020304" pitchFamily="18" charset="0"/>
              </a:rPr>
              <a:t>ong</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82" name="Rectangle 81"/>
          <p:cNvSpPr/>
          <p:nvPr/>
        </p:nvSpPr>
        <p:spPr>
          <a:xfrm>
            <a:off x="3953548" y="1799943"/>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C. </a:t>
            </a:r>
            <a:r>
              <a:rPr lang="en-US" sz="2400" b="1" dirty="0" smtClean="0">
                <a:solidFill>
                  <a:prstClr val="white"/>
                </a:solidFill>
                <a:latin typeface="Times New Roman" panose="02020603050405020304" pitchFamily="18" charset="0"/>
                <a:cs typeface="Times New Roman" panose="02020603050405020304" pitchFamily="18" charset="0"/>
              </a:rPr>
              <a:t>Con </a:t>
            </a:r>
            <a:r>
              <a:rPr lang="en-US" sz="2400" b="1" dirty="0" err="1" smtClean="0">
                <a:solidFill>
                  <a:prstClr val="white"/>
                </a:solidFill>
                <a:latin typeface="Times New Roman" panose="02020603050405020304" pitchFamily="18" charset="0"/>
                <a:cs typeface="Times New Roman" panose="02020603050405020304" pitchFamily="18" charset="0"/>
              </a:rPr>
              <a:t>lợn</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83" name="Rectangle 82"/>
          <p:cNvSpPr/>
          <p:nvPr/>
        </p:nvSpPr>
        <p:spPr>
          <a:xfrm>
            <a:off x="3953548" y="2170504"/>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D. </a:t>
            </a:r>
            <a:r>
              <a:rPr lang="en-US" sz="2400" b="1" dirty="0" smtClean="0">
                <a:solidFill>
                  <a:prstClr val="white"/>
                </a:solidFill>
                <a:latin typeface="Times New Roman" panose="02020603050405020304" pitchFamily="18" charset="0"/>
                <a:cs typeface="Times New Roman" panose="02020603050405020304" pitchFamily="18" charset="0"/>
              </a:rPr>
              <a:t>Con </a:t>
            </a:r>
            <a:r>
              <a:rPr lang="en-US" sz="2400" b="1" dirty="0" err="1" smtClean="0">
                <a:solidFill>
                  <a:prstClr val="white"/>
                </a:solidFill>
                <a:latin typeface="Times New Roman" panose="02020603050405020304" pitchFamily="18" charset="0"/>
                <a:cs typeface="Times New Roman" panose="02020603050405020304" pitchFamily="18" charset="0"/>
              </a:rPr>
              <a:t>cò</a:t>
            </a:r>
            <a:endParaRPr lang="en-US" sz="24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029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05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255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305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355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2"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7917 0.32917 " pathEditMode="relative" rAng="0" ptsTypes="AA">
                                      <p:cBhvr>
                                        <p:cTn id="202" dur="2000" fill="hold"/>
                                        <p:tgtEl>
                                          <p:spTgt spid="5"/>
                                        </p:tgtEl>
                                        <p:attrNameLst>
                                          <p:attrName>ppt_x</p:attrName>
                                          <p:attrName>ppt_y</p:attrName>
                                        </p:attrNameLst>
                                      </p:cBhvr>
                                      <p:rCtr x="4236" y="15000"/>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4"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txEl>
                                              <p:pRg st="0" end="0"/>
                                            </p:txEl>
                                          </p:spTgt>
                                        </p:tgtEl>
                                        <p:attrNameLst>
                                          <p:attrName>style.color</p:attrName>
                                        </p:attrNameLst>
                                      </p:cBhvr>
                                      <p:by>
                                        <p:hsl h="0" s="-12549" l="-25098"/>
                                      </p:by>
                                    </p:animClr>
                                    <p:animClr clrSpc="hsl" dir="cw">
                                      <p:cBhvr>
                                        <p:cTn id="259" dur="500" fill="hold"/>
                                        <p:tgtEl>
                                          <p:spTgt spid="83">
                                            <p:txEl>
                                              <p:pRg st="0" end="0"/>
                                            </p:txEl>
                                          </p:spTgt>
                                        </p:tgtEl>
                                        <p:attrNameLst>
                                          <p:attrName>fillcolor</p:attrName>
                                        </p:attrNameLst>
                                      </p:cBhvr>
                                      <p:by>
                                        <p:hsl h="0" s="-12549" l="-25098"/>
                                      </p:by>
                                    </p:animClr>
                                    <p:animClr clrSpc="hsl" dir="cw">
                                      <p:cBhvr>
                                        <p:cTn id="260" dur="500" fill="hold"/>
                                        <p:tgtEl>
                                          <p:spTgt spid="83">
                                            <p:txEl>
                                              <p:pRg st="0" end="0"/>
                                            </p:txEl>
                                          </p:spTgt>
                                        </p:tgtEl>
                                        <p:attrNameLst>
                                          <p:attrName>stroke.color</p:attrName>
                                        </p:attrNameLst>
                                      </p:cBhvr>
                                      <p:by>
                                        <p:hsl h="0" s="-12549" l="-25098"/>
                                      </p:by>
                                    </p:animClr>
                                    <p:set>
                                      <p:cBhvr>
                                        <p:cTn id="26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9677" y="3416506"/>
            <a:ext cx="1249836" cy="1002025"/>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8356" y="3367063"/>
            <a:ext cx="1249836" cy="1002025"/>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3448" y="3395634"/>
            <a:ext cx="1249836" cy="1002025"/>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99405" y="2131440"/>
            <a:ext cx="1196739" cy="695375"/>
          </a:xfrm>
          <a:prstGeom prst="rect">
            <a:avLst/>
          </a:prstGeom>
        </p:spPr>
      </p:pic>
      <p:sp>
        <p:nvSpPr>
          <p:cNvPr id="77" name="Sun 76"/>
          <p:cNvSpPr/>
          <p:nvPr/>
        </p:nvSpPr>
        <p:spPr>
          <a:xfrm>
            <a:off x="2355687" y="2970358"/>
            <a:ext cx="2162211" cy="156213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88"/>
            <a:endParaRPr lang="en-US">
              <a:solidFill>
                <a:prstClr val="white"/>
              </a:solidFill>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29173" y="248108"/>
            <a:ext cx="1660793" cy="2426762"/>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44877" y="1657143"/>
            <a:ext cx="1958424" cy="1403537"/>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6" y="1804007"/>
            <a:ext cx="1060796" cy="950297"/>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266" y="3367063"/>
            <a:ext cx="1249836" cy="1002025"/>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93410" y="3416504"/>
            <a:ext cx="1442367" cy="982428"/>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327180" y="4033047"/>
            <a:ext cx="617193" cy="612451"/>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340620" y="4063192"/>
            <a:ext cx="850790" cy="954776"/>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72090" y="3367062"/>
            <a:ext cx="1442367" cy="982428"/>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6105860" y="3983604"/>
            <a:ext cx="617193" cy="612451"/>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119299" y="4063192"/>
            <a:ext cx="850790" cy="954776"/>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05936" y="3260213"/>
            <a:ext cx="1061712" cy="982428"/>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884391" y="4063192"/>
            <a:ext cx="850790" cy="954776"/>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7263" y="3288729"/>
            <a:ext cx="1581289" cy="107705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29209" y="4063192"/>
            <a:ext cx="850790" cy="954776"/>
          </a:xfrm>
          <a:prstGeom prst="rect">
            <a:avLst/>
          </a:prstGeom>
        </p:spPr>
      </p:pic>
      <p:sp>
        <p:nvSpPr>
          <p:cNvPr id="45" name="Rounded Rectangular Callout 44"/>
          <p:cNvSpPr/>
          <p:nvPr/>
        </p:nvSpPr>
        <p:spPr>
          <a:xfrm>
            <a:off x="1613551" y="6983"/>
            <a:ext cx="7054304" cy="1045801"/>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88"/>
            <a:r>
              <a:rPr lang="vi-VN" sz="2800" b="1" dirty="0">
                <a:solidFill>
                  <a:srgbClr val="FF0000"/>
                </a:solidFill>
                <a:latin typeface="Times New Roman" pitchFamily="18" charset="0"/>
                <a:cs typeface="Times New Roman" pitchFamily="18" charset="0"/>
              </a:rPr>
              <a:t>Bài thơ Ngàn sao làm việc được viết theo thể loại nào?</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695650" y="4537603"/>
            <a:ext cx="7677834" cy="61759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defTabSz="914188"/>
            <a:r>
              <a:rPr lang="en-US" sz="32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797901" y="4033047"/>
            <a:ext cx="617193" cy="612451"/>
          </a:xfrm>
          <a:prstGeom prst="rect">
            <a:avLst/>
          </a:prstGeom>
        </p:spPr>
      </p:pic>
      <p:sp>
        <p:nvSpPr>
          <p:cNvPr id="29" name="Rectangle 28"/>
          <p:cNvSpPr/>
          <p:nvPr/>
        </p:nvSpPr>
        <p:spPr>
          <a:xfrm>
            <a:off x="3953548" y="1058824"/>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A. </a:t>
            </a:r>
            <a:r>
              <a:rPr lang="en-US" sz="2400" b="1" dirty="0" err="1" smtClean="0">
                <a:solidFill>
                  <a:prstClr val="white"/>
                </a:solidFill>
                <a:latin typeface="Times New Roman" panose="02020603050405020304" pitchFamily="18" charset="0"/>
                <a:cs typeface="Times New Roman" panose="02020603050405020304" pitchFamily="18" charset="0"/>
              </a:rPr>
              <a:t>Thơ</a:t>
            </a:r>
            <a:r>
              <a:rPr lang="en-US" sz="2400" b="1" dirty="0" smtClean="0">
                <a:solidFill>
                  <a:prstClr val="white"/>
                </a:solidFill>
                <a:latin typeface="Times New Roman" panose="02020603050405020304" pitchFamily="18" charset="0"/>
                <a:cs typeface="Times New Roman" panose="02020603050405020304" pitchFamily="18" charset="0"/>
              </a:rPr>
              <a:t> 4 </a:t>
            </a:r>
            <a:r>
              <a:rPr lang="en-US" sz="2400" b="1" dirty="0" err="1" smtClean="0">
                <a:solidFill>
                  <a:prstClr val="white"/>
                </a:solidFill>
                <a:latin typeface="Times New Roman" panose="02020603050405020304" pitchFamily="18" charset="0"/>
                <a:cs typeface="Times New Roman" panose="02020603050405020304" pitchFamily="18" charset="0"/>
              </a:rPr>
              <a:t>chữ</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3953548" y="1429383"/>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B. </a:t>
            </a:r>
            <a:r>
              <a:rPr lang="en-US" sz="2400" b="1" dirty="0" err="1" smtClean="0">
                <a:solidFill>
                  <a:prstClr val="white"/>
                </a:solidFill>
                <a:latin typeface="Times New Roman" panose="02020603050405020304" pitchFamily="18" charset="0"/>
                <a:cs typeface="Times New Roman" panose="02020603050405020304" pitchFamily="18" charset="0"/>
              </a:rPr>
              <a:t>Thơ</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năm</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chữ</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3953548" y="1799943"/>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C. </a:t>
            </a:r>
            <a:r>
              <a:rPr lang="en-US" sz="2400" b="1" dirty="0" err="1" smtClean="0">
                <a:solidFill>
                  <a:prstClr val="white"/>
                </a:solidFill>
                <a:latin typeface="Times New Roman" panose="02020603050405020304" pitchFamily="18" charset="0"/>
                <a:cs typeface="Times New Roman" panose="02020603050405020304" pitchFamily="18" charset="0"/>
              </a:rPr>
              <a:t>Thơ</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lục</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bát</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3953548" y="2170504"/>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D. </a:t>
            </a:r>
            <a:r>
              <a:rPr lang="en-US" sz="2400" b="1" dirty="0" err="1" smtClean="0">
                <a:solidFill>
                  <a:prstClr val="white"/>
                </a:solidFill>
                <a:latin typeface="Times New Roman" panose="02020603050405020304" pitchFamily="18" charset="0"/>
                <a:cs typeface="Times New Roman" panose="02020603050405020304" pitchFamily="18" charset="0"/>
              </a:rPr>
              <a:t>Thơ</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tự</a:t>
            </a:r>
            <a:r>
              <a:rPr lang="en-US" sz="2400" b="1" dirty="0" smtClean="0">
                <a:solidFill>
                  <a:prstClr val="white"/>
                </a:solidFill>
                <a:latin typeface="Times New Roman" panose="02020603050405020304" pitchFamily="18" charset="0"/>
                <a:cs typeface="Times New Roman" panose="02020603050405020304" pitchFamily="18" charset="0"/>
              </a:rPr>
              <a:t> do</a:t>
            </a:r>
            <a:endParaRPr lang="en-US" sz="24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897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6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1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6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1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3448" y="3395634"/>
            <a:ext cx="1249836" cy="1002025"/>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266" y="3367063"/>
            <a:ext cx="1249836" cy="1002025"/>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2714" y="3294134"/>
            <a:ext cx="1580575" cy="1076566"/>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263" y="3288729"/>
            <a:ext cx="1581289" cy="1077052"/>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8356" y="3367063"/>
            <a:ext cx="1249836" cy="1002025"/>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9405" y="2131440"/>
            <a:ext cx="1196739" cy="695375"/>
          </a:xfrm>
          <a:prstGeom prst="rect">
            <a:avLst/>
          </a:prstGeom>
        </p:spPr>
      </p:pic>
      <p:sp>
        <p:nvSpPr>
          <p:cNvPr id="77" name="Sun 76"/>
          <p:cNvSpPr/>
          <p:nvPr/>
        </p:nvSpPr>
        <p:spPr>
          <a:xfrm>
            <a:off x="4555640" y="2964101"/>
            <a:ext cx="2162211" cy="156213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88"/>
            <a:endParaRPr lang="en-US">
              <a:solidFill>
                <a:prstClr val="white"/>
              </a:solidFil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29173" y="248108"/>
            <a:ext cx="1660793" cy="2426762"/>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44877" y="1657143"/>
            <a:ext cx="1958424" cy="140353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6" y="1804007"/>
            <a:ext cx="1060796" cy="950297"/>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00239" y="3253955"/>
            <a:ext cx="1073006" cy="982428"/>
          </a:xfrm>
          <a:prstGeom prst="rect">
            <a:avLst/>
          </a:prstGeom>
        </p:spPr>
      </p:pic>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5119299" y="4063192"/>
            <a:ext cx="850790" cy="954776"/>
          </a:xfrm>
          <a:prstGeom prst="rect">
            <a:avLst/>
          </a:prstGeom>
        </p:spPr>
      </p:pic>
      <p:pic>
        <p:nvPicPr>
          <p:cNvPr id="26" name="Pictur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2884391" y="4063192"/>
            <a:ext cx="850790" cy="954776"/>
          </a:xfrm>
          <a:prstGeom prst="rect">
            <a:avLst/>
          </a:prstGeom>
        </p:spPr>
      </p:pic>
      <p:pic>
        <p:nvPicPr>
          <p:cNvPr id="30" name="Picture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729209" y="4063192"/>
            <a:ext cx="850790" cy="954776"/>
          </a:xfrm>
          <a:prstGeom prst="rect">
            <a:avLst/>
          </a:prstGeom>
        </p:spPr>
      </p:pic>
      <p:sp>
        <p:nvSpPr>
          <p:cNvPr id="45" name="Rounded Rectangular Callout 44"/>
          <p:cNvSpPr/>
          <p:nvPr/>
        </p:nvSpPr>
        <p:spPr>
          <a:xfrm>
            <a:off x="1613551" y="6983"/>
            <a:ext cx="7054304" cy="1045801"/>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lvl="0" defTabSz="914377" eaLnBrk="0" fontAlgn="base" hangingPunct="0">
              <a:spcBef>
                <a:spcPct val="0"/>
              </a:spcBef>
              <a:spcAft>
                <a:spcPct val="0"/>
              </a:spcAft>
              <a:defRPr/>
            </a:pPr>
            <a:r>
              <a:rPr lang="vi-VN" sz="2400" b="1" dirty="0">
                <a:solidFill>
                  <a:srgbClr val="FF0000"/>
                </a:solidFill>
                <a:latin typeface="Times New Roman" pitchFamily="18" charset="0"/>
                <a:cs typeface="Times New Roman" pitchFamily="18" charset="0"/>
              </a:rPr>
              <a:t>“Như đuốc đèn rọi cá” là hình ảnh được so sánh với ngôi sao nào?</a:t>
            </a:r>
          </a:p>
        </p:txBody>
      </p:sp>
      <p:sp>
        <p:nvSpPr>
          <p:cNvPr id="55" name="Rectangle 54"/>
          <p:cNvSpPr/>
          <p:nvPr/>
        </p:nvSpPr>
        <p:spPr>
          <a:xfrm>
            <a:off x="695650" y="4537603"/>
            <a:ext cx="7677834" cy="61759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defTabSz="914188"/>
            <a:r>
              <a:rPr lang="en-US" sz="3200" dirty="0">
                <a:solidFill>
                  <a:srgbClr val="002060"/>
                </a:solidFill>
                <a:latin typeface="Times New Roman" panose="02020603050405020304" pitchFamily="18" charset="0"/>
                <a:cs typeface="Times New Roman" panose="02020603050405020304" pitchFamily="18" charset="0"/>
              </a:rPr>
              <a:t>  A                   B                   C                   </a:t>
            </a:r>
          </a:p>
        </p:txBody>
      </p:sp>
      <p:pic>
        <p:nvPicPr>
          <p:cNvPr id="25" name="Picture 24"/>
          <p:cNvPicPr>
            <a:picLocks noChangeAspect="1"/>
          </p:cNvPicPr>
          <p:nvPr/>
        </p:nvPicPr>
        <p:blipFill rotWithShape="1">
          <a:blip r:embed="rId13">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797901" y="4033047"/>
            <a:ext cx="617193" cy="612451"/>
          </a:xfrm>
          <a:prstGeom prst="rect">
            <a:avLst/>
          </a:prstGeom>
        </p:spPr>
      </p:pic>
      <p:pic>
        <p:nvPicPr>
          <p:cNvPr id="21" name="Picture 20"/>
          <p:cNvPicPr>
            <a:picLocks noChangeAspect="1"/>
          </p:cNvPicPr>
          <p:nvPr/>
        </p:nvPicPr>
        <p:blipFill rotWithShape="1">
          <a:blip r:embed="rId13">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942148" y="3973519"/>
            <a:ext cx="617193" cy="612451"/>
          </a:xfrm>
          <a:prstGeom prst="rect">
            <a:avLst/>
          </a:prstGeom>
        </p:spPr>
      </p:pic>
      <p:sp>
        <p:nvSpPr>
          <p:cNvPr id="29" name="Rectangle 28"/>
          <p:cNvSpPr/>
          <p:nvPr/>
        </p:nvSpPr>
        <p:spPr>
          <a:xfrm>
            <a:off x="3953548" y="1058824"/>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A. </a:t>
            </a:r>
            <a:r>
              <a:rPr lang="en-US" sz="2400" b="1" dirty="0" smtClean="0">
                <a:solidFill>
                  <a:prstClr val="white"/>
                </a:solidFill>
                <a:latin typeface="Times New Roman" panose="02020603050405020304" pitchFamily="18" charset="0"/>
                <a:cs typeface="Times New Roman" panose="02020603050405020304" pitchFamily="18" charset="0"/>
              </a:rPr>
              <a:t>Sao </a:t>
            </a:r>
            <a:r>
              <a:rPr lang="en-US" sz="2400" b="1" dirty="0" err="1" smtClean="0">
                <a:solidFill>
                  <a:prstClr val="white"/>
                </a:solidFill>
                <a:latin typeface="Times New Roman" panose="02020603050405020304" pitchFamily="18" charset="0"/>
                <a:cs typeface="Times New Roman" panose="02020603050405020304" pitchFamily="18" charset="0"/>
              </a:rPr>
              <a:t>Ngân</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Hà</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3953548" y="1429383"/>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B. </a:t>
            </a:r>
            <a:r>
              <a:rPr lang="en-US" sz="2400" b="1" dirty="0" smtClean="0">
                <a:solidFill>
                  <a:prstClr val="white"/>
                </a:solidFill>
                <a:latin typeface="Times New Roman" panose="02020603050405020304" pitchFamily="18" charset="0"/>
                <a:cs typeface="Times New Roman" panose="02020603050405020304" pitchFamily="18" charset="0"/>
              </a:rPr>
              <a:t>Sao </a:t>
            </a:r>
            <a:r>
              <a:rPr lang="en-US" sz="2400" b="1" dirty="0" err="1" smtClean="0">
                <a:solidFill>
                  <a:prstClr val="white"/>
                </a:solidFill>
                <a:latin typeface="Times New Roman" panose="02020603050405020304" pitchFamily="18" charset="0"/>
                <a:cs typeface="Times New Roman" panose="02020603050405020304" pitchFamily="18" charset="0"/>
              </a:rPr>
              <a:t>Thần</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Nông</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3953548" y="1799943"/>
            <a:ext cx="5246121" cy="461647"/>
          </a:xfrm>
          <a:prstGeom prst="rect">
            <a:avLst/>
          </a:prstGeom>
        </p:spPr>
        <p:txBody>
          <a:bodyPr wrap="square" lIns="91422" tIns="45711" rIns="91422" bIns="45711">
            <a:spAutoFit/>
          </a:bodyPr>
          <a:lstStyle/>
          <a:p>
            <a:pPr defTabSz="914188"/>
            <a:r>
              <a:rPr lang="vi-VN" sz="2400" b="1" dirty="0">
                <a:solidFill>
                  <a:prstClr val="white"/>
                </a:solidFill>
                <a:latin typeface="Times New Roman" panose="02020603050405020304" pitchFamily="18" charset="0"/>
                <a:cs typeface="Times New Roman" panose="02020603050405020304" pitchFamily="18" charset="0"/>
              </a:rPr>
              <a:t>C. </a:t>
            </a:r>
            <a:r>
              <a:rPr lang="en-US" sz="2400" b="1" dirty="0" smtClean="0">
                <a:solidFill>
                  <a:prstClr val="white"/>
                </a:solidFill>
                <a:latin typeface="Times New Roman" panose="02020603050405020304" pitchFamily="18" charset="0"/>
                <a:cs typeface="Times New Roman" panose="02020603050405020304" pitchFamily="18" charset="0"/>
              </a:rPr>
              <a:t>Sao </a:t>
            </a:r>
            <a:r>
              <a:rPr lang="en-US" sz="2400" b="1" dirty="0" err="1" smtClean="0">
                <a:solidFill>
                  <a:prstClr val="white"/>
                </a:solidFill>
                <a:latin typeface="Times New Roman" panose="02020603050405020304" pitchFamily="18" charset="0"/>
                <a:cs typeface="Times New Roman" panose="02020603050405020304" pitchFamily="18" charset="0"/>
              </a:rPr>
              <a:t>Hôm</a:t>
            </a:r>
            <a:endParaRPr lang="en-US" sz="24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990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9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4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9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450"/>
                            </p:stCondLst>
                            <p:childTnLst>
                              <p:par>
                                <p:cTn id="25" presetID="10" presetClass="exit" presetSubtype="0" fill="hold" nodeType="afterEffect">
                                  <p:stCondLst>
                                    <p:cond delay="0"/>
                                  </p:stCondLst>
                                  <p:childTnLst>
                                    <p:animEffect transition="out" filter="fade">
                                      <p:cBhvr>
                                        <p:cTn id="26" dur="250"/>
                                        <p:tgtEl>
                                          <p:spTgt spid="16"/>
                                        </p:tgtEl>
                                      </p:cBhvr>
                                    </p:animEffect>
                                    <p:set>
                                      <p:cBhvr>
                                        <p:cTn id="27" dur="1" fill="hold">
                                          <p:stCondLst>
                                            <p:cond delay="249"/>
                                          </p:stCondLst>
                                        </p:cTn>
                                        <p:tgtEl>
                                          <p:spTgt spid="16"/>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250"/>
                                        <p:tgtEl>
                                          <p:spTgt spid="5"/>
                                        </p:tgtEl>
                                      </p:cBhvr>
                                    </p:animEffect>
                                  </p:childTnLst>
                                </p:cTn>
                              </p:par>
                            </p:childTnLst>
                          </p:cTn>
                        </p:par>
                        <p:par>
                          <p:cTn id="31" fill="hold">
                            <p:stCondLst>
                              <p:cond delay="4700"/>
                            </p:stCondLst>
                            <p:childTnLst>
                              <p:par>
                                <p:cTn id="32" presetID="63" presetClass="path" presetSubtype="0" accel="50000" decel="50000" fill="hold" nodeType="afterEffect">
                                  <p:stCondLst>
                                    <p:cond delay="0"/>
                                  </p:stCondLst>
                                  <p:childTnLst>
                                    <p:animMotion origin="layout" path="M -8.33333E-7 -4.81481E-6 L 0.75677 0.30996 " pathEditMode="relative" rAng="0" ptsTypes="AA">
                                      <p:cBhvr>
                                        <p:cTn id="33" dur="3000" fill="hold"/>
                                        <p:tgtEl>
                                          <p:spTgt spid="5"/>
                                        </p:tgtEl>
                                        <p:attrNameLst>
                                          <p:attrName>ppt_x</p:attrName>
                                          <p:attrName>ppt_y</p:attrName>
                                        </p:attrNameLst>
                                      </p:cBhvr>
                                      <p:rCtr x="37830" y="15486"/>
                                    </p:animMotion>
                                  </p:childTnLst>
                                </p:cTn>
                              </p:par>
                            </p:childTnLst>
                          </p:cTn>
                        </p:par>
                        <p:par>
                          <p:cTn id="34" fill="hold">
                            <p:stCondLst>
                              <p:cond delay="7700"/>
                            </p:stCondLst>
                            <p:childTnLst>
                              <p:par>
                                <p:cTn id="35" presetID="10" presetClass="exit" presetSubtype="0" fill="hold" nodeType="afterEffect">
                                  <p:stCondLst>
                                    <p:cond delay="0"/>
                                  </p:stCondLst>
                                  <p:childTnLst>
                                    <p:animEffect transition="out" filter="fade">
                                      <p:cBhvr>
                                        <p:cTn id="36" dur="250"/>
                                        <p:tgtEl>
                                          <p:spTgt spid="5"/>
                                        </p:tgtEl>
                                      </p:cBhvr>
                                    </p:animEffect>
                                    <p:set>
                                      <p:cBhvr>
                                        <p:cTn id="37" dur="1" fill="hold">
                                          <p:stCondLst>
                                            <p:cond delay="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22"/>
                                        </p:tgtEl>
                                        <p:attrNameLst>
                                          <p:attrName>r</p:attrName>
                                        </p:attrNameLst>
                                      </p:cBhvr>
                                    </p:animRot>
                                    <p:animRot by="-240000">
                                      <p:cBhvr>
                                        <p:cTn id="43" dur="200" fill="hold">
                                          <p:stCondLst>
                                            <p:cond delay="200"/>
                                          </p:stCondLst>
                                        </p:cTn>
                                        <p:tgtEl>
                                          <p:spTgt spid="22"/>
                                        </p:tgtEl>
                                        <p:attrNameLst>
                                          <p:attrName>r</p:attrName>
                                        </p:attrNameLst>
                                      </p:cBhvr>
                                    </p:animRot>
                                    <p:animRot by="240000">
                                      <p:cBhvr>
                                        <p:cTn id="44" dur="200" fill="hold">
                                          <p:stCondLst>
                                            <p:cond delay="400"/>
                                          </p:stCondLst>
                                        </p:cTn>
                                        <p:tgtEl>
                                          <p:spTgt spid="22"/>
                                        </p:tgtEl>
                                        <p:attrNameLst>
                                          <p:attrName>r</p:attrName>
                                        </p:attrNameLst>
                                      </p:cBhvr>
                                    </p:animRot>
                                    <p:animRot by="-240000">
                                      <p:cBhvr>
                                        <p:cTn id="45" dur="200" fill="hold">
                                          <p:stCondLst>
                                            <p:cond delay="600"/>
                                          </p:stCondLst>
                                        </p:cTn>
                                        <p:tgtEl>
                                          <p:spTgt spid="22"/>
                                        </p:tgtEl>
                                        <p:attrNameLst>
                                          <p:attrName>r</p:attrName>
                                        </p:attrNameLst>
                                      </p:cBhvr>
                                    </p:animRot>
                                    <p:animRot by="120000">
                                      <p:cBhvr>
                                        <p:cTn id="46" dur="200" fill="hold">
                                          <p:stCondLst>
                                            <p:cond delay="800"/>
                                          </p:stCondLst>
                                        </p:cTn>
                                        <p:tgtEl>
                                          <p:spTgt spid="22"/>
                                        </p:tgtEl>
                                        <p:attrNameLst>
                                          <p:attrName>r</p:attrName>
                                        </p:attrNameLst>
                                      </p:cBhvr>
                                    </p:animRot>
                                  </p:childTnLst>
                                </p:cTn>
                              </p:par>
                            </p:childTnLst>
                          </p:cTn>
                        </p:par>
                        <p:par>
                          <p:cTn id="47" fill="hold">
                            <p:stCondLst>
                              <p:cond delay="1000"/>
                            </p:stCondLst>
                            <p:childTnLst>
                              <p:par>
                                <p:cTn id="48" presetID="10" presetClass="exit" presetSubtype="0" fill="hold" nodeType="afterEffect">
                                  <p:stCondLst>
                                    <p:cond delay="0"/>
                                  </p:stCondLst>
                                  <p:childTnLst>
                                    <p:animEffect transition="out" filter="fade">
                                      <p:cBhvr>
                                        <p:cTn id="49" dur="250"/>
                                        <p:tgtEl>
                                          <p:spTgt spid="16"/>
                                        </p:tgtEl>
                                      </p:cBhvr>
                                    </p:animEffect>
                                    <p:set>
                                      <p:cBhvr>
                                        <p:cTn id="50" dur="1" fill="hold">
                                          <p:stCondLst>
                                            <p:cond delay="249"/>
                                          </p:stCondLst>
                                        </p:cTn>
                                        <p:tgtEl>
                                          <p:spTgt spid="16"/>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250"/>
                                        <p:tgtEl>
                                          <p:spTgt spid="5"/>
                                        </p:tgtEl>
                                      </p:cBhvr>
                                    </p:animEffect>
                                  </p:childTnLst>
                                </p:cTn>
                              </p:par>
                            </p:childTnLst>
                          </p:cTn>
                        </p:par>
                        <p:par>
                          <p:cTn id="54" fill="hold">
                            <p:stCondLst>
                              <p:cond delay="1250"/>
                            </p:stCondLst>
                            <p:childTnLst>
                              <p:par>
                                <p:cTn id="55" presetID="63" presetClass="path" presetSubtype="0" accel="50000" decel="50000" fill="hold" nodeType="afterEffect">
                                  <p:stCondLst>
                                    <p:cond delay="0"/>
                                  </p:stCondLst>
                                  <p:childTnLst>
                                    <p:animMotion origin="layout" path="M -8.33333E-7 -4.81481E-6 L 0.54809 0.30024 " pathEditMode="relative" rAng="0" ptsTypes="AA">
                                      <p:cBhvr>
                                        <p:cTn id="56" dur="2000" fill="hold"/>
                                        <p:tgtEl>
                                          <p:spTgt spid="5"/>
                                        </p:tgtEl>
                                        <p:attrNameLst>
                                          <p:attrName>ppt_x</p:attrName>
                                          <p:attrName>ppt_y</p:attrName>
                                        </p:attrNameLst>
                                      </p:cBhvr>
                                      <p:rCtr x="27396" y="15000"/>
                                    </p:animMotion>
                                  </p:childTnLst>
                                </p:cTn>
                              </p:par>
                            </p:childTnLst>
                          </p:cTn>
                        </p:par>
                        <p:par>
                          <p:cTn id="57" fill="hold">
                            <p:stCondLst>
                              <p:cond delay="3250"/>
                            </p:stCondLst>
                            <p:childTnLst>
                              <p:par>
                                <p:cTn id="58" presetID="10" presetClass="exit" presetSubtype="0" fill="hold" nodeType="afterEffect">
                                  <p:stCondLst>
                                    <p:cond delay="0"/>
                                  </p:stCondLst>
                                  <p:childTnLst>
                                    <p:animEffect transition="out" filter="fade">
                                      <p:cBhvr>
                                        <p:cTn id="59" dur="250"/>
                                        <p:tgtEl>
                                          <p:spTgt spid="5"/>
                                        </p:tgtEl>
                                      </p:cBhvr>
                                    </p:animEffect>
                                    <p:set>
                                      <p:cBhvr>
                                        <p:cTn id="60" dur="1" fill="hold">
                                          <p:stCondLst>
                                            <p:cond delay="249"/>
                                          </p:stCondLst>
                                        </p:cTn>
                                        <p:tgtEl>
                                          <p:spTgt spid="5"/>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250"/>
                                        <p:tgtEl>
                                          <p:spTgt spid="19"/>
                                        </p:tgtEl>
                                      </p:cBhvr>
                                    </p:animEffect>
                                  </p:childTnLst>
                                </p:cTn>
                              </p:par>
                            </p:childTnLst>
                          </p:cTn>
                        </p:par>
                        <p:par>
                          <p:cTn id="64" fill="hold">
                            <p:stCondLst>
                              <p:cond delay="3500"/>
                            </p:stCondLst>
                            <p:childTnLst>
                              <p:par>
                                <p:cTn id="65" presetID="32" presetClass="emph" presetSubtype="0" fill="hold" nodeType="afterEffect">
                                  <p:stCondLst>
                                    <p:cond delay="0"/>
                                  </p:stCondLst>
                                  <p:childTnLst>
                                    <p:animRot by="120000">
                                      <p:cBhvr>
                                        <p:cTn id="66" dur="200" fill="hold">
                                          <p:stCondLst>
                                            <p:cond delay="0"/>
                                          </p:stCondLst>
                                        </p:cTn>
                                        <p:tgtEl>
                                          <p:spTgt spid="19"/>
                                        </p:tgtEl>
                                        <p:attrNameLst>
                                          <p:attrName>r</p:attrName>
                                        </p:attrNameLst>
                                      </p:cBhvr>
                                    </p:animRot>
                                    <p:animRot by="-240000">
                                      <p:cBhvr>
                                        <p:cTn id="67" dur="400" fill="hold">
                                          <p:stCondLst>
                                            <p:cond delay="400"/>
                                          </p:stCondLst>
                                        </p:cTn>
                                        <p:tgtEl>
                                          <p:spTgt spid="19"/>
                                        </p:tgtEl>
                                        <p:attrNameLst>
                                          <p:attrName>r</p:attrName>
                                        </p:attrNameLst>
                                      </p:cBhvr>
                                    </p:animRot>
                                    <p:animRot by="240000">
                                      <p:cBhvr>
                                        <p:cTn id="68" dur="400" fill="hold">
                                          <p:stCondLst>
                                            <p:cond delay="800"/>
                                          </p:stCondLst>
                                        </p:cTn>
                                        <p:tgtEl>
                                          <p:spTgt spid="19"/>
                                        </p:tgtEl>
                                        <p:attrNameLst>
                                          <p:attrName>r</p:attrName>
                                        </p:attrNameLst>
                                      </p:cBhvr>
                                    </p:animRot>
                                    <p:animRot by="-240000">
                                      <p:cBhvr>
                                        <p:cTn id="69" dur="400" fill="hold">
                                          <p:stCondLst>
                                            <p:cond delay="1200"/>
                                          </p:stCondLst>
                                        </p:cTn>
                                        <p:tgtEl>
                                          <p:spTgt spid="19"/>
                                        </p:tgtEl>
                                        <p:attrNameLst>
                                          <p:attrName>r</p:attrName>
                                        </p:attrNameLst>
                                      </p:cBhvr>
                                    </p:animRot>
                                    <p:animRot by="120000">
                                      <p:cBhvr>
                                        <p:cTn id="70" dur="400" fill="hold">
                                          <p:stCondLst>
                                            <p:cond delay="1600"/>
                                          </p:stCondLst>
                                        </p:cTn>
                                        <p:tgtEl>
                                          <p:spTgt spid="19"/>
                                        </p:tgtEl>
                                        <p:attrNameLst>
                                          <p:attrName>r</p:attrName>
                                        </p:attrNameLst>
                                      </p:cBhvr>
                                    </p:animRot>
                                  </p:childTnLst>
                                </p:cTn>
                              </p:par>
                              <p:par>
                                <p:cTn id="71" presetID="32" presetClass="emph" presetSubtype="0" fill="hold" nodeType="withEffect">
                                  <p:stCondLst>
                                    <p:cond delay="0"/>
                                  </p:stCondLst>
                                  <p:childTnLst>
                                    <p:animRot by="120000">
                                      <p:cBhvr>
                                        <p:cTn id="72" dur="200" fill="hold">
                                          <p:stCondLst>
                                            <p:cond delay="0"/>
                                          </p:stCondLst>
                                        </p:cTn>
                                        <p:tgtEl>
                                          <p:spTgt spid="22"/>
                                        </p:tgtEl>
                                        <p:attrNameLst>
                                          <p:attrName>r</p:attrName>
                                        </p:attrNameLst>
                                      </p:cBhvr>
                                    </p:animRot>
                                    <p:animRot by="-240000">
                                      <p:cBhvr>
                                        <p:cTn id="73" dur="400" fill="hold">
                                          <p:stCondLst>
                                            <p:cond delay="400"/>
                                          </p:stCondLst>
                                        </p:cTn>
                                        <p:tgtEl>
                                          <p:spTgt spid="22"/>
                                        </p:tgtEl>
                                        <p:attrNameLst>
                                          <p:attrName>r</p:attrName>
                                        </p:attrNameLst>
                                      </p:cBhvr>
                                    </p:animRot>
                                    <p:animRot by="240000">
                                      <p:cBhvr>
                                        <p:cTn id="74" dur="400" fill="hold">
                                          <p:stCondLst>
                                            <p:cond delay="800"/>
                                          </p:stCondLst>
                                        </p:cTn>
                                        <p:tgtEl>
                                          <p:spTgt spid="22"/>
                                        </p:tgtEl>
                                        <p:attrNameLst>
                                          <p:attrName>r</p:attrName>
                                        </p:attrNameLst>
                                      </p:cBhvr>
                                    </p:animRot>
                                    <p:animRot by="-240000">
                                      <p:cBhvr>
                                        <p:cTn id="75" dur="400" fill="hold">
                                          <p:stCondLst>
                                            <p:cond delay="1200"/>
                                          </p:stCondLst>
                                        </p:cTn>
                                        <p:tgtEl>
                                          <p:spTgt spid="22"/>
                                        </p:tgtEl>
                                        <p:attrNameLst>
                                          <p:attrName>r</p:attrName>
                                        </p:attrNameLst>
                                      </p:cBhvr>
                                    </p:animRot>
                                    <p:animRot by="120000">
                                      <p:cBhvr>
                                        <p:cTn id="76" dur="400" fill="hold">
                                          <p:stCondLst>
                                            <p:cond delay="1600"/>
                                          </p:stCondLst>
                                        </p:cTn>
                                        <p:tgtEl>
                                          <p:spTgt spid="22"/>
                                        </p:tgtEl>
                                        <p:attrNameLst>
                                          <p:attrName>r</p:attrName>
                                        </p:attrNameLst>
                                      </p:cBhvr>
                                    </p:animRot>
                                  </p:childTnLst>
                                </p:cTn>
                              </p:par>
                            </p:childTnLst>
                          </p:cTn>
                        </p:par>
                        <p:par>
                          <p:cTn id="77" fill="hold">
                            <p:stCondLst>
                              <p:cond delay="5500"/>
                            </p:stCondLst>
                            <p:childTnLst>
                              <p:par>
                                <p:cTn id="78" presetID="10" presetClass="exit" presetSubtype="0" fill="hold" nodeType="afterEffect">
                                  <p:stCondLst>
                                    <p:cond delay="0"/>
                                  </p:stCondLst>
                                  <p:childTnLst>
                                    <p:animEffect transition="out" filter="fade">
                                      <p:cBhvr>
                                        <p:cTn id="79" dur="250"/>
                                        <p:tgtEl>
                                          <p:spTgt spid="19"/>
                                        </p:tgtEl>
                                      </p:cBhvr>
                                    </p:animEffect>
                                    <p:set>
                                      <p:cBhvr>
                                        <p:cTn id="80" dur="1" fill="hold">
                                          <p:stCondLst>
                                            <p:cond delay="249"/>
                                          </p:stCondLst>
                                        </p:cTn>
                                        <p:tgtEl>
                                          <p:spTgt spid="19"/>
                                        </p:tgtEl>
                                        <p:attrNameLst>
                                          <p:attrName>style.visibility</p:attrName>
                                        </p:attrNameLst>
                                      </p:cBhvr>
                                      <p:to>
                                        <p:strVal val="hidden"/>
                                      </p:to>
                                    </p:set>
                                  </p:childTnLst>
                                </p:cTn>
                              </p:par>
                              <p:par>
                                <p:cTn id="81" presetID="10" presetClass="entr" presetSubtype="0"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250"/>
                                        <p:tgtEl>
                                          <p:spTgt spid="17"/>
                                        </p:tgtEl>
                                      </p:cBhvr>
                                    </p:animEffect>
                                  </p:childTnLst>
                                  <p:subTnLst>
                                    <p:audio>
                                      <p:cMediaNode>
                                        <p:cTn display="0" masterRel="sameClick">
                                          <p:stCondLst>
                                            <p:cond evt="begin" delay="0">
                                              <p:tn val="81"/>
                                            </p:cond>
                                          </p:stCondLst>
                                          <p:endCondLst>
                                            <p:cond evt="onStopAudio" delay="0">
                                              <p:tgtEl>
                                                <p:sldTgt/>
                                              </p:tgtEl>
                                            </p:cond>
                                          </p:endCondLst>
                                        </p:cTn>
                                        <p:tgtEl>
                                          <p:sndTgt r:embed="rId2" name="congioilam.wav"/>
                                        </p:tgtEl>
                                      </p:cMediaNode>
                                    </p:audio>
                                  </p:subTnLst>
                                </p:cTn>
                              </p:par>
                              <p:par>
                                <p:cTn id="84" presetID="10" presetClass="exit" presetSubtype="0" fill="hold" nodeType="withEffect">
                                  <p:stCondLst>
                                    <p:cond delay="0"/>
                                  </p:stCondLst>
                                  <p:childTnLst>
                                    <p:animEffect transition="out" filter="fade">
                                      <p:cBhvr>
                                        <p:cTn id="85" dur="250"/>
                                        <p:tgtEl>
                                          <p:spTgt spid="22"/>
                                        </p:tgtEl>
                                      </p:cBhvr>
                                    </p:animEffect>
                                    <p:set>
                                      <p:cBhvr>
                                        <p:cTn id="86" dur="1" fill="hold">
                                          <p:stCondLst>
                                            <p:cond delay="249"/>
                                          </p:stCondLst>
                                        </p:cTn>
                                        <p:tgtEl>
                                          <p:spTgt spid="22"/>
                                        </p:tgtEl>
                                        <p:attrNameLst>
                                          <p:attrName>style.visibility</p:attrName>
                                        </p:attrNameLst>
                                      </p:cBhvr>
                                      <p:to>
                                        <p:strVal val="hidden"/>
                                      </p:to>
                                    </p:set>
                                  </p:childTnLst>
                                </p:cTn>
                              </p:par>
                              <p:par>
                                <p:cTn id="87" presetID="10" presetClass="entr" presetSubtype="0" fill="hold" grpId="0" nodeType="withEffect">
                                  <p:stCondLst>
                                    <p:cond delay="0"/>
                                  </p:stCondLst>
                                  <p:childTnLst>
                                    <p:set>
                                      <p:cBhvr>
                                        <p:cTn id="88" dur="1" fill="hold">
                                          <p:stCondLst>
                                            <p:cond delay="0"/>
                                          </p:stCondLst>
                                        </p:cTn>
                                        <p:tgtEl>
                                          <p:spTgt spid="77"/>
                                        </p:tgtEl>
                                        <p:attrNameLst>
                                          <p:attrName>style.visibility</p:attrName>
                                        </p:attrNameLst>
                                      </p:cBhvr>
                                      <p:to>
                                        <p:strVal val="visible"/>
                                      </p:to>
                                    </p:set>
                                    <p:animEffect transition="in" filter="fade">
                                      <p:cBhvr>
                                        <p:cTn id="89" dur="250"/>
                                        <p:tgtEl>
                                          <p:spTgt spid="77"/>
                                        </p:tgtEl>
                                      </p:cBhvr>
                                    </p:animEffect>
                                  </p:childTnLst>
                                </p:cTn>
                              </p:par>
                              <p:par>
                                <p:cTn id="90" presetID="8" presetClass="emph" presetSubtype="0" repeatCount="indefinite" fill="hold" grpId="1" nodeType="withEffect">
                                  <p:stCondLst>
                                    <p:cond delay="0"/>
                                  </p:stCondLst>
                                  <p:childTnLst>
                                    <p:animRot by="21600000">
                                      <p:cBhvr>
                                        <p:cTn id="91"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92" restart="whenNotActive" fill="hold" evtFilter="cancelBubble" nodeType="interactiveSeq">
                <p:stCondLst>
                  <p:cond evt="onClick" delay="0">
                    <p:tgtEl>
                      <p:spTgt spid="26"/>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nodeType="clickEffect">
                                  <p:stCondLst>
                                    <p:cond delay="0"/>
                                  </p:stCondLst>
                                  <p:childTnLst>
                                    <p:animRot by="120000">
                                      <p:cBhvr>
                                        <p:cTn id="96" dur="100" fill="hold">
                                          <p:stCondLst>
                                            <p:cond delay="0"/>
                                          </p:stCondLst>
                                        </p:cTn>
                                        <p:tgtEl>
                                          <p:spTgt spid="26"/>
                                        </p:tgtEl>
                                        <p:attrNameLst>
                                          <p:attrName>r</p:attrName>
                                        </p:attrNameLst>
                                      </p:cBhvr>
                                    </p:animRot>
                                    <p:animRot by="-240000">
                                      <p:cBhvr>
                                        <p:cTn id="97" dur="200" fill="hold">
                                          <p:stCondLst>
                                            <p:cond delay="200"/>
                                          </p:stCondLst>
                                        </p:cTn>
                                        <p:tgtEl>
                                          <p:spTgt spid="26"/>
                                        </p:tgtEl>
                                        <p:attrNameLst>
                                          <p:attrName>r</p:attrName>
                                        </p:attrNameLst>
                                      </p:cBhvr>
                                    </p:animRot>
                                    <p:animRot by="240000">
                                      <p:cBhvr>
                                        <p:cTn id="98" dur="200" fill="hold">
                                          <p:stCondLst>
                                            <p:cond delay="400"/>
                                          </p:stCondLst>
                                        </p:cTn>
                                        <p:tgtEl>
                                          <p:spTgt spid="26"/>
                                        </p:tgtEl>
                                        <p:attrNameLst>
                                          <p:attrName>r</p:attrName>
                                        </p:attrNameLst>
                                      </p:cBhvr>
                                    </p:animRot>
                                    <p:animRot by="-240000">
                                      <p:cBhvr>
                                        <p:cTn id="99" dur="200" fill="hold">
                                          <p:stCondLst>
                                            <p:cond delay="600"/>
                                          </p:stCondLst>
                                        </p:cTn>
                                        <p:tgtEl>
                                          <p:spTgt spid="26"/>
                                        </p:tgtEl>
                                        <p:attrNameLst>
                                          <p:attrName>r</p:attrName>
                                        </p:attrNameLst>
                                      </p:cBhvr>
                                    </p:animRot>
                                    <p:animRot by="120000">
                                      <p:cBhvr>
                                        <p:cTn id="100" dur="200" fill="hold">
                                          <p:stCondLst>
                                            <p:cond delay="800"/>
                                          </p:stCondLst>
                                        </p:cTn>
                                        <p:tgtEl>
                                          <p:spTgt spid="26"/>
                                        </p:tgtEl>
                                        <p:attrNameLst>
                                          <p:attrName>r</p:attrName>
                                        </p:attrNameLst>
                                      </p:cBhvr>
                                    </p:animRot>
                                  </p:childTnLst>
                                </p:cTn>
                              </p:par>
                            </p:childTnLst>
                          </p:cTn>
                        </p:par>
                        <p:par>
                          <p:cTn id="101" fill="hold">
                            <p:stCondLst>
                              <p:cond delay="1000"/>
                            </p:stCondLst>
                            <p:childTnLst>
                              <p:par>
                                <p:cTn id="102" presetID="10" presetClass="exit" presetSubtype="0" fill="hold" nodeType="afterEffect">
                                  <p:stCondLst>
                                    <p:cond delay="0"/>
                                  </p:stCondLst>
                                  <p:childTnLst>
                                    <p:animEffect transition="out" filter="fade">
                                      <p:cBhvr>
                                        <p:cTn id="103" dur="250"/>
                                        <p:tgtEl>
                                          <p:spTgt spid="16"/>
                                        </p:tgtEl>
                                      </p:cBhvr>
                                    </p:animEffect>
                                    <p:set>
                                      <p:cBhvr>
                                        <p:cTn id="104" dur="1" fill="hold">
                                          <p:stCondLst>
                                            <p:cond delay="249"/>
                                          </p:stCondLst>
                                        </p:cTn>
                                        <p:tgtEl>
                                          <p:spTgt spid="16"/>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5"/>
                                        </p:tgtEl>
                                        <p:attrNameLst>
                                          <p:attrName>style.visibility</p:attrName>
                                        </p:attrNameLst>
                                      </p:cBhvr>
                                      <p:to>
                                        <p:strVal val="visible"/>
                                      </p:to>
                                    </p:set>
                                    <p:animEffect transition="in" filter="fade">
                                      <p:cBhvr>
                                        <p:cTn id="107" dur="250"/>
                                        <p:tgtEl>
                                          <p:spTgt spid="5"/>
                                        </p:tgtEl>
                                      </p:cBhvr>
                                    </p:animEffect>
                                  </p:childTnLst>
                                </p:cTn>
                              </p:par>
                            </p:childTnLst>
                          </p:cTn>
                        </p:par>
                        <p:par>
                          <p:cTn id="108" fill="hold">
                            <p:stCondLst>
                              <p:cond delay="1250"/>
                            </p:stCondLst>
                            <p:childTnLst>
                              <p:par>
                                <p:cTn id="109" presetID="63" presetClass="path" presetSubtype="0" accel="50000" decel="50000" fill="hold" nodeType="afterEffect">
                                  <p:stCondLst>
                                    <p:cond delay="0"/>
                                  </p:stCondLst>
                                  <p:childTnLst>
                                    <p:animMotion origin="layout" path="M -8.33333E-7 -4.81481E-6 L 0.33316 0.30024 " pathEditMode="relative" rAng="0" ptsTypes="AA">
                                      <p:cBhvr>
                                        <p:cTn id="110" dur="2000" fill="hold"/>
                                        <p:tgtEl>
                                          <p:spTgt spid="5"/>
                                        </p:tgtEl>
                                        <p:attrNameLst>
                                          <p:attrName>ppt_x</p:attrName>
                                          <p:attrName>ppt_y</p:attrName>
                                        </p:attrNameLst>
                                      </p:cBhvr>
                                      <p:rCtr x="16649" y="15000"/>
                                    </p:animMotion>
                                  </p:childTnLst>
                                </p:cTn>
                              </p:par>
                            </p:childTnLst>
                          </p:cTn>
                        </p:par>
                        <p:par>
                          <p:cTn id="111" fill="hold">
                            <p:stCondLst>
                              <p:cond delay="3250"/>
                            </p:stCondLst>
                            <p:childTnLst>
                              <p:par>
                                <p:cTn id="112" presetID="10" presetClass="exit" presetSubtype="0" fill="hold" nodeType="afterEffect">
                                  <p:stCondLst>
                                    <p:cond delay="0"/>
                                  </p:stCondLst>
                                  <p:childTnLst>
                                    <p:animEffect transition="out" filter="fade">
                                      <p:cBhvr>
                                        <p:cTn id="113" dur="250"/>
                                        <p:tgtEl>
                                          <p:spTgt spid="5"/>
                                        </p:tgtEl>
                                      </p:cBhvr>
                                    </p:animEffect>
                                    <p:set>
                                      <p:cBhvr>
                                        <p:cTn id="114" dur="1" fill="hold">
                                          <p:stCondLst>
                                            <p:cond delay="249"/>
                                          </p:stCondLst>
                                        </p:cTn>
                                        <p:tgtEl>
                                          <p:spTgt spid="5"/>
                                        </p:tgtEl>
                                        <p:attrNameLst>
                                          <p:attrName>style.visibility</p:attrName>
                                        </p:attrNameLst>
                                      </p:cBhvr>
                                      <p:to>
                                        <p:strVal val="hidden"/>
                                      </p:to>
                                    </p:set>
                                  </p:childTnLst>
                                </p:cTn>
                              </p:par>
                              <p:par>
                                <p:cTn id="115" presetID="10" presetClass="entr" presetSubtype="0" fill="hold" nodeType="withEffect">
                                  <p:stCondLst>
                                    <p:cond delay="0"/>
                                  </p:stCondLst>
                                  <p:childTnLst>
                                    <p:set>
                                      <p:cBhvr>
                                        <p:cTn id="116" dur="1" fill="hold">
                                          <p:stCondLst>
                                            <p:cond delay="0"/>
                                          </p:stCondLst>
                                        </p:cTn>
                                        <p:tgtEl>
                                          <p:spTgt spid="24"/>
                                        </p:tgtEl>
                                        <p:attrNameLst>
                                          <p:attrName>style.visibility</p:attrName>
                                        </p:attrNameLst>
                                      </p:cBhvr>
                                      <p:to>
                                        <p:strVal val="visible"/>
                                      </p:to>
                                    </p:set>
                                    <p:animEffect transition="in" filter="fade">
                                      <p:cBhvr>
                                        <p:cTn id="117" dur="250"/>
                                        <p:tgtEl>
                                          <p:spTgt spid="24"/>
                                        </p:tgtEl>
                                      </p:cBhvr>
                                    </p:animEffect>
                                  </p:childTnLst>
                                </p:cTn>
                              </p:par>
                            </p:childTnLst>
                          </p:cTn>
                        </p:par>
                        <p:par>
                          <p:cTn id="118" fill="hold">
                            <p:stCondLst>
                              <p:cond delay="3500"/>
                            </p:stCondLst>
                            <p:childTnLst>
                              <p:par>
                                <p:cTn id="119" presetID="32" presetClass="emph" presetSubtype="0" fill="hold" nodeType="afterEffect">
                                  <p:stCondLst>
                                    <p:cond delay="0"/>
                                  </p:stCondLst>
                                  <p:childTnLst>
                                    <p:animRot by="120000">
                                      <p:cBhvr>
                                        <p:cTn id="120" dur="200" fill="hold">
                                          <p:stCondLst>
                                            <p:cond delay="0"/>
                                          </p:stCondLst>
                                        </p:cTn>
                                        <p:tgtEl>
                                          <p:spTgt spid="24"/>
                                        </p:tgtEl>
                                        <p:attrNameLst>
                                          <p:attrName>r</p:attrName>
                                        </p:attrNameLst>
                                      </p:cBhvr>
                                    </p:animRot>
                                    <p:animRot by="-240000">
                                      <p:cBhvr>
                                        <p:cTn id="121" dur="400" fill="hold">
                                          <p:stCondLst>
                                            <p:cond delay="400"/>
                                          </p:stCondLst>
                                        </p:cTn>
                                        <p:tgtEl>
                                          <p:spTgt spid="24"/>
                                        </p:tgtEl>
                                        <p:attrNameLst>
                                          <p:attrName>r</p:attrName>
                                        </p:attrNameLst>
                                      </p:cBhvr>
                                    </p:animRot>
                                    <p:animRot by="240000">
                                      <p:cBhvr>
                                        <p:cTn id="122" dur="400" fill="hold">
                                          <p:stCondLst>
                                            <p:cond delay="800"/>
                                          </p:stCondLst>
                                        </p:cTn>
                                        <p:tgtEl>
                                          <p:spTgt spid="24"/>
                                        </p:tgtEl>
                                        <p:attrNameLst>
                                          <p:attrName>r</p:attrName>
                                        </p:attrNameLst>
                                      </p:cBhvr>
                                    </p:animRot>
                                    <p:animRot by="-240000">
                                      <p:cBhvr>
                                        <p:cTn id="123" dur="400" fill="hold">
                                          <p:stCondLst>
                                            <p:cond delay="1200"/>
                                          </p:stCondLst>
                                        </p:cTn>
                                        <p:tgtEl>
                                          <p:spTgt spid="24"/>
                                        </p:tgtEl>
                                        <p:attrNameLst>
                                          <p:attrName>r</p:attrName>
                                        </p:attrNameLst>
                                      </p:cBhvr>
                                    </p:animRot>
                                    <p:animRot by="120000">
                                      <p:cBhvr>
                                        <p:cTn id="124" dur="400" fill="hold">
                                          <p:stCondLst>
                                            <p:cond delay="1600"/>
                                          </p:stCondLst>
                                        </p:cTn>
                                        <p:tgtEl>
                                          <p:spTgt spid="24"/>
                                        </p:tgtEl>
                                        <p:attrNameLst>
                                          <p:attrName>r</p:attrName>
                                        </p:attrNameLst>
                                      </p:cBhvr>
                                    </p:animRot>
                                  </p:childTnLst>
                                </p:cTn>
                              </p:par>
                              <p:par>
                                <p:cTn id="125" presetID="32" presetClass="emph" presetSubtype="0" fill="hold" nodeType="withEffect">
                                  <p:stCondLst>
                                    <p:cond delay="0"/>
                                  </p:stCondLst>
                                  <p:childTnLst>
                                    <p:animRot by="120000">
                                      <p:cBhvr>
                                        <p:cTn id="126" dur="200" fill="hold">
                                          <p:stCondLst>
                                            <p:cond delay="0"/>
                                          </p:stCondLst>
                                        </p:cTn>
                                        <p:tgtEl>
                                          <p:spTgt spid="26"/>
                                        </p:tgtEl>
                                        <p:attrNameLst>
                                          <p:attrName>r</p:attrName>
                                        </p:attrNameLst>
                                      </p:cBhvr>
                                    </p:animRot>
                                    <p:animRot by="-240000">
                                      <p:cBhvr>
                                        <p:cTn id="127" dur="400" fill="hold">
                                          <p:stCondLst>
                                            <p:cond delay="400"/>
                                          </p:stCondLst>
                                        </p:cTn>
                                        <p:tgtEl>
                                          <p:spTgt spid="26"/>
                                        </p:tgtEl>
                                        <p:attrNameLst>
                                          <p:attrName>r</p:attrName>
                                        </p:attrNameLst>
                                      </p:cBhvr>
                                    </p:animRot>
                                    <p:animRot by="240000">
                                      <p:cBhvr>
                                        <p:cTn id="128" dur="400" fill="hold">
                                          <p:stCondLst>
                                            <p:cond delay="800"/>
                                          </p:stCondLst>
                                        </p:cTn>
                                        <p:tgtEl>
                                          <p:spTgt spid="26"/>
                                        </p:tgtEl>
                                        <p:attrNameLst>
                                          <p:attrName>r</p:attrName>
                                        </p:attrNameLst>
                                      </p:cBhvr>
                                    </p:animRot>
                                    <p:animRot by="-240000">
                                      <p:cBhvr>
                                        <p:cTn id="129" dur="400" fill="hold">
                                          <p:stCondLst>
                                            <p:cond delay="1200"/>
                                          </p:stCondLst>
                                        </p:cTn>
                                        <p:tgtEl>
                                          <p:spTgt spid="26"/>
                                        </p:tgtEl>
                                        <p:attrNameLst>
                                          <p:attrName>r</p:attrName>
                                        </p:attrNameLst>
                                      </p:cBhvr>
                                    </p:animRot>
                                    <p:animRot by="120000">
                                      <p:cBhvr>
                                        <p:cTn id="130" dur="400" fill="hold">
                                          <p:stCondLst>
                                            <p:cond delay="1600"/>
                                          </p:stCondLst>
                                        </p:cTn>
                                        <p:tgtEl>
                                          <p:spTgt spid="26"/>
                                        </p:tgtEl>
                                        <p:attrNameLst>
                                          <p:attrName>r</p:attrName>
                                        </p:attrNameLst>
                                      </p:cBhvr>
                                    </p:animRot>
                                  </p:childTnLst>
                                </p:cTn>
                              </p:par>
                            </p:childTnLst>
                          </p:cTn>
                        </p:par>
                        <p:par>
                          <p:cTn id="131" fill="hold">
                            <p:stCondLst>
                              <p:cond delay="5500"/>
                            </p:stCondLst>
                            <p:childTnLst>
                              <p:par>
                                <p:cTn id="132" presetID="10" presetClass="exit" presetSubtype="0" fill="hold" nodeType="afterEffect">
                                  <p:stCondLst>
                                    <p:cond delay="0"/>
                                  </p:stCondLst>
                                  <p:childTnLst>
                                    <p:animEffect transition="out" filter="fade">
                                      <p:cBhvr>
                                        <p:cTn id="133" dur="250"/>
                                        <p:tgtEl>
                                          <p:spTgt spid="24"/>
                                        </p:tgtEl>
                                      </p:cBhvr>
                                    </p:animEffect>
                                    <p:set>
                                      <p:cBhvr>
                                        <p:cTn id="134" dur="1" fill="hold">
                                          <p:stCondLst>
                                            <p:cond delay="249"/>
                                          </p:stCondLst>
                                        </p:cTn>
                                        <p:tgtEl>
                                          <p:spTgt spid="24"/>
                                        </p:tgtEl>
                                        <p:attrNameLst>
                                          <p:attrName>style.visibility</p:attrName>
                                        </p:attrNameLst>
                                      </p:cBhvr>
                                      <p:to>
                                        <p:strVal val="hidden"/>
                                      </p:to>
                                    </p:set>
                                  </p:childTnLst>
                                </p:cTn>
                              </p:par>
                              <p:par>
                                <p:cTn id="135" presetID="10" presetClass="entr" presetSubtype="0" fill="hold" nodeType="withEffect">
                                  <p:stCondLst>
                                    <p:cond delay="0"/>
                                  </p:stCondLst>
                                  <p:childTnLst>
                                    <p:set>
                                      <p:cBhvr>
                                        <p:cTn id="136" dur="1" fill="hold">
                                          <p:stCondLst>
                                            <p:cond delay="0"/>
                                          </p:stCondLst>
                                        </p:cTn>
                                        <p:tgtEl>
                                          <p:spTgt spid="23"/>
                                        </p:tgtEl>
                                        <p:attrNameLst>
                                          <p:attrName>style.visibility</p:attrName>
                                        </p:attrNameLst>
                                      </p:cBhvr>
                                      <p:to>
                                        <p:strVal val="visible"/>
                                      </p:to>
                                    </p:set>
                                    <p:animEffect transition="in" filter="fade">
                                      <p:cBhvr>
                                        <p:cTn id="137" dur="250"/>
                                        <p:tgtEl>
                                          <p:spTgt spid="23"/>
                                        </p:tgtEl>
                                      </p:cBhvr>
                                    </p:animEffect>
                                  </p:childTnLst>
                                  <p:subTnLst>
                                    <p:audio>
                                      <p:cMediaNode>
                                        <p:cTn display="0" masterRel="sameClick">
                                          <p:stCondLst>
                                            <p:cond evt="begin" delay="0">
                                              <p:tn val="135"/>
                                            </p:cond>
                                          </p:stCondLst>
                                          <p:endCondLst>
                                            <p:cond evt="onStopAudio" delay="0">
                                              <p:tgtEl>
                                                <p:sldTgt/>
                                              </p:tgtEl>
                                            </p:cond>
                                          </p:endCondLst>
                                        </p:cTn>
                                        <p:tgtEl>
                                          <p:sndTgt r:embed="rId3" name="oisairoi.wav"/>
                                        </p:tgtEl>
                                      </p:cMediaNode>
                                    </p:audio>
                                  </p:subTnLst>
                                </p:cTn>
                              </p:par>
                              <p:par>
                                <p:cTn id="138" presetID="10" presetClass="entr" presetSubtype="0" fill="hold" nodeType="withEffect">
                                  <p:stCondLst>
                                    <p:cond delay="0"/>
                                  </p:stCondLst>
                                  <p:childTnLst>
                                    <p:set>
                                      <p:cBhvr>
                                        <p:cTn id="139" dur="1" fill="hold">
                                          <p:stCondLst>
                                            <p:cond delay="0"/>
                                          </p:stCondLst>
                                        </p:cTn>
                                        <p:tgtEl>
                                          <p:spTgt spid="21"/>
                                        </p:tgtEl>
                                        <p:attrNameLst>
                                          <p:attrName>style.visibility</p:attrName>
                                        </p:attrNameLst>
                                      </p:cBhvr>
                                      <p:to>
                                        <p:strVal val="visible"/>
                                      </p:to>
                                    </p:set>
                                    <p:animEffect transition="in" filter="fade">
                                      <p:cBhvr>
                                        <p:cTn id="140" dur="250"/>
                                        <p:tgtEl>
                                          <p:spTgt spid="21"/>
                                        </p:tgtEl>
                                      </p:cBhvr>
                                    </p:animEffect>
                                  </p:childTnLst>
                                </p:cTn>
                              </p:par>
                              <p:par>
                                <p:cTn id="141" presetID="10" presetClass="exit" presetSubtype="0" fill="hold" nodeType="withEffect">
                                  <p:stCondLst>
                                    <p:cond delay="0"/>
                                  </p:stCondLst>
                                  <p:childTnLst>
                                    <p:animEffect transition="out" filter="fade">
                                      <p:cBhvr>
                                        <p:cTn id="142" dur="250"/>
                                        <p:tgtEl>
                                          <p:spTgt spid="26"/>
                                        </p:tgtEl>
                                      </p:cBhvr>
                                    </p:animEffect>
                                    <p:set>
                                      <p:cBhvr>
                                        <p:cTn id="14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4" restart="whenNotActive" fill="hold" evtFilter="cancelBubble" nodeType="interactiveSeq">
                <p:stCondLst>
                  <p:cond evt="onClick" delay="0">
                    <p:tgtEl>
                      <p:spTgt spid="30"/>
                    </p:tgtEl>
                  </p:cond>
                </p:stCondLst>
                <p:endSync evt="end" delay="0">
                  <p:rtn val="all"/>
                </p:endSync>
                <p:childTnLst>
                  <p:par>
                    <p:cTn id="145" fill="hold">
                      <p:stCondLst>
                        <p:cond delay="0"/>
                      </p:stCondLst>
                      <p:childTnLst>
                        <p:par>
                          <p:cTn id="146" fill="hold">
                            <p:stCondLst>
                              <p:cond delay="0"/>
                            </p:stCondLst>
                            <p:childTnLst>
                              <p:par>
                                <p:cTn id="147" presetID="32" presetClass="emph" presetSubtype="0" fill="hold" nodeType="clickEffect">
                                  <p:stCondLst>
                                    <p:cond delay="0"/>
                                  </p:stCondLst>
                                  <p:childTnLst>
                                    <p:animRot by="120000">
                                      <p:cBhvr>
                                        <p:cTn id="148" dur="100" fill="hold">
                                          <p:stCondLst>
                                            <p:cond delay="0"/>
                                          </p:stCondLst>
                                        </p:cTn>
                                        <p:tgtEl>
                                          <p:spTgt spid="30"/>
                                        </p:tgtEl>
                                        <p:attrNameLst>
                                          <p:attrName>r</p:attrName>
                                        </p:attrNameLst>
                                      </p:cBhvr>
                                    </p:animRot>
                                    <p:animRot by="-240000">
                                      <p:cBhvr>
                                        <p:cTn id="149" dur="200" fill="hold">
                                          <p:stCondLst>
                                            <p:cond delay="200"/>
                                          </p:stCondLst>
                                        </p:cTn>
                                        <p:tgtEl>
                                          <p:spTgt spid="30"/>
                                        </p:tgtEl>
                                        <p:attrNameLst>
                                          <p:attrName>r</p:attrName>
                                        </p:attrNameLst>
                                      </p:cBhvr>
                                    </p:animRot>
                                    <p:animRot by="240000">
                                      <p:cBhvr>
                                        <p:cTn id="150" dur="200" fill="hold">
                                          <p:stCondLst>
                                            <p:cond delay="400"/>
                                          </p:stCondLst>
                                        </p:cTn>
                                        <p:tgtEl>
                                          <p:spTgt spid="30"/>
                                        </p:tgtEl>
                                        <p:attrNameLst>
                                          <p:attrName>r</p:attrName>
                                        </p:attrNameLst>
                                      </p:cBhvr>
                                    </p:animRot>
                                    <p:animRot by="-240000">
                                      <p:cBhvr>
                                        <p:cTn id="151" dur="200" fill="hold">
                                          <p:stCondLst>
                                            <p:cond delay="600"/>
                                          </p:stCondLst>
                                        </p:cTn>
                                        <p:tgtEl>
                                          <p:spTgt spid="30"/>
                                        </p:tgtEl>
                                        <p:attrNameLst>
                                          <p:attrName>r</p:attrName>
                                        </p:attrNameLst>
                                      </p:cBhvr>
                                    </p:animRot>
                                    <p:animRot by="120000">
                                      <p:cBhvr>
                                        <p:cTn id="152" dur="200" fill="hold">
                                          <p:stCondLst>
                                            <p:cond delay="800"/>
                                          </p:stCondLst>
                                        </p:cTn>
                                        <p:tgtEl>
                                          <p:spTgt spid="30"/>
                                        </p:tgtEl>
                                        <p:attrNameLst>
                                          <p:attrName>r</p:attrName>
                                        </p:attrNameLst>
                                      </p:cBhvr>
                                    </p:animRot>
                                  </p:childTnLst>
                                </p:cTn>
                              </p:par>
                            </p:childTnLst>
                          </p:cTn>
                        </p:par>
                        <p:par>
                          <p:cTn id="153" fill="hold">
                            <p:stCondLst>
                              <p:cond delay="1000"/>
                            </p:stCondLst>
                            <p:childTnLst>
                              <p:par>
                                <p:cTn id="154" presetID="10" presetClass="exit" presetSubtype="0" fill="hold" nodeType="afterEffect">
                                  <p:stCondLst>
                                    <p:cond delay="0"/>
                                  </p:stCondLst>
                                  <p:childTnLst>
                                    <p:animEffect transition="out" filter="fade">
                                      <p:cBhvr>
                                        <p:cTn id="155" dur="250"/>
                                        <p:tgtEl>
                                          <p:spTgt spid="16"/>
                                        </p:tgtEl>
                                      </p:cBhvr>
                                    </p:animEffect>
                                    <p:set>
                                      <p:cBhvr>
                                        <p:cTn id="156" dur="1" fill="hold">
                                          <p:stCondLst>
                                            <p:cond delay="249"/>
                                          </p:stCondLst>
                                        </p:cTn>
                                        <p:tgtEl>
                                          <p:spTgt spid="16"/>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5"/>
                                        </p:tgtEl>
                                        <p:attrNameLst>
                                          <p:attrName>style.visibility</p:attrName>
                                        </p:attrNameLst>
                                      </p:cBhvr>
                                      <p:to>
                                        <p:strVal val="visible"/>
                                      </p:to>
                                    </p:set>
                                    <p:animEffect transition="in" filter="fade">
                                      <p:cBhvr>
                                        <p:cTn id="159" dur="250"/>
                                        <p:tgtEl>
                                          <p:spTgt spid="5"/>
                                        </p:tgtEl>
                                      </p:cBhvr>
                                    </p:animEffect>
                                  </p:childTnLst>
                                </p:cTn>
                              </p:par>
                            </p:childTnLst>
                          </p:cTn>
                        </p:par>
                        <p:par>
                          <p:cTn id="160" fill="hold">
                            <p:stCondLst>
                              <p:cond delay="1250"/>
                            </p:stCondLst>
                            <p:childTnLst>
                              <p:par>
                                <p:cTn id="161" presetID="49" presetClass="path" presetSubtype="0" accel="50000" decel="50000" fill="hold" nodeType="afterEffect">
                                  <p:stCondLst>
                                    <p:cond delay="0"/>
                                  </p:stCondLst>
                                  <p:childTnLst>
                                    <p:animMotion origin="layout" path="M -0.00573 0.02894 L 0.07917 0.32917 " pathEditMode="relative" rAng="0" ptsTypes="AA">
                                      <p:cBhvr>
                                        <p:cTn id="162" dur="2000" fill="hold"/>
                                        <p:tgtEl>
                                          <p:spTgt spid="5"/>
                                        </p:tgtEl>
                                        <p:attrNameLst>
                                          <p:attrName>ppt_x</p:attrName>
                                          <p:attrName>ppt_y</p:attrName>
                                        </p:attrNameLst>
                                      </p:cBhvr>
                                      <p:rCtr x="4236" y="15000"/>
                                    </p:animMotion>
                                  </p:childTnLst>
                                </p:cTn>
                              </p:par>
                            </p:childTnLst>
                          </p:cTn>
                        </p:par>
                        <p:par>
                          <p:cTn id="163" fill="hold">
                            <p:stCondLst>
                              <p:cond delay="3250"/>
                            </p:stCondLst>
                            <p:childTnLst>
                              <p:par>
                                <p:cTn id="164" presetID="10" presetClass="exit" presetSubtype="0" fill="hold" nodeType="afterEffect">
                                  <p:stCondLst>
                                    <p:cond delay="0"/>
                                  </p:stCondLst>
                                  <p:childTnLst>
                                    <p:animEffect transition="out" filter="fade">
                                      <p:cBhvr>
                                        <p:cTn id="165" dur="250"/>
                                        <p:tgtEl>
                                          <p:spTgt spid="5"/>
                                        </p:tgtEl>
                                      </p:cBhvr>
                                    </p:animEffect>
                                    <p:set>
                                      <p:cBhvr>
                                        <p:cTn id="166" dur="1" fill="hold">
                                          <p:stCondLst>
                                            <p:cond delay="249"/>
                                          </p:stCondLst>
                                        </p:cTn>
                                        <p:tgtEl>
                                          <p:spTgt spid="5"/>
                                        </p:tgtEl>
                                        <p:attrNameLst>
                                          <p:attrName>style.visibility</p:attrName>
                                        </p:attrNameLst>
                                      </p:cBhvr>
                                      <p:to>
                                        <p:strVal val="hidden"/>
                                      </p:to>
                                    </p:set>
                                  </p:childTnLst>
                                </p:cTn>
                              </p:par>
                              <p:par>
                                <p:cTn id="167" presetID="10" presetClass="entr" presetSubtype="0" fill="hold" nodeType="withEffect">
                                  <p:stCondLst>
                                    <p:cond delay="0"/>
                                  </p:stCondLst>
                                  <p:childTnLst>
                                    <p:set>
                                      <p:cBhvr>
                                        <p:cTn id="168" dur="1" fill="hold">
                                          <p:stCondLst>
                                            <p:cond delay="0"/>
                                          </p:stCondLst>
                                        </p:cTn>
                                        <p:tgtEl>
                                          <p:spTgt spid="28"/>
                                        </p:tgtEl>
                                        <p:attrNameLst>
                                          <p:attrName>style.visibility</p:attrName>
                                        </p:attrNameLst>
                                      </p:cBhvr>
                                      <p:to>
                                        <p:strVal val="visible"/>
                                      </p:to>
                                    </p:set>
                                    <p:animEffect transition="in" filter="fade">
                                      <p:cBhvr>
                                        <p:cTn id="169" dur="250"/>
                                        <p:tgtEl>
                                          <p:spTgt spid="28"/>
                                        </p:tgtEl>
                                      </p:cBhvr>
                                    </p:animEffect>
                                  </p:childTnLst>
                                </p:cTn>
                              </p:par>
                            </p:childTnLst>
                          </p:cTn>
                        </p:par>
                        <p:par>
                          <p:cTn id="170" fill="hold">
                            <p:stCondLst>
                              <p:cond delay="3500"/>
                            </p:stCondLst>
                            <p:childTnLst>
                              <p:par>
                                <p:cTn id="171" presetID="32" presetClass="emph" presetSubtype="0" fill="hold" nodeType="afterEffect">
                                  <p:stCondLst>
                                    <p:cond delay="0"/>
                                  </p:stCondLst>
                                  <p:childTnLst>
                                    <p:animRot by="120000">
                                      <p:cBhvr>
                                        <p:cTn id="172" dur="200" fill="hold">
                                          <p:stCondLst>
                                            <p:cond delay="0"/>
                                          </p:stCondLst>
                                        </p:cTn>
                                        <p:tgtEl>
                                          <p:spTgt spid="28"/>
                                        </p:tgtEl>
                                        <p:attrNameLst>
                                          <p:attrName>r</p:attrName>
                                        </p:attrNameLst>
                                      </p:cBhvr>
                                    </p:animRot>
                                    <p:animRot by="-240000">
                                      <p:cBhvr>
                                        <p:cTn id="173" dur="400" fill="hold">
                                          <p:stCondLst>
                                            <p:cond delay="400"/>
                                          </p:stCondLst>
                                        </p:cTn>
                                        <p:tgtEl>
                                          <p:spTgt spid="28"/>
                                        </p:tgtEl>
                                        <p:attrNameLst>
                                          <p:attrName>r</p:attrName>
                                        </p:attrNameLst>
                                      </p:cBhvr>
                                    </p:animRot>
                                    <p:animRot by="240000">
                                      <p:cBhvr>
                                        <p:cTn id="174" dur="400" fill="hold">
                                          <p:stCondLst>
                                            <p:cond delay="800"/>
                                          </p:stCondLst>
                                        </p:cTn>
                                        <p:tgtEl>
                                          <p:spTgt spid="28"/>
                                        </p:tgtEl>
                                        <p:attrNameLst>
                                          <p:attrName>r</p:attrName>
                                        </p:attrNameLst>
                                      </p:cBhvr>
                                    </p:animRot>
                                    <p:animRot by="-240000">
                                      <p:cBhvr>
                                        <p:cTn id="175" dur="400" fill="hold">
                                          <p:stCondLst>
                                            <p:cond delay="1200"/>
                                          </p:stCondLst>
                                        </p:cTn>
                                        <p:tgtEl>
                                          <p:spTgt spid="28"/>
                                        </p:tgtEl>
                                        <p:attrNameLst>
                                          <p:attrName>r</p:attrName>
                                        </p:attrNameLst>
                                      </p:cBhvr>
                                    </p:animRot>
                                    <p:animRot by="120000">
                                      <p:cBhvr>
                                        <p:cTn id="176" dur="400" fill="hold">
                                          <p:stCondLst>
                                            <p:cond delay="1600"/>
                                          </p:stCondLst>
                                        </p:cTn>
                                        <p:tgtEl>
                                          <p:spTgt spid="28"/>
                                        </p:tgtEl>
                                        <p:attrNameLst>
                                          <p:attrName>r</p:attrName>
                                        </p:attrNameLst>
                                      </p:cBhvr>
                                    </p:animRot>
                                  </p:childTnLst>
                                </p:cTn>
                              </p:par>
                              <p:par>
                                <p:cTn id="177" presetID="32" presetClass="emph" presetSubtype="0" fill="hold" nodeType="withEffect">
                                  <p:stCondLst>
                                    <p:cond delay="0"/>
                                  </p:stCondLst>
                                  <p:childTnLst>
                                    <p:animRot by="120000">
                                      <p:cBhvr>
                                        <p:cTn id="178" dur="200" fill="hold">
                                          <p:stCondLst>
                                            <p:cond delay="0"/>
                                          </p:stCondLst>
                                        </p:cTn>
                                        <p:tgtEl>
                                          <p:spTgt spid="30"/>
                                        </p:tgtEl>
                                        <p:attrNameLst>
                                          <p:attrName>r</p:attrName>
                                        </p:attrNameLst>
                                      </p:cBhvr>
                                    </p:animRot>
                                    <p:animRot by="-240000">
                                      <p:cBhvr>
                                        <p:cTn id="179" dur="400" fill="hold">
                                          <p:stCondLst>
                                            <p:cond delay="400"/>
                                          </p:stCondLst>
                                        </p:cTn>
                                        <p:tgtEl>
                                          <p:spTgt spid="30"/>
                                        </p:tgtEl>
                                        <p:attrNameLst>
                                          <p:attrName>r</p:attrName>
                                        </p:attrNameLst>
                                      </p:cBhvr>
                                    </p:animRot>
                                    <p:animRot by="240000">
                                      <p:cBhvr>
                                        <p:cTn id="180" dur="400" fill="hold">
                                          <p:stCondLst>
                                            <p:cond delay="800"/>
                                          </p:stCondLst>
                                        </p:cTn>
                                        <p:tgtEl>
                                          <p:spTgt spid="30"/>
                                        </p:tgtEl>
                                        <p:attrNameLst>
                                          <p:attrName>r</p:attrName>
                                        </p:attrNameLst>
                                      </p:cBhvr>
                                    </p:animRot>
                                    <p:animRot by="-240000">
                                      <p:cBhvr>
                                        <p:cTn id="181" dur="400" fill="hold">
                                          <p:stCondLst>
                                            <p:cond delay="1200"/>
                                          </p:stCondLst>
                                        </p:cTn>
                                        <p:tgtEl>
                                          <p:spTgt spid="30"/>
                                        </p:tgtEl>
                                        <p:attrNameLst>
                                          <p:attrName>r</p:attrName>
                                        </p:attrNameLst>
                                      </p:cBhvr>
                                    </p:animRot>
                                    <p:animRot by="120000">
                                      <p:cBhvr>
                                        <p:cTn id="182" dur="400" fill="hold">
                                          <p:stCondLst>
                                            <p:cond delay="1600"/>
                                          </p:stCondLst>
                                        </p:cTn>
                                        <p:tgtEl>
                                          <p:spTgt spid="30"/>
                                        </p:tgtEl>
                                        <p:attrNameLst>
                                          <p:attrName>r</p:attrName>
                                        </p:attrNameLst>
                                      </p:cBhvr>
                                    </p:animRot>
                                  </p:childTnLst>
                                </p:cTn>
                              </p:par>
                            </p:childTnLst>
                          </p:cTn>
                        </p:par>
                        <p:par>
                          <p:cTn id="183" fill="hold">
                            <p:stCondLst>
                              <p:cond delay="5500"/>
                            </p:stCondLst>
                            <p:childTnLst>
                              <p:par>
                                <p:cTn id="184" presetID="10" presetClass="exit" presetSubtype="0" fill="hold" nodeType="afterEffect">
                                  <p:stCondLst>
                                    <p:cond delay="0"/>
                                  </p:stCondLst>
                                  <p:childTnLst>
                                    <p:animEffect transition="out" filter="fade">
                                      <p:cBhvr>
                                        <p:cTn id="185" dur="250"/>
                                        <p:tgtEl>
                                          <p:spTgt spid="28"/>
                                        </p:tgtEl>
                                      </p:cBhvr>
                                    </p:animEffect>
                                    <p:set>
                                      <p:cBhvr>
                                        <p:cTn id="186" dur="1" fill="hold">
                                          <p:stCondLst>
                                            <p:cond delay="249"/>
                                          </p:stCondLst>
                                        </p:cTn>
                                        <p:tgtEl>
                                          <p:spTgt spid="28"/>
                                        </p:tgtEl>
                                        <p:attrNameLst>
                                          <p:attrName>style.visibility</p:attrName>
                                        </p:attrNameLst>
                                      </p:cBhvr>
                                      <p:to>
                                        <p:strVal val="hidden"/>
                                      </p:to>
                                    </p:set>
                                  </p:childTnLst>
                                </p:cTn>
                              </p:par>
                              <p:par>
                                <p:cTn id="187" presetID="10" presetClass="entr" presetSubtype="0" fill="hold" nodeType="withEffect">
                                  <p:stCondLst>
                                    <p:cond delay="0"/>
                                  </p:stCondLst>
                                  <p:childTnLst>
                                    <p:set>
                                      <p:cBhvr>
                                        <p:cTn id="188" dur="1" fill="hold">
                                          <p:stCondLst>
                                            <p:cond delay="0"/>
                                          </p:stCondLst>
                                        </p:cTn>
                                        <p:tgtEl>
                                          <p:spTgt spid="27"/>
                                        </p:tgtEl>
                                        <p:attrNameLst>
                                          <p:attrName>style.visibility</p:attrName>
                                        </p:attrNameLst>
                                      </p:cBhvr>
                                      <p:to>
                                        <p:strVal val="visible"/>
                                      </p:to>
                                    </p:set>
                                    <p:animEffect transition="in" filter="fade">
                                      <p:cBhvr>
                                        <p:cTn id="189" dur="250"/>
                                        <p:tgtEl>
                                          <p:spTgt spid="27"/>
                                        </p:tgtEl>
                                      </p:cBhvr>
                                    </p:animEffect>
                                  </p:childTnLst>
                                  <p:subTnLst>
                                    <p:audio>
                                      <p:cMediaNode>
                                        <p:cTn display="0" masterRel="sameClick">
                                          <p:stCondLst>
                                            <p:cond evt="begin" delay="0">
                                              <p:tn val="187"/>
                                            </p:cond>
                                          </p:stCondLst>
                                          <p:endCondLst>
                                            <p:cond evt="onStopAudio" delay="0">
                                              <p:tgtEl>
                                                <p:sldTgt/>
                                              </p:tgtEl>
                                            </p:cond>
                                          </p:endCondLst>
                                        </p:cTn>
                                        <p:tgtEl>
                                          <p:sndTgt r:embed="rId3" name="oisairoi.wav"/>
                                        </p:tgtEl>
                                      </p:cMediaNode>
                                    </p:audio>
                                  </p:subTnLst>
                                </p:cTn>
                              </p:par>
                              <p:par>
                                <p:cTn id="190" presetID="10" presetClass="entr" presetSubtype="0" fill="hold" nodeType="withEffect">
                                  <p:stCondLst>
                                    <p:cond delay="0"/>
                                  </p:stCondLst>
                                  <p:childTnLst>
                                    <p:set>
                                      <p:cBhvr>
                                        <p:cTn id="191" dur="1" fill="hold">
                                          <p:stCondLst>
                                            <p:cond delay="0"/>
                                          </p:stCondLst>
                                        </p:cTn>
                                        <p:tgtEl>
                                          <p:spTgt spid="25"/>
                                        </p:tgtEl>
                                        <p:attrNameLst>
                                          <p:attrName>style.visibility</p:attrName>
                                        </p:attrNameLst>
                                      </p:cBhvr>
                                      <p:to>
                                        <p:strVal val="visible"/>
                                      </p:to>
                                    </p:set>
                                    <p:animEffect transition="in" filter="fade">
                                      <p:cBhvr>
                                        <p:cTn id="192" dur="250"/>
                                        <p:tgtEl>
                                          <p:spTgt spid="25"/>
                                        </p:tgtEl>
                                      </p:cBhvr>
                                    </p:animEffect>
                                  </p:childTnLst>
                                </p:cTn>
                              </p:par>
                              <p:par>
                                <p:cTn id="193" presetID="10" presetClass="exit" presetSubtype="0" fill="hold" nodeType="withEffect">
                                  <p:stCondLst>
                                    <p:cond delay="0"/>
                                  </p:stCondLst>
                                  <p:childTnLst>
                                    <p:animEffect transition="out" filter="fade">
                                      <p:cBhvr>
                                        <p:cTn id="194" dur="250"/>
                                        <p:tgtEl>
                                          <p:spTgt spid="30"/>
                                        </p:tgtEl>
                                      </p:cBhvr>
                                    </p:animEffect>
                                    <p:set>
                                      <p:cBhvr>
                                        <p:cTn id="195"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96" restart="whenNotActive" fill="hold" evtFilter="cancelBubble" nodeType="interactiveSeq">
                <p:stCondLst>
                  <p:cond evt="onClick" delay="0">
                    <p:tgtEl>
                      <p:spTgt spid="33"/>
                    </p:tgtEl>
                  </p:cond>
                </p:stCondLst>
                <p:endSync evt="end" delay="0">
                  <p:rtn val="all"/>
                </p:endSync>
                <p:childTnLst>
                  <p:par>
                    <p:cTn id="197" fill="hold">
                      <p:stCondLst>
                        <p:cond delay="0"/>
                      </p:stCondLst>
                      <p:childTnLst>
                        <p:par>
                          <p:cTn id="198" fill="hold">
                            <p:stCondLst>
                              <p:cond delay="0"/>
                            </p:stCondLst>
                            <p:childTnLst>
                              <p:par>
                                <p:cTn id="199" presetID="32" presetClass="emph" presetSubtype="0" fill="hold" nodeType="clickEffect">
                                  <p:stCondLst>
                                    <p:cond delay="0"/>
                                  </p:stCondLst>
                                  <p:childTnLst>
                                    <p:animRot by="120000">
                                      <p:cBhvr>
                                        <p:cTn id="200" dur="100" fill="hold">
                                          <p:stCondLst>
                                            <p:cond delay="0"/>
                                          </p:stCondLst>
                                        </p:cTn>
                                        <p:tgtEl>
                                          <p:spTgt spid="33"/>
                                        </p:tgtEl>
                                        <p:attrNameLst>
                                          <p:attrName>r</p:attrName>
                                        </p:attrNameLst>
                                      </p:cBhvr>
                                    </p:animRot>
                                    <p:animRot by="-240000">
                                      <p:cBhvr>
                                        <p:cTn id="201" dur="200" fill="hold">
                                          <p:stCondLst>
                                            <p:cond delay="200"/>
                                          </p:stCondLst>
                                        </p:cTn>
                                        <p:tgtEl>
                                          <p:spTgt spid="33"/>
                                        </p:tgtEl>
                                        <p:attrNameLst>
                                          <p:attrName>r</p:attrName>
                                        </p:attrNameLst>
                                      </p:cBhvr>
                                    </p:animRot>
                                    <p:animRot by="240000">
                                      <p:cBhvr>
                                        <p:cTn id="202" dur="200" fill="hold">
                                          <p:stCondLst>
                                            <p:cond delay="400"/>
                                          </p:stCondLst>
                                        </p:cTn>
                                        <p:tgtEl>
                                          <p:spTgt spid="33"/>
                                        </p:tgtEl>
                                        <p:attrNameLst>
                                          <p:attrName>r</p:attrName>
                                        </p:attrNameLst>
                                      </p:cBhvr>
                                    </p:animRot>
                                    <p:animRot by="-240000">
                                      <p:cBhvr>
                                        <p:cTn id="203" dur="200" fill="hold">
                                          <p:stCondLst>
                                            <p:cond delay="600"/>
                                          </p:stCondLst>
                                        </p:cTn>
                                        <p:tgtEl>
                                          <p:spTgt spid="33"/>
                                        </p:tgtEl>
                                        <p:attrNameLst>
                                          <p:attrName>r</p:attrName>
                                        </p:attrNameLst>
                                      </p:cBhvr>
                                    </p:animRot>
                                    <p:animRot by="120000">
                                      <p:cBhvr>
                                        <p:cTn id="204" dur="200" fill="hold">
                                          <p:stCondLst>
                                            <p:cond delay="800"/>
                                          </p:stCondLst>
                                        </p:cTn>
                                        <p:tgtEl>
                                          <p:spTgt spid="33"/>
                                        </p:tgtEl>
                                        <p:attrNameLst>
                                          <p:attrName>r</p:attrName>
                                        </p:attrNameLst>
                                      </p:cBhvr>
                                    </p:animRot>
                                  </p:childTnLst>
                                  <p:subTnLst>
                                    <p:audio>
                                      <p:cMediaNode>
                                        <p:cTn display="0" masterRel="sameClick">
                                          <p:stCondLst>
                                            <p:cond evt="begin" delay="0">
                                              <p:tn val="199"/>
                                            </p:cond>
                                          </p:stCondLst>
                                          <p:endCondLst>
                                            <p:cond evt="onStopAudio" delay="0">
                                              <p:tgtEl>
                                                <p:sldTgt/>
                                              </p:tgtEl>
                                            </p:cond>
                                          </p:endCondLst>
                                        </p:cTn>
                                        <p:tgtEl>
                                          <p:sndTgt r:embed="rId4" name="wind.wav"/>
                                        </p:tgtEl>
                                      </p:cMediaNode>
                                    </p:audio>
                                  </p:subTnLst>
                                </p:cTn>
                              </p:par>
                              <p:par>
                                <p:cTn id="205" presetID="24" presetClass="emph" presetSubtype="0" fill="hold" grpId="0" nodeType="withEffect">
                                  <p:stCondLst>
                                    <p:cond delay="0"/>
                                  </p:stCondLst>
                                  <p:childTnLst>
                                    <p:animClr clrSpc="hsl" dir="cw">
                                      <p:cBhvr override="childStyle">
                                        <p:cTn id="206" dur="500" fill="hold"/>
                                        <p:tgtEl>
                                          <p:spTgt spid="31">
                                            <p:txEl>
                                              <p:pRg st="0" end="0"/>
                                            </p:txEl>
                                          </p:spTgt>
                                        </p:tgtEl>
                                        <p:attrNameLst>
                                          <p:attrName>style.color</p:attrName>
                                        </p:attrNameLst>
                                      </p:cBhvr>
                                      <p:by>
                                        <p:hsl h="0" s="-12549" l="-25098"/>
                                      </p:by>
                                    </p:animClr>
                                    <p:animClr clrSpc="hsl" dir="cw">
                                      <p:cBhvr>
                                        <p:cTn id="207" dur="500" fill="hold"/>
                                        <p:tgtEl>
                                          <p:spTgt spid="31">
                                            <p:txEl>
                                              <p:pRg st="0" end="0"/>
                                            </p:txEl>
                                          </p:spTgt>
                                        </p:tgtEl>
                                        <p:attrNameLst>
                                          <p:attrName>fillcolor</p:attrName>
                                        </p:attrNameLst>
                                      </p:cBhvr>
                                      <p:by>
                                        <p:hsl h="0" s="-12549" l="-25098"/>
                                      </p:by>
                                    </p:animClr>
                                    <p:animClr clrSpc="hsl" dir="cw">
                                      <p:cBhvr>
                                        <p:cTn id="208" dur="500" fill="hold"/>
                                        <p:tgtEl>
                                          <p:spTgt spid="31">
                                            <p:txEl>
                                              <p:pRg st="0" end="0"/>
                                            </p:txEl>
                                          </p:spTgt>
                                        </p:tgtEl>
                                        <p:attrNameLst>
                                          <p:attrName>stroke.color</p:attrName>
                                        </p:attrNameLst>
                                      </p:cBhvr>
                                      <p:by>
                                        <p:hsl h="0" s="-12549" l="-25098"/>
                                      </p:by>
                                    </p:animClr>
                                    <p:set>
                                      <p:cBhvr>
                                        <p:cTn id="209" dur="500" fill="hold"/>
                                        <p:tgtEl>
                                          <p:spTgt spid="31">
                                            <p:txEl>
                                              <p:pRg st="0" end="0"/>
                                            </p:txEl>
                                          </p:spTgt>
                                        </p:tgtEl>
                                        <p:attrNameLst>
                                          <p:attrName>fill.type</p:attrName>
                                        </p:attrNameLst>
                                      </p:cBhvr>
                                      <p:to>
                                        <p:strVal val="solid"/>
                                      </p:to>
                                    </p:set>
                                  </p:childTnLst>
                                </p:cTn>
                              </p:par>
                              <p:par>
                                <p:cTn id="210" presetID="24" presetClass="emph" presetSubtype="0" fill="hold" grpId="0" nodeType="withEffect">
                                  <p:stCondLst>
                                    <p:cond delay="0"/>
                                  </p:stCondLst>
                                  <p:childTnLst>
                                    <p:animClr clrSpc="hsl" dir="cw">
                                      <p:cBhvr override="childStyle">
                                        <p:cTn id="211" dur="500" fill="hold"/>
                                        <p:tgtEl>
                                          <p:spTgt spid="29">
                                            <p:txEl>
                                              <p:pRg st="0" end="0"/>
                                            </p:txEl>
                                          </p:spTgt>
                                        </p:tgtEl>
                                        <p:attrNameLst>
                                          <p:attrName>style.color</p:attrName>
                                        </p:attrNameLst>
                                      </p:cBhvr>
                                      <p:by>
                                        <p:hsl h="0" s="-12549" l="-25098"/>
                                      </p:by>
                                    </p:animClr>
                                    <p:animClr clrSpc="hsl" dir="cw">
                                      <p:cBhvr>
                                        <p:cTn id="212" dur="500" fill="hold"/>
                                        <p:tgtEl>
                                          <p:spTgt spid="29">
                                            <p:txEl>
                                              <p:pRg st="0" end="0"/>
                                            </p:txEl>
                                          </p:spTgt>
                                        </p:tgtEl>
                                        <p:attrNameLst>
                                          <p:attrName>fillcolor</p:attrName>
                                        </p:attrNameLst>
                                      </p:cBhvr>
                                      <p:by>
                                        <p:hsl h="0" s="-12549" l="-25098"/>
                                      </p:by>
                                    </p:animClr>
                                    <p:animClr clrSpc="hsl" dir="cw">
                                      <p:cBhvr>
                                        <p:cTn id="213" dur="500" fill="hold"/>
                                        <p:tgtEl>
                                          <p:spTgt spid="29">
                                            <p:txEl>
                                              <p:pRg st="0" end="0"/>
                                            </p:txEl>
                                          </p:spTgt>
                                        </p:tgtEl>
                                        <p:attrNameLst>
                                          <p:attrName>stroke.color</p:attrName>
                                        </p:attrNameLst>
                                      </p:cBhvr>
                                      <p:by>
                                        <p:hsl h="0" s="-12549" l="-25098"/>
                                      </p:by>
                                    </p:animClr>
                                    <p:set>
                                      <p:cBhvr>
                                        <p:cTn id="214"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3448" y="3395634"/>
            <a:ext cx="1249836" cy="1002025"/>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266" y="3367063"/>
            <a:ext cx="1249836" cy="1002025"/>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2714" y="3294134"/>
            <a:ext cx="1580575" cy="1076566"/>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263" y="3288729"/>
            <a:ext cx="1581289" cy="107705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9677" y="3416506"/>
            <a:ext cx="1249836" cy="1002025"/>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8356" y="3367063"/>
            <a:ext cx="1249836" cy="1002025"/>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9405" y="2131440"/>
            <a:ext cx="1196739" cy="695375"/>
          </a:xfrm>
          <a:prstGeom prst="rect">
            <a:avLst/>
          </a:prstGeom>
        </p:spPr>
      </p:pic>
      <p:sp>
        <p:nvSpPr>
          <p:cNvPr id="77" name="Sun 76"/>
          <p:cNvSpPr/>
          <p:nvPr/>
        </p:nvSpPr>
        <p:spPr>
          <a:xfrm>
            <a:off x="4555640" y="2964101"/>
            <a:ext cx="2162211" cy="156213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88">
              <a:defRPr/>
            </a:pPr>
            <a:endParaRPr lang="en-US">
              <a:solidFill>
                <a:prstClr val="white"/>
              </a:solidFil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29173" y="248108"/>
            <a:ext cx="1660793" cy="2426762"/>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44877" y="1657143"/>
            <a:ext cx="1958424" cy="140353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6" y="1804007"/>
            <a:ext cx="1060796" cy="95029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3410" y="3416504"/>
            <a:ext cx="1442367" cy="982428"/>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327180" y="4033047"/>
            <a:ext cx="617193" cy="612451"/>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340620" y="4063192"/>
            <a:ext cx="850790" cy="954776"/>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00239" y="3253955"/>
            <a:ext cx="1073006" cy="982428"/>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119299" y="4063192"/>
            <a:ext cx="850790" cy="954776"/>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884391" y="4063192"/>
            <a:ext cx="850790" cy="954776"/>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29209" y="4063192"/>
            <a:ext cx="850790" cy="954776"/>
          </a:xfrm>
          <a:prstGeom prst="rect">
            <a:avLst/>
          </a:prstGeom>
        </p:spPr>
      </p:pic>
      <p:sp>
        <p:nvSpPr>
          <p:cNvPr id="45" name="Rounded Rectangular Callout 44"/>
          <p:cNvSpPr/>
          <p:nvPr/>
        </p:nvSpPr>
        <p:spPr>
          <a:xfrm>
            <a:off x="1613551" y="6983"/>
            <a:ext cx="7054304" cy="1045801"/>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lvl="0" algn="just" defTabSz="914377" eaLnBrk="0" fontAlgn="base" hangingPunct="0">
              <a:spcBef>
                <a:spcPct val="0"/>
              </a:spcBef>
              <a:spcAft>
                <a:spcPct val="0"/>
              </a:spcAft>
              <a:defRPr/>
            </a:pPr>
            <a:r>
              <a:rPr lang="en-US" sz="2400" b="1" dirty="0" err="1" smtClean="0">
                <a:solidFill>
                  <a:srgbClr val="FF0000"/>
                </a:solidFill>
                <a:latin typeface="Times New Roman" pitchFamily="18" charset="0"/>
                <a:cs typeface="Times New Roman" pitchFamily="18" charset="0"/>
              </a:rPr>
              <a:t>Đâu</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là</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các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từ</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láy</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xuất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hiện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trong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bài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thơ</a:t>
            </a:r>
            <a:r>
              <a:rPr lang="en-US" sz="2400" b="1" dirty="0" smtClean="0">
                <a:solidFill>
                  <a:srgbClr val="FF0000"/>
                </a:solidFill>
                <a:latin typeface="Times New Roman" pitchFamily="18" charset="0"/>
                <a:cs typeface="Times New Roman" pitchFamily="18" charset="0"/>
              </a:rPr>
              <a:t>?</a:t>
            </a:r>
            <a:endParaRPr lang="vi-VN" sz="2400" b="1" dirty="0">
              <a:solidFill>
                <a:srgbClr val="FF0000"/>
              </a:solidFill>
              <a:latin typeface="Times New Roman" pitchFamily="18" charset="0"/>
              <a:cs typeface="Times New Roman" pitchFamily="18" charset="0"/>
            </a:endParaRPr>
          </a:p>
        </p:txBody>
      </p:sp>
      <p:sp>
        <p:nvSpPr>
          <p:cNvPr id="55" name="Rectangle 54"/>
          <p:cNvSpPr/>
          <p:nvPr/>
        </p:nvSpPr>
        <p:spPr>
          <a:xfrm>
            <a:off x="695650" y="4537603"/>
            <a:ext cx="7677834" cy="61759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defTabSz="914188">
              <a:defRPr/>
            </a:pPr>
            <a:r>
              <a:rPr lang="en-US" sz="32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797901" y="4033047"/>
            <a:ext cx="617193" cy="612451"/>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942148" y="3973519"/>
            <a:ext cx="617193" cy="612451"/>
          </a:xfrm>
          <a:prstGeom prst="rect">
            <a:avLst/>
          </a:prstGeom>
        </p:spPr>
      </p:pic>
      <p:sp>
        <p:nvSpPr>
          <p:cNvPr id="29" name="Rectangle 28"/>
          <p:cNvSpPr/>
          <p:nvPr/>
        </p:nvSpPr>
        <p:spPr>
          <a:xfrm>
            <a:off x="3953548" y="1058824"/>
            <a:ext cx="5246121" cy="369314"/>
          </a:xfrm>
          <a:prstGeom prst="rect">
            <a:avLst/>
          </a:prstGeom>
        </p:spPr>
        <p:txBody>
          <a:bodyPr wrap="square" lIns="91422" tIns="45711" rIns="91422" bIns="45711">
            <a:spAutoFit/>
          </a:bodyPr>
          <a:lstStyle/>
          <a:p>
            <a:pPr defTabSz="914188">
              <a:defRPr/>
            </a:pPr>
            <a:r>
              <a:rPr lang="vi-VN" b="1" dirty="0">
                <a:solidFill>
                  <a:prstClr val="white"/>
                </a:solidFill>
                <a:latin typeface="Times New Roman" panose="02020603050405020304" pitchFamily="18" charset="0"/>
                <a:cs typeface="Times New Roman" panose="02020603050405020304" pitchFamily="18" charset="0"/>
              </a:rPr>
              <a:t>A. </a:t>
            </a:r>
            <a:r>
              <a:rPr lang="en-US" b="1" dirty="0" err="1" smtClean="0">
                <a:solidFill>
                  <a:prstClr val="white"/>
                </a:solidFill>
                <a:latin typeface="Times New Roman" panose="02020603050405020304" pitchFamily="18" charset="0"/>
                <a:cs typeface="Times New Roman" panose="02020603050405020304" pitchFamily="18" charset="0"/>
              </a:rPr>
              <a:t>Bầu</a:t>
            </a:r>
            <a:r>
              <a:rPr lang="en-US" b="1" dirty="0" smtClean="0">
                <a:solidFill>
                  <a:prstClr val="white"/>
                </a:solidFill>
                <a:latin typeface="Times New Roman" panose="02020603050405020304" pitchFamily="18" charset="0"/>
                <a:cs typeface="Times New Roman" panose="02020603050405020304" pitchFamily="18" charset="0"/>
              </a:rPr>
              <a:t> </a:t>
            </a:r>
            <a:r>
              <a:rPr lang="en-US" b="1" dirty="0" err="1" smtClean="0">
                <a:solidFill>
                  <a:prstClr val="white"/>
                </a:solidFill>
                <a:latin typeface="Times New Roman" panose="02020603050405020304" pitchFamily="18" charset="0"/>
                <a:cs typeface="Times New Roman" panose="02020603050405020304" pitchFamily="18" charset="0"/>
              </a:rPr>
              <a:t>trời</a:t>
            </a:r>
            <a:r>
              <a:rPr lang="en-US" b="1" dirty="0">
                <a:solidFill>
                  <a:prstClr val="white"/>
                </a:solidFill>
                <a:latin typeface="Times New Roman" panose="02020603050405020304" pitchFamily="18" charset="0"/>
                <a:cs typeface="Times New Roman" panose="02020603050405020304" pitchFamily="18" charset="0"/>
              </a:rPr>
              <a:t>,</a:t>
            </a:r>
            <a:r>
              <a:rPr lang="en-US" b="1" dirty="0" smtClean="0">
                <a:solidFill>
                  <a:prstClr val="white"/>
                </a:solidFill>
                <a:latin typeface="Times New Roman" panose="02020603050405020304" pitchFamily="18" charset="0"/>
                <a:cs typeface="Times New Roman" panose="02020603050405020304" pitchFamily="18" charset="0"/>
              </a:rPr>
              <a:t> </a:t>
            </a:r>
            <a:r>
              <a:rPr lang="en-US" b="1" dirty="0" err="1" smtClean="0">
                <a:solidFill>
                  <a:prstClr val="white"/>
                </a:solidFill>
                <a:latin typeface="Times New Roman" panose="02020603050405020304" pitchFamily="18" charset="0"/>
                <a:cs typeface="Times New Roman" panose="02020603050405020304" pitchFamily="18" charset="0"/>
              </a:rPr>
              <a:t>rộn</a:t>
            </a:r>
            <a:r>
              <a:rPr lang="en-US" b="1" dirty="0" smtClean="0">
                <a:solidFill>
                  <a:prstClr val="white"/>
                </a:solidFill>
                <a:latin typeface="Times New Roman" panose="02020603050405020304" pitchFamily="18" charset="0"/>
                <a:cs typeface="Times New Roman" panose="02020603050405020304" pitchFamily="18" charset="0"/>
              </a:rPr>
              <a:t> </a:t>
            </a:r>
            <a:r>
              <a:rPr lang="en-US" b="1" dirty="0" err="1" smtClean="0">
                <a:solidFill>
                  <a:prstClr val="white"/>
                </a:solidFill>
                <a:latin typeface="Times New Roman" panose="02020603050405020304" pitchFamily="18" charset="0"/>
                <a:cs typeface="Times New Roman" panose="02020603050405020304" pitchFamily="18" charset="0"/>
              </a:rPr>
              <a:t>rã</a:t>
            </a:r>
            <a:r>
              <a:rPr lang="en-US" b="1" dirty="0" smtClean="0">
                <a:solidFill>
                  <a:prstClr val="white"/>
                </a:solidFill>
                <a:latin typeface="Times New Roman" panose="02020603050405020304" pitchFamily="18" charset="0"/>
                <a:cs typeface="Times New Roman" panose="02020603050405020304" pitchFamily="18" charset="0"/>
              </a:rPr>
              <a:t>, </a:t>
            </a:r>
            <a:r>
              <a:rPr lang="en-US" b="1" dirty="0" err="1" smtClean="0">
                <a:solidFill>
                  <a:prstClr val="white"/>
                </a:solidFill>
                <a:latin typeface="Times New Roman" panose="02020603050405020304" pitchFamily="18" charset="0"/>
                <a:cs typeface="Times New Roman" panose="02020603050405020304" pitchFamily="18" charset="0"/>
              </a:rPr>
              <a:t>đủng</a:t>
            </a:r>
            <a:r>
              <a:rPr lang="en-US" b="1" dirty="0" smtClean="0">
                <a:solidFill>
                  <a:prstClr val="white"/>
                </a:solidFill>
                <a:latin typeface="Times New Roman" panose="02020603050405020304" pitchFamily="18" charset="0"/>
                <a:cs typeface="Times New Roman" panose="02020603050405020304" pitchFamily="18" charset="0"/>
              </a:rPr>
              <a:t> </a:t>
            </a:r>
            <a:r>
              <a:rPr lang="en-US" b="1" dirty="0" err="1" smtClean="0">
                <a:solidFill>
                  <a:prstClr val="white"/>
                </a:solidFill>
                <a:latin typeface="Times New Roman" panose="02020603050405020304" pitchFamily="18" charset="0"/>
                <a:cs typeface="Times New Roman" panose="02020603050405020304" pitchFamily="18" charset="0"/>
              </a:rPr>
              <a:t>đỉnh</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3953548" y="1429383"/>
            <a:ext cx="5246121" cy="369314"/>
          </a:xfrm>
          <a:prstGeom prst="rect">
            <a:avLst/>
          </a:prstGeom>
        </p:spPr>
        <p:txBody>
          <a:bodyPr wrap="square" lIns="91422" tIns="45711" rIns="91422" bIns="45711">
            <a:spAutoFit/>
          </a:bodyPr>
          <a:lstStyle/>
          <a:p>
            <a:pPr defTabSz="914188">
              <a:defRPr/>
            </a:pPr>
            <a:r>
              <a:rPr lang="vi-VN" b="1" dirty="0">
                <a:solidFill>
                  <a:prstClr val="white"/>
                </a:solidFill>
                <a:latin typeface="Times New Roman" panose="02020603050405020304" pitchFamily="18" charset="0"/>
                <a:cs typeface="Times New Roman" panose="02020603050405020304" pitchFamily="18" charset="0"/>
              </a:rPr>
              <a:t>B. </a:t>
            </a:r>
            <a:r>
              <a:rPr lang="en-US" b="1" dirty="0" err="1" smtClean="0">
                <a:solidFill>
                  <a:prstClr val="white"/>
                </a:solidFill>
                <a:latin typeface="Times New Roman" panose="02020603050405020304" pitchFamily="18" charset="0"/>
                <a:cs typeface="Times New Roman" panose="02020603050405020304" pitchFamily="18" charset="0"/>
              </a:rPr>
              <a:t>Quạt</a:t>
            </a:r>
            <a:r>
              <a:rPr lang="en-US" b="1" dirty="0" smtClean="0">
                <a:solidFill>
                  <a:prstClr val="white"/>
                </a:solidFill>
                <a:latin typeface="Times New Roman" panose="02020603050405020304" pitchFamily="18" charset="0"/>
                <a:cs typeface="Times New Roman" panose="02020603050405020304" pitchFamily="18" charset="0"/>
              </a:rPr>
              <a:t> </a:t>
            </a:r>
            <a:r>
              <a:rPr lang="en-US" b="1" dirty="0" err="1" smtClean="0">
                <a:solidFill>
                  <a:prstClr val="white"/>
                </a:solidFill>
                <a:latin typeface="Times New Roman" panose="02020603050405020304" pitchFamily="18" charset="0"/>
                <a:cs typeface="Times New Roman" panose="02020603050405020304" pitchFamily="18" charset="0"/>
              </a:rPr>
              <a:t>hồng</a:t>
            </a:r>
            <a:r>
              <a:rPr lang="en-US" b="1" dirty="0" smtClean="0">
                <a:solidFill>
                  <a:prstClr val="white"/>
                </a:solidFill>
                <a:latin typeface="Times New Roman" panose="02020603050405020304" pitchFamily="18" charset="0"/>
                <a:cs typeface="Times New Roman" panose="02020603050405020304" pitchFamily="18" charset="0"/>
              </a:rPr>
              <a:t>, </a:t>
            </a:r>
            <a:r>
              <a:rPr lang="en-US" b="1" dirty="0" err="1" smtClean="0">
                <a:solidFill>
                  <a:prstClr val="white"/>
                </a:solidFill>
                <a:latin typeface="Times New Roman" panose="02020603050405020304" pitchFamily="18" charset="0"/>
                <a:cs typeface="Times New Roman" panose="02020603050405020304" pitchFamily="18" charset="0"/>
              </a:rPr>
              <a:t>nao</a:t>
            </a:r>
            <a:r>
              <a:rPr lang="en-US" b="1" dirty="0" smtClean="0">
                <a:solidFill>
                  <a:prstClr val="white"/>
                </a:solidFill>
                <a:latin typeface="Times New Roman" panose="02020603050405020304" pitchFamily="18" charset="0"/>
                <a:cs typeface="Times New Roman" panose="02020603050405020304" pitchFamily="18" charset="0"/>
              </a:rPr>
              <a:t> </a:t>
            </a:r>
            <a:r>
              <a:rPr lang="en-US" b="1" dirty="0" err="1" smtClean="0">
                <a:solidFill>
                  <a:prstClr val="white"/>
                </a:solidFill>
                <a:latin typeface="Times New Roman" panose="02020603050405020304" pitchFamily="18" charset="0"/>
                <a:cs typeface="Times New Roman" panose="02020603050405020304" pitchFamily="18" charset="0"/>
              </a:rPr>
              <a:t>nao</a:t>
            </a:r>
            <a:r>
              <a:rPr lang="en-US" b="1" dirty="0" smtClean="0">
                <a:solidFill>
                  <a:prstClr val="white"/>
                </a:solidFill>
                <a:latin typeface="Times New Roman" panose="02020603050405020304" pitchFamily="18" charset="0"/>
                <a:cs typeface="Times New Roman" panose="02020603050405020304" pitchFamily="18" charset="0"/>
              </a:rPr>
              <a:t>, </a:t>
            </a:r>
            <a:r>
              <a:rPr lang="en-US" b="1" dirty="0" err="1" smtClean="0">
                <a:solidFill>
                  <a:prstClr val="white"/>
                </a:solidFill>
                <a:latin typeface="Times New Roman" panose="02020603050405020304" pitchFamily="18" charset="0"/>
                <a:cs typeface="Times New Roman" panose="02020603050405020304" pitchFamily="18" charset="0"/>
              </a:rPr>
              <a:t>rời</a:t>
            </a:r>
            <a:r>
              <a:rPr lang="en-US" b="1" dirty="0" smtClean="0">
                <a:solidFill>
                  <a:prstClr val="white"/>
                </a:solidFill>
                <a:latin typeface="Times New Roman" panose="02020603050405020304" pitchFamily="18" charset="0"/>
                <a:cs typeface="Times New Roman" panose="02020603050405020304" pitchFamily="18" charset="0"/>
              </a:rPr>
              <a:t> </a:t>
            </a:r>
            <a:r>
              <a:rPr lang="en-US" b="1" dirty="0" err="1" smtClean="0">
                <a:solidFill>
                  <a:prstClr val="white"/>
                </a:solidFill>
                <a:latin typeface="Times New Roman" panose="02020603050405020304" pitchFamily="18" charset="0"/>
                <a:cs typeface="Times New Roman" panose="02020603050405020304" pitchFamily="18" charset="0"/>
              </a:rPr>
              <a:t>rợi</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3953548" y="1799943"/>
            <a:ext cx="5246121" cy="646313"/>
          </a:xfrm>
          <a:prstGeom prst="rect">
            <a:avLst/>
          </a:prstGeom>
        </p:spPr>
        <p:txBody>
          <a:bodyPr wrap="square" lIns="91422" tIns="45711" rIns="91422" bIns="45711">
            <a:spAutoFit/>
          </a:bodyPr>
          <a:lstStyle/>
          <a:p>
            <a:pPr lvl="0" defTabSz="914188">
              <a:defRPr/>
            </a:pPr>
            <a:r>
              <a:rPr lang="vi-VN" b="1" dirty="0">
                <a:solidFill>
                  <a:schemeClr val="bg1"/>
                </a:solidFill>
                <a:latin typeface="Times New Roman" panose="02020603050405020304" pitchFamily="18" charset="0"/>
                <a:cs typeface="Times New Roman" panose="02020603050405020304" pitchFamily="18" charset="0"/>
              </a:rPr>
              <a:t>C. </a:t>
            </a:r>
            <a:r>
              <a:rPr lang="en-US" b="1" dirty="0" err="1">
                <a:solidFill>
                  <a:schemeClr val="bg1"/>
                </a:solidFill>
                <a:latin typeface="Times New Roman" pitchFamily="18" charset="0"/>
                <a:cs typeface="Times New Roman" pitchFamily="18" charset="0"/>
                <a:sym typeface="Arial"/>
              </a:rPr>
              <a:t>Đủng</a:t>
            </a:r>
            <a:r>
              <a:rPr lang="en-US" b="1" dirty="0">
                <a:solidFill>
                  <a:schemeClr val="bg1"/>
                </a:solidFill>
                <a:latin typeface="Times New Roman" pitchFamily="18" charset="0"/>
                <a:cs typeface="Times New Roman" pitchFamily="18" charset="0"/>
                <a:sym typeface="Arial"/>
              </a:rPr>
              <a:t> </a:t>
            </a:r>
            <a:r>
              <a:rPr lang="en-US" b="1" dirty="0" err="1" smtClean="0">
                <a:solidFill>
                  <a:schemeClr val="bg1"/>
                </a:solidFill>
                <a:latin typeface="Times New Roman" pitchFamily="18" charset="0"/>
                <a:cs typeface="Times New Roman" pitchFamily="18" charset="0"/>
                <a:sym typeface="Arial"/>
              </a:rPr>
              <a:t>đỉnh</a:t>
            </a:r>
            <a:r>
              <a:rPr lang="en-US" b="1" dirty="0" smtClean="0">
                <a:solidFill>
                  <a:schemeClr val="bg1"/>
                </a:solidFill>
                <a:latin typeface="Times New Roman" pitchFamily="18" charset="0"/>
                <a:cs typeface="Times New Roman" pitchFamily="18" charset="0"/>
                <a:sym typeface="Arial"/>
              </a:rPr>
              <a:t>, </a:t>
            </a:r>
            <a:r>
              <a:rPr lang="en-US" b="1" dirty="0" err="1" smtClean="0">
                <a:solidFill>
                  <a:schemeClr val="bg1"/>
                </a:solidFill>
                <a:latin typeface="Times New Roman" pitchFamily="18" charset="0"/>
                <a:cs typeface="Times New Roman" pitchFamily="18" charset="0"/>
                <a:sym typeface="Arial"/>
              </a:rPr>
              <a:t>lồng</a:t>
            </a:r>
            <a:r>
              <a:rPr lang="en-US" b="1" dirty="0" smtClean="0">
                <a:solidFill>
                  <a:schemeClr val="bg1"/>
                </a:solidFill>
                <a:latin typeface="Times New Roman" pitchFamily="18" charset="0"/>
                <a:cs typeface="Times New Roman" pitchFamily="18" charset="0"/>
                <a:sym typeface="Arial"/>
              </a:rPr>
              <a:t> </a:t>
            </a:r>
            <a:r>
              <a:rPr lang="en-US" b="1" dirty="0" err="1" smtClean="0">
                <a:solidFill>
                  <a:schemeClr val="bg1"/>
                </a:solidFill>
                <a:latin typeface="Times New Roman" pitchFamily="18" charset="0"/>
                <a:cs typeface="Times New Roman" pitchFamily="18" charset="0"/>
                <a:sym typeface="Arial"/>
              </a:rPr>
              <a:t>lộng</a:t>
            </a:r>
            <a:r>
              <a:rPr lang="en-US" b="1" dirty="0" smtClean="0">
                <a:solidFill>
                  <a:schemeClr val="bg1"/>
                </a:solidFill>
                <a:latin typeface="Times New Roman" pitchFamily="18" charset="0"/>
                <a:cs typeface="Times New Roman" pitchFamily="18" charset="0"/>
                <a:sym typeface="Arial"/>
              </a:rPr>
              <a:t>, </a:t>
            </a:r>
            <a:r>
              <a:rPr lang="en-US" b="1" dirty="0" err="1">
                <a:solidFill>
                  <a:schemeClr val="bg1"/>
                </a:solidFill>
                <a:latin typeface="Times New Roman" pitchFamily="18" charset="0"/>
                <a:cs typeface="Times New Roman" pitchFamily="18" charset="0"/>
                <a:sym typeface="Arial"/>
              </a:rPr>
              <a:t>rộn</a:t>
            </a:r>
            <a:r>
              <a:rPr lang="en-US" b="1" dirty="0">
                <a:solidFill>
                  <a:schemeClr val="bg1"/>
                </a:solidFill>
                <a:latin typeface="Times New Roman" pitchFamily="18" charset="0"/>
                <a:cs typeface="Times New Roman" pitchFamily="18" charset="0"/>
                <a:sym typeface="Arial"/>
              </a:rPr>
              <a:t> </a:t>
            </a:r>
            <a:r>
              <a:rPr lang="en-US" b="1" dirty="0" err="1" smtClean="0">
                <a:solidFill>
                  <a:schemeClr val="bg1"/>
                </a:solidFill>
                <a:latin typeface="Times New Roman" pitchFamily="18" charset="0"/>
                <a:cs typeface="Times New Roman" pitchFamily="18" charset="0"/>
                <a:sym typeface="Arial"/>
              </a:rPr>
              <a:t>rã</a:t>
            </a:r>
            <a:r>
              <a:rPr lang="en-US" b="1" dirty="0" smtClean="0">
                <a:solidFill>
                  <a:schemeClr val="bg1"/>
                </a:solidFill>
                <a:latin typeface="Times New Roman" pitchFamily="18" charset="0"/>
                <a:cs typeface="Times New Roman" pitchFamily="18" charset="0"/>
                <a:sym typeface="Arial"/>
              </a:rPr>
              <a:t>…</a:t>
            </a:r>
            <a:endParaRPr lang="en-US" b="1" dirty="0">
              <a:solidFill>
                <a:schemeClr val="bg1"/>
              </a:solidFill>
              <a:latin typeface="Times New Roman" pitchFamily="18" charset="0"/>
              <a:cs typeface="Times New Roman" pitchFamily="18" charset="0"/>
              <a:sym typeface="Arial"/>
            </a:endParaRPr>
          </a:p>
          <a:p>
            <a:pPr defTabSz="914188">
              <a:defRPr/>
            </a:pPr>
            <a:endParaRPr lang="en-US" b="1" dirty="0">
              <a:solidFill>
                <a:schemeClr val="bg1"/>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3953548" y="2170504"/>
            <a:ext cx="5246121" cy="369314"/>
          </a:xfrm>
          <a:prstGeom prst="rect">
            <a:avLst/>
          </a:prstGeom>
        </p:spPr>
        <p:txBody>
          <a:bodyPr wrap="square" lIns="91422" tIns="45711" rIns="91422" bIns="45711">
            <a:spAutoFit/>
          </a:bodyPr>
          <a:lstStyle/>
          <a:p>
            <a:pPr defTabSz="914188">
              <a:defRPr/>
            </a:pPr>
            <a:r>
              <a:rPr lang="vi-VN" b="1" dirty="0">
                <a:solidFill>
                  <a:prstClr val="white"/>
                </a:solidFill>
                <a:latin typeface="Times New Roman" panose="02020603050405020304" pitchFamily="18" charset="0"/>
                <a:cs typeface="Times New Roman" panose="02020603050405020304" pitchFamily="18" charset="0"/>
              </a:rPr>
              <a:t>D. </a:t>
            </a:r>
            <a:r>
              <a:rPr lang="en-US" b="1" dirty="0" err="1" smtClean="0">
                <a:solidFill>
                  <a:prstClr val="white"/>
                </a:solidFill>
                <a:latin typeface="Times New Roman" panose="02020603050405020304" pitchFamily="18" charset="0"/>
                <a:cs typeface="Times New Roman" panose="02020603050405020304" pitchFamily="18" charset="0"/>
              </a:rPr>
              <a:t>Làm</a:t>
            </a:r>
            <a:r>
              <a:rPr lang="en-US" b="1" dirty="0" smtClean="0">
                <a:solidFill>
                  <a:prstClr val="white"/>
                </a:solidFill>
                <a:latin typeface="Times New Roman" panose="02020603050405020304" pitchFamily="18" charset="0"/>
                <a:cs typeface="Times New Roman" panose="02020603050405020304" pitchFamily="18" charset="0"/>
              </a:rPr>
              <a:t> </a:t>
            </a:r>
            <a:r>
              <a:rPr lang="en-US" b="1" dirty="0" err="1" smtClean="0">
                <a:solidFill>
                  <a:prstClr val="white"/>
                </a:solidFill>
                <a:latin typeface="Times New Roman" panose="02020603050405020304" pitchFamily="18" charset="0"/>
                <a:cs typeface="Times New Roman" panose="02020603050405020304" pitchFamily="18" charset="0"/>
              </a:rPr>
              <a:t>việc</a:t>
            </a:r>
            <a:r>
              <a:rPr lang="en-US" b="1" dirty="0" smtClean="0">
                <a:solidFill>
                  <a:prstClr val="white"/>
                </a:solidFill>
                <a:latin typeface="Times New Roman" panose="02020603050405020304" pitchFamily="18" charset="0"/>
                <a:cs typeface="Times New Roman" panose="02020603050405020304" pitchFamily="18" charset="0"/>
              </a:rPr>
              <a:t>, </a:t>
            </a:r>
            <a:r>
              <a:rPr lang="en-US" b="1" dirty="0" err="1" smtClean="0">
                <a:solidFill>
                  <a:prstClr val="white"/>
                </a:solidFill>
                <a:latin typeface="Times New Roman" panose="02020603050405020304" pitchFamily="18" charset="0"/>
                <a:cs typeface="Times New Roman" panose="02020603050405020304" pitchFamily="18" charset="0"/>
              </a:rPr>
              <a:t>lồng</a:t>
            </a:r>
            <a:r>
              <a:rPr lang="en-US" b="1" dirty="0" smtClean="0">
                <a:solidFill>
                  <a:prstClr val="white"/>
                </a:solidFill>
                <a:latin typeface="Times New Roman" panose="02020603050405020304" pitchFamily="18" charset="0"/>
                <a:cs typeface="Times New Roman" panose="02020603050405020304" pitchFamily="18" charset="0"/>
              </a:rPr>
              <a:t> </a:t>
            </a:r>
            <a:r>
              <a:rPr lang="en-US" b="1" dirty="0" err="1" smtClean="0">
                <a:solidFill>
                  <a:prstClr val="white"/>
                </a:solidFill>
                <a:latin typeface="Times New Roman" panose="02020603050405020304" pitchFamily="18" charset="0"/>
                <a:cs typeface="Times New Roman" panose="02020603050405020304" pitchFamily="18" charset="0"/>
              </a:rPr>
              <a:t>lộng</a:t>
            </a:r>
            <a:r>
              <a:rPr lang="en-US" b="1" dirty="0" smtClean="0">
                <a:solidFill>
                  <a:prstClr val="white"/>
                </a:solidFill>
                <a:latin typeface="Times New Roman" panose="02020603050405020304" pitchFamily="18" charset="0"/>
                <a:cs typeface="Times New Roman" panose="02020603050405020304" pitchFamily="18" charset="0"/>
              </a:rPr>
              <a:t>, </a:t>
            </a:r>
            <a:r>
              <a:rPr lang="en-US" b="1" dirty="0" err="1" smtClean="0">
                <a:solidFill>
                  <a:prstClr val="white"/>
                </a:solidFill>
                <a:latin typeface="Times New Roman" panose="02020603050405020304" pitchFamily="18" charset="0"/>
                <a:cs typeface="Times New Roman" panose="02020603050405020304" pitchFamily="18" charset="0"/>
              </a:rPr>
              <a:t>rộn</a:t>
            </a:r>
            <a:r>
              <a:rPr lang="en-US" b="1" dirty="0" smtClean="0">
                <a:solidFill>
                  <a:prstClr val="white"/>
                </a:solidFill>
                <a:latin typeface="Times New Roman" panose="02020603050405020304" pitchFamily="18" charset="0"/>
                <a:cs typeface="Times New Roman" panose="02020603050405020304" pitchFamily="18" charset="0"/>
              </a:rPr>
              <a:t> </a:t>
            </a:r>
            <a:r>
              <a:rPr lang="en-US" b="1" dirty="0" err="1" smtClean="0">
                <a:solidFill>
                  <a:prstClr val="white"/>
                </a:solidFill>
                <a:latin typeface="Times New Roman" panose="02020603050405020304" pitchFamily="18" charset="0"/>
                <a:cs typeface="Times New Roman" panose="02020603050405020304" pitchFamily="18" charset="0"/>
              </a:rPr>
              <a:t>rã</a:t>
            </a:r>
            <a:endParaRPr lang="en-US"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155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1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6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1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36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congioilam.wav"/>
                                        </p:tgtEl>
                                      </p:cMediaNode>
                                    </p:audio>
                                  </p:subTnLst>
                                </p:cTn>
                              </p:par>
                              <p:par>
                                <p:cTn id="126" presetID="10" presetClass="exit" presetSubtype="0" fill="hold" nodeType="withEffect">
                                  <p:stCondLst>
                                    <p:cond delay="0"/>
                                  </p:stCondLst>
                                  <p:childTnLst>
                                    <p:animEffect transition="out" filter="fade">
                                      <p:cBhvr>
                                        <p:cTn id="127" dur="250"/>
                                        <p:tgtEl>
                                          <p:spTgt spid="22"/>
                                        </p:tgtEl>
                                      </p:cBhvr>
                                    </p:animEffect>
                                    <p:set>
                                      <p:cBhvr>
                                        <p:cTn id="128" dur="1" fill="hold">
                                          <p:stCondLst>
                                            <p:cond delay="249"/>
                                          </p:stCondLst>
                                        </p:cTn>
                                        <p:tgtEl>
                                          <p:spTgt spid="22"/>
                                        </p:tgtEl>
                                        <p:attrNameLst>
                                          <p:attrName>style.visibility</p:attrName>
                                        </p:attrNameLst>
                                      </p:cBhvr>
                                      <p:to>
                                        <p:strVal val="hidden"/>
                                      </p:to>
                                    </p:set>
                                  </p:childTnLst>
                                </p:cTn>
                              </p:par>
                              <p:par>
                                <p:cTn id="129" presetID="10" presetClass="entr" presetSubtype="0"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fade">
                                      <p:cBhvr>
                                        <p:cTn id="131" dur="250"/>
                                        <p:tgtEl>
                                          <p:spTgt spid="77"/>
                                        </p:tgtEl>
                                      </p:cBhvr>
                                    </p:animEffect>
                                  </p:childTnLst>
                                </p:cTn>
                              </p:par>
                              <p:par>
                                <p:cTn id="132" presetID="8" presetClass="emph" presetSubtype="0" repeatCount="indefinite" fill="hold" grpId="1" nodeType="withEffect">
                                  <p:stCondLst>
                                    <p:cond delay="0"/>
                                  </p:stCondLst>
                                  <p:childTnLst>
                                    <p:animRot by="21600000">
                                      <p:cBhvr>
                                        <p:cTn id="13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2"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4" grpId="0" build="allAtOnce"/>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89677" y="3416506"/>
            <a:ext cx="1249836" cy="1002025"/>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8356" y="3367063"/>
            <a:ext cx="1249836" cy="1002025"/>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9405" y="2131440"/>
            <a:ext cx="1196739" cy="695375"/>
          </a:xfrm>
          <a:prstGeom prst="rect">
            <a:avLst/>
          </a:prstGeom>
        </p:spPr>
      </p:pic>
      <p:sp>
        <p:nvSpPr>
          <p:cNvPr id="77" name="Sun 76"/>
          <p:cNvSpPr/>
          <p:nvPr/>
        </p:nvSpPr>
        <p:spPr>
          <a:xfrm>
            <a:off x="191325" y="2986352"/>
            <a:ext cx="2162211" cy="156213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88">
              <a:defRPr/>
            </a:pPr>
            <a:endParaRPr lang="en-US">
              <a:solidFill>
                <a:prstClr val="white"/>
              </a:solidFil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29173" y="248108"/>
            <a:ext cx="1660793" cy="2426762"/>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44877" y="1657143"/>
            <a:ext cx="1958424" cy="140353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6" y="1804007"/>
            <a:ext cx="1060796" cy="950297"/>
          </a:xfrm>
          <a:prstGeom prst="rect">
            <a:avLst/>
          </a:prstGeom>
        </p:spPr>
      </p:pic>
      <p:sp>
        <p:nvSpPr>
          <p:cNvPr id="35" name="Rectangle 34"/>
          <p:cNvSpPr/>
          <p:nvPr/>
        </p:nvSpPr>
        <p:spPr>
          <a:xfrm>
            <a:off x="3953548" y="1058824"/>
            <a:ext cx="5246121" cy="461647"/>
          </a:xfrm>
          <a:prstGeom prst="rect">
            <a:avLst/>
          </a:prstGeom>
        </p:spPr>
        <p:txBody>
          <a:bodyPr wrap="square" lIns="91422" tIns="45711" rIns="91422" bIns="45711">
            <a:spAutoFit/>
          </a:bodyPr>
          <a:lstStyle/>
          <a:p>
            <a:pPr defTabSz="914188">
              <a:defRPr/>
            </a:pPr>
            <a:r>
              <a:rPr lang="vi-VN" sz="2400" b="1" dirty="0">
                <a:solidFill>
                  <a:prstClr val="white"/>
                </a:solidFill>
                <a:latin typeface="Times New Roman" panose="02020603050405020304" pitchFamily="18" charset="0"/>
                <a:cs typeface="Times New Roman" panose="02020603050405020304" pitchFamily="18" charset="0"/>
              </a:rPr>
              <a:t>A. </a:t>
            </a:r>
            <a:r>
              <a:rPr lang="en-US" sz="2400" b="1" dirty="0" smtClean="0">
                <a:solidFill>
                  <a:prstClr val="white"/>
                </a:solidFill>
                <a:latin typeface="Times New Roman" panose="02020603050405020304" pitchFamily="18" charset="0"/>
                <a:cs typeface="Times New Roman" panose="02020603050405020304" pitchFamily="18" charset="0"/>
              </a:rPr>
              <a:t>Sao </a:t>
            </a:r>
            <a:r>
              <a:rPr lang="en-US" sz="2400" b="1" dirty="0" err="1" smtClean="0">
                <a:solidFill>
                  <a:prstClr val="white"/>
                </a:solidFill>
                <a:latin typeface="Times New Roman" panose="02020603050405020304" pitchFamily="18" charset="0"/>
                <a:cs typeface="Times New Roman" panose="02020603050405020304" pitchFamily="18" charset="0"/>
              </a:rPr>
              <a:t>Thần</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Nông</a:t>
            </a:r>
            <a:endParaRPr lang="en-US" sz="2400" b="1" dirty="0">
              <a:solidFill>
                <a:prstClr val="white"/>
              </a:solidFill>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266" y="3367063"/>
            <a:ext cx="1249836" cy="1002025"/>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93410" y="3416504"/>
            <a:ext cx="1442367" cy="982428"/>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327180" y="4033047"/>
            <a:ext cx="617193" cy="612451"/>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7340620" y="4063192"/>
            <a:ext cx="850790" cy="954776"/>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72090" y="3367062"/>
            <a:ext cx="1442367" cy="982428"/>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6105860" y="3983604"/>
            <a:ext cx="617193" cy="612451"/>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5119299" y="4063192"/>
            <a:ext cx="850790" cy="954776"/>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37178" y="3395633"/>
            <a:ext cx="1442367" cy="982428"/>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3448" y="3395634"/>
            <a:ext cx="1249836" cy="1002025"/>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870951" y="4012175"/>
            <a:ext cx="617193" cy="612451"/>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2884391" y="4063192"/>
            <a:ext cx="850790" cy="954776"/>
          </a:xfrm>
          <a:prstGeom prst="rect">
            <a:avLst/>
          </a:prstGeom>
        </p:spPr>
      </p:pic>
      <p:pic>
        <p:nvPicPr>
          <p:cNvPr id="27" name="Picture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1244" y="3257392"/>
            <a:ext cx="1102375" cy="1020055"/>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729209" y="4063192"/>
            <a:ext cx="850790" cy="954776"/>
          </a:xfrm>
          <a:prstGeom prst="rect">
            <a:avLst/>
          </a:prstGeom>
        </p:spPr>
      </p:pic>
      <p:sp>
        <p:nvSpPr>
          <p:cNvPr id="45" name="Rounded Rectangular Callout 44"/>
          <p:cNvSpPr/>
          <p:nvPr/>
        </p:nvSpPr>
        <p:spPr>
          <a:xfrm>
            <a:off x="1613551" y="6983"/>
            <a:ext cx="7054304" cy="1045801"/>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lvl="0" defTabSz="914377" eaLnBrk="0" fontAlgn="base" hangingPunct="0">
              <a:spcBef>
                <a:spcPct val="0"/>
              </a:spcBef>
              <a:spcAft>
                <a:spcPct val="0"/>
              </a:spcAft>
              <a:defRPr/>
            </a:pPr>
            <a:r>
              <a:rPr lang="vi-VN" sz="2400" b="1" dirty="0">
                <a:solidFill>
                  <a:srgbClr val="FF0000"/>
                </a:solidFill>
                <a:latin typeface="Times New Roman" pitchFamily="18" charset="0"/>
                <a:cs typeface="Times New Roman" pitchFamily="18" charset="0"/>
              </a:rPr>
              <a:t>“Như </a:t>
            </a:r>
            <a:r>
              <a:rPr lang="en-US" sz="2400" b="1" dirty="0" err="1" smtClean="0">
                <a:solidFill>
                  <a:srgbClr val="FF0000"/>
                </a:solidFill>
                <a:latin typeface="Times New Roman" pitchFamily="18" charset="0"/>
                <a:cs typeface="Times New Roman" pitchFamily="18" charset="0"/>
              </a:rPr>
              <a:t>chiếc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vó</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bằng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vàng</a:t>
            </a:r>
            <a:r>
              <a:rPr lang="vi-VN" sz="2400" b="1" dirty="0" smtClean="0">
                <a:solidFill>
                  <a:srgbClr val="FF0000"/>
                </a:solidFill>
                <a:latin typeface="Times New Roman" pitchFamily="18" charset="0"/>
                <a:cs typeface="Times New Roman" pitchFamily="18" charset="0"/>
              </a:rPr>
              <a:t>” </a:t>
            </a:r>
            <a:r>
              <a:rPr lang="vi-VN" sz="2400" b="1" dirty="0">
                <a:solidFill>
                  <a:srgbClr val="FF0000"/>
                </a:solidFill>
                <a:latin typeface="Times New Roman" pitchFamily="18" charset="0"/>
                <a:cs typeface="Times New Roman" pitchFamily="18" charset="0"/>
              </a:rPr>
              <a:t>là hình ảnh được so sánh với ngôi sao nào?</a:t>
            </a:r>
          </a:p>
        </p:txBody>
      </p:sp>
      <p:sp>
        <p:nvSpPr>
          <p:cNvPr id="55" name="Rectangle 54"/>
          <p:cNvSpPr/>
          <p:nvPr/>
        </p:nvSpPr>
        <p:spPr>
          <a:xfrm>
            <a:off x="695650" y="4537603"/>
            <a:ext cx="7677834" cy="61759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defTabSz="914188">
              <a:defRPr/>
            </a:pPr>
            <a:r>
              <a:rPr lang="en-US" sz="3200">
                <a:solidFill>
                  <a:srgbClr val="002060"/>
                </a:solidFill>
                <a:latin typeface="Times New Roman" panose="02020603050405020304" pitchFamily="18" charset="0"/>
                <a:cs typeface="Times New Roman" panose="02020603050405020304" pitchFamily="18" charset="0"/>
              </a:rPr>
              <a:t>  A                   B                   C                   D</a:t>
            </a:r>
          </a:p>
        </p:txBody>
      </p:sp>
      <p:sp>
        <p:nvSpPr>
          <p:cNvPr id="81" name="Rectangle 80"/>
          <p:cNvSpPr/>
          <p:nvPr/>
        </p:nvSpPr>
        <p:spPr>
          <a:xfrm>
            <a:off x="3953548" y="1429383"/>
            <a:ext cx="5246121" cy="461647"/>
          </a:xfrm>
          <a:prstGeom prst="rect">
            <a:avLst/>
          </a:prstGeom>
        </p:spPr>
        <p:txBody>
          <a:bodyPr wrap="square" lIns="91422" tIns="45711" rIns="91422" bIns="45711">
            <a:spAutoFit/>
          </a:bodyPr>
          <a:lstStyle/>
          <a:p>
            <a:pPr defTabSz="914188">
              <a:defRPr/>
            </a:pPr>
            <a:r>
              <a:rPr lang="vi-VN" sz="2400" b="1" dirty="0">
                <a:solidFill>
                  <a:prstClr val="white"/>
                </a:solidFill>
                <a:latin typeface="Times New Roman" panose="02020603050405020304" pitchFamily="18" charset="0"/>
                <a:cs typeface="Times New Roman" panose="02020603050405020304" pitchFamily="18" charset="0"/>
              </a:rPr>
              <a:t>B. </a:t>
            </a:r>
            <a:r>
              <a:rPr lang="en-US" sz="2400" b="1" dirty="0" smtClean="0">
                <a:solidFill>
                  <a:prstClr val="white"/>
                </a:solidFill>
                <a:latin typeface="Times New Roman" panose="02020603050405020304" pitchFamily="18" charset="0"/>
                <a:cs typeface="Times New Roman" panose="02020603050405020304" pitchFamily="18" charset="0"/>
              </a:rPr>
              <a:t>Sao </a:t>
            </a:r>
            <a:r>
              <a:rPr lang="en-US" sz="2400" b="1" dirty="0" err="1" smtClean="0">
                <a:solidFill>
                  <a:prstClr val="white"/>
                </a:solidFill>
                <a:latin typeface="Times New Roman" panose="02020603050405020304" pitchFamily="18" charset="0"/>
                <a:cs typeface="Times New Roman" panose="02020603050405020304" pitchFamily="18" charset="0"/>
              </a:rPr>
              <a:t>Hôm</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82" name="Rectangle 81"/>
          <p:cNvSpPr/>
          <p:nvPr/>
        </p:nvSpPr>
        <p:spPr>
          <a:xfrm>
            <a:off x="3953548" y="1799943"/>
            <a:ext cx="5246121" cy="461647"/>
          </a:xfrm>
          <a:prstGeom prst="rect">
            <a:avLst/>
          </a:prstGeom>
        </p:spPr>
        <p:txBody>
          <a:bodyPr wrap="square" lIns="91422" tIns="45711" rIns="91422" bIns="45711">
            <a:spAutoFit/>
          </a:bodyPr>
          <a:lstStyle/>
          <a:p>
            <a:pPr defTabSz="914188">
              <a:defRPr/>
            </a:pPr>
            <a:r>
              <a:rPr lang="vi-VN" sz="2400" b="1" dirty="0">
                <a:solidFill>
                  <a:prstClr val="white"/>
                </a:solidFill>
                <a:latin typeface="Times New Roman" panose="02020603050405020304" pitchFamily="18" charset="0"/>
                <a:cs typeface="Times New Roman" panose="02020603050405020304" pitchFamily="18" charset="0"/>
              </a:rPr>
              <a:t>C. </a:t>
            </a:r>
            <a:r>
              <a:rPr lang="en-US" sz="2400" b="1" dirty="0" smtClean="0">
                <a:solidFill>
                  <a:prstClr val="white"/>
                </a:solidFill>
                <a:latin typeface="Times New Roman" panose="02020603050405020304" pitchFamily="18" charset="0"/>
                <a:cs typeface="Times New Roman" panose="02020603050405020304" pitchFamily="18" charset="0"/>
              </a:rPr>
              <a:t>Sao </a:t>
            </a:r>
            <a:r>
              <a:rPr lang="en-US" sz="2400" b="1" dirty="0" err="1" smtClean="0">
                <a:solidFill>
                  <a:prstClr val="white"/>
                </a:solidFill>
                <a:latin typeface="Times New Roman" panose="02020603050405020304" pitchFamily="18" charset="0"/>
                <a:cs typeface="Times New Roman" panose="02020603050405020304" pitchFamily="18" charset="0"/>
              </a:rPr>
              <a:t>Ngân</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Hà</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83" name="Rectangle 82"/>
          <p:cNvSpPr/>
          <p:nvPr/>
        </p:nvSpPr>
        <p:spPr>
          <a:xfrm>
            <a:off x="3953548" y="2170504"/>
            <a:ext cx="5246121" cy="461647"/>
          </a:xfrm>
          <a:prstGeom prst="rect">
            <a:avLst/>
          </a:prstGeom>
        </p:spPr>
        <p:txBody>
          <a:bodyPr wrap="square" lIns="91422" tIns="45711" rIns="91422" bIns="45711">
            <a:spAutoFit/>
          </a:bodyPr>
          <a:lstStyle/>
          <a:p>
            <a:pPr defTabSz="914188">
              <a:defRPr/>
            </a:pPr>
            <a:r>
              <a:rPr lang="vi-VN" sz="2400" b="1" dirty="0">
                <a:solidFill>
                  <a:prstClr val="white"/>
                </a:solidFill>
                <a:latin typeface="Times New Roman" panose="02020603050405020304" pitchFamily="18" charset="0"/>
                <a:cs typeface="Times New Roman" panose="02020603050405020304" pitchFamily="18" charset="0"/>
              </a:rPr>
              <a:t>D. </a:t>
            </a:r>
            <a:r>
              <a:rPr lang="en-US" sz="2400" b="1" dirty="0" smtClean="0">
                <a:solidFill>
                  <a:prstClr val="white"/>
                </a:solidFill>
                <a:latin typeface="Times New Roman" panose="02020603050405020304" pitchFamily="18" charset="0"/>
                <a:cs typeface="Times New Roman" panose="02020603050405020304" pitchFamily="18" charset="0"/>
              </a:rPr>
              <a:t>Sao </a:t>
            </a:r>
            <a:r>
              <a:rPr lang="en-US" sz="2400" b="1" dirty="0" err="1" smtClean="0">
                <a:solidFill>
                  <a:prstClr val="white"/>
                </a:solidFill>
                <a:latin typeface="Times New Roman" panose="02020603050405020304" pitchFamily="18" charset="0"/>
                <a:cs typeface="Times New Roman" panose="02020603050405020304" pitchFamily="18" charset="0"/>
              </a:rPr>
              <a:t>Đại</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Hùng</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tinh</a:t>
            </a:r>
            <a:endParaRPr lang="en-US" sz="24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233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310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360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410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460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2"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7917 0.32917 " pathEditMode="relative" rAng="0" ptsTypes="AA">
                                      <p:cBhvr>
                                        <p:cTn id="202" dur="2000" fill="hold"/>
                                        <p:tgtEl>
                                          <p:spTgt spid="5"/>
                                        </p:tgtEl>
                                        <p:attrNameLst>
                                          <p:attrName>ppt_x</p:attrName>
                                          <p:attrName>ppt_y</p:attrName>
                                        </p:attrNameLst>
                                      </p:cBhvr>
                                      <p:rCtr x="4236" y="15000"/>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4"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txEl>
                                              <p:pRg st="0" end="0"/>
                                            </p:txEl>
                                          </p:spTgt>
                                        </p:tgtEl>
                                        <p:attrNameLst>
                                          <p:attrName>style.color</p:attrName>
                                        </p:attrNameLst>
                                      </p:cBhvr>
                                      <p:by>
                                        <p:hsl h="0" s="-12549" l="-25098"/>
                                      </p:by>
                                    </p:animClr>
                                    <p:animClr clrSpc="hsl" dir="cw">
                                      <p:cBhvr>
                                        <p:cTn id="259" dur="500" fill="hold"/>
                                        <p:tgtEl>
                                          <p:spTgt spid="83">
                                            <p:txEl>
                                              <p:pRg st="0" end="0"/>
                                            </p:txEl>
                                          </p:spTgt>
                                        </p:tgtEl>
                                        <p:attrNameLst>
                                          <p:attrName>fillcolor</p:attrName>
                                        </p:attrNameLst>
                                      </p:cBhvr>
                                      <p:by>
                                        <p:hsl h="0" s="-12549" l="-25098"/>
                                      </p:by>
                                    </p:animClr>
                                    <p:animClr clrSpc="hsl" dir="cw">
                                      <p:cBhvr>
                                        <p:cTn id="260" dur="500" fill="hold"/>
                                        <p:tgtEl>
                                          <p:spTgt spid="83">
                                            <p:txEl>
                                              <p:pRg st="0" end="0"/>
                                            </p:txEl>
                                          </p:spTgt>
                                        </p:tgtEl>
                                        <p:attrNameLst>
                                          <p:attrName>stroke.color</p:attrName>
                                        </p:attrNameLst>
                                      </p:cBhvr>
                                      <p:by>
                                        <p:hsl h="0" s="-12549" l="-25098"/>
                                      </p:by>
                                    </p:animClr>
                                    <p:set>
                                      <p:cBhvr>
                                        <p:cTn id="26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9677" y="3416506"/>
            <a:ext cx="1249836" cy="1002025"/>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8356" y="3367063"/>
            <a:ext cx="1249836" cy="1002025"/>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3448" y="3395634"/>
            <a:ext cx="1249836" cy="1002025"/>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99405" y="2131440"/>
            <a:ext cx="1196739" cy="695375"/>
          </a:xfrm>
          <a:prstGeom prst="rect">
            <a:avLst/>
          </a:prstGeom>
        </p:spPr>
      </p:pic>
      <p:sp>
        <p:nvSpPr>
          <p:cNvPr id="77" name="Sun 76"/>
          <p:cNvSpPr/>
          <p:nvPr/>
        </p:nvSpPr>
        <p:spPr>
          <a:xfrm>
            <a:off x="2355687" y="2970358"/>
            <a:ext cx="2162211" cy="156213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88">
              <a:defRPr/>
            </a:pPr>
            <a:endParaRPr lang="en-US">
              <a:solidFill>
                <a:prstClr val="white"/>
              </a:solidFill>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29173" y="248108"/>
            <a:ext cx="1660793" cy="2426762"/>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44877" y="1657143"/>
            <a:ext cx="1958424" cy="1403537"/>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6" y="1804007"/>
            <a:ext cx="1060796" cy="950297"/>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266" y="3367063"/>
            <a:ext cx="1249836" cy="1002025"/>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93410" y="3416504"/>
            <a:ext cx="1442367" cy="982428"/>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327180" y="4033047"/>
            <a:ext cx="617193" cy="612451"/>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340620" y="4063192"/>
            <a:ext cx="850790" cy="954776"/>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72090" y="3367062"/>
            <a:ext cx="1442367" cy="982428"/>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6105860" y="3983604"/>
            <a:ext cx="617193" cy="612451"/>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119299" y="4063192"/>
            <a:ext cx="850790" cy="954776"/>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05936" y="3260213"/>
            <a:ext cx="1061712" cy="982428"/>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884391" y="4063192"/>
            <a:ext cx="850790" cy="954776"/>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7263" y="3288729"/>
            <a:ext cx="1581289" cy="107705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29209" y="4063192"/>
            <a:ext cx="850790" cy="954776"/>
          </a:xfrm>
          <a:prstGeom prst="rect">
            <a:avLst/>
          </a:prstGeom>
        </p:spPr>
      </p:pic>
      <p:sp>
        <p:nvSpPr>
          <p:cNvPr id="45" name="Rounded Rectangular Callout 44"/>
          <p:cNvSpPr/>
          <p:nvPr/>
        </p:nvSpPr>
        <p:spPr>
          <a:xfrm>
            <a:off x="1613551" y="6983"/>
            <a:ext cx="7054304" cy="1045801"/>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88">
              <a:defRPr/>
            </a:pPr>
            <a:r>
              <a:rPr lang="vi-VN" sz="2400" b="1" dirty="0">
                <a:solidFill>
                  <a:srgbClr val="FF0000"/>
                </a:solidFill>
              </a:rPr>
              <a:t>Hai câu thơ: </a:t>
            </a:r>
            <a:r>
              <a:rPr lang="vi-VN" sz="2400" b="1" dirty="0" smtClean="0">
                <a:solidFill>
                  <a:srgbClr val="FF0000"/>
                </a:solidFill>
              </a:rPr>
              <a:t>“</a:t>
            </a:r>
            <a:r>
              <a:rPr lang="en-US" sz="2400" b="1" dirty="0" err="1" smtClean="0">
                <a:solidFill>
                  <a:srgbClr val="FF0000"/>
                </a:solidFill>
              </a:rPr>
              <a:t>Ngàn</a:t>
            </a:r>
            <a:r>
              <a:rPr lang="en-US" sz="2400" b="1" dirty="0" smtClean="0">
                <a:solidFill>
                  <a:srgbClr val="FF0000"/>
                </a:solidFill>
              </a:rPr>
              <a:t> </a:t>
            </a:r>
            <a:r>
              <a:rPr lang="en-US" sz="2400" b="1" dirty="0" err="1" smtClean="0">
                <a:solidFill>
                  <a:srgbClr val="FF0000"/>
                </a:solidFill>
              </a:rPr>
              <a:t>sao</a:t>
            </a:r>
            <a:r>
              <a:rPr lang="en-US" sz="2400" b="1" dirty="0" smtClean="0">
                <a:solidFill>
                  <a:srgbClr val="FF0000"/>
                </a:solidFill>
              </a:rPr>
              <a:t> </a:t>
            </a:r>
            <a:r>
              <a:rPr lang="en-US" sz="2400" b="1" dirty="0" err="1" smtClean="0">
                <a:solidFill>
                  <a:srgbClr val="FF0000"/>
                </a:solidFill>
              </a:rPr>
              <a:t>vui</a:t>
            </a:r>
            <a:r>
              <a:rPr lang="en-US" sz="2400" b="1" dirty="0" smtClean="0">
                <a:solidFill>
                  <a:srgbClr val="FF0000"/>
                </a:solidFill>
              </a:rPr>
              <a:t> </a:t>
            </a:r>
            <a:r>
              <a:rPr lang="en-US" sz="2400" b="1" dirty="0" err="1" smtClean="0">
                <a:solidFill>
                  <a:srgbClr val="FF0000"/>
                </a:solidFill>
              </a:rPr>
              <a:t>làm</a:t>
            </a:r>
            <a:r>
              <a:rPr lang="en-US" sz="2400" b="1" dirty="0" smtClean="0">
                <a:solidFill>
                  <a:srgbClr val="FF0000"/>
                </a:solidFill>
              </a:rPr>
              <a:t> </a:t>
            </a:r>
            <a:r>
              <a:rPr lang="en-US" sz="2400" b="1" dirty="0" err="1" smtClean="0">
                <a:solidFill>
                  <a:srgbClr val="FF0000"/>
                </a:solidFill>
              </a:rPr>
              <a:t>việc</a:t>
            </a:r>
            <a:r>
              <a:rPr lang="en-US" sz="2400" b="1" dirty="0" smtClean="0">
                <a:solidFill>
                  <a:srgbClr val="FF0000"/>
                </a:solidFill>
              </a:rPr>
              <a:t>/ </a:t>
            </a:r>
            <a:r>
              <a:rPr lang="en-US" sz="2400" b="1" dirty="0" err="1" smtClean="0">
                <a:solidFill>
                  <a:srgbClr val="FF0000"/>
                </a:solidFill>
              </a:rPr>
              <a:t>Mãi</a:t>
            </a:r>
            <a:r>
              <a:rPr lang="en-US" sz="2400" b="1" dirty="0" smtClean="0">
                <a:solidFill>
                  <a:srgbClr val="FF0000"/>
                </a:solidFill>
              </a:rPr>
              <a:t> </a:t>
            </a:r>
            <a:r>
              <a:rPr lang="en-US" sz="2400" b="1" dirty="0" err="1" smtClean="0">
                <a:solidFill>
                  <a:srgbClr val="FF0000"/>
                </a:solidFill>
              </a:rPr>
              <a:t>đến</a:t>
            </a:r>
            <a:r>
              <a:rPr lang="en-US" sz="2400" b="1" dirty="0" smtClean="0">
                <a:solidFill>
                  <a:srgbClr val="FF0000"/>
                </a:solidFill>
              </a:rPr>
              <a:t> </a:t>
            </a:r>
            <a:r>
              <a:rPr lang="en-US" sz="2400" b="1" dirty="0" err="1" smtClean="0">
                <a:solidFill>
                  <a:srgbClr val="FF0000"/>
                </a:solidFill>
              </a:rPr>
              <a:t>lúc</a:t>
            </a:r>
            <a:r>
              <a:rPr lang="en-US" sz="2400" b="1" dirty="0" smtClean="0">
                <a:solidFill>
                  <a:srgbClr val="FF0000"/>
                </a:solidFill>
              </a:rPr>
              <a:t> </a:t>
            </a:r>
            <a:r>
              <a:rPr lang="en-US" sz="2400" b="1" dirty="0" err="1" smtClean="0">
                <a:solidFill>
                  <a:srgbClr val="FF0000"/>
                </a:solidFill>
              </a:rPr>
              <a:t>hừng</a:t>
            </a:r>
            <a:r>
              <a:rPr lang="en-US" sz="2400" b="1" dirty="0" smtClean="0">
                <a:solidFill>
                  <a:srgbClr val="FF0000"/>
                </a:solidFill>
              </a:rPr>
              <a:t> </a:t>
            </a:r>
            <a:r>
              <a:rPr lang="en-US" sz="2400" b="1" dirty="0" err="1" smtClean="0">
                <a:solidFill>
                  <a:srgbClr val="FF0000"/>
                </a:solidFill>
              </a:rPr>
              <a:t>đông</a:t>
            </a:r>
            <a:r>
              <a:rPr lang="vi-VN" sz="2400" b="1" dirty="0" smtClean="0">
                <a:solidFill>
                  <a:srgbClr val="FF0000"/>
                </a:solidFill>
              </a:rPr>
              <a:t>” </a:t>
            </a:r>
            <a:r>
              <a:rPr lang="vi-VN" sz="2400" b="1" dirty="0">
                <a:solidFill>
                  <a:srgbClr val="FF0000"/>
                </a:solidFill>
              </a:rPr>
              <a:t>sử dụng phép tu từ gì?</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695650" y="4537603"/>
            <a:ext cx="7677834" cy="61759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defTabSz="914188">
              <a:defRPr/>
            </a:pPr>
            <a:r>
              <a:rPr lang="en-US" sz="32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797901" y="4033047"/>
            <a:ext cx="617193" cy="612451"/>
          </a:xfrm>
          <a:prstGeom prst="rect">
            <a:avLst/>
          </a:prstGeom>
        </p:spPr>
      </p:pic>
      <p:sp>
        <p:nvSpPr>
          <p:cNvPr id="29" name="Rectangle 28"/>
          <p:cNvSpPr/>
          <p:nvPr/>
        </p:nvSpPr>
        <p:spPr>
          <a:xfrm>
            <a:off x="3953548" y="1058824"/>
            <a:ext cx="5246121" cy="461647"/>
          </a:xfrm>
          <a:prstGeom prst="rect">
            <a:avLst/>
          </a:prstGeom>
        </p:spPr>
        <p:txBody>
          <a:bodyPr wrap="square" lIns="91422" tIns="45711" rIns="91422" bIns="45711">
            <a:spAutoFit/>
          </a:bodyPr>
          <a:lstStyle/>
          <a:p>
            <a:pPr defTabSz="914188">
              <a:defRPr/>
            </a:pPr>
            <a:r>
              <a:rPr lang="vi-VN" sz="2400" b="1" dirty="0">
                <a:solidFill>
                  <a:prstClr val="white"/>
                </a:solidFill>
                <a:latin typeface="Times New Roman" panose="02020603050405020304" pitchFamily="18" charset="0"/>
                <a:cs typeface="Times New Roman" panose="02020603050405020304" pitchFamily="18" charset="0"/>
              </a:rPr>
              <a:t>A. </a:t>
            </a:r>
            <a:r>
              <a:rPr lang="en-US" sz="2400" b="1" dirty="0" smtClean="0">
                <a:solidFill>
                  <a:prstClr val="white"/>
                </a:solidFill>
                <a:latin typeface="Times New Roman" panose="02020603050405020304" pitchFamily="18" charset="0"/>
                <a:cs typeface="Times New Roman" panose="02020603050405020304" pitchFamily="18" charset="0"/>
              </a:rPr>
              <a:t>So </a:t>
            </a:r>
            <a:r>
              <a:rPr lang="en-US" sz="2400" b="1" dirty="0" err="1" smtClean="0">
                <a:solidFill>
                  <a:prstClr val="white"/>
                </a:solidFill>
                <a:latin typeface="Times New Roman" panose="02020603050405020304" pitchFamily="18" charset="0"/>
                <a:cs typeface="Times New Roman" panose="02020603050405020304" pitchFamily="18" charset="0"/>
              </a:rPr>
              <a:t>sánh</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đối</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lập</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3953548" y="1429383"/>
            <a:ext cx="5246121" cy="461647"/>
          </a:xfrm>
          <a:prstGeom prst="rect">
            <a:avLst/>
          </a:prstGeom>
        </p:spPr>
        <p:txBody>
          <a:bodyPr wrap="square" lIns="91422" tIns="45711" rIns="91422" bIns="45711">
            <a:spAutoFit/>
          </a:bodyPr>
          <a:lstStyle/>
          <a:p>
            <a:pPr defTabSz="914188">
              <a:defRPr/>
            </a:pPr>
            <a:r>
              <a:rPr lang="vi-VN" sz="2400" b="1" dirty="0">
                <a:solidFill>
                  <a:prstClr val="white"/>
                </a:solidFill>
                <a:latin typeface="Times New Roman" panose="02020603050405020304" pitchFamily="18" charset="0"/>
                <a:cs typeface="Times New Roman" panose="02020603050405020304" pitchFamily="18" charset="0"/>
              </a:rPr>
              <a:t>B. </a:t>
            </a:r>
            <a:r>
              <a:rPr lang="en-US" sz="2400" b="1" dirty="0" err="1" smtClean="0">
                <a:solidFill>
                  <a:prstClr val="white"/>
                </a:solidFill>
                <a:latin typeface="Times New Roman" panose="02020603050405020304" pitchFamily="18" charset="0"/>
                <a:cs typeface="Times New Roman" panose="02020603050405020304" pitchFamily="18" charset="0"/>
              </a:rPr>
              <a:t>Đối</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lập</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nhân</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hóa</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3953548" y="1799943"/>
            <a:ext cx="5246121" cy="461647"/>
          </a:xfrm>
          <a:prstGeom prst="rect">
            <a:avLst/>
          </a:prstGeom>
        </p:spPr>
        <p:txBody>
          <a:bodyPr wrap="square" lIns="91422" tIns="45711" rIns="91422" bIns="45711">
            <a:spAutoFit/>
          </a:bodyPr>
          <a:lstStyle/>
          <a:p>
            <a:pPr defTabSz="914188">
              <a:defRPr/>
            </a:pPr>
            <a:r>
              <a:rPr lang="vi-VN" sz="2400" b="1" dirty="0">
                <a:solidFill>
                  <a:prstClr val="white"/>
                </a:solidFill>
                <a:latin typeface="Times New Roman" panose="02020603050405020304" pitchFamily="18" charset="0"/>
                <a:cs typeface="Times New Roman" panose="02020603050405020304" pitchFamily="18" charset="0"/>
              </a:rPr>
              <a:t>C. Nhân </a:t>
            </a:r>
            <a:r>
              <a:rPr lang="vi-VN" sz="2400" b="1" dirty="0" smtClean="0">
                <a:solidFill>
                  <a:prstClr val="white"/>
                </a:solidFill>
                <a:latin typeface="Times New Roman" panose="02020603050405020304" pitchFamily="18" charset="0"/>
                <a:cs typeface="Times New Roman" panose="02020603050405020304" pitchFamily="18" charset="0"/>
              </a:rPr>
              <a:t>hóa</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điệp</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smtClean="0">
                <a:solidFill>
                  <a:prstClr val="white"/>
                </a:solidFill>
                <a:latin typeface="Times New Roman" panose="02020603050405020304" pitchFamily="18" charset="0"/>
                <a:cs typeface="Times New Roman" panose="02020603050405020304" pitchFamily="18" charset="0"/>
              </a:rPr>
              <a:t>từ</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3953548" y="2170504"/>
            <a:ext cx="5246121" cy="461647"/>
          </a:xfrm>
          <a:prstGeom prst="rect">
            <a:avLst/>
          </a:prstGeom>
        </p:spPr>
        <p:txBody>
          <a:bodyPr wrap="square" lIns="91422" tIns="45711" rIns="91422" bIns="45711">
            <a:spAutoFit/>
          </a:bodyPr>
          <a:lstStyle/>
          <a:p>
            <a:pPr defTabSz="914188">
              <a:defRPr/>
            </a:pPr>
            <a:r>
              <a:rPr lang="vi-VN" sz="2400" b="1" dirty="0">
                <a:solidFill>
                  <a:prstClr val="white"/>
                </a:solidFill>
                <a:latin typeface="Times New Roman" panose="02020603050405020304" pitchFamily="18" charset="0"/>
                <a:cs typeface="Times New Roman" panose="02020603050405020304" pitchFamily="18" charset="0"/>
              </a:rPr>
              <a:t>D. Nói quá</a:t>
            </a:r>
            <a:endParaRPr lang="en-US" sz="24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422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36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41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46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515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71600" y="195486"/>
            <a:ext cx="7382896" cy="2127688"/>
          </a:xfrm>
          <a:prstGeom prst="rect">
            <a:avLst/>
          </a:prstGeom>
        </p:spPr>
      </p:pic>
      <p:sp>
        <p:nvSpPr>
          <p:cNvPr id="3" name="Rectangle 2"/>
          <p:cNvSpPr/>
          <p:nvPr/>
        </p:nvSpPr>
        <p:spPr>
          <a:xfrm>
            <a:off x="0" y="0"/>
            <a:ext cx="1259632" cy="51435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4" name="Picture 3"/>
          <p:cNvPicPr>
            <a:picLocks noChangeAspect="1"/>
          </p:cNvPicPr>
          <p:nvPr/>
        </p:nvPicPr>
        <p:blipFill>
          <a:blip r:embed="rId4"/>
          <a:stretch>
            <a:fillRect/>
          </a:stretch>
        </p:blipFill>
        <p:spPr>
          <a:xfrm>
            <a:off x="1403648" y="2067694"/>
            <a:ext cx="1280416" cy="1285418"/>
          </a:xfrm>
          <a:prstGeom prst="rect">
            <a:avLst/>
          </a:prstGeom>
        </p:spPr>
      </p:pic>
      <p:sp>
        <p:nvSpPr>
          <p:cNvPr id="5" name="TextBox 4"/>
          <p:cNvSpPr txBox="1"/>
          <p:nvPr/>
        </p:nvSpPr>
        <p:spPr>
          <a:xfrm>
            <a:off x="2485965" y="2387237"/>
            <a:ext cx="4462299" cy="646331"/>
          </a:xfrm>
          <a:prstGeom prst="rect">
            <a:avLst/>
          </a:prstGeom>
          <a:no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SAO THẦN NÔNG</a:t>
            </a:r>
            <a:endParaRPr lang="en-US" sz="36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5"/>
          <a:stretch>
            <a:fillRect/>
          </a:stretch>
        </p:blipFill>
        <p:spPr>
          <a:xfrm>
            <a:off x="6156176" y="3046241"/>
            <a:ext cx="2466975" cy="1847850"/>
          </a:xfrm>
          <a:prstGeom prst="rect">
            <a:avLst/>
          </a:prstGeom>
        </p:spPr>
      </p:pic>
    </p:spTree>
    <p:extLst>
      <p:ext uri="{BB962C8B-B14F-4D97-AF65-F5344CB8AC3E}">
        <p14:creationId xmlns:p14="http://schemas.microsoft.com/office/powerpoint/2010/main" val="26054105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5292" y="-92546"/>
            <a:ext cx="4649300" cy="5400600"/>
          </a:xfrm>
          <a:prstGeom prst="rect">
            <a:avLst/>
          </a:prstGeom>
        </p:spPr>
      </p:pic>
      <p:pic>
        <p:nvPicPr>
          <p:cNvPr id="3" name="Picture 2"/>
          <p:cNvPicPr>
            <a:picLocks noChangeAspect="1"/>
          </p:cNvPicPr>
          <p:nvPr/>
        </p:nvPicPr>
        <p:blipFill>
          <a:blip r:embed="rId5"/>
          <a:stretch>
            <a:fillRect/>
          </a:stretch>
        </p:blipFill>
        <p:spPr>
          <a:xfrm>
            <a:off x="3563888" y="1203598"/>
            <a:ext cx="6133108" cy="1072989"/>
          </a:xfrm>
          <a:prstGeom prst="rect">
            <a:avLst/>
          </a:prstGeom>
        </p:spPr>
      </p:pic>
      <p:sp>
        <p:nvSpPr>
          <p:cNvPr id="8" name="TextBox 7"/>
          <p:cNvSpPr txBox="1"/>
          <p:nvPr/>
        </p:nvSpPr>
        <p:spPr>
          <a:xfrm>
            <a:off x="6585394" y="2146089"/>
            <a:ext cx="1944216" cy="461665"/>
          </a:xfrm>
          <a:prstGeom prst="rect">
            <a:avLst/>
          </a:prstGeom>
          <a:noFill/>
        </p:spPr>
        <p:txBody>
          <a:bodyPr wrap="square" rtlCol="0">
            <a:spAutoFit/>
          </a:bodyPr>
          <a:lstStyle/>
          <a:p>
            <a:pPr algn="ctr"/>
            <a:r>
              <a:rPr lang="vi-VN" sz="2400" dirty="0" smtClean="0">
                <a:latin typeface="Times New Roman" panose="02020603050405020304" pitchFamily="18" charset="0"/>
                <a:cs typeface="Times New Roman" panose="02020603050405020304" pitchFamily="18" charset="0"/>
              </a:rPr>
              <a:t>- Võ Quảng-</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49191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 name="Picture 29"/>
          <p:cNvPicPr>
            <a:picLocks noChangeAspect="1"/>
          </p:cNvPicPr>
          <p:nvPr/>
        </p:nvPicPr>
        <p:blipFill>
          <a:blip r:embed="rId3"/>
          <a:stretch>
            <a:fillRect/>
          </a:stretch>
        </p:blipFill>
        <p:spPr>
          <a:xfrm>
            <a:off x="3036778" y="-28046"/>
            <a:ext cx="6106347" cy="5171546"/>
          </a:xfrm>
          <a:prstGeom prst="rect">
            <a:avLst/>
          </a:prstGeom>
        </p:spPr>
      </p:pic>
      <p:sp>
        <p:nvSpPr>
          <p:cNvPr id="34" name="Rectangle 33">
            <a:extLst>
              <a:ext uri="{FF2B5EF4-FFF2-40B4-BE49-F238E27FC236}">
                <a16:creationId xmlns:a16="http://schemas.microsoft.com/office/drawing/2014/main" id="{AB58EF07-17C2-48CF-ABB0-EEF1F17CB8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5" cy="51435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36" name="Rounded Rectangle 35"/>
          <p:cNvSpPr/>
          <p:nvPr/>
        </p:nvSpPr>
        <p:spPr>
          <a:xfrm>
            <a:off x="232186" y="356922"/>
            <a:ext cx="4411822" cy="4433284"/>
          </a:xfrm>
          <a:prstGeom prst="roundRect">
            <a:avLst>
              <a:gd name="adj" fmla="val 1654"/>
            </a:avLst>
          </a:prstGeom>
          <a:noFill/>
          <a:ln w="38100">
            <a:solidFill>
              <a:schemeClr val="accent5">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38" tIns="17117" rIns="34238" bIns="17117" rtlCol="0" anchor="ctr"/>
          <a:lstStyle/>
          <a:p>
            <a:pPr algn="ctr" defTabSz="814005"/>
            <a:endParaRPr lang="en-US" i="1">
              <a:solidFill>
                <a:srgbClr val="FFFFFF"/>
              </a:solidFill>
              <a:latin typeface="Times New Roman" pitchFamily="18" charset="0"/>
              <a:cs typeface="Times New Roman" pitchFamily="18" charset="0"/>
            </a:endParaRPr>
          </a:p>
        </p:txBody>
      </p:sp>
      <p:grpSp>
        <p:nvGrpSpPr>
          <p:cNvPr id="65" name="Group 64"/>
          <p:cNvGrpSpPr/>
          <p:nvPr/>
        </p:nvGrpSpPr>
        <p:grpSpPr>
          <a:xfrm>
            <a:off x="102460" y="728806"/>
            <a:ext cx="3397062" cy="396451"/>
            <a:chOff x="2840539" y="3818711"/>
            <a:chExt cx="9866322" cy="1057198"/>
          </a:xfrm>
        </p:grpSpPr>
        <p:sp>
          <p:nvSpPr>
            <p:cNvPr id="66"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67" name="Group 66"/>
            <p:cNvGrpSpPr/>
            <p:nvPr/>
          </p:nvGrpSpPr>
          <p:grpSpPr>
            <a:xfrm>
              <a:off x="2840539" y="3886200"/>
              <a:ext cx="9866322" cy="989709"/>
              <a:chOff x="2840539" y="3733800"/>
              <a:chExt cx="9866322" cy="989709"/>
            </a:xfrm>
          </p:grpSpPr>
          <p:sp>
            <p:nvSpPr>
              <p:cNvPr id="68" name="Round Same Side Corner Rectangle 67"/>
              <p:cNvSpPr/>
              <p:nvPr/>
            </p:nvSpPr>
            <p:spPr>
              <a:xfrm rot="5400000">
                <a:off x="7270238" y="-625942"/>
                <a:ext cx="731517" cy="9581260"/>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69" name="Rectangle 68"/>
              <p:cNvSpPr/>
              <p:nvPr/>
            </p:nvSpPr>
            <p:spPr>
              <a:xfrm>
                <a:off x="2840539" y="3801289"/>
                <a:ext cx="1270616" cy="72916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70" name="Rectangle 69"/>
              <p:cNvSpPr/>
              <p:nvPr/>
            </p:nvSpPr>
            <p:spPr>
              <a:xfrm>
                <a:off x="4460663" y="3738629"/>
                <a:ext cx="8246198" cy="984880"/>
              </a:xfrm>
              <a:prstGeom prst="rect">
                <a:avLst/>
              </a:prstGeom>
            </p:spPr>
            <p:txBody>
              <a:bodyPr wrap="non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 </a:t>
                </a:r>
                <a:r>
                  <a:rPr lang="en-US" b="1" i="1" kern="0" dirty="0" smtClean="0">
                    <a:solidFill>
                      <a:srgbClr val="000000"/>
                    </a:solidFill>
                    <a:latin typeface="Times New Roman" pitchFamily="18" charset="0"/>
                    <a:cs typeface="Times New Roman" pitchFamily="18" charset="0"/>
                  </a:rPr>
                  <a:t>ĐỌC- TÌM </a:t>
                </a:r>
                <a:r>
                  <a:rPr lang="en-US" b="1" i="1" kern="0" dirty="0">
                    <a:solidFill>
                      <a:srgbClr val="000000"/>
                    </a:solidFill>
                    <a:latin typeface="Times New Roman" pitchFamily="18" charset="0"/>
                    <a:cs typeface="Times New Roman" pitchFamily="18" charset="0"/>
                  </a:rPr>
                  <a:t>HIỂU CHUNG</a:t>
                </a:r>
                <a:endParaRPr lang="en-US" i="1" kern="0" dirty="0">
                  <a:solidFill>
                    <a:srgbClr val="000000"/>
                  </a:solidFill>
                  <a:latin typeface="Times New Roman" pitchFamily="18" charset="0"/>
                  <a:cs typeface="Times New Roman" pitchFamily="18" charset="0"/>
                </a:endParaRPr>
              </a:p>
            </p:txBody>
          </p:sp>
          <p:sp>
            <p:nvSpPr>
              <p:cNvPr id="71" name="TextBox 70"/>
              <p:cNvSpPr txBox="1"/>
              <p:nvPr/>
            </p:nvSpPr>
            <p:spPr>
              <a:xfrm>
                <a:off x="3201166" y="3733800"/>
                <a:ext cx="797061" cy="98488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a:t>
                </a:r>
              </a:p>
            </p:txBody>
          </p:sp>
        </p:grpSp>
      </p:grpSp>
      <p:grpSp>
        <p:nvGrpSpPr>
          <p:cNvPr id="72" name="Group 71"/>
          <p:cNvGrpSpPr/>
          <p:nvPr/>
        </p:nvGrpSpPr>
        <p:grpSpPr>
          <a:xfrm>
            <a:off x="102460" y="1995686"/>
            <a:ext cx="5620454" cy="404871"/>
            <a:chOff x="2840539" y="3818711"/>
            <a:chExt cx="16323882" cy="1079628"/>
          </a:xfrm>
        </p:grpSpPr>
        <p:sp>
          <p:nvSpPr>
            <p:cNvPr id="74"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75" name="Group 74"/>
            <p:cNvGrpSpPr/>
            <p:nvPr/>
          </p:nvGrpSpPr>
          <p:grpSpPr>
            <a:xfrm>
              <a:off x="2840539" y="3886200"/>
              <a:ext cx="16323882" cy="1012139"/>
              <a:chOff x="2840539" y="3733800"/>
              <a:chExt cx="16323882" cy="1012139"/>
            </a:xfrm>
          </p:grpSpPr>
          <p:sp>
            <p:nvSpPr>
              <p:cNvPr id="76" name="Round Same Side Corner Rectangle 75"/>
              <p:cNvSpPr/>
              <p:nvPr/>
            </p:nvSpPr>
            <p:spPr>
              <a:xfrm rot="5400000">
                <a:off x="7270236" y="-625948"/>
                <a:ext cx="731519" cy="958126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77" name="Rectangle 76"/>
              <p:cNvSpPr/>
              <p:nvPr/>
            </p:nvSpPr>
            <p:spPr>
              <a:xfrm>
                <a:off x="2840539" y="3801289"/>
                <a:ext cx="1270616" cy="72916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78" name="Rectangle 77"/>
              <p:cNvSpPr/>
              <p:nvPr/>
            </p:nvSpPr>
            <p:spPr>
              <a:xfrm>
                <a:off x="4460661" y="3761079"/>
                <a:ext cx="14703760" cy="984860"/>
              </a:xfrm>
              <a:prstGeom prst="rect">
                <a:avLst/>
              </a:prstGeom>
            </p:spPr>
            <p:txBody>
              <a:bodyPr wrap="square">
                <a:spAutoFit/>
              </a:bodyPr>
              <a:lstStyle/>
              <a:p>
                <a:pPr defTabSz="341912">
                  <a:spcBef>
                    <a:spcPts val="450"/>
                  </a:spcBef>
                  <a:defRPr/>
                </a:pPr>
                <a:r>
                  <a:rPr lang="en-US" b="1" i="1" kern="0" dirty="0" smtClean="0">
                    <a:solidFill>
                      <a:srgbClr val="000000"/>
                    </a:solidFill>
                    <a:latin typeface="Times New Roman" pitchFamily="18" charset="0"/>
                    <a:cs typeface="Times New Roman" pitchFamily="18" charset="0"/>
                  </a:rPr>
                  <a:t>KHÁM PHÁ VĂN BẢN</a:t>
                </a:r>
                <a:endParaRPr lang="en-US" i="1" kern="0" dirty="0">
                  <a:solidFill>
                    <a:srgbClr val="000000"/>
                  </a:solidFill>
                  <a:latin typeface="Times New Roman" pitchFamily="18" charset="0"/>
                  <a:cs typeface="Times New Roman" pitchFamily="18" charset="0"/>
                </a:endParaRPr>
              </a:p>
            </p:txBody>
          </p:sp>
          <p:sp>
            <p:nvSpPr>
              <p:cNvPr id="79" name="TextBox 78"/>
              <p:cNvSpPr txBox="1"/>
              <p:nvPr/>
            </p:nvSpPr>
            <p:spPr>
              <a:xfrm>
                <a:off x="3070806" y="3733800"/>
                <a:ext cx="1057778" cy="98486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a:t>
                </a:r>
              </a:p>
            </p:txBody>
          </p:sp>
        </p:grpSp>
      </p:grpSp>
      <p:grpSp>
        <p:nvGrpSpPr>
          <p:cNvPr id="80" name="Group 79"/>
          <p:cNvGrpSpPr/>
          <p:nvPr/>
        </p:nvGrpSpPr>
        <p:grpSpPr>
          <a:xfrm>
            <a:off x="102460" y="3363838"/>
            <a:ext cx="3246380" cy="455055"/>
            <a:chOff x="2840539" y="3818711"/>
            <a:chExt cx="9428687" cy="1061390"/>
          </a:xfrm>
        </p:grpSpPr>
        <p:sp>
          <p:nvSpPr>
            <p:cNvPr id="81"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82" name="Group 81"/>
            <p:cNvGrpSpPr/>
            <p:nvPr/>
          </p:nvGrpSpPr>
          <p:grpSpPr>
            <a:xfrm>
              <a:off x="2840539" y="3951329"/>
              <a:ext cx="9428687" cy="928772"/>
              <a:chOff x="2840539" y="3798929"/>
              <a:chExt cx="9428687" cy="928772"/>
            </a:xfrm>
          </p:grpSpPr>
          <p:sp>
            <p:nvSpPr>
              <p:cNvPr id="83" name="Round Same Side Corner Rectangle 82"/>
              <p:cNvSpPr/>
              <p:nvPr/>
            </p:nvSpPr>
            <p:spPr>
              <a:xfrm rot="5400000">
                <a:off x="7191540" y="-547236"/>
                <a:ext cx="731522" cy="9423851"/>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84" name="Rectangle 83"/>
              <p:cNvSpPr/>
              <p:nvPr/>
            </p:nvSpPr>
            <p:spPr>
              <a:xfrm>
                <a:off x="2840539" y="3801289"/>
                <a:ext cx="1270616" cy="72916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85" name="Rectangle 84"/>
              <p:cNvSpPr/>
              <p:nvPr/>
            </p:nvSpPr>
            <p:spPr>
              <a:xfrm>
                <a:off x="4460663" y="3866255"/>
                <a:ext cx="3869828" cy="861446"/>
              </a:xfrm>
              <a:prstGeom prst="rect">
                <a:avLst/>
              </a:prstGeom>
            </p:spPr>
            <p:txBody>
              <a:bodyPr wrap="non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TỔNG KẾT</a:t>
                </a:r>
                <a:endParaRPr lang="en-US" i="1" kern="0" dirty="0">
                  <a:solidFill>
                    <a:srgbClr val="000000"/>
                  </a:solidFill>
                  <a:latin typeface="Times New Roman" pitchFamily="18" charset="0"/>
                  <a:cs typeface="Times New Roman" pitchFamily="18" charset="0"/>
                </a:endParaRPr>
              </a:p>
            </p:txBody>
          </p:sp>
          <p:sp>
            <p:nvSpPr>
              <p:cNvPr id="86" name="TextBox 85"/>
              <p:cNvSpPr txBox="1"/>
              <p:nvPr/>
            </p:nvSpPr>
            <p:spPr>
              <a:xfrm>
                <a:off x="2840539" y="3829962"/>
                <a:ext cx="1418424" cy="861446"/>
              </a:xfrm>
              <a:prstGeom prst="rect">
                <a:avLst/>
              </a:prstGeom>
              <a:noFill/>
            </p:spPr>
            <p:txBody>
              <a:bodyPr wrap="squar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III</a:t>
                </a:r>
              </a:p>
            </p:txBody>
          </p:sp>
        </p:grpSp>
      </p:grpSp>
      <p:sp>
        <p:nvSpPr>
          <p:cNvPr id="87" name="Rectangle 86"/>
          <p:cNvSpPr/>
          <p:nvPr/>
        </p:nvSpPr>
        <p:spPr>
          <a:xfrm>
            <a:off x="413809" y="1059582"/>
            <a:ext cx="3623315" cy="865565"/>
          </a:xfrm>
          <a:prstGeom prst="rect">
            <a:avLst/>
          </a:prstGeom>
        </p:spPr>
        <p:txBody>
          <a:bodyPr wrap="square" lIns="34238" tIns="17117" rIns="34238" bIns="17117">
            <a:spAutoFit/>
          </a:bodyPr>
          <a:lstStyle/>
          <a:p>
            <a:pPr marL="277817" indent="-277817" defTabSz="814005">
              <a:lnSpc>
                <a:spcPct val="150000"/>
              </a:lnSpc>
              <a:buFont typeface="+mj-lt"/>
              <a:buAutoNum type="arabicPeriod"/>
            </a:pPr>
            <a:r>
              <a:rPr lang="en-US" b="1" i="1" dirty="0" err="1" smtClean="0">
                <a:solidFill>
                  <a:srgbClr val="FFFFFF"/>
                </a:solidFill>
                <a:latin typeface="Times New Roman" pitchFamily="18" charset="0"/>
                <a:cs typeface="Times New Roman" pitchFamily="18" charset="0"/>
              </a:rPr>
              <a:t>Đọc</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chú</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thích</a:t>
            </a:r>
            <a:endParaRPr lang="vi-VN" b="1" i="1" dirty="0">
              <a:solidFill>
                <a:srgbClr val="FFFFFF"/>
              </a:solidFill>
              <a:latin typeface="Times New Roman" pitchFamily="18" charset="0"/>
              <a:cs typeface="Times New Roman" pitchFamily="18" charset="0"/>
            </a:endParaRPr>
          </a:p>
          <a:p>
            <a:pPr marL="277817" indent="-277817" defTabSz="814005">
              <a:lnSpc>
                <a:spcPct val="150000"/>
              </a:lnSpc>
              <a:buFont typeface="+mj-lt"/>
              <a:buAutoNum type="arabicPeriod"/>
            </a:pPr>
            <a:r>
              <a:rPr lang="en-US" b="1" i="1" dirty="0" err="1" smtClean="0">
                <a:solidFill>
                  <a:srgbClr val="FFFFFF"/>
                </a:solidFill>
                <a:latin typeface="Times New Roman" pitchFamily="18" charset="0"/>
                <a:cs typeface="Times New Roman" pitchFamily="18" charset="0"/>
              </a:rPr>
              <a:t>Tìm</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hiểu</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chung</a:t>
            </a:r>
            <a:endParaRPr lang="vi-VN" b="1" i="1" dirty="0">
              <a:solidFill>
                <a:srgbClr val="FFFFFF"/>
              </a:solidFill>
              <a:latin typeface="Times New Roman" pitchFamily="18" charset="0"/>
              <a:cs typeface="Times New Roman" pitchFamily="18" charset="0"/>
            </a:endParaRPr>
          </a:p>
        </p:txBody>
      </p:sp>
      <p:sp>
        <p:nvSpPr>
          <p:cNvPr id="88" name="Rectangle 87"/>
          <p:cNvSpPr/>
          <p:nvPr/>
        </p:nvSpPr>
        <p:spPr>
          <a:xfrm>
            <a:off x="359615" y="3792547"/>
            <a:ext cx="1856717" cy="1281063"/>
          </a:xfrm>
          <a:prstGeom prst="rect">
            <a:avLst/>
          </a:prstGeom>
        </p:spPr>
        <p:txBody>
          <a:bodyPr wrap="square" lIns="34238" tIns="17117" rIns="34238" bIns="17117">
            <a:spAutoFit/>
          </a:bodyPr>
          <a:lstStyle/>
          <a:p>
            <a:pPr marL="0" lvl="1" indent="-277817" defTabSz="814005">
              <a:lnSpc>
                <a:spcPct val="150000"/>
              </a:lnSpc>
              <a:buFont typeface="+mj-lt"/>
              <a:buAutoNum type="arabicPeriod"/>
            </a:pPr>
            <a:r>
              <a:rPr lang="en-US" b="1" i="1" dirty="0" err="1" smtClean="0">
                <a:solidFill>
                  <a:srgbClr val="FFFFFF"/>
                </a:solidFill>
                <a:latin typeface="Times New Roman" pitchFamily="18" charset="0"/>
                <a:cs typeface="Times New Roman" pitchFamily="18" charset="0"/>
              </a:rPr>
              <a:t>Nghệ</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thuật</a:t>
            </a:r>
            <a:endParaRPr lang="en-US" b="1" i="1" dirty="0" smtClean="0">
              <a:solidFill>
                <a:srgbClr val="FFFFFF"/>
              </a:solidFill>
              <a:latin typeface="Times New Roman" pitchFamily="18" charset="0"/>
              <a:cs typeface="Times New Roman" pitchFamily="18" charset="0"/>
            </a:endParaRPr>
          </a:p>
          <a:p>
            <a:pPr marL="0" lvl="1" indent="-277817" defTabSz="814005">
              <a:lnSpc>
                <a:spcPct val="150000"/>
              </a:lnSpc>
              <a:buFont typeface="+mj-lt"/>
              <a:buAutoNum type="arabicPeriod"/>
            </a:pPr>
            <a:r>
              <a:rPr lang="en-US" b="1" i="1" dirty="0" err="1">
                <a:solidFill>
                  <a:srgbClr val="FFFFFF"/>
                </a:solidFill>
                <a:latin typeface="Times New Roman" pitchFamily="18" charset="0"/>
                <a:cs typeface="Times New Roman" pitchFamily="18" charset="0"/>
              </a:rPr>
              <a:t>Nội</a:t>
            </a:r>
            <a:r>
              <a:rPr lang="en-US" b="1" i="1" dirty="0">
                <a:solidFill>
                  <a:srgbClr val="FFFFFF"/>
                </a:solidFill>
                <a:latin typeface="Times New Roman" pitchFamily="18" charset="0"/>
                <a:cs typeface="Times New Roman" pitchFamily="18" charset="0"/>
              </a:rPr>
              <a:t> dung</a:t>
            </a:r>
          </a:p>
          <a:p>
            <a:pPr marL="0" lvl="1" defTabSz="814005">
              <a:lnSpc>
                <a:spcPct val="150000"/>
              </a:lnSpc>
            </a:pPr>
            <a:endParaRPr lang="en-US" b="1" i="1" dirty="0">
              <a:solidFill>
                <a:srgbClr val="FFFFFF"/>
              </a:solidFill>
              <a:latin typeface="Times New Roman" pitchFamily="18" charset="0"/>
              <a:cs typeface="Times New Roman" pitchFamily="18" charset="0"/>
            </a:endParaRPr>
          </a:p>
        </p:txBody>
      </p:sp>
      <p:sp>
        <p:nvSpPr>
          <p:cNvPr id="89" name="Rectangle 88"/>
          <p:cNvSpPr/>
          <p:nvPr/>
        </p:nvSpPr>
        <p:spPr>
          <a:xfrm>
            <a:off x="282091" y="2890091"/>
            <a:ext cx="6722316" cy="278225"/>
          </a:xfrm>
          <a:prstGeom prst="rect">
            <a:avLst/>
          </a:prstGeom>
        </p:spPr>
        <p:txBody>
          <a:bodyPr wrap="square" lIns="34238" tIns="17117" rIns="34238" bIns="17117">
            <a:spAutoFit/>
          </a:bodyPr>
          <a:lstStyle/>
          <a:p>
            <a:pPr marL="0" lvl="1" indent="-277817" defTabSz="814005">
              <a:lnSpc>
                <a:spcPts val="1875"/>
              </a:lnSpc>
            </a:pPr>
            <a:r>
              <a:rPr lang="en-US" b="1" i="1" dirty="0" smtClean="0">
                <a:solidFill>
                  <a:srgbClr val="FFFFFF"/>
                </a:solidFill>
                <a:latin typeface="Times New Roman" pitchFamily="18" charset="0"/>
                <a:cs typeface="Times New Roman" pitchFamily="18" charset="0"/>
              </a:rPr>
              <a:t>2. </a:t>
            </a:r>
            <a:r>
              <a:rPr lang="en-US" b="1" i="1" dirty="0" err="1" smtClean="0">
                <a:solidFill>
                  <a:srgbClr val="FFFFFF"/>
                </a:solidFill>
                <a:latin typeface="Times New Roman" pitchFamily="18" charset="0"/>
                <a:cs typeface="Times New Roman" pitchFamily="18" charset="0"/>
              </a:rPr>
              <a:t>Khung</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cảnh</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bầu</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trời</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đêm</a:t>
            </a:r>
            <a:endParaRPr lang="en-US" b="1" i="1" dirty="0">
              <a:solidFill>
                <a:srgbClr val="FFFFFF"/>
              </a:solidFill>
              <a:latin typeface="Times New Roman" pitchFamily="18" charset="0"/>
              <a:cs typeface="Times New Roman" pitchFamily="18" charset="0"/>
            </a:endParaRPr>
          </a:p>
        </p:txBody>
      </p:sp>
      <p:sp>
        <p:nvSpPr>
          <p:cNvPr id="90" name="Rectangle 89"/>
          <p:cNvSpPr/>
          <p:nvPr/>
        </p:nvSpPr>
        <p:spPr>
          <a:xfrm>
            <a:off x="282091" y="2480657"/>
            <a:ext cx="6610064" cy="278225"/>
          </a:xfrm>
          <a:prstGeom prst="rect">
            <a:avLst/>
          </a:prstGeom>
        </p:spPr>
        <p:txBody>
          <a:bodyPr wrap="square" lIns="34238" tIns="17117" rIns="34238" bIns="17117">
            <a:spAutoFit/>
          </a:bodyPr>
          <a:lstStyle/>
          <a:p>
            <a:pPr marL="0" lvl="1" indent="-277817" defTabSz="814005">
              <a:lnSpc>
                <a:spcPts val="1875"/>
              </a:lnSpc>
              <a:buFont typeface="+mj-lt"/>
              <a:buAutoNum type="arabicPeriod"/>
            </a:pPr>
            <a:r>
              <a:rPr lang="en-US" b="1" i="1" dirty="0" err="1" smtClean="0">
                <a:solidFill>
                  <a:srgbClr val="FFFFFF"/>
                </a:solidFill>
                <a:latin typeface="Times New Roman" pitchFamily="18" charset="0"/>
                <a:cs typeface="Times New Roman" pitchFamily="18" charset="0"/>
              </a:rPr>
              <a:t>Khung</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cảnh</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làng</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quê</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khi</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trời</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chuyển</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tối</a:t>
            </a:r>
            <a:endParaRPr lang="en-US" b="1" i="1" dirty="0">
              <a:solidFill>
                <a:srgbClr val="FFFFFF"/>
              </a:solidFill>
              <a:latin typeface="Times New Roman" pitchFamily="18" charset="0"/>
              <a:cs typeface="Times New Roman" pitchFamily="18" charset="0"/>
            </a:endParaRPr>
          </a:p>
        </p:txBody>
      </p:sp>
    </p:spTree>
    <p:extLst>
      <p:ext uri="{BB962C8B-B14F-4D97-AF65-F5344CB8AC3E}">
        <p14:creationId xmlns:p14="http://schemas.microsoft.com/office/powerpoint/2010/main" val="248037099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8520" y="128509"/>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4BACC6">
                      <a:lumMod val="75000"/>
                    </a:srgbClr>
                  </a:solidFill>
                  <a:latin typeface="Tahoma" panose="020B0604030504040204" pitchFamily="34" charset="0"/>
                  <a:cs typeface="Tahoma" panose="020B0604030504040204" pitchFamily="34" charset="0"/>
                </a:rPr>
                <a:t>ĐỌC- </a:t>
              </a:r>
              <a:r>
                <a:rPr lang="vi-VN" b="1" dirty="0" smtClean="0">
                  <a:solidFill>
                    <a:srgbClr val="4BACC6">
                      <a:lumMod val="75000"/>
                    </a:srgbClr>
                  </a:solidFill>
                  <a:latin typeface="Tahoma" panose="020B0604030504040204" pitchFamily="34" charset="0"/>
                  <a:cs typeface="Tahoma" panose="020B0604030504040204" pitchFamily="34" charset="0"/>
                </a:rPr>
                <a:t>TÌM </a:t>
              </a:r>
              <a:r>
                <a:rPr lang="vi-VN" b="1" dirty="0">
                  <a:solidFill>
                    <a:srgbClr val="4BACC6">
                      <a:lumMod val="75000"/>
                    </a:srgbClr>
                  </a:solidFill>
                  <a:latin typeface="Tahoma" panose="020B0604030504040204" pitchFamily="34" charset="0"/>
                  <a:cs typeface="Tahoma" panose="020B0604030504040204" pitchFamily="34" charset="0"/>
                </a:rPr>
                <a:t>HIỂU CHUNG</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7" name="Group 6"/>
          <p:cNvGrpSpPr/>
          <p:nvPr/>
        </p:nvGrpSpPr>
        <p:grpSpPr>
          <a:xfrm>
            <a:off x="198346" y="500027"/>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Đọc</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chú</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thích</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15" name="Picture 14"/>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4599808" y="29461"/>
            <a:ext cx="4076922" cy="4735730"/>
          </a:xfrm>
          <a:prstGeom prst="rect">
            <a:avLst/>
          </a:prstGeom>
        </p:spPr>
      </p:pic>
      <p:sp>
        <p:nvSpPr>
          <p:cNvPr id="16" name="TextBox 15"/>
          <p:cNvSpPr txBox="1"/>
          <p:nvPr/>
        </p:nvSpPr>
        <p:spPr>
          <a:xfrm>
            <a:off x="827584" y="1635646"/>
            <a:ext cx="2952328" cy="1754326"/>
          </a:xfrm>
          <a:prstGeom prst="rect">
            <a:avLst/>
          </a:prstGeom>
          <a:noFill/>
        </p:spPr>
        <p:txBody>
          <a:bodyPr wrap="square" rtlCol="0">
            <a:spAutoFit/>
          </a:bodyPr>
          <a:lstStyle/>
          <a:p>
            <a:pPr algn="just">
              <a:lnSpc>
                <a:spcPct val="150000"/>
              </a:lnSpc>
            </a:pPr>
            <a:r>
              <a:rPr lang="en-US" sz="2400" dirty="0" smtClean="0">
                <a:latin typeface="Times New Roman" panose="02020603050405020304" pitchFamily="18" charset="0"/>
                <a:cs typeface="Times New Roman" panose="02020603050405020304" pitchFamily="18" charset="0"/>
              </a:rPr>
              <a:t>- 2 </a:t>
            </a:r>
            <a:r>
              <a:rPr lang="en-US" sz="2400" dirty="0" err="1" smtClean="0">
                <a:latin typeface="Times New Roman" panose="02020603050405020304" pitchFamily="18" charset="0"/>
                <a:cs typeface="Times New Roman" panose="02020603050405020304" pitchFamily="18" charset="0"/>
              </a:rPr>
              <a:t>bạn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trước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lớp</a:t>
            </a:r>
            <a:endParaRPr lang="en-US" sz="2400" dirty="0" smtClean="0">
              <a:latin typeface="Times New Roman" panose="02020603050405020304" pitchFamily="18" charset="0"/>
              <a:cs typeface="Times New Roman" panose="02020603050405020304" pitchFamily="18" charset="0"/>
            </a:endParaRPr>
          </a:p>
          <a:p>
            <a:pPr algn="just">
              <a:lnSpc>
                <a:spcPct val="150000"/>
              </a:lnSpc>
            </a:pPr>
            <a:r>
              <a:rPr lang="en-US" sz="2400"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Giọng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nghịch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hồn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nhiên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1763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51520" y="156502"/>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latin typeface="Calibri"/>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2" name="TextBox 11"/>
          <p:cNvSpPr txBox="1"/>
          <p:nvPr/>
        </p:nvSpPr>
        <p:spPr>
          <a:xfrm>
            <a:off x="3445594" y="731139"/>
            <a:ext cx="5662588" cy="446276"/>
          </a:xfrm>
          <a:prstGeom prst="rect">
            <a:avLst/>
          </a:prstGeom>
          <a:solidFill>
            <a:schemeClr val="accent4">
              <a:lumMod val="40000"/>
              <a:lumOff val="60000"/>
            </a:schemeClr>
          </a:solidFill>
        </p:spPr>
        <p:txBody>
          <a:bodyPr wrap="square" rtlCol="0">
            <a:spAutoFit/>
          </a:bodyPr>
          <a:lstStyle/>
          <a:p>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Võ</a:t>
            </a:r>
            <a:r>
              <a:rPr lang="en-US" sz="2300" dirty="0">
                <a:solidFill>
                  <a:schemeClr val="bg1"/>
                </a:solidFill>
                <a:latin typeface="Times New Roman" panose="02020603050405020304" pitchFamily="18" charset="0"/>
                <a:cs typeface="Times New Roman" panose="02020603050405020304" pitchFamily="18" charset="0"/>
              </a:rPr>
              <a:t> </a:t>
            </a:r>
            <a:r>
              <a:rPr lang="en-US" sz="2300" dirty="0" err="1">
                <a:solidFill>
                  <a:schemeClr val="bg1"/>
                </a:solidFill>
                <a:latin typeface="Times New Roman" panose="02020603050405020304" pitchFamily="18" charset="0"/>
                <a:cs typeface="Times New Roman" panose="02020603050405020304" pitchFamily="18" charset="0"/>
              </a:rPr>
              <a:t>Quảng</a:t>
            </a:r>
            <a:r>
              <a:rPr lang="en-US" sz="2300" dirty="0">
                <a:solidFill>
                  <a:schemeClr val="bg1"/>
                </a:solidFill>
                <a:latin typeface="Times New Roman" panose="02020603050405020304" pitchFamily="18" charset="0"/>
                <a:cs typeface="Times New Roman" panose="02020603050405020304" pitchFamily="18" charset="0"/>
              </a:rPr>
              <a:t> (1920 - 2007) </a:t>
            </a:r>
            <a:r>
              <a:rPr lang="en-US" sz="2300" dirty="0" err="1">
                <a:solidFill>
                  <a:schemeClr val="bg1"/>
                </a:solidFill>
                <a:latin typeface="Times New Roman" panose="02020603050405020304" pitchFamily="18" charset="0"/>
                <a:cs typeface="Times New Roman" panose="02020603050405020304" pitchFamily="18" charset="0"/>
              </a:rPr>
              <a:t>quê</a:t>
            </a:r>
            <a:r>
              <a:rPr lang="en-US" sz="2300" dirty="0">
                <a:solidFill>
                  <a:schemeClr val="bg1"/>
                </a:solidFill>
                <a:latin typeface="Times New Roman" panose="02020603050405020304" pitchFamily="18" charset="0"/>
                <a:cs typeface="Times New Roman" panose="02020603050405020304" pitchFamily="18" charset="0"/>
              </a:rPr>
              <a:t> ở </a:t>
            </a:r>
            <a:r>
              <a:rPr lang="en-US" sz="2300" dirty="0" err="1">
                <a:solidFill>
                  <a:schemeClr val="bg1"/>
                </a:solidFill>
                <a:latin typeface="Times New Roman" panose="02020603050405020304" pitchFamily="18" charset="0"/>
                <a:cs typeface="Times New Roman" panose="02020603050405020304" pitchFamily="18" charset="0"/>
              </a:rPr>
              <a:t>Quảng</a:t>
            </a:r>
            <a:r>
              <a:rPr lang="en-US" sz="2300" dirty="0">
                <a:solidFill>
                  <a:schemeClr val="bg1"/>
                </a:solidFill>
                <a:latin typeface="Times New Roman" panose="02020603050405020304" pitchFamily="18" charset="0"/>
                <a:cs typeface="Times New Roman" panose="02020603050405020304" pitchFamily="18" charset="0"/>
              </a:rPr>
              <a:t> Nam. </a:t>
            </a:r>
          </a:p>
        </p:txBody>
      </p:sp>
      <p:sp>
        <p:nvSpPr>
          <p:cNvPr id="13" name="TextBox 12"/>
          <p:cNvSpPr txBox="1"/>
          <p:nvPr/>
        </p:nvSpPr>
        <p:spPr>
          <a:xfrm>
            <a:off x="3445594" y="1344496"/>
            <a:ext cx="5662588" cy="1200329"/>
          </a:xfrm>
          <a:prstGeom prst="rect">
            <a:avLst/>
          </a:prstGeom>
          <a:solidFill>
            <a:schemeClr val="accent5">
              <a:lumMod val="20000"/>
              <a:lumOff val="80000"/>
            </a:schemeClr>
          </a:solidFill>
        </p:spPr>
        <p:txBody>
          <a:bodyPr wrap="square" rtlCol="0">
            <a:spAutoFit/>
          </a:bodyPr>
          <a:lstStyle/>
          <a:p>
            <a:pPr algn="just"/>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Tài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năng</a:t>
            </a:r>
            <a:r>
              <a:rPr lang="en-US" sz="2400" b="1"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ô</a:t>
            </a:r>
            <a:r>
              <a:rPr lang="vi-VN" sz="2400" dirty="0" smtClean="0">
                <a:latin typeface="Times New Roman" panose="02020603050405020304" pitchFamily="18" charset="0"/>
                <a:cs typeface="Times New Roman" panose="02020603050405020304" pitchFamily="18" charset="0"/>
              </a:rPr>
              <a:t>ng </a:t>
            </a:r>
            <a:r>
              <a:rPr lang="vi-VN" sz="2400" dirty="0">
                <a:latin typeface="Times New Roman" panose="02020603050405020304" pitchFamily="18" charset="0"/>
                <a:cs typeface="Times New Roman" panose="02020603050405020304" pitchFamily="18" charset="0"/>
              </a:rPr>
              <a:t>sáng tác thơ, văn, kịch bản phim hoạt hình, viết lý luận về văn học thiếu nhi.</a:t>
            </a:r>
            <a:endParaRPr lang="en-US" sz="2300" i="1" dirty="0">
              <a:latin typeface="Times New Roman" pitchFamily="18" charset="0"/>
              <a:cs typeface="Times New Roman" pitchFamily="18" charset="0"/>
            </a:endParaRPr>
          </a:p>
        </p:txBody>
      </p:sp>
      <p:sp>
        <p:nvSpPr>
          <p:cNvPr id="14" name="TextBox 13"/>
          <p:cNvSpPr txBox="1"/>
          <p:nvPr/>
        </p:nvSpPr>
        <p:spPr>
          <a:xfrm>
            <a:off x="3445594" y="2723846"/>
            <a:ext cx="5662588" cy="1200329"/>
          </a:xfrm>
          <a:prstGeom prst="rect">
            <a:avLst/>
          </a:prstGeom>
          <a:solidFill>
            <a:schemeClr val="accent6">
              <a:lumMod val="20000"/>
              <a:lumOff val="80000"/>
            </a:schemeClr>
          </a:solidFill>
        </p:spPr>
        <p:txBody>
          <a:bodyPr wrap="square" rtlCol="0">
            <a:spAutoFit/>
          </a:bodyPr>
          <a:lstStyle/>
          <a:p>
            <a:pPr algn="just"/>
            <a:r>
              <a:rPr lang="en-US" sz="2400" b="1" dirty="0" smtClean="0">
                <a:latin typeface="Times New Roman" panose="02020603050405020304" pitchFamily="18" charset="0"/>
                <a:cs typeface="Times New Roman" panose="02020603050405020304" pitchFamily="18" charset="0"/>
              </a:rPr>
              <a:t>- PCST: </a:t>
            </a:r>
            <a:r>
              <a:rPr lang="vi-VN" sz="2400" dirty="0" smtClean="0">
                <a:latin typeface="Times New Roman" panose="02020603050405020304" pitchFamily="18" charset="0"/>
                <a:cs typeface="Times New Roman" panose="02020603050405020304" pitchFamily="18" charset="0"/>
              </a:rPr>
              <a:t>giản </a:t>
            </a:r>
            <a:r>
              <a:rPr lang="vi-VN" sz="2400" dirty="0">
                <a:latin typeface="Times New Roman" panose="02020603050405020304" pitchFamily="18" charset="0"/>
                <a:cs typeface="Times New Roman" panose="02020603050405020304" pitchFamily="18" charset="0"/>
              </a:rPr>
              <a:t>dị, trong sáng; gợi nhiều liên tưởng bất ngờ, độc đáo. Ngôn ngữ, hình ảnh, giọng điệu hồn nhiên, ngộ nghĩnh, tươi vui. </a:t>
            </a:r>
            <a:endParaRPr lang="en-US" sz="2300" i="1" dirty="0">
              <a:latin typeface="Times New Roman" pitchFamily="18" charset="0"/>
              <a:cs typeface="Times New Roman" pitchFamily="18" charset="0"/>
            </a:endParaRPr>
          </a:p>
        </p:txBody>
      </p:sp>
      <p:sp>
        <p:nvSpPr>
          <p:cNvPr id="18" name="TextBox 17"/>
          <p:cNvSpPr txBox="1"/>
          <p:nvPr/>
        </p:nvSpPr>
        <p:spPr>
          <a:xfrm>
            <a:off x="3445594" y="4103196"/>
            <a:ext cx="5662588" cy="830997"/>
          </a:xfrm>
          <a:prstGeom prst="rect">
            <a:avLst/>
          </a:prstGeom>
          <a:solidFill>
            <a:schemeClr val="accent3">
              <a:lumMod val="20000"/>
              <a:lumOff val="80000"/>
            </a:schemeClr>
          </a:solidFill>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Sáng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tác</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nổi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bật</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Nắng</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sớm</a:t>
            </a:r>
            <a:r>
              <a:rPr lang="en-US" sz="2400" dirty="0">
                <a:latin typeface="Times New Roman" panose="02020603050405020304" pitchFamily="18" charset="0"/>
                <a:cs typeface="Times New Roman" panose="02020603050405020304" pitchFamily="18" charset="0"/>
              </a:rPr>
              <a:t> (1965), </a:t>
            </a:r>
            <a:r>
              <a:rPr lang="en-US" sz="2400" dirty="0" err="1">
                <a:latin typeface="Times New Roman" panose="02020603050405020304" pitchFamily="18" charset="0"/>
                <a:cs typeface="Times New Roman" panose="02020603050405020304" pitchFamily="18" charset="0"/>
              </a:rPr>
              <a:t>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đóm</a:t>
            </a:r>
            <a:r>
              <a:rPr lang="en-US" sz="2400" dirty="0">
                <a:latin typeface="Times New Roman" panose="02020603050405020304" pitchFamily="18" charset="0"/>
                <a:cs typeface="Times New Roman" panose="02020603050405020304" pitchFamily="18" charset="0"/>
              </a:rPr>
              <a:t> (1970),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(1974),…</a:t>
            </a:r>
            <a:endParaRPr lang="en-US" sz="2400" i="1" dirty="0">
              <a:latin typeface="Times New Roman" pitchFamily="18" charset="0"/>
              <a:cs typeface="Times New Roman" pitchFamily="18" charset="0"/>
            </a:endParaRPr>
          </a:p>
        </p:txBody>
      </p:sp>
      <p:pic>
        <p:nvPicPr>
          <p:cNvPr id="2" name="Picture 1"/>
          <p:cNvPicPr>
            <a:picLocks noChangeAspect="1"/>
          </p:cNvPicPr>
          <p:nvPr/>
        </p:nvPicPr>
        <p:blipFill>
          <a:blip r:embed="rId3"/>
          <a:stretch>
            <a:fillRect/>
          </a:stretch>
        </p:blipFill>
        <p:spPr>
          <a:xfrm>
            <a:off x="140363" y="1344496"/>
            <a:ext cx="3191328" cy="3708822"/>
          </a:xfrm>
          <a:prstGeom prst="rect">
            <a:avLst/>
          </a:prstGeom>
        </p:spPr>
      </p:pic>
      <p:sp>
        <p:nvSpPr>
          <p:cNvPr id="15" name="TextBox 14"/>
          <p:cNvSpPr txBox="1"/>
          <p:nvPr/>
        </p:nvSpPr>
        <p:spPr>
          <a:xfrm>
            <a:off x="353211" y="576232"/>
            <a:ext cx="1944216" cy="461665"/>
          </a:xfrm>
          <a:prstGeom prst="rect">
            <a:avLst/>
          </a:prstGeom>
          <a:noFill/>
        </p:spPr>
        <p:txBody>
          <a:bodyPr wrap="square" rtlCol="0">
            <a:spAutoFit/>
          </a:bodyPr>
          <a:lstStyle/>
          <a:p>
            <a:r>
              <a:rPr lang="en-US" sz="2400" b="1" i="1" dirty="0" smtClean="0">
                <a:solidFill>
                  <a:srgbClr val="FF0000"/>
                </a:solidFill>
                <a:latin typeface="Times New Roman" panose="02020603050405020304" pitchFamily="18" charset="0"/>
                <a:cs typeface="Times New Roman" panose="02020603050405020304" pitchFamily="18" charset="0"/>
              </a:rPr>
              <a:t>a. </a:t>
            </a:r>
            <a:r>
              <a:rPr lang="en-US" sz="2400" b="1" i="1" dirty="0" err="1" smtClean="0">
                <a:solidFill>
                  <a:srgbClr val="FF0000"/>
                </a:solidFill>
                <a:latin typeface="Times New Roman" panose="02020603050405020304" pitchFamily="18" charset="0"/>
                <a:cs typeface="Times New Roman" panose="02020603050405020304" pitchFamily="18" charset="0"/>
              </a:rPr>
              <a:t>Tác</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giả</a:t>
            </a:r>
            <a:endParaRPr lang="en-US" sz="2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379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512" y="0"/>
            <a:ext cx="9132488" cy="5143500"/>
          </a:xfrm>
          <a:prstGeom prst="rect">
            <a:avLst/>
          </a:prstGeom>
        </p:spPr>
      </p:pic>
    </p:spTree>
    <p:extLst>
      <p:ext uri="{BB962C8B-B14F-4D97-AF65-F5344CB8AC3E}">
        <p14:creationId xmlns:p14="http://schemas.microsoft.com/office/powerpoint/2010/main" val="142047374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2209</TotalTime>
  <Words>1281</Words>
  <Application>Microsoft Office PowerPoint</Application>
  <PresentationFormat>On-screen Show (16:9)</PresentationFormat>
  <Paragraphs>222</Paragraphs>
  <Slides>38</Slides>
  <Notes>27</Notes>
  <HiddenSlides>0</HiddenSlides>
  <MMClips>6</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38</vt:i4>
      </vt:variant>
    </vt:vector>
  </HeadingPairs>
  <TitlesOfParts>
    <vt:vector size="50" baseType="lpstr">
      <vt:lpstr>宋体</vt:lpstr>
      <vt:lpstr>.VnTime</vt:lpstr>
      <vt:lpstr>Arial</vt:lpstr>
      <vt:lpstr>Calibri</vt:lpstr>
      <vt:lpstr>Calibri Light</vt:lpstr>
      <vt:lpstr>Tahoma</vt:lpstr>
      <vt:lpstr>Times New Roman</vt:lpstr>
      <vt:lpstr>Wingdings</vt:lpstr>
      <vt:lpstr>Office Theme</vt:lpstr>
      <vt:lpstr>3_Office Theme</vt:lpstr>
      <vt:lpstr>3_Default Design</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Admin</cp:lastModifiedBy>
  <cp:revision>338</cp:revision>
  <dcterms:created xsi:type="dcterms:W3CDTF">2021-08-18T15:50:38Z</dcterms:created>
  <dcterms:modified xsi:type="dcterms:W3CDTF">2025-09-30T01:25:27Z</dcterms:modified>
</cp:coreProperties>
</file>