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275" r:id="rId4"/>
    <p:sldId id="302" r:id="rId5"/>
    <p:sldId id="336" r:id="rId6"/>
    <p:sldId id="279" r:id="rId7"/>
    <p:sldId id="337" r:id="rId8"/>
    <p:sldId id="281" r:id="rId9"/>
    <p:sldId id="341" r:id="rId10"/>
    <p:sldId id="276" r:id="rId11"/>
    <p:sldId id="335" r:id="rId12"/>
    <p:sldId id="326" r:id="rId13"/>
    <p:sldId id="332" r:id="rId14"/>
    <p:sldId id="313" r:id="rId15"/>
    <p:sldId id="339" r:id="rId16"/>
    <p:sldId id="333" r:id="rId17"/>
    <p:sldId id="334" r:id="rId18"/>
    <p:sldId id="343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B4D"/>
    <a:srgbClr val="F7941E"/>
    <a:srgbClr val="F6BC94"/>
    <a:srgbClr val="FFDAAB"/>
    <a:srgbClr val="00A9A5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3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2C85F006-5926-49B1-A9B1-3E2CEC4571CF}"/>
    <pc:docChg chg="undo custSel addSld delSld modSld sldOrd">
      <pc:chgData name="Thuy Linh Do" userId="f60f9f76584ec879" providerId="LiveId" clId="{2C85F006-5926-49B1-A9B1-3E2CEC4571CF}" dt="2022-01-12T08:58:58.847" v="2047"/>
      <pc:docMkLst>
        <pc:docMk/>
      </pc:docMkLst>
      <pc:sldChg chg="addSp delSp modSp mod">
        <pc:chgData name="Thuy Linh Do" userId="f60f9f76584ec879" providerId="LiveId" clId="{2C85F006-5926-49B1-A9B1-3E2CEC4571CF}" dt="2022-01-12T07:46:58.903" v="48" actId="1076"/>
        <pc:sldMkLst>
          <pc:docMk/>
          <pc:sldMk cId="252621157" sldId="256"/>
        </pc:sldMkLst>
        <pc:spChg chg="mod">
          <ac:chgData name="Thuy Linh Do" userId="f60f9f76584ec879" providerId="LiveId" clId="{2C85F006-5926-49B1-A9B1-3E2CEC4571CF}" dt="2022-01-12T07:44:57.761" v="41" actId="20577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21.799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34.151" v="25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25.387" v="2" actId="20577"/>
          <ac:spMkLst>
            <pc:docMk/>
            <pc:sldMk cId="252621157" sldId="256"/>
            <ac:spMk id="18" creationId="{00000000-0000-0000-0000-000000000000}"/>
          </ac:spMkLst>
        </pc:spChg>
        <pc:graphicFrameChg chg="del mod">
          <ac:chgData name="Thuy Linh Do" userId="f60f9f76584ec879" providerId="LiveId" clId="{2C85F006-5926-49B1-A9B1-3E2CEC4571CF}" dt="2022-01-12T07:45:04.550" v="43" actId="478"/>
          <ac:graphicFrameMkLst>
            <pc:docMk/>
            <pc:sldMk cId="252621157" sldId="256"/>
            <ac:graphicFrameMk id="7" creationId="{00000000-0000-0000-0000-000000000000}"/>
          </ac:graphicFrameMkLst>
        </pc:graphicFrameChg>
        <pc:picChg chg="add mod">
          <ac:chgData name="Thuy Linh Do" userId="f60f9f76584ec879" providerId="LiveId" clId="{2C85F006-5926-49B1-A9B1-3E2CEC4571CF}" dt="2022-01-12T07:46:58.903" v="48" actId="1076"/>
          <ac:picMkLst>
            <pc:docMk/>
            <pc:sldMk cId="252621157" sldId="256"/>
            <ac:picMk id="1026" creationId="{AD6A6313-11FF-45E8-A341-F531D7B2391C}"/>
          </ac:picMkLst>
        </pc:picChg>
      </pc:sldChg>
      <pc:sldChg chg="modSp mod">
        <pc:chgData name="Thuy Linh Do" userId="f60f9f76584ec879" providerId="LiveId" clId="{2C85F006-5926-49B1-A9B1-3E2CEC4571CF}" dt="2022-01-12T07:47:43.174" v="50" actId="20577"/>
        <pc:sldMkLst>
          <pc:docMk/>
          <pc:sldMk cId="2021924275" sldId="275"/>
        </pc:sldMkLst>
        <pc:spChg chg="mod">
          <ac:chgData name="Thuy Linh Do" userId="f60f9f76584ec879" providerId="LiveId" clId="{2C85F006-5926-49B1-A9B1-3E2CEC4571CF}" dt="2022-01-12T07:47:43.174" v="5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2C85F006-5926-49B1-A9B1-3E2CEC4571CF}" dt="2022-01-12T08:03:59.279" v="369" actId="1076"/>
        <pc:sldMkLst>
          <pc:docMk/>
          <pc:sldMk cId="1529224504" sldId="276"/>
        </pc:sldMkLst>
        <pc:spChg chg="mod">
          <ac:chgData name="Thuy Linh Do" userId="f60f9f76584ec879" providerId="LiveId" clId="{2C85F006-5926-49B1-A9B1-3E2CEC4571CF}" dt="2022-01-12T08:03:00.357" v="365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02:46.691" v="364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2C85F006-5926-49B1-A9B1-3E2CEC4571CF}" dt="2022-01-12T08:03:59.279" v="369" actId="1076"/>
          <ac:picMkLst>
            <pc:docMk/>
            <pc:sldMk cId="1529224504" sldId="276"/>
            <ac:picMk id="2050" creationId="{F2C1C8A3-3266-4921-BF9D-718263B9B8FB}"/>
          </ac:picMkLst>
        </pc:picChg>
        <pc:picChg chg="del">
          <ac:chgData name="Thuy Linh Do" userId="f60f9f76584ec879" providerId="LiveId" clId="{2C85F006-5926-49B1-A9B1-3E2CEC4571CF}" dt="2022-01-12T08:03:49.220" v="366" actId="478"/>
          <ac:picMkLst>
            <pc:docMk/>
            <pc:sldMk cId="1529224504" sldId="276"/>
            <ac:picMk id="7170" creationId="{00000000-0000-0000-0000-000000000000}"/>
          </ac:picMkLst>
        </pc:picChg>
      </pc:sldChg>
      <pc:sldChg chg="addSp modSp mod">
        <pc:chgData name="Thuy Linh Do" userId="f60f9f76584ec879" providerId="LiveId" clId="{2C85F006-5926-49B1-A9B1-3E2CEC4571CF}" dt="2022-01-12T07:54:44.232" v="111"/>
        <pc:sldMkLst>
          <pc:docMk/>
          <pc:sldMk cId="3404845292" sldId="279"/>
        </pc:sldMkLst>
        <pc:spChg chg="mod">
          <ac:chgData name="Thuy Linh Do" userId="f60f9f76584ec879" providerId="LiveId" clId="{2C85F006-5926-49B1-A9B1-3E2CEC4571CF}" dt="2022-01-12T07:52:40.904" v="74"/>
          <ac:spMkLst>
            <pc:docMk/>
            <pc:sldMk cId="3404845292" sldId="279"/>
            <ac:spMk id="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05.172" v="104" actId="1076"/>
          <ac:spMkLst>
            <pc:docMk/>
            <pc:sldMk cId="3404845292" sldId="279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11.024" v="105" actId="1076"/>
          <ac:spMkLst>
            <pc:docMk/>
            <pc:sldMk cId="3404845292" sldId="279"/>
            <ac:spMk id="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15.439" v="106" actId="1076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7:54:44.232" v="111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2C85F006-5926-49B1-A9B1-3E2CEC4571CF}" dt="2022-01-12T08:01:57.977" v="359" actId="13822"/>
        <pc:sldMkLst>
          <pc:docMk/>
          <pc:sldMk cId="3563799751" sldId="281"/>
        </pc:sldMkLst>
        <pc:spChg chg="mod">
          <ac:chgData name="Thuy Linh Do" userId="f60f9f76584ec879" providerId="LiveId" clId="{2C85F006-5926-49B1-A9B1-3E2CEC4571CF}" dt="2022-01-12T07:58:45.046" v="228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0:48.263" v="350" actId="478"/>
          <ac:spMkLst>
            <pc:docMk/>
            <pc:sldMk cId="3563799751" sldId="281"/>
            <ac:spMk id="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0:50.675" v="351" actId="478"/>
          <ac:spMkLst>
            <pc:docMk/>
            <pc:sldMk cId="3563799751" sldId="281"/>
            <ac:spMk id="5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8:23.754" v="225" actId="207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2C85F006-5926-49B1-A9B1-3E2CEC4571CF}" dt="2022-01-12T07:59:26.972" v="276" actId="478"/>
          <ac:spMkLst>
            <pc:docMk/>
            <pc:sldMk cId="3563799751" sldId="281"/>
            <ac:spMk id="11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00:32.363" v="347" actId="1076"/>
          <ac:spMkLst>
            <pc:docMk/>
            <pc:sldMk cId="3563799751" sldId="281"/>
            <ac:spMk id="12" creationId="{103F3E46-CD1A-420A-BD5A-DDA614180BC4}"/>
          </ac:spMkLst>
        </pc:spChg>
        <pc:spChg chg="add mod">
          <ac:chgData name="Thuy Linh Do" userId="f60f9f76584ec879" providerId="LiveId" clId="{2C85F006-5926-49B1-A9B1-3E2CEC4571CF}" dt="2022-01-12T08:00:38.957" v="349" actId="14100"/>
          <ac:spMkLst>
            <pc:docMk/>
            <pc:sldMk cId="3563799751" sldId="281"/>
            <ac:spMk id="14" creationId="{B0119CD9-A511-416F-ACB7-91EAFAD4BFC3}"/>
          </ac:spMkLst>
        </pc:spChg>
        <pc:picChg chg="del">
          <ac:chgData name="Thuy Linh Do" userId="f60f9f76584ec879" providerId="LiveId" clId="{2C85F006-5926-49B1-A9B1-3E2CEC4571CF}" dt="2022-01-12T07:55:38.240" v="118" actId="478"/>
          <ac:picMkLst>
            <pc:docMk/>
            <pc:sldMk cId="3563799751" sldId="281"/>
            <ac:picMk id="8" creationId="{00000000-0000-0000-0000-000000000000}"/>
          </ac:picMkLst>
        </pc:picChg>
        <pc:cxnChg chg="add mod">
          <ac:chgData name="Thuy Linh Do" userId="f60f9f76584ec879" providerId="LiveId" clId="{2C85F006-5926-49B1-A9B1-3E2CEC4571CF}" dt="2022-01-12T08:01:29.264" v="355" actId="13822"/>
          <ac:cxnSpMkLst>
            <pc:docMk/>
            <pc:sldMk cId="3563799751" sldId="281"/>
            <ac:cxnSpMk id="6" creationId="{F2114839-8343-433A-B5C1-E4F7CFAB2C16}"/>
          </ac:cxnSpMkLst>
        </pc:cxnChg>
        <pc:cxnChg chg="add mod">
          <ac:chgData name="Thuy Linh Do" userId="f60f9f76584ec879" providerId="LiveId" clId="{2C85F006-5926-49B1-A9B1-3E2CEC4571CF}" dt="2022-01-12T08:01:43.207" v="357" actId="13822"/>
          <ac:cxnSpMkLst>
            <pc:docMk/>
            <pc:sldMk cId="3563799751" sldId="281"/>
            <ac:cxnSpMk id="9" creationId="{139F0F7A-C349-4C0D-A685-1BFE56BC0638}"/>
          </ac:cxnSpMkLst>
        </pc:cxnChg>
        <pc:cxnChg chg="add mod">
          <ac:chgData name="Thuy Linh Do" userId="f60f9f76584ec879" providerId="LiveId" clId="{2C85F006-5926-49B1-A9B1-3E2CEC4571CF}" dt="2022-01-12T08:01:57.977" v="359" actId="13822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2C85F006-5926-49B1-A9B1-3E2CEC4571CF}" dt="2022-01-12T07:51:12.894" v="63"/>
        <pc:sldMkLst>
          <pc:docMk/>
          <pc:sldMk cId="658201877" sldId="302"/>
        </pc:sldMkLst>
        <pc:spChg chg="mod">
          <ac:chgData name="Thuy Linh Do" userId="f60f9f76584ec879" providerId="LiveId" clId="{2C85F006-5926-49B1-A9B1-3E2CEC4571CF}" dt="2022-01-12T07:48:15.226" v="51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8:34.094" v="52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0:24.035" v="60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1:12.894" v="63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2C85F006-5926-49B1-A9B1-3E2CEC4571CF}" dt="2022-01-12T07:51:57.771" v="65"/>
        <pc:sldMkLst>
          <pc:docMk/>
          <pc:sldMk cId="1899537031" sldId="308"/>
        </pc:sldMkLst>
        <pc:spChg chg="mod">
          <ac:chgData name="Thuy Linh Do" userId="f60f9f76584ec879" providerId="LiveId" clId="{2C85F006-5926-49B1-A9B1-3E2CEC4571CF}" dt="2022-01-12T07:51:57.771" v="65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1:38.601" v="64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2C85F006-5926-49B1-A9B1-3E2CEC4571CF}" dt="2022-01-12T07:55:43.207" v="119"/>
        <pc:sldMkLst>
          <pc:docMk/>
          <pc:sldMk cId="3326368629" sldId="309"/>
        </pc:sldMkLst>
        <pc:spChg chg="add del mod">
          <ac:chgData name="Thuy Linh Do" userId="f60f9f76584ec879" providerId="LiveId" clId="{2C85F006-5926-49B1-A9B1-3E2CEC4571CF}" dt="2022-01-12T07:55:13.941" v="113"/>
          <ac:spMkLst>
            <pc:docMk/>
            <pc:sldMk cId="3326368629" sldId="309"/>
            <ac:spMk id="12" creationId="{54E464BA-B937-4CA8-A535-DB00E6B097CB}"/>
          </ac:spMkLst>
        </pc:spChg>
        <pc:spChg chg="add del mod">
          <ac:chgData name="Thuy Linh Do" userId="f60f9f76584ec879" providerId="LiveId" clId="{2C85F006-5926-49B1-A9B1-3E2CEC4571CF}" dt="2022-01-12T07:55:13.941" v="113"/>
          <ac:spMkLst>
            <pc:docMk/>
            <pc:sldMk cId="3326368629" sldId="309"/>
            <ac:spMk id="13" creationId="{D5E6B900-B6C7-4EF2-A4B6-17E74185B5F1}"/>
          </ac:spMkLst>
        </pc:spChg>
        <pc:spChg chg="add mod">
          <ac:chgData name="Thuy Linh Do" userId="f60f9f76584ec879" providerId="LiveId" clId="{2C85F006-5926-49B1-A9B1-3E2CEC4571CF}" dt="2022-01-12T07:55:18.510" v="115"/>
          <ac:spMkLst>
            <pc:docMk/>
            <pc:sldMk cId="3326368629" sldId="309"/>
            <ac:spMk id="16" creationId="{515449FB-91CB-43CB-9D01-F6732CB91BB0}"/>
          </ac:spMkLst>
        </pc:spChg>
        <pc:spChg chg="add mod">
          <ac:chgData name="Thuy Linh Do" userId="f60f9f76584ec879" providerId="LiveId" clId="{2C85F006-5926-49B1-A9B1-3E2CEC4571CF}" dt="2022-01-12T07:55:18.510" v="115"/>
          <ac:spMkLst>
            <pc:docMk/>
            <pc:sldMk cId="3326368629" sldId="309"/>
            <ac:spMk id="17" creationId="{65B238F4-108F-446C-8C12-223F7755D607}"/>
          </ac:spMkLst>
        </pc:spChg>
        <pc:spChg chg="del">
          <ac:chgData name="Thuy Linh Do" userId="f60f9f76584ec879" providerId="LiveId" clId="{2C85F006-5926-49B1-A9B1-3E2CEC4571CF}" dt="2022-01-12T07:55:15.780" v="114" actId="478"/>
          <ac:spMkLst>
            <pc:docMk/>
            <pc:sldMk cId="3326368629" sldId="309"/>
            <ac:spMk id="18" creationId="{00000000-0000-0000-0000-000000000000}"/>
          </ac:spMkLst>
        </pc:spChg>
        <pc:spChg chg="del">
          <ac:chgData name="Thuy Linh Do" userId="f60f9f76584ec879" providerId="LiveId" clId="{2C85F006-5926-49B1-A9B1-3E2CEC4571CF}" dt="2022-01-12T07:55:15.780" v="114" actId="478"/>
          <ac:spMkLst>
            <pc:docMk/>
            <pc:sldMk cId="3326368629" sldId="309"/>
            <ac:spMk id="19" creationId="{00000000-0000-0000-0000-000000000000}"/>
          </ac:spMkLst>
        </pc:spChg>
        <pc:graphicFrameChg chg="mod">
          <ac:chgData name="Thuy Linh Do" userId="f60f9f76584ec879" providerId="LiveId" clId="{2C85F006-5926-49B1-A9B1-3E2CEC4571CF}" dt="2022-01-12T07:55:43.207" v="119"/>
          <ac:graphicFrameMkLst>
            <pc:docMk/>
            <pc:sldMk cId="3326368629" sldId="309"/>
            <ac:graphicFrameMk id="23" creationId="{00000000-0000-0000-0000-000000000000}"/>
          </ac:graphicFrameMkLst>
        </pc:graphicFrameChg>
      </pc:sldChg>
      <pc:sldChg chg="addSp delSp modSp mod">
        <pc:chgData name="Thuy Linh Do" userId="f60f9f76584ec879" providerId="LiveId" clId="{2C85F006-5926-49B1-A9B1-3E2CEC4571CF}" dt="2022-01-12T08:02:23.909" v="363"/>
        <pc:sldMkLst>
          <pc:docMk/>
          <pc:sldMk cId="2954983036" sldId="310"/>
        </pc:sldMkLst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3" creationId="{7A8AB6AD-6FF4-41FE-8992-0D7EBD60C11C}"/>
          </ac:spMkLst>
        </pc:spChg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4" creationId="{0449BF0E-136E-486D-AE60-7B3107BE3FBB}"/>
          </ac:spMkLst>
        </pc:spChg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5" creationId="{3FCDE063-3C2E-4BA9-B548-59BEC8DB15ED}"/>
          </ac:spMkLst>
        </pc:spChg>
        <pc:spChg chg="del">
          <ac:chgData name="Thuy Linh Do" userId="f60f9f76584ec879" providerId="LiveId" clId="{2C85F006-5926-49B1-A9B1-3E2CEC4571CF}" dt="2022-01-12T08:02:10.482" v="360" actId="478"/>
          <ac:spMkLst>
            <pc:docMk/>
            <pc:sldMk cId="2954983036" sldId="310"/>
            <ac:spMk id="26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2:11.621" v="361" actId="478"/>
          <ac:spMkLst>
            <pc:docMk/>
            <pc:sldMk cId="2954983036" sldId="310"/>
            <ac:spMk id="27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2:12.558" v="362" actId="478"/>
          <ac:spMkLst>
            <pc:docMk/>
            <pc:sldMk cId="2954983036" sldId="310"/>
            <ac:spMk id="28" creationId="{00000000-0000-0000-0000-000000000000}"/>
          </ac:spMkLst>
        </pc:spChg>
      </pc:sldChg>
      <pc:sldChg chg="addSp delSp modSp mod ord">
        <pc:chgData name="Thuy Linh Do" userId="f60f9f76584ec879" providerId="LiveId" clId="{2C85F006-5926-49B1-A9B1-3E2CEC4571CF}" dt="2022-01-12T08:38:10.966" v="1236"/>
        <pc:sldMkLst>
          <pc:docMk/>
          <pc:sldMk cId="3194032739" sldId="311"/>
        </pc:sldMkLst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16" creationId="{C4D24255-D8F8-4CF5-8359-D05E58721032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17" creationId="{05829B48-D14B-4DB1-A8FD-6E74768950C2}"/>
          </ac:spMkLst>
        </pc:spChg>
        <pc:spChg chg="del">
          <ac:chgData name="Thuy Linh Do" userId="f60f9f76584ec879" providerId="LiveId" clId="{2C85F006-5926-49B1-A9B1-3E2CEC4571CF}" dt="2022-01-12T08:38:01.519" v="1231" actId="478"/>
          <ac:spMkLst>
            <pc:docMk/>
            <pc:sldMk cId="3194032739" sldId="311"/>
            <ac:spMk id="22" creationId="{00000000-0000-0000-0000-000000000000}"/>
          </ac:spMkLst>
        </pc:spChg>
        <pc:spChg chg="del mod">
          <ac:chgData name="Thuy Linh Do" userId="f60f9f76584ec879" providerId="LiveId" clId="{2C85F006-5926-49B1-A9B1-3E2CEC4571CF}" dt="2022-01-12T08:38:04.750" v="1233" actId="478"/>
          <ac:spMkLst>
            <pc:docMk/>
            <pc:sldMk cId="3194032739" sldId="311"/>
            <ac:spMk id="2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38:06.300" v="1234" actId="478"/>
          <ac:spMkLst>
            <pc:docMk/>
            <pc:sldMk cId="3194032739" sldId="311"/>
            <ac:spMk id="2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38:09.209" v="1235" actId="478"/>
          <ac:spMkLst>
            <pc:docMk/>
            <pc:sldMk cId="3194032739" sldId="311"/>
            <ac:spMk id="25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27" creationId="{AC2FF29F-079B-442C-8BCD-A572E5F03B5B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28" creationId="{D7C0815F-C442-4CAC-95C7-398654F2B3F7}"/>
          </ac:spMkLst>
        </pc:spChg>
      </pc:sldChg>
      <pc:sldChg chg="addSp modSp mod modAnim">
        <pc:chgData name="Thuy Linh Do" userId="f60f9f76584ec879" providerId="LiveId" clId="{2C85F006-5926-49B1-A9B1-3E2CEC4571CF}" dt="2022-01-12T08:37:29.470" v="1230"/>
        <pc:sldMkLst>
          <pc:docMk/>
          <pc:sldMk cId="626516812" sldId="313"/>
        </pc:sldMkLst>
        <pc:spChg chg="add mod">
          <ac:chgData name="Thuy Linh Do" userId="f60f9f76584ec879" providerId="LiveId" clId="{2C85F006-5926-49B1-A9B1-3E2CEC4571CF}" dt="2022-01-12T08:36:28.950" v="1220" actId="1076"/>
          <ac:spMkLst>
            <pc:docMk/>
            <pc:sldMk cId="626516812" sldId="313"/>
            <ac:spMk id="2" creationId="{73080AE8-4467-4415-B33B-BFF6B778FB49}"/>
          </ac:spMkLst>
        </pc:spChg>
        <pc:spChg chg="mod">
          <ac:chgData name="Thuy Linh Do" userId="f60f9f76584ec879" providerId="LiveId" clId="{2C85F006-5926-49B1-A9B1-3E2CEC4571CF}" dt="2022-01-12T08:36:14.337" v="1214" actId="1035"/>
          <ac:spMkLst>
            <pc:docMk/>
            <pc:sldMk cId="626516812" sldId="313"/>
            <ac:spMk id="3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6:32.227" v="1221" actId="1076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2C85F006-5926-49B1-A9B1-3E2CEC4571CF}" dt="2022-01-12T08:27:37.678" v="917" actId="20577"/>
          <ac:spMkLst>
            <pc:docMk/>
            <pc:sldMk cId="626516812" sldId="313"/>
            <ac:spMk id="1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6:35.828" v="1222" actId="1076"/>
          <ac:spMkLst>
            <pc:docMk/>
            <pc:sldMk cId="626516812" sldId="313"/>
            <ac:spMk id="13" creationId="{A8F67E31-03E2-4AA4-B743-196FD6BE24F5}"/>
          </ac:spMkLst>
        </pc:spChg>
        <pc:spChg chg="add mod">
          <ac:chgData name="Thuy Linh Do" userId="f60f9f76584ec879" providerId="LiveId" clId="{2C85F006-5926-49B1-A9B1-3E2CEC4571CF}" dt="2022-01-12T08:36:39.270" v="1223" actId="1076"/>
          <ac:spMkLst>
            <pc:docMk/>
            <pc:sldMk cId="626516812" sldId="313"/>
            <ac:spMk id="14" creationId="{3BF32DF4-2966-4F64-8655-4E064152CE9B}"/>
          </ac:spMkLst>
        </pc:spChg>
        <pc:spChg chg="add mod">
          <ac:chgData name="Thuy Linh Do" userId="f60f9f76584ec879" providerId="LiveId" clId="{2C85F006-5926-49B1-A9B1-3E2CEC4571CF}" dt="2022-01-12T08:36:21.102" v="1218" actId="1035"/>
          <ac:spMkLst>
            <pc:docMk/>
            <pc:sldMk cId="626516812" sldId="313"/>
            <ac:spMk id="15" creationId="{7300BCB9-3EB3-4A29-8BDC-8421BAB670DE}"/>
          </ac:spMkLst>
        </pc:spChg>
      </pc:sldChg>
      <pc:sldChg chg="addSp modSp mod">
        <pc:chgData name="Thuy Linh Do" userId="f60f9f76584ec879" providerId="LiveId" clId="{2C85F006-5926-49B1-A9B1-3E2CEC4571CF}" dt="2022-01-12T08:58:42.150" v="2046"/>
        <pc:sldMkLst>
          <pc:docMk/>
          <pc:sldMk cId="2275727840" sldId="314"/>
        </pc:sldMkLst>
        <pc:spChg chg="mod">
          <ac:chgData name="Thuy Linh Do" userId="f60f9f76584ec879" providerId="LiveId" clId="{2C85F006-5926-49B1-A9B1-3E2CEC4571CF}" dt="2022-01-12T08:58:17.292" v="2042" actId="20577"/>
          <ac:spMkLst>
            <pc:docMk/>
            <pc:sldMk cId="2275727840" sldId="314"/>
            <ac:spMk id="9" creationId="{00000000-0000-0000-0000-000000000000}"/>
          </ac:spMkLst>
        </pc:spChg>
        <pc:graphicFrameChg chg="mod">
          <ac:chgData name="Thuy Linh Do" userId="f60f9f76584ec879" providerId="LiveId" clId="{2C85F006-5926-49B1-A9B1-3E2CEC4571CF}" dt="2022-01-12T08:58:38.517" v="2045" actId="478"/>
          <ac:graphicFrameMkLst>
            <pc:docMk/>
            <pc:sldMk cId="2275727840" sldId="314"/>
            <ac:graphicFrameMk id="10" creationId="{00000000-0000-0000-0000-000000000000}"/>
          </ac:graphicFrameMkLst>
        </pc:graphicFrameChg>
        <pc:graphicFrameChg chg="add mod">
          <ac:chgData name="Thuy Linh Do" userId="f60f9f76584ec879" providerId="LiveId" clId="{2C85F006-5926-49B1-A9B1-3E2CEC4571CF}" dt="2022-01-12T08:58:42.150" v="2046"/>
          <ac:graphicFrameMkLst>
            <pc:docMk/>
            <pc:sldMk cId="2275727840" sldId="314"/>
            <ac:graphicFrameMk id="13" creationId="{B319E90B-48AC-4DE1-B1D7-856D68F0FC55}"/>
          </ac:graphicFrameMkLst>
        </pc:graphicFrameChg>
      </pc:sldChg>
      <pc:sldChg chg="addSp delSp modSp mod">
        <pc:chgData name="Thuy Linh Do" userId="f60f9f76584ec879" providerId="LiveId" clId="{2C85F006-5926-49B1-A9B1-3E2CEC4571CF}" dt="2022-01-12T08:12:06.622" v="621" actId="1076"/>
        <pc:sldMkLst>
          <pc:docMk/>
          <pc:sldMk cId="3280264759" sldId="326"/>
        </pc:sldMkLst>
        <pc:spChg chg="mod">
          <ac:chgData name="Thuy Linh Do" userId="f60f9f76584ec879" providerId="LiveId" clId="{2C85F006-5926-49B1-A9B1-3E2CEC4571CF}" dt="2022-01-12T08:10:21.791" v="611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10:34.854" v="612"/>
          <ac:spMkLst>
            <pc:docMk/>
            <pc:sldMk cId="3280264759" sldId="326"/>
            <ac:spMk id="15" creationId="{00000000-0000-0000-0000-000000000000}"/>
          </ac:spMkLst>
        </pc:spChg>
        <pc:picChg chg="del">
          <ac:chgData name="Thuy Linh Do" userId="f60f9f76584ec879" providerId="LiveId" clId="{2C85F006-5926-49B1-A9B1-3E2CEC4571CF}" dt="2022-01-12T08:11:27.687" v="613" actId="478"/>
          <ac:picMkLst>
            <pc:docMk/>
            <pc:sldMk cId="3280264759" sldId="326"/>
            <ac:picMk id="10" creationId="{00000000-0000-0000-0000-000000000000}"/>
          </ac:picMkLst>
        </pc:picChg>
        <pc:picChg chg="add mod">
          <ac:chgData name="Thuy Linh Do" userId="f60f9f76584ec879" providerId="LiveId" clId="{2C85F006-5926-49B1-A9B1-3E2CEC4571CF}" dt="2022-01-12T08:11:40.184" v="618" actId="1076"/>
          <ac:picMkLst>
            <pc:docMk/>
            <pc:sldMk cId="3280264759" sldId="326"/>
            <ac:picMk id="3074" creationId="{8994C64A-063E-40DB-8BD0-ED591E56DEDC}"/>
          </ac:picMkLst>
        </pc:picChg>
        <pc:picChg chg="add mod">
          <ac:chgData name="Thuy Linh Do" userId="f60f9f76584ec879" providerId="LiveId" clId="{2C85F006-5926-49B1-A9B1-3E2CEC4571CF}" dt="2022-01-12T08:12:06.622" v="621" actId="1076"/>
          <ac:picMkLst>
            <pc:docMk/>
            <pc:sldMk cId="3280264759" sldId="326"/>
            <ac:picMk id="3076" creationId="{116E8CA7-A6BE-486A-B753-C5D63C8967F6}"/>
          </ac:picMkLst>
        </pc:picChg>
      </pc:sldChg>
      <pc:sldChg chg="addSp delSp modSp mod">
        <pc:chgData name="Thuy Linh Do" userId="f60f9f76584ec879" providerId="LiveId" clId="{2C85F006-5926-49B1-A9B1-3E2CEC4571CF}" dt="2022-01-12T08:57:55.910" v="2019"/>
        <pc:sldMkLst>
          <pc:docMk/>
          <pc:sldMk cId="1480562979" sldId="329"/>
        </pc:sldMkLst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19" creationId="{77F54057-A915-4862-96C5-74B793D331D1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0" creationId="{834E7638-4FE0-423A-A324-0527D5E151BB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1" creationId="{593C3979-048E-4C51-AEF2-26308D14B1EF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2" creationId="{72F067E0-D45D-4784-AAA6-56F2AC095D43}"/>
          </ac:spMkLst>
        </pc:spChg>
        <pc:spChg chg="del">
          <ac:chgData name="Thuy Linh Do" userId="f60f9f76584ec879" providerId="LiveId" clId="{2C85F006-5926-49B1-A9B1-3E2CEC4571CF}" dt="2022-01-12T08:57:47.615" v="2015" actId="478"/>
          <ac:spMkLst>
            <pc:docMk/>
            <pc:sldMk cId="1480562979" sldId="329"/>
            <ac:spMk id="3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49.522" v="2016" actId="478"/>
          <ac:spMkLst>
            <pc:docMk/>
            <pc:sldMk cId="1480562979" sldId="329"/>
            <ac:spMk id="35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52.014" v="2017" actId="478"/>
          <ac:spMkLst>
            <pc:docMk/>
            <pc:sldMk cId="1480562979" sldId="329"/>
            <ac:spMk id="36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54.462" v="2018" actId="478"/>
          <ac:spMkLst>
            <pc:docMk/>
            <pc:sldMk cId="1480562979" sldId="329"/>
            <ac:spMk id="37" creationId="{00000000-0000-0000-0000-000000000000}"/>
          </ac:spMkLst>
        </pc:spChg>
      </pc:sldChg>
      <pc:sldChg chg="modSp mod">
        <pc:chgData name="Thuy Linh Do" userId="f60f9f76584ec879" providerId="LiveId" clId="{2C85F006-5926-49B1-A9B1-3E2CEC4571CF}" dt="2022-01-12T08:58:58.847" v="2047"/>
        <pc:sldMkLst>
          <pc:docMk/>
          <pc:sldMk cId="387957963" sldId="330"/>
        </pc:sldMkLst>
        <pc:spChg chg="mod">
          <ac:chgData name="Thuy Linh Do" userId="f60f9f76584ec879" providerId="LiveId" clId="{2C85F006-5926-49B1-A9B1-3E2CEC4571CF}" dt="2022-01-12T08:58:58.847" v="2047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2C85F006-5926-49B1-A9B1-3E2CEC4571CF}" dt="2022-01-12T08:04:34.241" v="370" actId="2696"/>
        <pc:sldMkLst>
          <pc:docMk/>
          <pc:sldMk cId="2836670416" sldId="331"/>
        </pc:sldMkLst>
      </pc:sldChg>
      <pc:sldChg chg="addSp delSp modSp mod modAnim">
        <pc:chgData name="Thuy Linh Do" userId="f60f9f76584ec879" providerId="LiveId" clId="{2C85F006-5926-49B1-A9B1-3E2CEC4571CF}" dt="2022-01-12T08:26:51.701" v="913"/>
        <pc:sldMkLst>
          <pc:docMk/>
          <pc:sldMk cId="2911149144" sldId="332"/>
        </pc:sldMkLst>
        <pc:spChg chg="del">
          <ac:chgData name="Thuy Linh Do" userId="f60f9f76584ec879" providerId="LiveId" clId="{2C85F006-5926-49B1-A9B1-3E2CEC4571CF}" dt="2022-01-12T08:13:23.469" v="623" actId="478"/>
          <ac:spMkLst>
            <pc:docMk/>
            <pc:sldMk cId="2911149144" sldId="332"/>
            <ac:spMk id="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26.519" v="624" actId="478"/>
          <ac:spMkLst>
            <pc:docMk/>
            <pc:sldMk cId="2911149144" sldId="332"/>
            <ac:spMk id="3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5:37.349" v="896" actId="20577"/>
          <ac:spMkLst>
            <pc:docMk/>
            <pc:sldMk cId="2911149144" sldId="332"/>
            <ac:spMk id="5" creationId="{6A8EB46C-3516-47B2-A988-9E39E2A355FD}"/>
          </ac:spMkLst>
        </pc:spChg>
        <pc:spChg chg="mod">
          <ac:chgData name="Thuy Linh Do" userId="f60f9f76584ec879" providerId="LiveId" clId="{2C85F006-5926-49B1-A9B1-3E2CEC4571CF}" dt="2022-01-12T08:12:59.736" v="622"/>
          <ac:spMkLst>
            <pc:docMk/>
            <pc:sldMk cId="2911149144" sldId="332"/>
            <ac:spMk id="1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0.493" v="626" actId="478"/>
          <ac:spMkLst>
            <pc:docMk/>
            <pc:sldMk cId="2911149144" sldId="332"/>
            <ac:spMk id="1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3.092" v="628" actId="478"/>
          <ac:spMkLst>
            <pc:docMk/>
            <pc:sldMk cId="2911149144" sldId="332"/>
            <ac:spMk id="14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6:13.265" v="906" actId="20577"/>
          <ac:spMkLst>
            <pc:docMk/>
            <pc:sldMk cId="2911149144" sldId="332"/>
            <ac:spMk id="15" creationId="{C29B98F4-207A-422F-966C-A25ECE8CC0F7}"/>
          </ac:spMkLst>
        </pc:spChg>
        <pc:spChg chg="del">
          <ac:chgData name="Thuy Linh Do" userId="f60f9f76584ec879" providerId="LiveId" clId="{2C85F006-5926-49B1-A9B1-3E2CEC4571CF}" dt="2022-01-12T08:13:28.657" v="625" actId="478"/>
          <ac:spMkLst>
            <pc:docMk/>
            <pc:sldMk cId="2911149144" sldId="332"/>
            <ac:spMk id="18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1.910" v="627" actId="478"/>
          <ac:spMkLst>
            <pc:docMk/>
            <pc:sldMk cId="2911149144" sldId="332"/>
            <ac:spMk id="19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5:56.065" v="900" actId="1076"/>
          <ac:spMkLst>
            <pc:docMk/>
            <pc:sldMk cId="2911149144" sldId="332"/>
            <ac:spMk id="20" creationId="{5BC04139-2965-4126-8F48-B731EB1284ED}"/>
          </ac:spMkLst>
        </pc:spChg>
        <pc:spChg chg="add mod">
          <ac:chgData name="Thuy Linh Do" userId="f60f9f76584ec879" providerId="LiveId" clId="{2C85F006-5926-49B1-A9B1-3E2CEC4571CF}" dt="2022-01-12T08:26:20.060" v="908" actId="20577"/>
          <ac:spMkLst>
            <pc:docMk/>
            <pc:sldMk cId="2911149144" sldId="332"/>
            <ac:spMk id="21" creationId="{1E662796-9D8E-4D67-B45C-2A498C20103F}"/>
          </ac:spMkLst>
        </pc:spChg>
        <pc:spChg chg="add mod">
          <ac:chgData name="Thuy Linh Do" userId="f60f9f76584ec879" providerId="LiveId" clId="{2C85F006-5926-49B1-A9B1-3E2CEC4571CF}" dt="2022-01-12T08:26:06.829" v="904" actId="1076"/>
          <ac:spMkLst>
            <pc:docMk/>
            <pc:sldMk cId="2911149144" sldId="332"/>
            <ac:spMk id="22" creationId="{33F583D4-3ECD-4D6E-9392-D71F2B4C3CF4}"/>
          </ac:spMkLst>
        </pc:spChg>
        <pc:graphicFrameChg chg="add mod modGraphic">
          <ac:chgData name="Thuy Linh Do" userId="f60f9f76584ec879" providerId="LiveId" clId="{2C85F006-5926-49B1-A9B1-3E2CEC4571CF}" dt="2022-01-12T08:17:33.784" v="894" actId="20577"/>
          <ac:graphicFrameMkLst>
            <pc:docMk/>
            <pc:sldMk cId="2911149144" sldId="332"/>
            <ac:graphicFrameMk id="4" creationId="{B5C2BBD9-F035-409E-9859-BA882D69B820}"/>
          </ac:graphicFrameMkLst>
        </pc:graphicFrameChg>
      </pc:sldChg>
      <pc:sldChg chg="addSp delSp modSp mod modAnim">
        <pc:chgData name="Thuy Linh Do" userId="f60f9f76584ec879" providerId="LiveId" clId="{2C85F006-5926-49B1-A9B1-3E2CEC4571CF}" dt="2022-01-12T08:45:52.907" v="1470" actId="1076"/>
        <pc:sldMkLst>
          <pc:docMk/>
          <pc:sldMk cId="871778908" sldId="333"/>
        </pc:sldMkLst>
        <pc:spChg chg="del">
          <ac:chgData name="Thuy Linh Do" userId="f60f9f76584ec879" providerId="LiveId" clId="{2C85F006-5926-49B1-A9B1-3E2CEC4571CF}" dt="2022-01-12T08:40:19.050" v="1238" actId="478"/>
          <ac:spMkLst>
            <pc:docMk/>
            <pc:sldMk cId="871778908" sldId="333"/>
            <ac:spMk id="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40:13.489" v="1237"/>
          <ac:spMkLst>
            <pc:docMk/>
            <pc:sldMk cId="871778908" sldId="333"/>
            <ac:spMk id="1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5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8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44:40.158" v="1464" actId="20577"/>
          <ac:spMkLst>
            <pc:docMk/>
            <pc:sldMk cId="871778908" sldId="333"/>
            <ac:spMk id="19" creationId="{67DEC3D4-9193-4D90-B705-0D44A1CA6ED1}"/>
          </ac:spMkLst>
        </pc:spChg>
        <pc:spChg chg="add mod">
          <ac:chgData name="Thuy Linh Do" userId="f60f9f76584ec879" providerId="LiveId" clId="{2C85F006-5926-49B1-A9B1-3E2CEC4571CF}" dt="2022-01-12T08:44:11.901" v="1411" actId="14100"/>
          <ac:spMkLst>
            <pc:docMk/>
            <pc:sldMk cId="871778908" sldId="333"/>
            <ac:spMk id="20" creationId="{F1587FC9-AC0A-43FA-A1C5-E45956625CE2}"/>
          </ac:spMkLst>
        </pc:spChg>
        <pc:spChg chg="add mod">
          <ac:chgData name="Thuy Linh Do" userId="f60f9f76584ec879" providerId="LiveId" clId="{2C85F006-5926-49B1-A9B1-3E2CEC4571CF}" dt="2022-01-12T08:44:08.752" v="1410" actId="14100"/>
          <ac:spMkLst>
            <pc:docMk/>
            <pc:sldMk cId="871778908" sldId="333"/>
            <ac:spMk id="21" creationId="{9F6FD3E1-234C-4BE6-BE6A-1F7826F41BE1}"/>
          </ac:spMkLst>
        </pc:spChg>
        <pc:spChg chg="add mod">
          <ac:chgData name="Thuy Linh Do" userId="f60f9f76584ec879" providerId="LiveId" clId="{2C85F006-5926-49B1-A9B1-3E2CEC4571CF}" dt="2022-01-12T08:44:04.626" v="1409" actId="14100"/>
          <ac:spMkLst>
            <pc:docMk/>
            <pc:sldMk cId="871778908" sldId="333"/>
            <ac:spMk id="22" creationId="{E4E291DB-731F-4107-B682-CB61F6CA2142}"/>
          </ac:spMkLst>
        </pc:spChg>
        <pc:spChg chg="add mod">
          <ac:chgData name="Thuy Linh Do" userId="f60f9f76584ec879" providerId="LiveId" clId="{2C85F006-5926-49B1-A9B1-3E2CEC4571CF}" dt="2022-01-12T08:44:00.849" v="1408" actId="14100"/>
          <ac:spMkLst>
            <pc:docMk/>
            <pc:sldMk cId="871778908" sldId="333"/>
            <ac:spMk id="23" creationId="{9E1939E3-5063-4D04-BDB6-2FCC10F8410A}"/>
          </ac:spMkLst>
        </pc:spChg>
        <pc:spChg chg="add mod">
          <ac:chgData name="Thuy Linh Do" userId="f60f9f76584ec879" providerId="LiveId" clId="{2C85F006-5926-49B1-A9B1-3E2CEC4571CF}" dt="2022-01-12T08:44:54.856" v="1466" actId="14100"/>
          <ac:spMkLst>
            <pc:docMk/>
            <pc:sldMk cId="871778908" sldId="333"/>
            <ac:spMk id="24" creationId="{A1B8E191-8A27-4F9A-B5E2-AC5A5566F099}"/>
          </ac:spMkLst>
        </pc:spChg>
        <pc:picChg chg="add mod">
          <ac:chgData name="Thuy Linh Do" userId="f60f9f76584ec879" providerId="LiveId" clId="{2C85F006-5926-49B1-A9B1-3E2CEC4571CF}" dt="2022-01-12T08:45:52.907" v="1470" actId="1076"/>
          <ac:picMkLst>
            <pc:docMk/>
            <pc:sldMk cId="871778908" sldId="333"/>
            <ac:picMk id="4098" creationId="{0CD1BC5C-3EA4-4715-B434-6B6CC5D0FA3A}"/>
          </ac:picMkLst>
        </pc:picChg>
      </pc:sldChg>
      <pc:sldChg chg="addSp delSp modSp mod modAnim">
        <pc:chgData name="Thuy Linh Do" userId="f60f9f76584ec879" providerId="LiveId" clId="{2C85F006-5926-49B1-A9B1-3E2CEC4571CF}" dt="2022-01-12T08:56:58.297" v="2014" actId="1076"/>
        <pc:sldMkLst>
          <pc:docMk/>
          <pc:sldMk cId="1130095813" sldId="334"/>
        </pc:sldMkLst>
        <pc:spChg chg="add mod">
          <ac:chgData name="Thuy Linh Do" userId="f60f9f76584ec879" providerId="LiveId" clId="{2C85F006-5926-49B1-A9B1-3E2CEC4571CF}" dt="2022-01-12T08:53:50.560" v="1992" actId="20577"/>
          <ac:spMkLst>
            <pc:docMk/>
            <pc:sldMk cId="1130095813" sldId="334"/>
            <ac:spMk id="2" creationId="{63F519CD-D83F-41A2-A122-525E6F7973BA}"/>
          </ac:spMkLst>
        </pc:spChg>
        <pc:spChg chg="del">
          <ac:chgData name="Thuy Linh Do" userId="f60f9f76584ec879" providerId="LiveId" clId="{2C85F006-5926-49B1-A9B1-3E2CEC4571CF}" dt="2022-01-12T08:47:17.330" v="1476" actId="478"/>
          <ac:spMkLst>
            <pc:docMk/>
            <pc:sldMk cId="1130095813" sldId="334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46:16.694" v="1471"/>
          <ac:spMkLst>
            <pc:docMk/>
            <pc:sldMk cId="1130095813" sldId="334"/>
            <ac:spMk id="1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54:47.073" v="1996" actId="1076"/>
          <ac:spMkLst>
            <pc:docMk/>
            <pc:sldMk cId="1130095813" sldId="334"/>
            <ac:spMk id="13" creationId="{0E040B34-81D2-472A-B062-2D574172F5E6}"/>
          </ac:spMkLst>
        </pc:spChg>
        <pc:spChg chg="add mod">
          <ac:chgData name="Thuy Linh Do" userId="f60f9f76584ec879" providerId="LiveId" clId="{2C85F006-5926-49B1-A9B1-3E2CEC4571CF}" dt="2022-01-12T08:55:33.739" v="2001" actId="1076"/>
          <ac:spMkLst>
            <pc:docMk/>
            <pc:sldMk cId="1130095813" sldId="334"/>
            <ac:spMk id="14" creationId="{06466AD2-EF8D-4BE1-BDE8-12309756E44B}"/>
          </ac:spMkLst>
        </pc:spChg>
        <pc:spChg chg="add mod">
          <ac:chgData name="Thuy Linh Do" userId="f60f9f76584ec879" providerId="LiveId" clId="{2C85F006-5926-49B1-A9B1-3E2CEC4571CF}" dt="2022-01-12T08:56:17.789" v="2008" actId="1076"/>
          <ac:spMkLst>
            <pc:docMk/>
            <pc:sldMk cId="1130095813" sldId="334"/>
            <ac:spMk id="15" creationId="{7C841082-E88D-4181-B7E2-36D750438C38}"/>
          </ac:spMkLst>
        </pc:spChg>
        <pc:spChg chg="add mod">
          <ac:chgData name="Thuy Linh Do" userId="f60f9f76584ec879" providerId="LiveId" clId="{2C85F006-5926-49B1-A9B1-3E2CEC4571CF}" dt="2022-01-12T08:56:58.297" v="2014" actId="1076"/>
          <ac:spMkLst>
            <pc:docMk/>
            <pc:sldMk cId="1130095813" sldId="334"/>
            <ac:spMk id="18" creationId="{9FB6FA16-5C16-4D73-B4C0-F2F649EEEB86}"/>
          </ac:spMkLst>
        </pc:spChg>
        <pc:picChg chg="add mod">
          <ac:chgData name="Thuy Linh Do" userId="f60f9f76584ec879" providerId="LiveId" clId="{2C85F006-5926-49B1-A9B1-3E2CEC4571CF}" dt="2022-01-12T08:47:12.739" v="1475" actId="1076"/>
          <ac:picMkLst>
            <pc:docMk/>
            <pc:sldMk cId="1130095813" sldId="334"/>
            <ac:picMk id="5122" creationId="{DBCED6B3-9E86-4B83-B1A4-86D1198D016E}"/>
          </ac:picMkLst>
        </pc:picChg>
        <pc:picChg chg="del">
          <ac:chgData name="Thuy Linh Do" userId="f60f9f76584ec879" providerId="LiveId" clId="{2C85F006-5926-49B1-A9B1-3E2CEC4571CF}" dt="2022-01-12T08:46:54.518" v="1472" actId="478"/>
          <ac:picMkLst>
            <pc:docMk/>
            <pc:sldMk cId="1130095813" sldId="334"/>
            <ac:picMk id="12290" creationId="{00000000-0000-0000-0000-000000000000}"/>
          </ac:picMkLst>
        </pc:picChg>
      </pc:sldChg>
      <pc:sldChg chg="addSp delSp modSp add mod modAnim">
        <pc:chgData name="Thuy Linh Do" userId="f60f9f76584ec879" providerId="LiveId" clId="{2C85F006-5926-49B1-A9B1-3E2CEC4571CF}" dt="2022-01-12T08:09:55.418" v="610"/>
        <pc:sldMkLst>
          <pc:docMk/>
          <pc:sldMk cId="3933429162" sldId="335"/>
        </pc:sldMkLst>
        <pc:spChg chg="del">
          <ac:chgData name="Thuy Linh Do" userId="f60f9f76584ec879" providerId="LiveId" clId="{2C85F006-5926-49B1-A9B1-3E2CEC4571CF}" dt="2022-01-12T08:04:47.274" v="372" actId="478"/>
          <ac:spMkLst>
            <pc:docMk/>
            <pc:sldMk cId="3933429162" sldId="335"/>
            <ac:spMk id="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08:38.308" v="603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2C85F006-5926-49B1-A9B1-3E2CEC4571CF}" dt="2022-01-12T08:09:07.840" v="605" actId="1076"/>
          <ac:spMkLst>
            <pc:docMk/>
            <pc:sldMk cId="3933429162" sldId="335"/>
            <ac:spMk id="11" creationId="{72CC3FE7-6185-49C0-A61F-0E7E72638D7A}"/>
          </ac:spMkLst>
        </pc:spChg>
        <pc:spChg chg="add mod">
          <ac:chgData name="Thuy Linh Do" userId="f60f9f76584ec879" providerId="LiveId" clId="{2C85F006-5926-49B1-A9B1-3E2CEC4571CF}" dt="2022-01-12T08:09:16.586" v="607" actId="1076"/>
          <ac:spMkLst>
            <pc:docMk/>
            <pc:sldMk cId="3933429162" sldId="335"/>
            <ac:spMk id="13" creationId="{373DBE62-BE6F-4DF3-A120-225C6E7AFC2F}"/>
          </ac:spMkLst>
        </pc:spChg>
        <pc:graphicFrameChg chg="add mod modGraphic">
          <ac:chgData name="Thuy Linh Do" userId="f60f9f76584ec879" providerId="LiveId" clId="{2C85F006-5926-49B1-A9B1-3E2CEC4571CF}" dt="2022-01-12T08:08:33.448" v="602" actId="21"/>
          <ac:graphicFrameMkLst>
            <pc:docMk/>
            <pc:sldMk cId="3933429162" sldId="335"/>
            <ac:graphicFrameMk id="3" creationId="{DF68F05C-11F0-4026-8DF5-E9BAEA71F246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28/9/2025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8369" y="2925354"/>
            <a:ext cx="484948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help students identify the correct form of simple sentences.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heck Mark Remix User Tick Beetle - Tick Clipart - 819x750 PNG Download -  PNGkit">
            <a:extLst>
              <a:ext uri="{FF2B5EF4-FFF2-40B4-BE49-F238E27FC236}">
                <a16:creationId xmlns:a16="http://schemas.microsoft.com/office/drawing/2014/main" id="{F2C1C8A3-3266-4921-BF9D-718263B9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36" y="2081219"/>
            <a:ext cx="3325302" cy="32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38" y="2237114"/>
            <a:ext cx="7245570" cy="37705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heck Mark Remix User Tick Beetle - Tick Clipart - 819x750 PNG Download -  PNGkit">
            <a:extLst>
              <a:ext uri="{FF2B5EF4-FFF2-40B4-BE49-F238E27FC236}">
                <a16:creationId xmlns:a16="http://schemas.microsoft.com/office/drawing/2014/main" id="{F2C1C8A3-3266-4921-BF9D-718263B9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34" y="2426466"/>
            <a:ext cx="3356794" cy="323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8" y="2075000"/>
            <a:ext cx="702931" cy="702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7" y="2741687"/>
            <a:ext cx="702931" cy="7029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7" y="4546853"/>
            <a:ext cx="702931" cy="70293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358FFA-D9BE-3299-4164-20D35F5A5C9E}"/>
              </a:ext>
            </a:extLst>
          </p:cNvPr>
          <p:cNvCxnSpPr/>
          <p:nvPr/>
        </p:nvCxnSpPr>
        <p:spPr>
          <a:xfrm>
            <a:off x="1113578" y="2886570"/>
            <a:ext cx="21999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EF5908-6C5C-1014-D096-662AECCB6286}"/>
              </a:ext>
            </a:extLst>
          </p:cNvPr>
          <p:cNvCxnSpPr/>
          <p:nvPr/>
        </p:nvCxnSpPr>
        <p:spPr>
          <a:xfrm>
            <a:off x="3458427" y="2886570"/>
            <a:ext cx="5069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9741B2-22DC-DCCF-4F12-B6475D88A344}"/>
              </a:ext>
            </a:extLst>
          </p:cNvPr>
          <p:cNvCxnSpPr>
            <a:cxnSpLocks/>
          </p:cNvCxnSpPr>
          <p:nvPr/>
        </p:nvCxnSpPr>
        <p:spPr>
          <a:xfrm>
            <a:off x="1019090" y="3523602"/>
            <a:ext cx="6176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1DBF60-D584-8500-F169-0B6C010B9A36}"/>
              </a:ext>
            </a:extLst>
          </p:cNvPr>
          <p:cNvCxnSpPr>
            <a:cxnSpLocks/>
          </p:cNvCxnSpPr>
          <p:nvPr/>
        </p:nvCxnSpPr>
        <p:spPr>
          <a:xfrm>
            <a:off x="1809459" y="3523602"/>
            <a:ext cx="8423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6D0DA8-3021-B274-A312-06B6068326FC}"/>
              </a:ext>
            </a:extLst>
          </p:cNvPr>
          <p:cNvCxnSpPr>
            <a:cxnSpLocks/>
          </p:cNvCxnSpPr>
          <p:nvPr/>
        </p:nvCxnSpPr>
        <p:spPr>
          <a:xfrm>
            <a:off x="858604" y="4169778"/>
            <a:ext cx="3575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FD87C4-4338-D843-B29F-43ECDC00C1C9}"/>
              </a:ext>
            </a:extLst>
          </p:cNvPr>
          <p:cNvCxnSpPr>
            <a:cxnSpLocks/>
          </p:cNvCxnSpPr>
          <p:nvPr/>
        </p:nvCxnSpPr>
        <p:spPr>
          <a:xfrm>
            <a:off x="1257771" y="4188180"/>
            <a:ext cx="1457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ECBD9FB-5C1A-E5B4-BCBE-BEBBD694D496}"/>
              </a:ext>
            </a:extLst>
          </p:cNvPr>
          <p:cNvCxnSpPr>
            <a:cxnSpLocks/>
          </p:cNvCxnSpPr>
          <p:nvPr/>
        </p:nvCxnSpPr>
        <p:spPr>
          <a:xfrm>
            <a:off x="5116660" y="4163341"/>
            <a:ext cx="3575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093D383-3C38-52C2-806C-A7639163ABF2}"/>
              </a:ext>
            </a:extLst>
          </p:cNvPr>
          <p:cNvCxnSpPr>
            <a:cxnSpLocks/>
          </p:cNvCxnSpPr>
          <p:nvPr/>
        </p:nvCxnSpPr>
        <p:spPr>
          <a:xfrm>
            <a:off x="5650992" y="4197324"/>
            <a:ext cx="636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CB7118F-F188-BA4B-3B37-D4F53C050380}"/>
              </a:ext>
            </a:extLst>
          </p:cNvPr>
          <p:cNvCxnSpPr>
            <a:cxnSpLocks/>
          </p:cNvCxnSpPr>
          <p:nvPr/>
        </p:nvCxnSpPr>
        <p:spPr>
          <a:xfrm>
            <a:off x="1113578" y="4651476"/>
            <a:ext cx="636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6EED5C-F204-5C38-82EA-AADA8EE0B4E7}"/>
              </a:ext>
            </a:extLst>
          </p:cNvPr>
          <p:cNvCxnSpPr>
            <a:cxnSpLocks/>
          </p:cNvCxnSpPr>
          <p:nvPr/>
        </p:nvCxnSpPr>
        <p:spPr>
          <a:xfrm>
            <a:off x="840316" y="5337162"/>
            <a:ext cx="3575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ACCB86-F209-DEAB-C9F7-08818AAB3680}"/>
              </a:ext>
            </a:extLst>
          </p:cNvPr>
          <p:cNvCxnSpPr>
            <a:cxnSpLocks/>
          </p:cNvCxnSpPr>
          <p:nvPr/>
        </p:nvCxnSpPr>
        <p:spPr>
          <a:xfrm>
            <a:off x="1257771" y="5337162"/>
            <a:ext cx="636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Connector 2047">
            <a:extLst>
              <a:ext uri="{FF2B5EF4-FFF2-40B4-BE49-F238E27FC236}">
                <a16:creationId xmlns:a16="http://schemas.microsoft.com/office/drawing/2014/main" id="{971A3484-ABF0-D17E-0ADB-C60C217342EF}"/>
              </a:ext>
            </a:extLst>
          </p:cNvPr>
          <p:cNvCxnSpPr>
            <a:cxnSpLocks/>
          </p:cNvCxnSpPr>
          <p:nvPr/>
        </p:nvCxnSpPr>
        <p:spPr>
          <a:xfrm>
            <a:off x="844422" y="5937618"/>
            <a:ext cx="3575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Connector 2048">
            <a:extLst>
              <a:ext uri="{FF2B5EF4-FFF2-40B4-BE49-F238E27FC236}">
                <a16:creationId xmlns:a16="http://schemas.microsoft.com/office/drawing/2014/main" id="{4E12BD31-09D3-D041-F4D4-CC56558D23A9}"/>
              </a:ext>
            </a:extLst>
          </p:cNvPr>
          <p:cNvCxnSpPr>
            <a:cxnSpLocks/>
          </p:cNvCxnSpPr>
          <p:nvPr/>
        </p:nvCxnSpPr>
        <p:spPr>
          <a:xfrm>
            <a:off x="1220141" y="5928588"/>
            <a:ext cx="636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Straight Connector 2050">
            <a:extLst>
              <a:ext uri="{FF2B5EF4-FFF2-40B4-BE49-F238E27FC236}">
                <a16:creationId xmlns:a16="http://schemas.microsoft.com/office/drawing/2014/main" id="{6B77CA79-9644-1DA5-2F60-FABD279BD088}"/>
              </a:ext>
            </a:extLst>
          </p:cNvPr>
          <p:cNvCxnSpPr>
            <a:cxnSpLocks/>
          </p:cNvCxnSpPr>
          <p:nvPr/>
        </p:nvCxnSpPr>
        <p:spPr>
          <a:xfrm>
            <a:off x="3373722" y="5928588"/>
            <a:ext cx="1381158" cy="90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Straight Connector 2052">
            <a:extLst>
              <a:ext uri="{FF2B5EF4-FFF2-40B4-BE49-F238E27FC236}">
                <a16:creationId xmlns:a16="http://schemas.microsoft.com/office/drawing/2014/main" id="{14AA4693-E4E1-D1EA-BEBF-C0E961503FAD}"/>
              </a:ext>
            </a:extLst>
          </p:cNvPr>
          <p:cNvCxnSpPr>
            <a:cxnSpLocks/>
          </p:cNvCxnSpPr>
          <p:nvPr/>
        </p:nvCxnSpPr>
        <p:spPr>
          <a:xfrm>
            <a:off x="4953941" y="5937618"/>
            <a:ext cx="636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and write S for the subject and V for the verb in each simple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500" y="2657592"/>
            <a:ext cx="4156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to </a:t>
            </a:r>
            <a:r>
              <a:rPr lang="en-US" sz="2400" dirty="0"/>
              <a:t>help students identify the missing part in a simple sentence.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Alphabets : children_alphabet_letter_v | Lettering alphabet, Letter v,  Alphabet clipart">
            <a:extLst>
              <a:ext uri="{FF2B5EF4-FFF2-40B4-BE49-F238E27FC236}">
                <a16:creationId xmlns:a16="http://schemas.microsoft.com/office/drawing/2014/main" id="{8994C64A-063E-40DB-8BD0-ED591E56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46" y="3473200"/>
            <a:ext cx="3102311" cy="24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ảng chữ cái chữ S Clip nghệ thuật - chữ i png tải về - Miễn phí trong suốt  Hoa png Tải về.">
            <a:extLst>
              <a:ext uri="{FF2B5EF4-FFF2-40B4-BE49-F238E27FC236}">
                <a16:creationId xmlns:a16="http://schemas.microsoft.com/office/drawing/2014/main" id="{116E8CA7-A6BE-486A-B753-C5D63C89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52" b="95985" l="4667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59" y="1919916"/>
            <a:ext cx="2338387" cy="343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95476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and write S for the subject and V for the verb in each simple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704" y="1542274"/>
            <a:ext cx="1068732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7941E"/>
                </a:solidFill>
              </a:rPr>
              <a:t>1. </a:t>
            </a:r>
            <a:r>
              <a:rPr lang="en-US" sz="2400" dirty="0"/>
              <a:t>Vegetarians eat a lot of vegetables and fruit.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7941E"/>
                </a:solidFill>
              </a:rPr>
              <a:t>2. </a:t>
            </a:r>
            <a:r>
              <a:rPr lang="en-US" sz="2400" dirty="0"/>
              <a:t>Acne causes black and white pimples on the face.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7941E"/>
                </a:solidFill>
              </a:rPr>
              <a:t>3. </a:t>
            </a:r>
            <a:r>
              <a:rPr lang="en-US" sz="2400" dirty="0"/>
              <a:t>On Saturdays, my brother often spends two hours exercising at the sports center.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7941E"/>
                </a:solidFill>
              </a:rPr>
              <a:t>4. </a:t>
            </a:r>
            <a:r>
              <a:rPr lang="en-US" sz="2400" dirty="0"/>
              <a:t>My mother didn’t buy my </a:t>
            </a:r>
            <a:r>
              <a:rPr lang="en-US" sz="2400" dirty="0" err="1"/>
              <a:t>favourite</a:t>
            </a:r>
            <a:r>
              <a:rPr lang="en-US" sz="2400" dirty="0"/>
              <a:t> cheesecake.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7941E"/>
                </a:solidFill>
              </a:rPr>
              <a:t>5. </a:t>
            </a:r>
            <a:r>
              <a:rPr lang="en-US" sz="2400" dirty="0"/>
              <a:t>We are not cleaning up our community library. </a:t>
            </a:r>
          </a:p>
          <a:p>
            <a:pPr fontAlgn="t">
              <a:lnSpc>
                <a:spcPct val="250000"/>
              </a:lnSpc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7989" y="2520176"/>
            <a:ext cx="1379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73414" y="2520176"/>
            <a:ext cx="419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50227" y="3396476"/>
            <a:ext cx="607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34400" y="3396476"/>
            <a:ext cx="8032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21064" y="4315638"/>
            <a:ext cx="1379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92764" y="4325976"/>
            <a:ext cx="8651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44650" y="5230038"/>
            <a:ext cx="1379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98839" y="5230038"/>
            <a:ext cx="12619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7988" y="6147613"/>
            <a:ext cx="3841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27250" y="6142076"/>
            <a:ext cx="2373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67713" y="248599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5884" y="2520176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36344" y="3371429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10788" y="4271809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7250" y="51628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94638" y="612711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03488" y="336664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25313" y="4271809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29807" y="51628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24149" y="61111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obotic and human hands with two puzzle pieces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1"/>
          <a:stretch/>
        </p:blipFill>
        <p:spPr bwMode="auto">
          <a:xfrm>
            <a:off x="6590852" y="1724421"/>
            <a:ext cx="5592076" cy="38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Rearrange the words and phrases to make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983" y="1724421"/>
            <a:ext cx="6638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soft drinks/ never/ my sister/ drinks/.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affects/ acne/ 80% of young people/.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has/ he/ for breakfast/ bread and eggs/.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don’t eat/ we/ much fast food/.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a lot of vitamins/ fruit and vegetables/ have/.</a:t>
            </a:r>
            <a:br>
              <a:rPr lang="en-US" sz="2400" dirty="0">
                <a:solidFill>
                  <a:srgbClr val="242021"/>
                </a:solidFill>
              </a:rPr>
            </a:b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080AE8-4467-4415-B33B-BFF6B778FB49}"/>
              </a:ext>
            </a:extLst>
          </p:cNvPr>
          <p:cNvSpPr txBox="1"/>
          <p:nvPr/>
        </p:nvSpPr>
        <p:spPr>
          <a:xfrm>
            <a:off x="628983" y="2568567"/>
            <a:ext cx="5961868" cy="461665"/>
          </a:xfrm>
          <a:prstGeom prst="rect">
            <a:avLst/>
          </a:prstGeom>
          <a:solidFill>
            <a:srgbClr val="F9AB4D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My sister never drinks soft drinks.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ECBDE-C9AE-405F-8A97-9005A1AB042D}"/>
              </a:ext>
            </a:extLst>
          </p:cNvPr>
          <p:cNvSpPr txBox="1"/>
          <p:nvPr/>
        </p:nvSpPr>
        <p:spPr>
          <a:xfrm>
            <a:off x="628983" y="3480058"/>
            <a:ext cx="5961868" cy="461665"/>
          </a:xfrm>
          <a:prstGeom prst="rect">
            <a:avLst/>
          </a:prstGeom>
          <a:solidFill>
            <a:srgbClr val="F9AB4D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Acne affects 80% of young people.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F67E31-03E2-4AA4-B743-196FD6BE24F5}"/>
              </a:ext>
            </a:extLst>
          </p:cNvPr>
          <p:cNvSpPr txBox="1"/>
          <p:nvPr/>
        </p:nvSpPr>
        <p:spPr>
          <a:xfrm>
            <a:off x="628983" y="4391549"/>
            <a:ext cx="5961868" cy="461665"/>
          </a:xfrm>
          <a:prstGeom prst="rect">
            <a:avLst/>
          </a:prstGeom>
          <a:solidFill>
            <a:srgbClr val="F9AB4D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He has bread and eggs for breakfast.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F32DF4-2966-4F64-8655-4E064152CE9B}"/>
              </a:ext>
            </a:extLst>
          </p:cNvPr>
          <p:cNvSpPr txBox="1"/>
          <p:nvPr/>
        </p:nvSpPr>
        <p:spPr>
          <a:xfrm>
            <a:off x="628982" y="5278951"/>
            <a:ext cx="5961869" cy="461665"/>
          </a:xfrm>
          <a:prstGeom prst="rect">
            <a:avLst/>
          </a:prstGeom>
          <a:solidFill>
            <a:srgbClr val="F9AB4D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We don’t eat much fast food.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00BCB9-3EB3-4A29-8BDC-8421BAB670DE}"/>
              </a:ext>
            </a:extLst>
          </p:cNvPr>
          <p:cNvSpPr txBox="1"/>
          <p:nvPr/>
        </p:nvSpPr>
        <p:spPr>
          <a:xfrm>
            <a:off x="628983" y="6174066"/>
            <a:ext cx="5961869" cy="461665"/>
          </a:xfrm>
          <a:prstGeom prst="rect">
            <a:avLst/>
          </a:prstGeom>
          <a:solidFill>
            <a:srgbClr val="F9AB4D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Fruit and vegetable have a lot of vitamins.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3729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309892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2185" y="4758210"/>
            <a:ext cx="1895049" cy="6074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146589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Underline and write S for the subject and V for the verb in each simple sentence.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416341"/>
            <a:ext cx="5465179" cy="129114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532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39460"/>
            <a:ext cx="1286749" cy="8704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547319" y="3614786"/>
            <a:ext cx="1292391" cy="11434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513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1643" y="115477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 from the prompts. You may have to change the words or add some.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DEC3D4-9193-4D90-B705-0D44A1CA6ED1}"/>
              </a:ext>
            </a:extLst>
          </p:cNvPr>
          <p:cNvSpPr/>
          <p:nvPr/>
        </p:nvSpPr>
        <p:spPr>
          <a:xfrm>
            <a:off x="487067" y="1679200"/>
            <a:ext cx="7863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tofu/ be/ healthy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many/ Vietnamese/ drink/ green tea.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she/ not/ use/ </a:t>
            </a:r>
            <a:r>
              <a:rPr lang="en-US" sz="2400" dirty="0" err="1">
                <a:solidFill>
                  <a:srgbClr val="242021"/>
                </a:solidFill>
              </a:rPr>
              <a:t>suncream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father/ not/ exercise/ every morning.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most children/ have/ chapped lips and skin/ winter.</a:t>
            </a:r>
            <a:br>
              <a:rPr lang="en-US" sz="2400" dirty="0">
                <a:solidFill>
                  <a:srgbClr val="242021"/>
                </a:solidFill>
              </a:rPr>
            </a:b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587FC9-AC0A-43FA-A1C5-E45956625CE2}"/>
              </a:ext>
            </a:extLst>
          </p:cNvPr>
          <p:cNvSpPr txBox="1"/>
          <p:nvPr/>
        </p:nvSpPr>
        <p:spPr>
          <a:xfrm>
            <a:off x="576198" y="2509853"/>
            <a:ext cx="689541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Tofu is healthy.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6FD3E1-234C-4BE6-BE6A-1F7826F41BE1}"/>
              </a:ext>
            </a:extLst>
          </p:cNvPr>
          <p:cNvSpPr txBox="1"/>
          <p:nvPr/>
        </p:nvSpPr>
        <p:spPr>
          <a:xfrm>
            <a:off x="576198" y="3458559"/>
            <a:ext cx="689541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Many Vietnamese drink green tea.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E291DB-731F-4107-B682-CB61F6CA2142}"/>
              </a:ext>
            </a:extLst>
          </p:cNvPr>
          <p:cNvSpPr txBox="1"/>
          <p:nvPr/>
        </p:nvSpPr>
        <p:spPr>
          <a:xfrm>
            <a:off x="576197" y="4345148"/>
            <a:ext cx="68954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She does not use </a:t>
            </a:r>
            <a:r>
              <a:rPr lang="en-US" sz="2400" dirty="0" err="1"/>
              <a:t>suncream</a:t>
            </a:r>
            <a:r>
              <a:rPr lang="en-US" sz="24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1939E3-5063-4D04-BDB6-2FCC10F8410A}"/>
              </a:ext>
            </a:extLst>
          </p:cNvPr>
          <p:cNvSpPr txBox="1"/>
          <p:nvPr/>
        </p:nvSpPr>
        <p:spPr>
          <a:xfrm>
            <a:off x="602295" y="5300166"/>
            <a:ext cx="686931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My father does not exercise every morning.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B8E191-8A27-4F9A-B5E2-AC5A5566F099}"/>
              </a:ext>
            </a:extLst>
          </p:cNvPr>
          <p:cNvSpPr txBox="1"/>
          <p:nvPr/>
        </p:nvSpPr>
        <p:spPr>
          <a:xfrm>
            <a:off x="576197" y="6180443"/>
            <a:ext cx="6869317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Most children have chapped lips and skin in winter.</a:t>
            </a:r>
          </a:p>
        </p:txBody>
      </p:sp>
      <p:pic>
        <p:nvPicPr>
          <p:cNvPr id="4098" name="Picture 2" descr="Healthy People Clipart Images, Stock Photos &amp;amp; Vectors | Shutterstock">
            <a:extLst>
              <a:ext uri="{FF2B5EF4-FFF2-40B4-BE49-F238E27FC236}">
                <a16:creationId xmlns:a16="http://schemas.microsoft.com/office/drawing/2014/main" id="{0CD1BC5C-3EA4-4715-B434-6B6CC5D0F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0"/>
          <a:stretch/>
        </p:blipFill>
        <p:spPr bwMode="auto">
          <a:xfrm>
            <a:off x="8215426" y="2385558"/>
            <a:ext cx="3489507" cy="348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and write a simple sentence from the two given sentences.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5122" name="Picture 2" descr="Student Discussion Clip Art - Png Download (#5756056) - PinClipart">
            <a:extLst>
              <a:ext uri="{FF2B5EF4-FFF2-40B4-BE49-F238E27FC236}">
                <a16:creationId xmlns:a16="http://schemas.microsoft.com/office/drawing/2014/main" id="{DBCED6B3-9E86-4B83-B1A4-86D1198D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3" b="95781" l="2955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855" y="2382353"/>
            <a:ext cx="3177655" cy="25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F519CD-D83F-41A2-A122-525E6F7973BA}"/>
              </a:ext>
            </a:extLst>
          </p:cNvPr>
          <p:cNvSpPr txBox="1"/>
          <p:nvPr/>
        </p:nvSpPr>
        <p:spPr>
          <a:xfrm>
            <a:off x="628983" y="1911664"/>
            <a:ext cx="10488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atin typeface="ChronicaPro-Book"/>
              </a:rPr>
              <a:t>We avoid sweetened food. We avoid soft drinks.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We avoid _______________________________ .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2. My dad loves outdoor activities. I love outdoor activities.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>
                <a:latin typeface="ChronicaPro-Book"/>
                <a:sym typeface="Wingdings" panose="05000000000000000000" pitchFamily="2" charset="2"/>
              </a:rPr>
              <a:t>My ____________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love outdoor activities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3. You should wear a hat. You should wear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You should wear ___________________________ .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4. My mother read the health tips. My mother downloaded the health tips.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My mother ________________________________.</a:t>
            </a:r>
            <a:endParaRPr lang="en-US" sz="2400" dirty="0">
              <a:latin typeface="ChronicaPro-Boo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040B34-81D2-472A-B062-2D574172F5E6}"/>
              </a:ext>
            </a:extLst>
          </p:cNvPr>
          <p:cNvSpPr txBox="1"/>
          <p:nvPr/>
        </p:nvSpPr>
        <p:spPr>
          <a:xfrm>
            <a:off x="2664079" y="2472040"/>
            <a:ext cx="4230161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sweetened food and soft drinks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466AD2-EF8D-4BE1-BDE8-12309756E44B}"/>
              </a:ext>
            </a:extLst>
          </p:cNvPr>
          <p:cNvSpPr txBox="1"/>
          <p:nvPr/>
        </p:nvSpPr>
        <p:spPr>
          <a:xfrm>
            <a:off x="1730955" y="3652084"/>
            <a:ext cx="14620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dad and I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841082-E88D-4181-B7E2-36D750438C38}"/>
              </a:ext>
            </a:extLst>
          </p:cNvPr>
          <p:cNvSpPr txBox="1"/>
          <p:nvPr/>
        </p:nvSpPr>
        <p:spPr>
          <a:xfrm>
            <a:off x="3611146" y="4653057"/>
            <a:ext cx="267686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 hat and suncream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B6FA16-5C16-4D73-B4C0-F2F649EEEB86}"/>
              </a:ext>
            </a:extLst>
          </p:cNvPr>
          <p:cNvSpPr txBox="1"/>
          <p:nvPr/>
        </p:nvSpPr>
        <p:spPr>
          <a:xfrm>
            <a:off x="2780262" y="5747290"/>
            <a:ext cx="503939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ym typeface="Wingdings" panose="05000000000000000000" pitchFamily="2" charset="2"/>
              </a:rPr>
              <a:t>read and downloaded the health tips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00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7844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651805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Underline and write S for the subject and V for the verb in each simple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9436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80609"/>
            <a:ext cx="1286749" cy="11711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72790" y="5776099"/>
            <a:ext cx="1895049" cy="6074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47319" y="3956699"/>
            <a:ext cx="1072996" cy="18194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16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5659" y="1793577"/>
            <a:ext cx="5123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Simple sentences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560057"/>
              </p:ext>
            </p:extLst>
          </p:nvPr>
        </p:nvGraphicFramePr>
        <p:xfrm>
          <a:off x="3045659" y="2827642"/>
          <a:ext cx="6082478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66735"/>
            <a:ext cx="512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Simple sentences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5" y="3464070"/>
            <a:ext cx="4931540" cy="29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151830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96" y="2823681"/>
            <a:ext cx="3330648" cy="333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2" name="Rectangle 1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79530" y="2171130"/>
            <a:ext cx="11388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recognize and write </a:t>
            </a:r>
            <a:r>
              <a:rPr lang="en-US" sz="2800"/>
              <a:t>simple sentences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7844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651805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Underline and write S for the subject and V for the verb in each simple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9436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80609"/>
            <a:ext cx="1286749" cy="11711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72790" y="5776099"/>
            <a:ext cx="1895049" cy="6074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47319" y="3956699"/>
            <a:ext cx="1072996" cy="18194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74566" y="2692911"/>
            <a:ext cx="68551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30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/>
              <a:t>to </a:t>
            </a:r>
            <a:r>
              <a:rPr lang="en-US" sz="2800" dirty="0"/>
              <a:t>activate students’ prior knowledge and vocabulary related to the targeted grammar </a:t>
            </a:r>
            <a:endParaRPr lang="en-US" sz="28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2" y="2340633"/>
            <a:ext cx="3974202" cy="35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8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7359" y="131873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books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I/ science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read /.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7358" y="2355085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games/ children/ love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outdoor /.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7357" y="3458344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their/ every day/ they/ clean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house /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7356" y="456558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night/ watched/ I/ T.V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last /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10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8" y="2231366"/>
            <a:ext cx="3439064" cy="30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874280-CFDB-4B68-98C0-25784CA11763}"/>
              </a:ext>
            </a:extLst>
          </p:cNvPr>
          <p:cNvSpPr/>
          <p:nvPr/>
        </p:nvSpPr>
        <p:spPr>
          <a:xfrm>
            <a:off x="3947355" y="5706780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learn/ words/ every day/ You/ should/ the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new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947355" y="1774196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7358" y="2900607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47355" y="3984892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47356" y="5135127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7355" y="6215478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4850" y="1774196"/>
            <a:ext cx="321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read science books.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4850" y="2866090"/>
            <a:ext cx="4448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love outdoor games.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04850" y="3927422"/>
            <a:ext cx="500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clean their house every day.</a:t>
            </a:r>
            <a:endParaRPr lang="en-GB" sz="280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0137" y="5126090"/>
            <a:ext cx="3711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watched T.V last night.</a:t>
            </a:r>
            <a:endParaRPr lang="en-GB" sz="280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40137" y="6170967"/>
            <a:ext cx="636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 learn the new words every day.</a:t>
            </a:r>
            <a:endParaRPr lang="en-GB" sz="280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3729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532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964586101"/>
              </p:ext>
            </p:extLst>
          </p:nvPr>
        </p:nvGraphicFramePr>
        <p:xfrm>
          <a:off x="3302446" y="2983201"/>
          <a:ext cx="5741192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845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421" y="3193705"/>
            <a:ext cx="3612995" cy="1109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874" y="3193705"/>
            <a:ext cx="3509734" cy="110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There are </a:t>
            </a:r>
            <a:r>
              <a:rPr lang="en-US" sz="3200" b="1" dirty="0">
                <a:solidFill>
                  <a:srgbClr val="F7941E"/>
                </a:solidFill>
              </a:rPr>
              <a:t>3 types </a:t>
            </a:r>
          </a:p>
          <a:p>
            <a:r>
              <a:rPr lang="en-US" sz="3200" b="1" dirty="0"/>
              <a:t>of simple sentences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4227" y="1580418"/>
            <a:ext cx="3850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 subject and a verb</a:t>
            </a:r>
          </a:p>
          <a:p>
            <a:r>
              <a:rPr lang="en-US" sz="2800" i="1" dirty="0" err="1"/>
              <a:t>E.g</a:t>
            </a:r>
            <a:r>
              <a:rPr lang="en-US" sz="2800" i="1" dirty="0"/>
              <a:t>: </a:t>
            </a:r>
            <a:r>
              <a:rPr lang="en-US" sz="2800" b="1" dirty="0"/>
              <a:t>It rained.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F3E46-CD1A-420A-BD5A-DDA614180BC4}"/>
              </a:ext>
            </a:extLst>
          </p:cNvPr>
          <p:cNvSpPr txBox="1"/>
          <p:nvPr/>
        </p:nvSpPr>
        <p:spPr>
          <a:xfrm>
            <a:off x="5192820" y="3244397"/>
            <a:ext cx="4986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 subject,  a verb and an object.</a:t>
            </a:r>
          </a:p>
          <a:p>
            <a:r>
              <a:rPr lang="en-US" sz="2800" i="1" dirty="0" err="1"/>
              <a:t>E.g</a:t>
            </a:r>
            <a:r>
              <a:rPr lang="en-US" sz="2800" i="1" dirty="0"/>
              <a:t>: </a:t>
            </a:r>
            <a:r>
              <a:rPr lang="en-US" sz="2800" b="1" dirty="0"/>
              <a:t>I read science books.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119CD9-A511-416F-ACB7-91EAFAD4BFC3}"/>
              </a:ext>
            </a:extLst>
          </p:cNvPr>
          <p:cNvSpPr txBox="1"/>
          <p:nvPr/>
        </p:nvSpPr>
        <p:spPr>
          <a:xfrm>
            <a:off x="5192820" y="4908376"/>
            <a:ext cx="6937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 subject, a verb, and object and an adverb.</a:t>
            </a:r>
          </a:p>
          <a:p>
            <a:r>
              <a:rPr lang="en-US" sz="2800" i="1" dirty="0" err="1"/>
              <a:t>E.g</a:t>
            </a:r>
            <a:r>
              <a:rPr lang="en-US" sz="2800" i="1" dirty="0"/>
              <a:t>: </a:t>
            </a:r>
            <a:r>
              <a:rPr lang="en-US" sz="2800" b="1" dirty="0"/>
              <a:t>I watched T.V last night.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114839-8343-433A-B5C1-E4F7CFAB2C16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 flipV="1">
            <a:off x="3721608" y="2057472"/>
            <a:ext cx="1532619" cy="16910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9F0F7A-C349-4C0D-A685-1BFE56BC0638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 flipV="1">
            <a:off x="3721608" y="3721451"/>
            <a:ext cx="1471212" cy="270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01D49A-EE69-4CA3-BA12-B7CE46D9DF65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>
            <a:off x="3721608" y="3748513"/>
            <a:ext cx="1471212" cy="1636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7844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651805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Underline and write S for the subject and V for the verb in each simple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9436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80609"/>
            <a:ext cx="1286749" cy="11711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3406287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2904</TotalTime>
  <Words>1144</Words>
  <Application>Microsoft Office PowerPoint</Application>
  <PresentationFormat>Widescreen</PresentationFormat>
  <Paragraphs>189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Hiền Mai</cp:lastModifiedBy>
  <cp:revision>144</cp:revision>
  <dcterms:created xsi:type="dcterms:W3CDTF">2020-12-09T02:04:09Z</dcterms:created>
  <dcterms:modified xsi:type="dcterms:W3CDTF">2025-09-28T13:14:01Z</dcterms:modified>
</cp:coreProperties>
</file>