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268" r:id="rId2"/>
    <p:sldId id="300" r:id="rId3"/>
    <p:sldId id="273" r:id="rId4"/>
    <p:sldId id="272" r:id="rId5"/>
    <p:sldId id="271" r:id="rId6"/>
    <p:sldId id="274" r:id="rId7"/>
    <p:sldId id="270" r:id="rId8"/>
    <p:sldId id="280" r:id="rId9"/>
    <p:sldId id="269" r:id="rId10"/>
    <p:sldId id="279" r:id="rId11"/>
    <p:sldId id="278" r:id="rId12"/>
    <p:sldId id="277" r:id="rId13"/>
    <p:sldId id="286" r:id="rId14"/>
    <p:sldId id="276" r:id="rId15"/>
    <p:sldId id="285" r:id="rId16"/>
    <p:sldId id="284" r:id="rId17"/>
    <p:sldId id="301" r:id="rId18"/>
    <p:sldId id="267" r:id="rId19"/>
    <p:sldId id="257" r:id="rId20"/>
    <p:sldId id="256" r:id="rId21"/>
    <p:sldId id="258" r:id="rId22"/>
    <p:sldId id="259" r:id="rId23"/>
    <p:sldId id="260" r:id="rId24"/>
    <p:sldId id="261" r:id="rId25"/>
    <p:sldId id="262" r:id="rId26"/>
    <p:sldId id="287" r:id="rId27"/>
    <p:sldId id="288" r:id="rId28"/>
    <p:sldId id="289" r:id="rId29"/>
    <p:sldId id="295" r:id="rId30"/>
    <p:sldId id="294" r:id="rId31"/>
    <p:sldId id="293" r:id="rId32"/>
    <p:sldId id="292" r:id="rId33"/>
    <p:sldId id="291" r:id="rId34"/>
    <p:sldId id="298" r:id="rId35"/>
    <p:sldId id="297" r:id="rId36"/>
    <p:sldId id="296" r:id="rId37"/>
    <p:sldId id="290" r:id="rId38"/>
  </p:sldIdLst>
  <p:sldSz cx="12192000" cy="6858000"/>
  <p:notesSz cx="6858000" cy="9144000"/>
  <p:embeddedFontLs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3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21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4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2.xml"/><Relationship Id="rId19" Type="http://schemas.openxmlformats.org/officeDocument/2006/relationships/slide" Target="slide25.xml"/><Relationship Id="rId4" Type="http://schemas.openxmlformats.org/officeDocument/2006/relationships/slide" Target="slide20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5.bin"/><Relationship Id="rId3" Type="http://schemas.openxmlformats.org/officeDocument/2006/relationships/audio" Target="../media/audio2.wav"/><Relationship Id="rId21" Type="http://schemas.openxmlformats.org/officeDocument/2006/relationships/image" Target="../media/image63.wmf"/><Relationship Id="rId7" Type="http://schemas.openxmlformats.org/officeDocument/2006/relationships/image" Target="../media/image40.png"/><Relationship Id="rId12" Type="http://schemas.openxmlformats.org/officeDocument/2006/relationships/image" Target="../media/image57.gif"/><Relationship Id="rId17" Type="http://schemas.openxmlformats.org/officeDocument/2006/relationships/image" Target="../media/image61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4.wmf"/><Relationship Id="rId10" Type="http://schemas.openxmlformats.org/officeDocument/2006/relationships/image" Target="../media/image55.gif"/><Relationship Id="rId19" Type="http://schemas.openxmlformats.org/officeDocument/2006/relationships/image" Target="../media/image62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9.bin"/><Relationship Id="rId3" Type="http://schemas.openxmlformats.org/officeDocument/2006/relationships/audio" Target="../media/audio2.wav"/><Relationship Id="rId21" Type="http://schemas.openxmlformats.org/officeDocument/2006/relationships/image" Target="../media/image67.wmf"/><Relationship Id="rId7" Type="http://schemas.openxmlformats.org/officeDocument/2006/relationships/image" Target="../media/image42.png"/><Relationship Id="rId12" Type="http://schemas.openxmlformats.org/officeDocument/2006/relationships/image" Target="../media/image57.gif"/><Relationship Id="rId17" Type="http://schemas.openxmlformats.org/officeDocument/2006/relationships/image" Target="../media/image65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8.wmf"/><Relationship Id="rId10" Type="http://schemas.openxmlformats.org/officeDocument/2006/relationships/image" Target="../media/image55.gif"/><Relationship Id="rId19" Type="http://schemas.openxmlformats.org/officeDocument/2006/relationships/image" Target="../media/image66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3.bin"/><Relationship Id="rId3" Type="http://schemas.openxmlformats.org/officeDocument/2006/relationships/audio" Target="../media/audio2.wav"/><Relationship Id="rId21" Type="http://schemas.openxmlformats.org/officeDocument/2006/relationships/image" Target="../media/image71.wmf"/><Relationship Id="rId7" Type="http://schemas.openxmlformats.org/officeDocument/2006/relationships/image" Target="../media/image44.png"/><Relationship Id="rId12" Type="http://schemas.openxmlformats.org/officeDocument/2006/relationships/image" Target="../media/image57.gif"/><Relationship Id="rId17" Type="http://schemas.openxmlformats.org/officeDocument/2006/relationships/image" Target="../media/image69.wmf"/><Relationship Id="rId25" Type="http://schemas.openxmlformats.org/officeDocument/2006/relationships/image" Target="../media/image7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2.wmf"/><Relationship Id="rId10" Type="http://schemas.openxmlformats.org/officeDocument/2006/relationships/image" Target="../media/image55.gif"/><Relationship Id="rId19" Type="http://schemas.openxmlformats.org/officeDocument/2006/relationships/image" Target="../media/image70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5.bin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8.bin"/><Relationship Id="rId3" Type="http://schemas.openxmlformats.org/officeDocument/2006/relationships/audio" Target="../media/audio2.wav"/><Relationship Id="rId21" Type="http://schemas.openxmlformats.org/officeDocument/2006/relationships/image" Target="../media/image76.wmf"/><Relationship Id="rId7" Type="http://schemas.openxmlformats.org/officeDocument/2006/relationships/image" Target="../media/image46.png"/><Relationship Id="rId12" Type="http://schemas.openxmlformats.org/officeDocument/2006/relationships/image" Target="../media/image57.gif"/><Relationship Id="rId17" Type="http://schemas.openxmlformats.org/officeDocument/2006/relationships/image" Target="../media/image74.emf"/><Relationship Id="rId25" Type="http://schemas.openxmlformats.org/officeDocument/2006/relationships/image" Target="../media/image78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1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7.wmf"/><Relationship Id="rId10" Type="http://schemas.openxmlformats.org/officeDocument/2006/relationships/image" Target="../media/image55.gif"/><Relationship Id="rId19" Type="http://schemas.openxmlformats.org/officeDocument/2006/relationships/image" Target="../media/image75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0.bin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43.bin"/><Relationship Id="rId3" Type="http://schemas.openxmlformats.org/officeDocument/2006/relationships/audio" Target="../media/audio2.wav"/><Relationship Id="rId21" Type="http://schemas.openxmlformats.org/officeDocument/2006/relationships/image" Target="../media/image81.wmf"/><Relationship Id="rId7" Type="http://schemas.openxmlformats.org/officeDocument/2006/relationships/image" Target="../media/image48.png"/><Relationship Id="rId12" Type="http://schemas.openxmlformats.org/officeDocument/2006/relationships/image" Target="../media/image57.gif"/><Relationship Id="rId17" Type="http://schemas.openxmlformats.org/officeDocument/2006/relationships/image" Target="../media/image79.wmf"/><Relationship Id="rId25" Type="http://schemas.openxmlformats.org/officeDocument/2006/relationships/image" Target="../media/image8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82.wmf"/><Relationship Id="rId10" Type="http://schemas.openxmlformats.org/officeDocument/2006/relationships/image" Target="../media/image55.gif"/><Relationship Id="rId19" Type="http://schemas.openxmlformats.org/officeDocument/2006/relationships/image" Target="../media/image80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5.bin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7.gif"/><Relationship Id="rId17" Type="http://schemas.openxmlformats.org/officeDocument/2006/relationships/image" Target="../media/image84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19" Type="http://schemas.openxmlformats.org/officeDocument/2006/relationships/audio" Target="../media/audio1.wav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9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55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image" Target="../media/image102.wmf"/><Relationship Id="rId7" Type="http://schemas.openxmlformats.org/officeDocument/2006/relationships/image" Target="../media/image104.w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0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08.e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6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0.wmf"/><Relationship Id="rId7" Type="http://schemas.openxmlformats.org/officeDocument/2006/relationships/image" Target="../media/image1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1323833"/>
            <a:ext cx="81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397" y="2197289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5081" y="4080681"/>
            <a:ext cx="690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Hoàng Thị Phượng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Trường THCS Thịnh Đức</a:t>
            </a:r>
          </a:p>
        </p:txBody>
      </p:sp>
    </p:spTree>
    <p:extLst>
      <p:ext uri="{BB962C8B-B14F-4D97-AF65-F5344CB8AC3E}">
        <p14:creationId xmlns:p14="http://schemas.microsoft.com/office/powerpoint/2010/main" val="244812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66700" progId="Equation.DSMT4">
                  <p:embed/>
                </p:oleObj>
              </mc:Choice>
              <mc:Fallback>
                <p:oleObj name="Equation" r:id="rId2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2,5x;                      0,35 xy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1000" imgH="444240" progId="Equation.DSMT4">
                    <p:embed/>
                  </p:oleObj>
                </mc:Choice>
                <mc:Fallback>
                  <p:oleObj name="Equation" r:id="rId3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895480" imgH="482400" progId="Equation.DSMT4">
                    <p:embed/>
                  </p:oleObj>
                </mc:Choice>
                <mc:Fallback>
                  <p:oleObj name="Equation" r:id="rId2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890" imgH="190335" progId="Equation.DSMT4">
                  <p:embed/>
                </p:oleObj>
              </mc:Choice>
              <mc:Fallback>
                <p:oleObj name="Equation" r:id="rId4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279400" progId="Equation.DSMT4">
                  <p:embed/>
                </p:oleObj>
              </mc:Choice>
              <mc:Fallback>
                <p:oleObj name="Equation" r:id="rId6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06560" imgH="749160" progId="Equation.DSMT4">
                  <p:embed/>
                </p:oleObj>
              </mc:Choice>
              <mc:Fallback>
                <p:oleObj name="Equation" r:id="rId2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200" imgH="279400" progId="Equation.DSMT4">
                  <p:embed/>
                </p:oleObj>
              </mc:Choice>
              <mc:Fallback>
                <p:oleObj name="Equation" r:id="rId4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266700" progId="Equation.DSMT4">
                  <p:embed/>
                </p:oleObj>
              </mc:Choice>
              <mc:Fallback>
                <p:oleObj name="Equation" r:id="rId6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9500" imgH="444500" progId="Equation.DSMT4">
                  <p:embed/>
                </p:oleObj>
              </mc:Choice>
              <mc:Fallback>
                <p:oleObj name="Equation" r:id="rId8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048" imgH="266469" progId="Equation.DSMT4">
                  <p:embed/>
                </p:oleObj>
              </mc:Choice>
              <mc:Fallback>
                <p:oleObj name="Equation" r:id="rId10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6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0474" imgH="253890" progId="Equation.DSMT4">
                    <p:embed/>
                  </p:oleObj>
                </mc:Choice>
                <mc:Fallback>
                  <p:oleObj name="Equation" r:id="rId12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42603" imgH="266469" progId="Equation.DSMT4">
                    <p:embed/>
                  </p:oleObj>
                </mc:Choice>
                <mc:Fallback>
                  <p:oleObj name="Equation" r:id="rId14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55320" imgH="444240" progId="Equation.DSMT4">
                      <p:embed/>
                    </p:oleObj>
                  </mc:Choice>
                  <mc:Fallback>
                    <p:oleObj name="Equation" r:id="rId16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723600" imgH="228600" progId="Equation.DSMT4">
                      <p:embed/>
                    </p:oleObj>
                  </mc:Choice>
                  <mc:Fallback>
                    <p:oleObj name="Equation" r:id="rId18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901440" imgH="266400" progId="Equation.DSMT4">
                      <p:embed/>
                    </p:oleObj>
                  </mc:Choice>
                  <mc:Fallback>
                    <p:oleObj name="Equation" r:id="rId20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342720" imgH="164880" progId="Equation.DSMT4">
                      <p:embed/>
                    </p:oleObj>
                  </mc:Choice>
                  <mc:Fallback>
                    <p:oleObj name="Equation" r:id="rId22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444240" imgH="253800" progId="Equation.DSMT4">
                      <p:embed/>
                    </p:oleObj>
                  </mc:Choice>
                  <mc:Fallback>
                    <p:oleObj name="Equation" r:id="rId16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330120" imgH="164880" progId="Equation.DSMT4">
                      <p:embed/>
                    </p:oleObj>
                  </mc:Choice>
                  <mc:Fallback>
                    <p:oleObj name="Equation" r:id="rId18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583920" imgH="266400" progId="Equation.DSMT4">
                      <p:embed/>
                    </p:oleObj>
                  </mc:Choice>
                  <mc:Fallback>
                    <p:oleObj name="Equation" r:id="rId20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99920" imgH="266400" progId="Equation.DSMT4">
                      <p:embed/>
                    </p:oleObj>
                  </mc:Choice>
                  <mc:Fallback>
                    <p:oleObj name="Equation" r:id="rId22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3: Thu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20700" imgH="228600" progId="Equation.DSMT4">
                    <p:embed/>
                  </p:oleObj>
                </mc:Choice>
                <mc:Fallback>
                  <p:oleObj name="Equation" r:id="rId16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571320" imgH="266400" progId="Equation.DSMT4">
                      <p:embed/>
                    </p:oleObj>
                  </mc:Choice>
                  <mc:Fallback>
                    <p:oleObj name="Equation" r:id="rId18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660240" imgH="266400" progId="Equation.DSMT4">
                      <p:embed/>
                    </p:oleObj>
                  </mc:Choice>
                  <mc:Fallback>
                    <p:oleObj name="Equation" r:id="rId20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672840" imgH="266400" progId="Equation.DSMT4">
                      <p:embed/>
                    </p:oleObj>
                  </mc:Choice>
                  <mc:Fallback>
                    <p:oleObj name="Equation" r:id="rId22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4: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66498" imgH="228948" progId="Equation.DSMT4">
                      <p:embed/>
                    </p:oleObj>
                  </mc:Choice>
                  <mc:Fallback>
                    <p:oleObj name="Equation" r:id="rId16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660240" imgH="266400" progId="Equation.DSMT4">
                      <p:embed/>
                    </p:oleObj>
                  </mc:Choice>
                  <mc:Fallback>
                    <p:oleObj name="Equation" r:id="rId18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761760" imgH="266400" progId="Equation.DSMT4">
                      <p:embed/>
                    </p:oleObj>
                  </mc:Choice>
                  <mc:Fallback>
                    <p:oleObj name="Equation" r:id="rId20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74360" imgH="266400" progId="Equation.DSMT4">
                      <p:embed/>
                    </p:oleObj>
                  </mc:Choice>
                  <mc:Fallback>
                    <p:oleObj name="Equation" r:id="rId22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72840" imgH="266400" progId="Equation.DSMT4">
                  <p:embed/>
                </p:oleObj>
              </mc:Choice>
              <mc:Fallback>
                <p:oleObj name="Equation" r:id="rId16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266400" progId="Equation.DSMT4">
                  <p:embed/>
                </p:oleObj>
              </mc:Choice>
              <mc:Fallback>
                <p:oleObj name="Equation" r:id="rId18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63280" imgH="266400" progId="Equation.DSMT4">
                  <p:embed/>
                </p:oleObj>
              </mc:Choice>
              <mc:Fallback>
                <p:oleObj name="Equation" r:id="rId20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82400" imgH="266400" progId="Equation.DSMT4">
                  <p:embed/>
                </p:oleObj>
              </mc:Choice>
              <mc:Fallback>
                <p:oleObj name="Equation" r:id="rId22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888840" imgH="266400" progId="Equation.DSMT4">
                  <p:embed/>
                </p:oleObj>
              </mc:Choice>
              <mc:Fallback>
                <p:oleObj name="Equation" r:id="rId24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041120" imgH="266400" progId="Equation.DSMT4">
                    <p:embed/>
                  </p:oleObj>
                </mc:Choice>
                <mc:Fallback>
                  <p:oleObj name="Equation" r:id="rId16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20320" progId="Equation.DSMT4">
                  <p:embed/>
                </p:oleObj>
              </mc:Choice>
              <mc:Fallback>
                <p:oleObj name="Equation" r:id="rId2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65160" imgH="444240" progId="Equation.DSMT4">
                    <p:embed/>
                  </p:oleObj>
                </mc:Choice>
                <mc:Fallback>
                  <p:oleObj name="Equation" r:id="rId4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1907" imgH="809830" progId="Equation.DSMT4">
                  <p:embed/>
                </p:oleObj>
              </mc:Choice>
              <mc:Fallback>
                <p:oleObj name="Equation" r:id="rId2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79760" imgH="444240" progId="Equation.DSMT4">
                    <p:embed/>
                  </p:oleObj>
                </mc:Choice>
                <mc:Fallback>
                  <p:oleObj name="Equation" r:id="rId2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91726" imgH="444307" progId="Equation.DSMT4">
                    <p:embed/>
                  </p:oleObj>
                </mc:Choice>
                <mc:Fallback>
                  <p:oleObj name="Equation" r:id="rId4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58310" imgH="266584" progId="Equation.DSMT4">
                    <p:embed/>
                  </p:oleObj>
                </mc:Choice>
                <mc:Fallback>
                  <p:oleObj name="Equation" r:id="rId6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90170" imgH="241195" progId="Equation.DSMT4">
                    <p:embed/>
                  </p:oleObj>
                </mc:Choice>
                <mc:Fallback>
                  <p:oleObj name="Equation" r:id="rId8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41520" imgH="266400" progId="Equation.DSMT4">
                  <p:embed/>
                </p:oleObj>
              </mc:Choice>
              <mc:Fallback>
                <p:oleObj name="Equation" r:id="rId2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280" imgH="266400" progId="Equation.DSMT4">
                  <p:embed/>
                </p:oleObj>
              </mc:Choice>
              <mc:Fallback>
                <p:oleObj name="Equation" r:id="rId4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5720" imgH="291960" progId="Equation.DSMT4">
                  <p:embed/>
                </p:oleObj>
              </mc:Choice>
              <mc:Fallback>
                <p:oleObj name="Equation" r:id="rId2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266400" progId="Equation.DSMT4">
                  <p:embed/>
                </p:oleObj>
              </mc:Choice>
              <mc:Fallback>
                <p:oleObj name="Equation" r:id="rId4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9000" imgH="291960" progId="Equation.DSMT4">
                  <p:embed/>
                </p:oleObj>
              </mc:Choice>
              <mc:Fallback>
                <p:oleObj name="Equation" r:id="rId6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17360" imgH="291960" progId="Equation.DSMT4">
                  <p:embed/>
                </p:oleObj>
              </mc:Choice>
              <mc:Fallback>
                <p:oleObj name="Equation" r:id="rId8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34880" imgH="571320" progId="Equation.DSMT4">
                  <p:embed/>
                </p:oleObj>
              </mc:Choice>
              <mc:Fallback>
                <p:oleObj name="Equation" r:id="rId2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53890" progId="Equation.DSMT4">
                  <p:embed/>
                </p:oleObj>
              </mc:Choice>
              <mc:Fallback>
                <p:oleObj name="Equation" r:id="rId4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01800" imgH="228600" progId="Equation.DSMT4">
                    <p:embed/>
                  </p:oleObj>
                </mc:Choice>
                <mc:Fallback>
                  <p:oleObj name="Equation" r:id="rId2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36680" imgH="444240" progId="Equation.DSMT4">
                  <p:embed/>
                </p:oleObj>
              </mc:Choice>
              <mc:Fallback>
                <p:oleObj name="Equation" r:id="rId2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02865" imgH="266584" progId="Equation.DSMT4">
                    <p:embed/>
                  </p:oleObj>
                </mc:Choice>
                <mc:Fallback>
                  <p:oleObj name="Equation" r:id="rId4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07532" imgH="444307" progId="Equation.DSMT4">
                    <p:embed/>
                  </p:oleObj>
                </mc:Choice>
                <mc:Fallback>
                  <p:oleObj name="Equation" r:id="rId6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4" imgH="279279" progId="Equation.DSMT4">
                    <p:embed/>
                  </p:oleObj>
                </mc:Choice>
                <mc:Fallback>
                  <p:oleObj name="Equation" r:id="rId8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11280" imgH="444240" progId="Equation.DSMT4">
                    <p:embed/>
                  </p:oleObj>
                </mc:Choice>
                <mc:Fallback>
                  <p:oleObj name="Equation" r:id="rId2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4994" imgH="457896" progId="Equation.DSMT4">
                  <p:embed/>
                </p:oleObj>
              </mc:Choice>
              <mc:Fallback>
                <p:oleObj name="Equation" r:id="rId4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4782" imgH="257431" progId="Equation.DSMT4">
                  <p:embed/>
                </p:oleObj>
              </mc:Choice>
              <mc:Fallback>
                <p:oleObj name="Equation" r:id="rId6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343400" imgH="444240" progId="Equation.DSMT4">
                    <p:embed/>
                  </p:oleObj>
                </mc:Choice>
                <mc:Fallback>
                  <p:oleObj name="Equation" r:id="rId2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34880" imgH="444240" progId="Equation.DSMT4">
                    <p:embed/>
                  </p:oleObj>
                </mc:Choice>
                <mc:Fallback>
                  <p:oleObj name="Equation" r:id="rId4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04840" imgH="444240" progId="Equation.DSMT4">
                    <p:embed/>
                  </p:oleObj>
                </mc:Choice>
                <mc:Fallback>
                  <p:oleObj name="Equation" r:id="rId6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04840" imgH="444240" progId="Equation.DSMT4">
                    <p:embed/>
                  </p:oleObj>
                </mc:Choice>
                <mc:Fallback>
                  <p:oleObj name="Equation" r:id="rId2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84120" imgH="291960" progId="Equation.DSMT4">
                    <p:embed/>
                  </p:oleObj>
                </mc:Choice>
                <mc:Fallback>
                  <p:oleObj name="Equation" r:id="rId2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253800" progId="Equation.DSMT4">
                    <p:embed/>
                  </p:oleObj>
                </mc:Choice>
                <mc:Fallback>
                  <p:oleObj name="Equation" r:id="rId4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320" imgH="457200" progId="Equation.DSMT4">
                  <p:embed/>
                </p:oleObj>
              </mc:Choice>
              <mc:Fallback>
                <p:oleObj name="Equation" r:id="rId2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469800" progId="Equation.DSMT4">
                  <p:embed/>
                </p:oleObj>
              </mc:Choice>
              <mc:Fallback>
                <p:oleObj name="Equation" r:id="rId4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760" imgH="444240" progId="Equation.DSMT4">
                  <p:embed/>
                </p:oleObj>
              </mc:Choice>
              <mc:Fallback>
                <p:oleObj name="Equation" r:id="rId6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044700" imgH="482600" progId="Equation.DSMT4">
                    <p:embed/>
                  </p:oleObj>
                </mc:Choice>
                <mc:Fallback>
                  <p:oleObj name="Equation" r:id="rId8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965160" imgH="368280" progId="Equation.DSMT4">
                    <p:embed/>
                  </p:oleObj>
                </mc:Choice>
                <mc:Fallback>
                  <p:oleObj name="Equation" r:id="rId2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1833</Words>
  <Application>Microsoft Office PowerPoint</Application>
  <PresentationFormat>Widescreen</PresentationFormat>
  <Paragraphs>179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Tahoma</vt:lpstr>
      <vt:lpstr>Times New Roman</vt:lpstr>
      <vt:lpstr>Calibri</vt:lpstr>
      <vt:lpstr>Arial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139</cp:revision>
  <dcterms:created xsi:type="dcterms:W3CDTF">2018-05-24T12:43:45Z</dcterms:created>
  <dcterms:modified xsi:type="dcterms:W3CDTF">2025-09-29T15:18:28Z</dcterms:modified>
</cp:coreProperties>
</file>