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53"/>
  </p:notesMasterIdLst>
  <p:sldIdLst>
    <p:sldId id="256" r:id="rId2"/>
    <p:sldId id="257" r:id="rId3"/>
    <p:sldId id="260" r:id="rId4"/>
    <p:sldId id="261" r:id="rId5"/>
    <p:sldId id="262" r:id="rId6"/>
    <p:sldId id="258" r:id="rId7"/>
    <p:sldId id="263" r:id="rId8"/>
    <p:sldId id="264" r:id="rId9"/>
    <p:sldId id="294" r:id="rId10"/>
    <p:sldId id="265" r:id="rId11"/>
    <p:sldId id="266" r:id="rId12"/>
    <p:sldId id="273" r:id="rId13"/>
    <p:sldId id="267" r:id="rId14"/>
    <p:sldId id="270" r:id="rId15"/>
    <p:sldId id="271" r:id="rId16"/>
    <p:sldId id="259" r:id="rId17"/>
    <p:sldId id="351" r:id="rId18"/>
    <p:sldId id="272" r:id="rId19"/>
    <p:sldId id="352" r:id="rId20"/>
    <p:sldId id="353" r:id="rId21"/>
    <p:sldId id="354" r:id="rId22"/>
    <p:sldId id="355" r:id="rId23"/>
    <p:sldId id="356" r:id="rId24"/>
    <p:sldId id="276" r:id="rId25"/>
    <p:sldId id="319" r:id="rId26"/>
    <p:sldId id="275" r:id="rId27"/>
    <p:sldId id="357" r:id="rId28"/>
    <p:sldId id="358" r:id="rId29"/>
    <p:sldId id="277" r:id="rId30"/>
    <p:sldId id="278" r:id="rId31"/>
    <p:sldId id="279" r:id="rId32"/>
    <p:sldId id="359" r:id="rId33"/>
    <p:sldId id="360" r:id="rId34"/>
    <p:sldId id="280" r:id="rId35"/>
    <p:sldId id="361" r:id="rId36"/>
    <p:sldId id="274" r:id="rId37"/>
    <p:sldId id="281" r:id="rId38"/>
    <p:sldId id="282" r:id="rId39"/>
    <p:sldId id="362" r:id="rId40"/>
    <p:sldId id="345" r:id="rId41"/>
    <p:sldId id="368" r:id="rId42"/>
    <p:sldId id="289" r:id="rId43"/>
    <p:sldId id="292" r:id="rId44"/>
    <p:sldId id="286" r:id="rId45"/>
    <p:sldId id="346" r:id="rId46"/>
    <p:sldId id="284" r:id="rId47"/>
    <p:sldId id="365" r:id="rId48"/>
    <p:sldId id="283" r:id="rId49"/>
    <p:sldId id="288" r:id="rId50"/>
    <p:sldId id="287" r:id="rId51"/>
    <p:sldId id="369" r:id="rId52"/>
  </p:sldIdLst>
  <p:sldSz cx="9144000" cy="5143500" type="screen16x9"/>
  <p:notesSz cx="6858000" cy="9144000"/>
  <p:embeddedFontLst>
    <p:embeddedFont>
      <p:font typeface="Roboto Condensed Light" panose="020B0604020202020204" charset="0"/>
      <p:regular r:id="rId54"/>
      <p:italic r:id="rId55"/>
    </p:embeddedFont>
    <p:embeddedFont>
      <p:font typeface="PT Sans" panose="020B0604020202020204" charset="0"/>
      <p:regular r:id="rId56"/>
      <p:bold r:id="rId57"/>
      <p:italic r:id="rId58"/>
      <p:boldItalic r:id="rId59"/>
    </p:embeddedFont>
    <p:embeddedFont>
      <p:font typeface="Lilita One" panose="020B0604020202020204" charset="0"/>
      <p:regular r:id="rId60"/>
    </p:embeddedFont>
    <p:embeddedFont>
      <p:font typeface="Bebas Neue" panose="020B0604020202020204" charset="0"/>
      <p:regular r:id="rId61"/>
    </p:embeddedFont>
    <p:embeddedFont>
      <p:font typeface="Epilogue" panose="020B0604020202020204" charset="0"/>
      <p:regular r:id="rId62"/>
      <p:bold r:id="rId63"/>
      <p:italic r:id="rId64"/>
      <p:boldItalic r:id="rId65"/>
    </p:embeddedFont>
    <p:embeddedFont>
      <p:font typeface="Capriola" panose="020B0604020202020204" charset="-128"/>
      <p:regular r:id="rId66"/>
    </p:embeddedFont>
    <p:embeddedFont>
      <p:font typeface="Calibri" panose="020F0502020204030204" pitchFamily="34" charset="0"/>
      <p:regular r:id="rId67"/>
      <p:bold r:id="rId68"/>
      <p:italic r:id="rId69"/>
      <p:boldItalic r:id="rId70"/>
    </p:embeddedFont>
    <p:embeddedFont>
      <p:font typeface="Nunito Light" panose="020B0604020202020204" charset="0"/>
      <p:regular r:id="rId71"/>
      <p: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1E0CD8-D2D3-458C-88FA-C1FA20350C8C}">
  <a:tblStyle styleId="{9A1E0CD8-D2D3-458C-88FA-C1FA20350C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24e26fc6d3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24e26fc6d3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9"/>
        <p:cNvGrpSpPr/>
        <p:nvPr/>
      </p:nvGrpSpPr>
      <p:grpSpPr>
        <a:xfrm>
          <a:off x="0" y="0"/>
          <a:ext cx="0" cy="0"/>
          <a:chOff x="0" y="0"/>
          <a:chExt cx="0" cy="0"/>
        </a:xfrm>
      </p:grpSpPr>
      <p:sp>
        <p:nvSpPr>
          <p:cNvPr id="2820" name="Google Shape;2820;g24e4144807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1" name="Google Shape;2821;g24e4144807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3"/>
        <p:cNvGrpSpPr/>
        <p:nvPr/>
      </p:nvGrpSpPr>
      <p:grpSpPr>
        <a:xfrm>
          <a:off x="0" y="0"/>
          <a:ext cx="0" cy="0"/>
          <a:chOff x="0" y="0"/>
          <a:chExt cx="0" cy="0"/>
        </a:xfrm>
      </p:grpSpPr>
      <p:sp>
        <p:nvSpPr>
          <p:cNvPr id="2914" name="Google Shape;2914;g24e4144807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5" name="Google Shape;2915;g24e4144807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24e4144807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24e4144807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24e4144807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24e4144807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0"/>
        <p:cNvGrpSpPr/>
        <p:nvPr/>
      </p:nvGrpSpPr>
      <p:grpSpPr>
        <a:xfrm>
          <a:off x="0" y="0"/>
          <a:ext cx="0" cy="0"/>
          <a:chOff x="0" y="0"/>
          <a:chExt cx="0" cy="0"/>
        </a:xfrm>
      </p:grpSpPr>
      <p:sp>
        <p:nvSpPr>
          <p:cNvPr id="3001" name="Google Shape;3001;g24e4144807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2" name="Google Shape;3002;g24e4144807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g24e4144807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9" name="Google Shape;3009;g24e4144807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24e41448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24e41448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20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903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6"/>
        <p:cNvGrpSpPr/>
        <p:nvPr/>
      </p:nvGrpSpPr>
      <p:grpSpPr>
        <a:xfrm>
          <a:off x="0" y="0"/>
          <a:ext cx="0" cy="0"/>
          <a:chOff x="0" y="0"/>
          <a:chExt cx="0" cy="0"/>
        </a:xfrm>
      </p:grpSpPr>
      <p:sp>
        <p:nvSpPr>
          <p:cNvPr id="2627" name="Google Shape;262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8" name="Google Shape;262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914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430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824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518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24e4144807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24e4144807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a:extLst>
            <a:ext uri="{FF2B5EF4-FFF2-40B4-BE49-F238E27FC236}">
              <a16:creationId xmlns:a16="http://schemas.microsoft.com/office/drawing/2014/main" id="{F26AD278-7311-E428-A709-5DF0D0F442F4}"/>
            </a:ext>
          </a:extLst>
        </p:cNvPr>
        <p:cNvGrpSpPr/>
        <p:nvPr/>
      </p:nvGrpSpPr>
      <p:grpSpPr>
        <a:xfrm>
          <a:off x="0" y="0"/>
          <a:ext cx="0" cy="0"/>
          <a:chOff x="0" y="0"/>
          <a:chExt cx="0" cy="0"/>
        </a:xfrm>
      </p:grpSpPr>
      <p:sp>
        <p:nvSpPr>
          <p:cNvPr id="2459" name="Google Shape;2459;g14afd955db8_0_19:notes">
            <a:extLst>
              <a:ext uri="{FF2B5EF4-FFF2-40B4-BE49-F238E27FC236}">
                <a16:creationId xmlns:a16="http://schemas.microsoft.com/office/drawing/2014/main" id="{B934DE76-7A1F-4C17-E33B-3CFF89FDF4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0" name="Google Shape;2460;g14afd955db8_0_19:notes">
            <a:extLst>
              <a:ext uri="{FF2B5EF4-FFF2-40B4-BE49-F238E27FC236}">
                <a16:creationId xmlns:a16="http://schemas.microsoft.com/office/drawing/2014/main" id="{733CB765-BD96-B2DD-916A-2305D7693C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54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24e4144807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24e4144807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24e4144807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24e4144807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327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g24e41448072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4" name="Google Shape;3164;g24e41448072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4796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6"/>
        <p:cNvGrpSpPr/>
        <p:nvPr/>
      </p:nvGrpSpPr>
      <p:grpSpPr>
        <a:xfrm>
          <a:off x="0" y="0"/>
          <a:ext cx="0" cy="0"/>
          <a:chOff x="0" y="0"/>
          <a:chExt cx="0" cy="0"/>
        </a:xfrm>
      </p:grpSpPr>
      <p:sp>
        <p:nvSpPr>
          <p:cNvPr id="3077" name="Google Shape;3077;g24e41448072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8" name="Google Shape;3078;g24e4144807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24e4144807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24e4144807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g24e41448072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4" name="Google Shape;3164;g24e41448072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24e41448072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24e41448072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24e41448072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24e41448072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21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24e41448072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24e41448072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912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9"/>
        <p:cNvGrpSpPr/>
        <p:nvPr/>
      </p:nvGrpSpPr>
      <p:grpSpPr>
        <a:xfrm>
          <a:off x="0" y="0"/>
          <a:ext cx="0" cy="0"/>
          <a:chOff x="0" y="0"/>
          <a:chExt cx="0" cy="0"/>
        </a:xfrm>
      </p:grpSpPr>
      <p:sp>
        <p:nvSpPr>
          <p:cNvPr id="3310" name="Google Shape;3310;g24e41448072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1" name="Google Shape;3311;g24e41448072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0"/>
        <p:cNvGrpSpPr/>
        <p:nvPr/>
      </p:nvGrpSpPr>
      <p:grpSpPr>
        <a:xfrm>
          <a:off x="0" y="0"/>
          <a:ext cx="0" cy="0"/>
          <a:chOff x="0" y="0"/>
          <a:chExt cx="0" cy="0"/>
        </a:xfrm>
      </p:grpSpPr>
      <p:sp>
        <p:nvSpPr>
          <p:cNvPr id="3001" name="Google Shape;3001;g24e4144807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2" name="Google Shape;3002;g24e4144807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5348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24e414480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24e414480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2"/>
        <p:cNvGrpSpPr/>
        <p:nvPr/>
      </p:nvGrpSpPr>
      <p:grpSpPr>
        <a:xfrm>
          <a:off x="0" y="0"/>
          <a:ext cx="0" cy="0"/>
          <a:chOff x="0" y="0"/>
          <a:chExt cx="0" cy="0"/>
        </a:xfrm>
      </p:grpSpPr>
      <p:sp>
        <p:nvSpPr>
          <p:cNvPr id="3373" name="Google Shape;3373;g24e41448072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4" name="Google Shape;3374;g24e41448072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7"/>
        <p:cNvGrpSpPr/>
        <p:nvPr/>
      </p:nvGrpSpPr>
      <p:grpSpPr>
        <a:xfrm>
          <a:off x="0" y="0"/>
          <a:ext cx="0" cy="0"/>
          <a:chOff x="0" y="0"/>
          <a:chExt cx="0" cy="0"/>
        </a:xfrm>
      </p:grpSpPr>
      <p:sp>
        <p:nvSpPr>
          <p:cNvPr id="3388" name="Google Shape;3388;g24e4144807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9" name="Google Shape;3389;g24e4144807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24e41448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24e41448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5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g24e4144807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3" name="Google Shape;2733;g24e4144807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827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2"/>
        <p:cNvGrpSpPr/>
        <p:nvPr/>
      </p:nvGrpSpPr>
      <p:grpSpPr>
        <a:xfrm>
          <a:off x="0" y="0"/>
          <a:ext cx="0" cy="0"/>
          <a:chOff x="0" y="0"/>
          <a:chExt cx="0" cy="0"/>
        </a:xfrm>
      </p:grpSpPr>
      <p:sp>
        <p:nvSpPr>
          <p:cNvPr id="3873" name="Google Shape;3873;g24e41448072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4" name="Google Shape;3874;g24e41448072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7"/>
        <p:cNvGrpSpPr/>
        <p:nvPr/>
      </p:nvGrpSpPr>
      <p:grpSpPr>
        <a:xfrm>
          <a:off x="0" y="0"/>
          <a:ext cx="0" cy="0"/>
          <a:chOff x="0" y="0"/>
          <a:chExt cx="0" cy="0"/>
        </a:xfrm>
      </p:grpSpPr>
      <p:sp>
        <p:nvSpPr>
          <p:cNvPr id="4818" name="Google Shape;4818;g24e41448072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9" name="Google Shape;4819;g24e41448072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24e41448072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24e41448072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542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24e41448072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24e41448072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530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0"/>
        <p:cNvGrpSpPr/>
        <p:nvPr/>
      </p:nvGrpSpPr>
      <p:grpSpPr>
        <a:xfrm>
          <a:off x="0" y="0"/>
          <a:ext cx="0" cy="0"/>
          <a:chOff x="0" y="0"/>
          <a:chExt cx="0" cy="0"/>
        </a:xfrm>
      </p:grpSpPr>
      <p:sp>
        <p:nvSpPr>
          <p:cNvPr id="3481" name="Google Shape;3481;g24e41448072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2" name="Google Shape;3482;g24e41448072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8"/>
        <p:cNvGrpSpPr/>
        <p:nvPr/>
      </p:nvGrpSpPr>
      <p:grpSpPr>
        <a:xfrm>
          <a:off x="0" y="0"/>
          <a:ext cx="0" cy="0"/>
          <a:chOff x="0" y="0"/>
          <a:chExt cx="0" cy="0"/>
        </a:xfrm>
      </p:grpSpPr>
      <p:sp>
        <p:nvSpPr>
          <p:cNvPr id="3759" name="Google Shape;3759;g24e41448072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0" name="Google Shape;3760;g24e41448072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24e4144807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24e4144807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24e26fc6d3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24e26fc6d3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79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24e41448072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24e41448072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g24e4144807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0" name="Google Shape;2780;g24e4144807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g24e4144807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0" name="Google Shape;2780;g24e4144807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32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50976" y="1293881"/>
            <a:ext cx="5164500" cy="1812000"/>
          </a:xfrm>
          <a:prstGeom prst="rect">
            <a:avLst/>
          </a:prstGeom>
          <a:noFill/>
        </p:spPr>
        <p:txBody>
          <a:bodyPr spcFirstLastPara="1" wrap="square" lIns="91425" tIns="91425" rIns="91425" bIns="91425" anchor="t" anchorCtr="0">
            <a:noAutofit/>
          </a:bodyPr>
          <a:lstStyle>
            <a:lvl1pPr lvl="0" algn="l">
              <a:lnSpc>
                <a:spcPct val="85000"/>
              </a:lnSpc>
              <a:spcBef>
                <a:spcPts val="0"/>
              </a:spcBef>
              <a:spcAft>
                <a:spcPts val="0"/>
              </a:spcAft>
              <a:buSzPts val="4500"/>
              <a:buFont typeface="Loved by the King"/>
              <a:buNone/>
              <a:defRPr sz="6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750976" y="3392419"/>
            <a:ext cx="4389000" cy="4572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 name="Google Shape;11;p2"/>
          <p:cNvGrpSpPr/>
          <p:nvPr/>
        </p:nvGrpSpPr>
        <p:grpSpPr>
          <a:xfrm>
            <a:off x="4638381" y="111691"/>
            <a:ext cx="2277317" cy="743201"/>
            <a:chOff x="4638381" y="111691"/>
            <a:chExt cx="2277317" cy="743201"/>
          </a:xfrm>
        </p:grpSpPr>
        <p:sp>
          <p:nvSpPr>
            <p:cNvPr id="12" name="Google Shape;12;p2"/>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219950" y="2941600"/>
            <a:ext cx="1952619" cy="2193575"/>
          </a:xfrm>
          <a:custGeom>
            <a:avLst/>
            <a:gdLst/>
            <a:ahLst/>
            <a:cxnLst/>
            <a:rect l="l" t="t" r="r" b="b"/>
            <a:pathLst>
              <a:path w="38152" h="42860" extrusionOk="0">
                <a:moveTo>
                  <a:pt x="34944" y="0"/>
                </a:moveTo>
                <a:lnTo>
                  <a:pt x="34337" y="19"/>
                </a:lnTo>
                <a:lnTo>
                  <a:pt x="33729" y="76"/>
                </a:lnTo>
                <a:lnTo>
                  <a:pt x="33122" y="190"/>
                </a:lnTo>
                <a:lnTo>
                  <a:pt x="32534" y="342"/>
                </a:lnTo>
                <a:lnTo>
                  <a:pt x="31945" y="532"/>
                </a:lnTo>
                <a:lnTo>
                  <a:pt x="31376" y="740"/>
                </a:lnTo>
                <a:lnTo>
                  <a:pt x="30825" y="1006"/>
                </a:lnTo>
                <a:lnTo>
                  <a:pt x="30275" y="1310"/>
                </a:lnTo>
                <a:lnTo>
                  <a:pt x="29762" y="1652"/>
                </a:lnTo>
                <a:lnTo>
                  <a:pt x="29269" y="2012"/>
                </a:lnTo>
                <a:lnTo>
                  <a:pt x="28813" y="2411"/>
                </a:lnTo>
                <a:lnTo>
                  <a:pt x="28377" y="2847"/>
                </a:lnTo>
                <a:lnTo>
                  <a:pt x="27978" y="3303"/>
                </a:lnTo>
                <a:lnTo>
                  <a:pt x="27788" y="3550"/>
                </a:lnTo>
                <a:lnTo>
                  <a:pt x="27617" y="3796"/>
                </a:lnTo>
                <a:lnTo>
                  <a:pt x="27447" y="4043"/>
                </a:lnTo>
                <a:lnTo>
                  <a:pt x="27295" y="4309"/>
                </a:lnTo>
                <a:lnTo>
                  <a:pt x="27143" y="4575"/>
                </a:lnTo>
                <a:lnTo>
                  <a:pt x="27010" y="4859"/>
                </a:lnTo>
                <a:lnTo>
                  <a:pt x="26858" y="5182"/>
                </a:lnTo>
                <a:lnTo>
                  <a:pt x="26725" y="5524"/>
                </a:lnTo>
                <a:lnTo>
                  <a:pt x="26593" y="5865"/>
                </a:lnTo>
                <a:lnTo>
                  <a:pt x="26479" y="6207"/>
                </a:lnTo>
                <a:lnTo>
                  <a:pt x="26289" y="6909"/>
                </a:lnTo>
                <a:lnTo>
                  <a:pt x="26118" y="7631"/>
                </a:lnTo>
                <a:lnTo>
                  <a:pt x="25966" y="8352"/>
                </a:lnTo>
                <a:lnTo>
                  <a:pt x="25833" y="9073"/>
                </a:lnTo>
                <a:lnTo>
                  <a:pt x="25568" y="10535"/>
                </a:lnTo>
                <a:lnTo>
                  <a:pt x="25416" y="11256"/>
                </a:lnTo>
                <a:lnTo>
                  <a:pt x="25245" y="11958"/>
                </a:lnTo>
                <a:lnTo>
                  <a:pt x="25055" y="12642"/>
                </a:lnTo>
                <a:lnTo>
                  <a:pt x="24941" y="12983"/>
                </a:lnTo>
                <a:lnTo>
                  <a:pt x="24827" y="13306"/>
                </a:lnTo>
                <a:lnTo>
                  <a:pt x="24694" y="13629"/>
                </a:lnTo>
                <a:lnTo>
                  <a:pt x="24543" y="13951"/>
                </a:lnTo>
                <a:lnTo>
                  <a:pt x="24391" y="14255"/>
                </a:lnTo>
                <a:lnTo>
                  <a:pt x="24220" y="14559"/>
                </a:lnTo>
                <a:lnTo>
                  <a:pt x="24030" y="14862"/>
                </a:lnTo>
                <a:lnTo>
                  <a:pt x="23821" y="15147"/>
                </a:lnTo>
                <a:lnTo>
                  <a:pt x="23613" y="15413"/>
                </a:lnTo>
                <a:lnTo>
                  <a:pt x="23366" y="15679"/>
                </a:lnTo>
                <a:lnTo>
                  <a:pt x="23043" y="15982"/>
                </a:lnTo>
                <a:lnTo>
                  <a:pt x="22720" y="16267"/>
                </a:lnTo>
                <a:lnTo>
                  <a:pt x="22379" y="16514"/>
                </a:lnTo>
                <a:lnTo>
                  <a:pt x="22018" y="16760"/>
                </a:lnTo>
                <a:lnTo>
                  <a:pt x="21638" y="16969"/>
                </a:lnTo>
                <a:lnTo>
                  <a:pt x="21240" y="17159"/>
                </a:lnTo>
                <a:lnTo>
                  <a:pt x="20841" y="17330"/>
                </a:lnTo>
                <a:lnTo>
                  <a:pt x="20443" y="17501"/>
                </a:lnTo>
                <a:lnTo>
                  <a:pt x="20025" y="17634"/>
                </a:lnTo>
                <a:lnTo>
                  <a:pt x="19589" y="17785"/>
                </a:lnTo>
                <a:lnTo>
                  <a:pt x="18734" y="18013"/>
                </a:lnTo>
                <a:lnTo>
                  <a:pt x="17842" y="18241"/>
                </a:lnTo>
                <a:lnTo>
                  <a:pt x="16950" y="18450"/>
                </a:lnTo>
                <a:lnTo>
                  <a:pt x="16058" y="18659"/>
                </a:lnTo>
                <a:lnTo>
                  <a:pt x="15185" y="18886"/>
                </a:lnTo>
                <a:lnTo>
                  <a:pt x="14767" y="19000"/>
                </a:lnTo>
                <a:lnTo>
                  <a:pt x="14331" y="19133"/>
                </a:lnTo>
                <a:lnTo>
                  <a:pt x="13932" y="19285"/>
                </a:lnTo>
                <a:lnTo>
                  <a:pt x="13515" y="19437"/>
                </a:lnTo>
                <a:lnTo>
                  <a:pt x="13116" y="19608"/>
                </a:lnTo>
                <a:lnTo>
                  <a:pt x="12736" y="19797"/>
                </a:lnTo>
                <a:lnTo>
                  <a:pt x="12357" y="20006"/>
                </a:lnTo>
                <a:lnTo>
                  <a:pt x="12015" y="20234"/>
                </a:lnTo>
                <a:lnTo>
                  <a:pt x="11673" y="20481"/>
                </a:lnTo>
                <a:lnTo>
                  <a:pt x="11332" y="20746"/>
                </a:lnTo>
                <a:lnTo>
                  <a:pt x="11028" y="21050"/>
                </a:lnTo>
                <a:lnTo>
                  <a:pt x="10743" y="21373"/>
                </a:lnTo>
                <a:lnTo>
                  <a:pt x="10535" y="21620"/>
                </a:lnTo>
                <a:lnTo>
                  <a:pt x="10364" y="21885"/>
                </a:lnTo>
                <a:lnTo>
                  <a:pt x="10193" y="22151"/>
                </a:lnTo>
                <a:lnTo>
                  <a:pt x="10041" y="22417"/>
                </a:lnTo>
                <a:lnTo>
                  <a:pt x="9908" y="22683"/>
                </a:lnTo>
                <a:lnTo>
                  <a:pt x="9775" y="22967"/>
                </a:lnTo>
                <a:lnTo>
                  <a:pt x="9567" y="23556"/>
                </a:lnTo>
                <a:lnTo>
                  <a:pt x="9377" y="24144"/>
                </a:lnTo>
                <a:lnTo>
                  <a:pt x="9225" y="24751"/>
                </a:lnTo>
                <a:lnTo>
                  <a:pt x="9073" y="25378"/>
                </a:lnTo>
                <a:lnTo>
                  <a:pt x="8959" y="26004"/>
                </a:lnTo>
                <a:lnTo>
                  <a:pt x="8731" y="27295"/>
                </a:lnTo>
                <a:lnTo>
                  <a:pt x="8599" y="27921"/>
                </a:lnTo>
                <a:lnTo>
                  <a:pt x="8447" y="28548"/>
                </a:lnTo>
                <a:lnTo>
                  <a:pt x="8295" y="29174"/>
                </a:lnTo>
                <a:lnTo>
                  <a:pt x="8105" y="29762"/>
                </a:lnTo>
                <a:lnTo>
                  <a:pt x="7991" y="30066"/>
                </a:lnTo>
                <a:lnTo>
                  <a:pt x="7858" y="30351"/>
                </a:lnTo>
                <a:lnTo>
                  <a:pt x="7725" y="30636"/>
                </a:lnTo>
                <a:lnTo>
                  <a:pt x="7593" y="30920"/>
                </a:lnTo>
                <a:lnTo>
                  <a:pt x="7346" y="31319"/>
                </a:lnTo>
                <a:lnTo>
                  <a:pt x="7099" y="31698"/>
                </a:lnTo>
                <a:lnTo>
                  <a:pt x="6814" y="32078"/>
                </a:lnTo>
                <a:lnTo>
                  <a:pt x="6511" y="32420"/>
                </a:lnTo>
                <a:lnTo>
                  <a:pt x="6207" y="32761"/>
                </a:lnTo>
                <a:lnTo>
                  <a:pt x="5884" y="33084"/>
                </a:lnTo>
                <a:lnTo>
                  <a:pt x="5543" y="33407"/>
                </a:lnTo>
                <a:lnTo>
                  <a:pt x="5201" y="33729"/>
                </a:lnTo>
                <a:lnTo>
                  <a:pt x="4499" y="34337"/>
                </a:lnTo>
                <a:lnTo>
                  <a:pt x="3777" y="34944"/>
                </a:lnTo>
                <a:lnTo>
                  <a:pt x="3075" y="35571"/>
                </a:lnTo>
                <a:lnTo>
                  <a:pt x="2733" y="35874"/>
                </a:lnTo>
                <a:lnTo>
                  <a:pt x="2392" y="36197"/>
                </a:lnTo>
                <a:lnTo>
                  <a:pt x="2069" y="36539"/>
                </a:lnTo>
                <a:lnTo>
                  <a:pt x="1746" y="36899"/>
                </a:lnTo>
                <a:lnTo>
                  <a:pt x="1462" y="37279"/>
                </a:lnTo>
                <a:lnTo>
                  <a:pt x="1177" y="37677"/>
                </a:lnTo>
                <a:lnTo>
                  <a:pt x="930" y="38076"/>
                </a:lnTo>
                <a:lnTo>
                  <a:pt x="684" y="38494"/>
                </a:lnTo>
                <a:lnTo>
                  <a:pt x="494" y="38930"/>
                </a:lnTo>
                <a:lnTo>
                  <a:pt x="323" y="39367"/>
                </a:lnTo>
                <a:lnTo>
                  <a:pt x="171" y="39803"/>
                </a:lnTo>
                <a:lnTo>
                  <a:pt x="76" y="40240"/>
                </a:lnTo>
                <a:lnTo>
                  <a:pt x="19" y="40695"/>
                </a:lnTo>
                <a:lnTo>
                  <a:pt x="0" y="41132"/>
                </a:lnTo>
                <a:lnTo>
                  <a:pt x="19" y="41360"/>
                </a:lnTo>
                <a:lnTo>
                  <a:pt x="38" y="41569"/>
                </a:lnTo>
                <a:lnTo>
                  <a:pt x="76" y="41796"/>
                </a:lnTo>
                <a:lnTo>
                  <a:pt x="114" y="42005"/>
                </a:lnTo>
                <a:lnTo>
                  <a:pt x="171" y="42233"/>
                </a:lnTo>
                <a:lnTo>
                  <a:pt x="247" y="42442"/>
                </a:lnTo>
                <a:lnTo>
                  <a:pt x="342" y="42651"/>
                </a:lnTo>
                <a:lnTo>
                  <a:pt x="437" y="42859"/>
                </a:lnTo>
                <a:lnTo>
                  <a:pt x="38152" y="42859"/>
                </a:lnTo>
                <a:lnTo>
                  <a:pt x="37488" y="399"/>
                </a:lnTo>
                <a:lnTo>
                  <a:pt x="37184" y="304"/>
                </a:lnTo>
                <a:lnTo>
                  <a:pt x="36861" y="228"/>
                </a:lnTo>
                <a:lnTo>
                  <a:pt x="36558" y="152"/>
                </a:lnTo>
                <a:lnTo>
                  <a:pt x="36235" y="95"/>
                </a:lnTo>
                <a:lnTo>
                  <a:pt x="35912" y="57"/>
                </a:lnTo>
                <a:lnTo>
                  <a:pt x="35589" y="19"/>
                </a:lnTo>
                <a:lnTo>
                  <a:pt x="35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430775" y="4701923"/>
            <a:ext cx="250856" cy="250172"/>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681625" y="4358290"/>
            <a:ext cx="344542" cy="343627"/>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rot="5400000">
            <a:off x="3932179" y="3914761"/>
            <a:ext cx="591137" cy="1824476"/>
            <a:chOff x="-679046" y="121786"/>
            <a:chExt cx="591137" cy="1824476"/>
          </a:xfrm>
        </p:grpSpPr>
        <p:sp>
          <p:nvSpPr>
            <p:cNvPr id="23" name="Google Shape;23;p2"/>
            <p:cNvSpPr/>
            <p:nvPr/>
          </p:nvSpPr>
          <p:spPr>
            <a:xfrm>
              <a:off x="-510374" y="18853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02069" y="3886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1163" y="13675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9046" y="6292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11758" y="1217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23065" y="10765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5234" y="-13941"/>
            <a:ext cx="1882689" cy="1675922"/>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7098237" y="-355217"/>
            <a:ext cx="2681793" cy="1489622"/>
            <a:chOff x="4450825" y="2678875"/>
            <a:chExt cx="2158385" cy="1198891"/>
          </a:xfrm>
        </p:grpSpPr>
        <p:sp>
          <p:nvSpPr>
            <p:cNvPr id="31" name="Google Shape;31;p2"/>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368675" y="291115"/>
            <a:ext cx="344542" cy="343627"/>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a:off x="159255" y="1114376"/>
            <a:ext cx="344566" cy="318128"/>
            <a:chOff x="3811950" y="-673975"/>
            <a:chExt cx="464625" cy="428975"/>
          </a:xfrm>
        </p:grpSpPr>
        <p:sp>
          <p:nvSpPr>
            <p:cNvPr id="37" name="Google Shape;37;p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117825" y="634748"/>
            <a:ext cx="250856" cy="250172"/>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flipH="1">
            <a:off x="7898230" y="149026"/>
            <a:ext cx="344566" cy="318128"/>
            <a:chOff x="3811950" y="-673975"/>
            <a:chExt cx="464625" cy="428975"/>
          </a:xfrm>
        </p:grpSpPr>
        <p:sp>
          <p:nvSpPr>
            <p:cNvPr id="41" name="Google Shape;41;p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266100" y="4100400"/>
            <a:ext cx="2304448" cy="1489678"/>
            <a:chOff x="-266100" y="4100400"/>
            <a:chExt cx="2304448" cy="1489678"/>
          </a:xfrm>
        </p:grpSpPr>
        <p:sp>
          <p:nvSpPr>
            <p:cNvPr id="44" name="Google Shape;44;p2"/>
            <p:cNvSpPr/>
            <p:nvPr/>
          </p:nvSpPr>
          <p:spPr>
            <a:xfrm>
              <a:off x="-33315" y="4100400"/>
              <a:ext cx="2071663" cy="1162641"/>
            </a:xfrm>
            <a:custGeom>
              <a:avLst/>
              <a:gdLst/>
              <a:ahLst/>
              <a:cxnLst/>
              <a:rect l="l" t="t" r="r" b="b"/>
              <a:pathLst>
                <a:path w="56754" h="31851" extrusionOk="0">
                  <a:moveTo>
                    <a:pt x="5866" y="1"/>
                  </a:moveTo>
                  <a:lnTo>
                    <a:pt x="5505" y="20"/>
                  </a:lnTo>
                  <a:lnTo>
                    <a:pt x="5145" y="39"/>
                  </a:lnTo>
                  <a:lnTo>
                    <a:pt x="4765" y="77"/>
                  </a:lnTo>
                  <a:lnTo>
                    <a:pt x="4405" y="134"/>
                  </a:lnTo>
                  <a:lnTo>
                    <a:pt x="4044" y="210"/>
                  </a:lnTo>
                  <a:lnTo>
                    <a:pt x="3664" y="286"/>
                  </a:lnTo>
                  <a:lnTo>
                    <a:pt x="3304" y="380"/>
                  </a:lnTo>
                  <a:lnTo>
                    <a:pt x="2943" y="494"/>
                  </a:lnTo>
                  <a:lnTo>
                    <a:pt x="2563" y="608"/>
                  </a:lnTo>
                  <a:lnTo>
                    <a:pt x="2203" y="741"/>
                  </a:lnTo>
                  <a:lnTo>
                    <a:pt x="1842" y="893"/>
                  </a:lnTo>
                  <a:lnTo>
                    <a:pt x="1463" y="1045"/>
                  </a:lnTo>
                  <a:lnTo>
                    <a:pt x="1102" y="1216"/>
                  </a:lnTo>
                  <a:lnTo>
                    <a:pt x="741" y="1405"/>
                  </a:lnTo>
                  <a:lnTo>
                    <a:pt x="1" y="1823"/>
                  </a:lnTo>
                  <a:lnTo>
                    <a:pt x="153" y="2089"/>
                  </a:lnTo>
                  <a:lnTo>
                    <a:pt x="874" y="1690"/>
                  </a:lnTo>
                  <a:lnTo>
                    <a:pt x="1595" y="1330"/>
                  </a:lnTo>
                  <a:lnTo>
                    <a:pt x="1956" y="1178"/>
                  </a:lnTo>
                  <a:lnTo>
                    <a:pt x="2317" y="1045"/>
                  </a:lnTo>
                  <a:lnTo>
                    <a:pt x="2658" y="912"/>
                  </a:lnTo>
                  <a:lnTo>
                    <a:pt x="3019" y="798"/>
                  </a:lnTo>
                  <a:lnTo>
                    <a:pt x="3380" y="684"/>
                  </a:lnTo>
                  <a:lnTo>
                    <a:pt x="3740" y="589"/>
                  </a:lnTo>
                  <a:lnTo>
                    <a:pt x="4101" y="513"/>
                  </a:lnTo>
                  <a:lnTo>
                    <a:pt x="4443" y="456"/>
                  </a:lnTo>
                  <a:lnTo>
                    <a:pt x="4803" y="399"/>
                  </a:lnTo>
                  <a:lnTo>
                    <a:pt x="5164" y="361"/>
                  </a:lnTo>
                  <a:lnTo>
                    <a:pt x="5524" y="324"/>
                  </a:lnTo>
                  <a:lnTo>
                    <a:pt x="6587" y="324"/>
                  </a:lnTo>
                  <a:lnTo>
                    <a:pt x="6948" y="342"/>
                  </a:lnTo>
                  <a:lnTo>
                    <a:pt x="7309" y="380"/>
                  </a:lnTo>
                  <a:lnTo>
                    <a:pt x="7669" y="437"/>
                  </a:lnTo>
                  <a:lnTo>
                    <a:pt x="8030" y="494"/>
                  </a:lnTo>
                  <a:lnTo>
                    <a:pt x="8391" y="570"/>
                  </a:lnTo>
                  <a:lnTo>
                    <a:pt x="8732" y="665"/>
                  </a:lnTo>
                  <a:lnTo>
                    <a:pt x="9093" y="760"/>
                  </a:lnTo>
                  <a:lnTo>
                    <a:pt x="9453" y="874"/>
                  </a:lnTo>
                  <a:lnTo>
                    <a:pt x="9814" y="1007"/>
                  </a:lnTo>
                  <a:lnTo>
                    <a:pt x="10175" y="1140"/>
                  </a:lnTo>
                  <a:lnTo>
                    <a:pt x="10554" y="1292"/>
                  </a:lnTo>
                  <a:lnTo>
                    <a:pt x="10915" y="1462"/>
                  </a:lnTo>
                  <a:lnTo>
                    <a:pt x="11636" y="1823"/>
                  </a:lnTo>
                  <a:lnTo>
                    <a:pt x="12263" y="2165"/>
                  </a:lnTo>
                  <a:lnTo>
                    <a:pt x="12870" y="2544"/>
                  </a:lnTo>
                  <a:lnTo>
                    <a:pt x="13458" y="2962"/>
                  </a:lnTo>
                  <a:lnTo>
                    <a:pt x="14047" y="3379"/>
                  </a:lnTo>
                  <a:lnTo>
                    <a:pt x="14635" y="3835"/>
                  </a:lnTo>
                  <a:lnTo>
                    <a:pt x="15205" y="4310"/>
                  </a:lnTo>
                  <a:lnTo>
                    <a:pt x="15755" y="4803"/>
                  </a:lnTo>
                  <a:lnTo>
                    <a:pt x="16306" y="5316"/>
                  </a:lnTo>
                  <a:lnTo>
                    <a:pt x="16856" y="5847"/>
                  </a:lnTo>
                  <a:lnTo>
                    <a:pt x="17388" y="6378"/>
                  </a:lnTo>
                  <a:lnTo>
                    <a:pt x="17919" y="6929"/>
                  </a:lnTo>
                  <a:lnTo>
                    <a:pt x="18450" y="7479"/>
                  </a:lnTo>
                  <a:lnTo>
                    <a:pt x="19456" y="8618"/>
                  </a:lnTo>
                  <a:lnTo>
                    <a:pt x="20462" y="9776"/>
                  </a:lnTo>
                  <a:lnTo>
                    <a:pt x="21468" y="10991"/>
                  </a:lnTo>
                  <a:lnTo>
                    <a:pt x="22474" y="12206"/>
                  </a:lnTo>
                  <a:lnTo>
                    <a:pt x="24050" y="14104"/>
                  </a:lnTo>
                  <a:lnTo>
                    <a:pt x="24847" y="15053"/>
                  </a:lnTo>
                  <a:lnTo>
                    <a:pt x="25682" y="15983"/>
                  </a:lnTo>
                  <a:lnTo>
                    <a:pt x="26517" y="16894"/>
                  </a:lnTo>
                  <a:lnTo>
                    <a:pt x="27390" y="17805"/>
                  </a:lnTo>
                  <a:lnTo>
                    <a:pt x="27846" y="18242"/>
                  </a:lnTo>
                  <a:lnTo>
                    <a:pt x="28302" y="18659"/>
                  </a:lnTo>
                  <a:lnTo>
                    <a:pt x="28757" y="19096"/>
                  </a:lnTo>
                  <a:lnTo>
                    <a:pt x="29232" y="19494"/>
                  </a:lnTo>
                  <a:lnTo>
                    <a:pt x="29573" y="19779"/>
                  </a:lnTo>
                  <a:lnTo>
                    <a:pt x="29934" y="20045"/>
                  </a:lnTo>
                  <a:lnTo>
                    <a:pt x="30295" y="20310"/>
                  </a:lnTo>
                  <a:lnTo>
                    <a:pt x="30655" y="20557"/>
                  </a:lnTo>
                  <a:lnTo>
                    <a:pt x="31016" y="20766"/>
                  </a:lnTo>
                  <a:lnTo>
                    <a:pt x="31395" y="20994"/>
                  </a:lnTo>
                  <a:lnTo>
                    <a:pt x="31756" y="21184"/>
                  </a:lnTo>
                  <a:lnTo>
                    <a:pt x="32136" y="21373"/>
                  </a:lnTo>
                  <a:lnTo>
                    <a:pt x="32534" y="21544"/>
                  </a:lnTo>
                  <a:lnTo>
                    <a:pt x="32914" y="21715"/>
                  </a:lnTo>
                  <a:lnTo>
                    <a:pt x="33692" y="22019"/>
                  </a:lnTo>
                  <a:lnTo>
                    <a:pt x="34489" y="22266"/>
                  </a:lnTo>
                  <a:lnTo>
                    <a:pt x="35306" y="22493"/>
                  </a:lnTo>
                  <a:lnTo>
                    <a:pt x="36122" y="22683"/>
                  </a:lnTo>
                  <a:lnTo>
                    <a:pt x="36938" y="22835"/>
                  </a:lnTo>
                  <a:lnTo>
                    <a:pt x="37773" y="22987"/>
                  </a:lnTo>
                  <a:lnTo>
                    <a:pt x="38608" y="23101"/>
                  </a:lnTo>
                  <a:lnTo>
                    <a:pt x="39443" y="23196"/>
                  </a:lnTo>
                  <a:lnTo>
                    <a:pt x="40279" y="23290"/>
                  </a:lnTo>
                  <a:lnTo>
                    <a:pt x="41968" y="23442"/>
                  </a:lnTo>
                  <a:lnTo>
                    <a:pt x="43221" y="23556"/>
                  </a:lnTo>
                  <a:lnTo>
                    <a:pt x="44492" y="23689"/>
                  </a:lnTo>
                  <a:lnTo>
                    <a:pt x="45764" y="23860"/>
                  </a:lnTo>
                  <a:lnTo>
                    <a:pt x="46409" y="23955"/>
                  </a:lnTo>
                  <a:lnTo>
                    <a:pt x="47036" y="24050"/>
                  </a:lnTo>
                  <a:lnTo>
                    <a:pt x="47662" y="24183"/>
                  </a:lnTo>
                  <a:lnTo>
                    <a:pt x="48289" y="24315"/>
                  </a:lnTo>
                  <a:lnTo>
                    <a:pt x="48896" y="24467"/>
                  </a:lnTo>
                  <a:lnTo>
                    <a:pt x="49522" y="24638"/>
                  </a:lnTo>
                  <a:lnTo>
                    <a:pt x="50130" y="24828"/>
                  </a:lnTo>
                  <a:lnTo>
                    <a:pt x="50718" y="25037"/>
                  </a:lnTo>
                  <a:lnTo>
                    <a:pt x="51306" y="25265"/>
                  </a:lnTo>
                  <a:lnTo>
                    <a:pt x="51895" y="25530"/>
                  </a:lnTo>
                  <a:lnTo>
                    <a:pt x="52331" y="25758"/>
                  </a:lnTo>
                  <a:lnTo>
                    <a:pt x="52749" y="25986"/>
                  </a:lnTo>
                  <a:lnTo>
                    <a:pt x="53167" y="26252"/>
                  </a:lnTo>
                  <a:lnTo>
                    <a:pt x="53584" y="26555"/>
                  </a:lnTo>
                  <a:lnTo>
                    <a:pt x="53983" y="26878"/>
                  </a:lnTo>
                  <a:lnTo>
                    <a:pt x="54362" y="27220"/>
                  </a:lnTo>
                  <a:lnTo>
                    <a:pt x="54723" y="27580"/>
                  </a:lnTo>
                  <a:lnTo>
                    <a:pt x="55065" y="27960"/>
                  </a:lnTo>
                  <a:lnTo>
                    <a:pt x="55368" y="28377"/>
                  </a:lnTo>
                  <a:lnTo>
                    <a:pt x="55653" y="28814"/>
                  </a:lnTo>
                  <a:lnTo>
                    <a:pt x="55881" y="29270"/>
                  </a:lnTo>
                  <a:lnTo>
                    <a:pt x="55995" y="29497"/>
                  </a:lnTo>
                  <a:lnTo>
                    <a:pt x="56090" y="29744"/>
                  </a:lnTo>
                  <a:lnTo>
                    <a:pt x="56185" y="29991"/>
                  </a:lnTo>
                  <a:lnTo>
                    <a:pt x="56242" y="30238"/>
                  </a:lnTo>
                  <a:lnTo>
                    <a:pt x="56317" y="30484"/>
                  </a:lnTo>
                  <a:lnTo>
                    <a:pt x="56355" y="30750"/>
                  </a:lnTo>
                  <a:lnTo>
                    <a:pt x="56393" y="31016"/>
                  </a:lnTo>
                  <a:lnTo>
                    <a:pt x="56431" y="31281"/>
                  </a:lnTo>
                  <a:lnTo>
                    <a:pt x="56431" y="31566"/>
                  </a:lnTo>
                  <a:lnTo>
                    <a:pt x="56431" y="31851"/>
                  </a:lnTo>
                  <a:lnTo>
                    <a:pt x="56754" y="31851"/>
                  </a:lnTo>
                  <a:lnTo>
                    <a:pt x="56754" y="31566"/>
                  </a:lnTo>
                  <a:lnTo>
                    <a:pt x="56735" y="31281"/>
                  </a:lnTo>
                  <a:lnTo>
                    <a:pt x="56716" y="30997"/>
                  </a:lnTo>
                  <a:lnTo>
                    <a:pt x="56678" y="30712"/>
                  </a:lnTo>
                  <a:lnTo>
                    <a:pt x="56621" y="30427"/>
                  </a:lnTo>
                  <a:lnTo>
                    <a:pt x="56564" y="30162"/>
                  </a:lnTo>
                  <a:lnTo>
                    <a:pt x="56469" y="29896"/>
                  </a:lnTo>
                  <a:lnTo>
                    <a:pt x="56393" y="29649"/>
                  </a:lnTo>
                  <a:lnTo>
                    <a:pt x="56298" y="29402"/>
                  </a:lnTo>
                  <a:lnTo>
                    <a:pt x="56185" y="29156"/>
                  </a:lnTo>
                  <a:lnTo>
                    <a:pt x="55919" y="28681"/>
                  </a:lnTo>
                  <a:lnTo>
                    <a:pt x="55634" y="28226"/>
                  </a:lnTo>
                  <a:lnTo>
                    <a:pt x="55311" y="27789"/>
                  </a:lnTo>
                  <a:lnTo>
                    <a:pt x="54970" y="27390"/>
                  </a:lnTo>
                  <a:lnTo>
                    <a:pt x="54590" y="26992"/>
                  </a:lnTo>
                  <a:lnTo>
                    <a:pt x="54192" y="26650"/>
                  </a:lnTo>
                  <a:lnTo>
                    <a:pt x="53774" y="26308"/>
                  </a:lnTo>
                  <a:lnTo>
                    <a:pt x="53356" y="26005"/>
                  </a:lnTo>
                  <a:lnTo>
                    <a:pt x="52920" y="25720"/>
                  </a:lnTo>
                  <a:lnTo>
                    <a:pt x="52464" y="25473"/>
                  </a:lnTo>
                  <a:lnTo>
                    <a:pt x="52028" y="25246"/>
                  </a:lnTo>
                  <a:lnTo>
                    <a:pt x="51439" y="24980"/>
                  </a:lnTo>
                  <a:lnTo>
                    <a:pt x="50832" y="24752"/>
                  </a:lnTo>
                  <a:lnTo>
                    <a:pt x="50225" y="24524"/>
                  </a:lnTo>
                  <a:lnTo>
                    <a:pt x="49617" y="24334"/>
                  </a:lnTo>
                  <a:lnTo>
                    <a:pt x="48991" y="24164"/>
                  </a:lnTo>
                  <a:lnTo>
                    <a:pt x="48364" y="24012"/>
                  </a:lnTo>
                  <a:lnTo>
                    <a:pt x="47738" y="23879"/>
                  </a:lnTo>
                  <a:lnTo>
                    <a:pt x="47112" y="23746"/>
                  </a:lnTo>
                  <a:lnTo>
                    <a:pt x="46466" y="23632"/>
                  </a:lnTo>
                  <a:lnTo>
                    <a:pt x="45821" y="23537"/>
                  </a:lnTo>
                  <a:lnTo>
                    <a:pt x="44549" y="23385"/>
                  </a:lnTo>
                  <a:lnTo>
                    <a:pt x="43259" y="23253"/>
                  </a:lnTo>
                  <a:lnTo>
                    <a:pt x="41987" y="23139"/>
                  </a:lnTo>
                  <a:lnTo>
                    <a:pt x="40279" y="22968"/>
                  </a:lnTo>
                  <a:lnTo>
                    <a:pt x="39424" y="22873"/>
                  </a:lnTo>
                  <a:lnTo>
                    <a:pt x="38589" y="22778"/>
                  </a:lnTo>
                  <a:lnTo>
                    <a:pt x="37754" y="22664"/>
                  </a:lnTo>
                  <a:lnTo>
                    <a:pt x="36938" y="22531"/>
                  </a:lnTo>
                  <a:lnTo>
                    <a:pt x="36122" y="22379"/>
                  </a:lnTo>
                  <a:lnTo>
                    <a:pt x="35325" y="22190"/>
                  </a:lnTo>
                  <a:lnTo>
                    <a:pt x="34546" y="21962"/>
                  </a:lnTo>
                  <a:lnTo>
                    <a:pt x="33768" y="21715"/>
                  </a:lnTo>
                  <a:lnTo>
                    <a:pt x="33009" y="21430"/>
                  </a:lnTo>
                  <a:lnTo>
                    <a:pt x="32629" y="21260"/>
                  </a:lnTo>
                  <a:lnTo>
                    <a:pt x="32269" y="21089"/>
                  </a:lnTo>
                  <a:lnTo>
                    <a:pt x="31889" y="20918"/>
                  </a:lnTo>
                  <a:lnTo>
                    <a:pt x="31528" y="20709"/>
                  </a:lnTo>
                  <a:lnTo>
                    <a:pt x="31168" y="20500"/>
                  </a:lnTo>
                  <a:lnTo>
                    <a:pt x="30826" y="20291"/>
                  </a:lnTo>
                  <a:lnTo>
                    <a:pt x="30465" y="20045"/>
                  </a:lnTo>
                  <a:lnTo>
                    <a:pt x="30124" y="19798"/>
                  </a:lnTo>
                  <a:lnTo>
                    <a:pt x="29782" y="19532"/>
                  </a:lnTo>
                  <a:lnTo>
                    <a:pt x="29440" y="19267"/>
                  </a:lnTo>
                  <a:lnTo>
                    <a:pt x="28966" y="18849"/>
                  </a:lnTo>
                  <a:lnTo>
                    <a:pt x="28510" y="18431"/>
                  </a:lnTo>
                  <a:lnTo>
                    <a:pt x="28055" y="18014"/>
                  </a:lnTo>
                  <a:lnTo>
                    <a:pt x="27618" y="17577"/>
                  </a:lnTo>
                  <a:lnTo>
                    <a:pt x="26745" y="16685"/>
                  </a:lnTo>
                  <a:lnTo>
                    <a:pt x="25910" y="15774"/>
                  </a:lnTo>
                  <a:lnTo>
                    <a:pt x="25094" y="14844"/>
                  </a:lnTo>
                  <a:lnTo>
                    <a:pt x="24278" y="13895"/>
                  </a:lnTo>
                  <a:lnTo>
                    <a:pt x="22721" y="11997"/>
                  </a:lnTo>
                  <a:lnTo>
                    <a:pt x="21715" y="10782"/>
                  </a:lnTo>
                  <a:lnTo>
                    <a:pt x="20690" y="9567"/>
                  </a:lnTo>
                  <a:lnTo>
                    <a:pt x="19703" y="8409"/>
                  </a:lnTo>
                  <a:lnTo>
                    <a:pt x="18659" y="7271"/>
                  </a:lnTo>
                  <a:lnTo>
                    <a:pt x="18147" y="6701"/>
                  </a:lnTo>
                  <a:lnTo>
                    <a:pt x="17615" y="6151"/>
                  </a:lnTo>
                  <a:lnTo>
                    <a:pt x="17065" y="5600"/>
                  </a:lnTo>
                  <a:lnTo>
                    <a:pt x="16514" y="5088"/>
                  </a:lnTo>
                  <a:lnTo>
                    <a:pt x="15964" y="4556"/>
                  </a:lnTo>
                  <a:lnTo>
                    <a:pt x="15395" y="4063"/>
                  </a:lnTo>
                  <a:lnTo>
                    <a:pt x="14806" y="3588"/>
                  </a:lnTo>
                  <a:lnTo>
                    <a:pt x="14237" y="3133"/>
                  </a:lnTo>
                  <a:lnTo>
                    <a:pt x="13629" y="2696"/>
                  </a:lnTo>
                  <a:lnTo>
                    <a:pt x="13022" y="2279"/>
                  </a:lnTo>
                  <a:lnTo>
                    <a:pt x="12415" y="1899"/>
                  </a:lnTo>
                  <a:lnTo>
                    <a:pt x="11788" y="1538"/>
                  </a:lnTo>
                  <a:lnTo>
                    <a:pt x="11029" y="1178"/>
                  </a:lnTo>
                  <a:lnTo>
                    <a:pt x="10668" y="1007"/>
                  </a:lnTo>
                  <a:lnTo>
                    <a:pt x="10289" y="836"/>
                  </a:lnTo>
                  <a:lnTo>
                    <a:pt x="9928" y="703"/>
                  </a:lnTo>
                  <a:lnTo>
                    <a:pt x="9548" y="570"/>
                  </a:lnTo>
                  <a:lnTo>
                    <a:pt x="9188" y="456"/>
                  </a:lnTo>
                  <a:lnTo>
                    <a:pt x="8808" y="361"/>
                  </a:lnTo>
                  <a:lnTo>
                    <a:pt x="8448" y="267"/>
                  </a:lnTo>
                  <a:lnTo>
                    <a:pt x="8068" y="191"/>
                  </a:lnTo>
                  <a:lnTo>
                    <a:pt x="7707" y="115"/>
                  </a:lnTo>
                  <a:lnTo>
                    <a:pt x="7347" y="77"/>
                  </a:lnTo>
                  <a:lnTo>
                    <a:pt x="6967" y="39"/>
                  </a:lnTo>
                  <a:lnTo>
                    <a:pt x="660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664" y="4207794"/>
              <a:ext cx="2071663" cy="1162641"/>
            </a:xfrm>
            <a:custGeom>
              <a:avLst/>
              <a:gdLst/>
              <a:ahLst/>
              <a:cxnLst/>
              <a:rect l="l" t="t" r="r" b="b"/>
              <a:pathLst>
                <a:path w="56754" h="31851" extrusionOk="0">
                  <a:moveTo>
                    <a:pt x="5866" y="1"/>
                  </a:moveTo>
                  <a:lnTo>
                    <a:pt x="5505" y="20"/>
                  </a:lnTo>
                  <a:lnTo>
                    <a:pt x="5145" y="39"/>
                  </a:lnTo>
                  <a:lnTo>
                    <a:pt x="4784" y="96"/>
                  </a:lnTo>
                  <a:lnTo>
                    <a:pt x="4404" y="153"/>
                  </a:lnTo>
                  <a:lnTo>
                    <a:pt x="4044" y="210"/>
                  </a:lnTo>
                  <a:lnTo>
                    <a:pt x="3683" y="286"/>
                  </a:lnTo>
                  <a:lnTo>
                    <a:pt x="3303" y="381"/>
                  </a:lnTo>
                  <a:lnTo>
                    <a:pt x="2943" y="494"/>
                  </a:lnTo>
                  <a:lnTo>
                    <a:pt x="2582" y="608"/>
                  </a:lnTo>
                  <a:lnTo>
                    <a:pt x="2202" y="741"/>
                  </a:lnTo>
                  <a:lnTo>
                    <a:pt x="1842" y="893"/>
                  </a:lnTo>
                  <a:lnTo>
                    <a:pt x="1481" y="1045"/>
                  </a:lnTo>
                  <a:lnTo>
                    <a:pt x="1102" y="1235"/>
                  </a:lnTo>
                  <a:lnTo>
                    <a:pt x="741" y="1405"/>
                  </a:lnTo>
                  <a:lnTo>
                    <a:pt x="1" y="1823"/>
                  </a:lnTo>
                  <a:lnTo>
                    <a:pt x="172" y="2089"/>
                  </a:lnTo>
                  <a:lnTo>
                    <a:pt x="874" y="1690"/>
                  </a:lnTo>
                  <a:lnTo>
                    <a:pt x="1595" y="1349"/>
                  </a:lnTo>
                  <a:lnTo>
                    <a:pt x="1956" y="1178"/>
                  </a:lnTo>
                  <a:lnTo>
                    <a:pt x="2316" y="1045"/>
                  </a:lnTo>
                  <a:lnTo>
                    <a:pt x="2677" y="912"/>
                  </a:lnTo>
                  <a:lnTo>
                    <a:pt x="3019" y="798"/>
                  </a:lnTo>
                  <a:lnTo>
                    <a:pt x="3379" y="684"/>
                  </a:lnTo>
                  <a:lnTo>
                    <a:pt x="3740" y="608"/>
                  </a:lnTo>
                  <a:lnTo>
                    <a:pt x="4101" y="513"/>
                  </a:lnTo>
                  <a:lnTo>
                    <a:pt x="4461" y="456"/>
                  </a:lnTo>
                  <a:lnTo>
                    <a:pt x="4803" y="399"/>
                  </a:lnTo>
                  <a:lnTo>
                    <a:pt x="5164" y="362"/>
                  </a:lnTo>
                  <a:lnTo>
                    <a:pt x="5524" y="343"/>
                  </a:lnTo>
                  <a:lnTo>
                    <a:pt x="5885" y="324"/>
                  </a:lnTo>
                  <a:lnTo>
                    <a:pt x="6587" y="324"/>
                  </a:lnTo>
                  <a:lnTo>
                    <a:pt x="6948" y="362"/>
                  </a:lnTo>
                  <a:lnTo>
                    <a:pt x="7308" y="381"/>
                  </a:lnTo>
                  <a:lnTo>
                    <a:pt x="7669" y="437"/>
                  </a:lnTo>
                  <a:lnTo>
                    <a:pt x="8030" y="494"/>
                  </a:lnTo>
                  <a:lnTo>
                    <a:pt x="8390" y="570"/>
                  </a:lnTo>
                  <a:lnTo>
                    <a:pt x="8751" y="665"/>
                  </a:lnTo>
                  <a:lnTo>
                    <a:pt x="9112" y="760"/>
                  </a:lnTo>
                  <a:lnTo>
                    <a:pt x="9472" y="874"/>
                  </a:lnTo>
                  <a:lnTo>
                    <a:pt x="9833" y="1007"/>
                  </a:lnTo>
                  <a:lnTo>
                    <a:pt x="10193" y="1140"/>
                  </a:lnTo>
                  <a:lnTo>
                    <a:pt x="10554" y="1292"/>
                  </a:lnTo>
                  <a:lnTo>
                    <a:pt x="10915" y="1462"/>
                  </a:lnTo>
                  <a:lnTo>
                    <a:pt x="11636" y="1823"/>
                  </a:lnTo>
                  <a:lnTo>
                    <a:pt x="12262" y="2184"/>
                  </a:lnTo>
                  <a:lnTo>
                    <a:pt x="12870" y="2563"/>
                  </a:lnTo>
                  <a:lnTo>
                    <a:pt x="13458" y="2962"/>
                  </a:lnTo>
                  <a:lnTo>
                    <a:pt x="14047" y="3398"/>
                  </a:lnTo>
                  <a:lnTo>
                    <a:pt x="14635" y="3854"/>
                  </a:lnTo>
                  <a:lnTo>
                    <a:pt x="15204" y="4329"/>
                  </a:lnTo>
                  <a:lnTo>
                    <a:pt x="15774" y="4803"/>
                  </a:lnTo>
                  <a:lnTo>
                    <a:pt x="16324" y="5316"/>
                  </a:lnTo>
                  <a:lnTo>
                    <a:pt x="16856" y="5847"/>
                  </a:lnTo>
                  <a:lnTo>
                    <a:pt x="17406" y="6378"/>
                  </a:lnTo>
                  <a:lnTo>
                    <a:pt x="17919" y="6929"/>
                  </a:lnTo>
                  <a:lnTo>
                    <a:pt x="18450" y="7498"/>
                  </a:lnTo>
                  <a:lnTo>
                    <a:pt x="19475" y="8618"/>
                  </a:lnTo>
                  <a:lnTo>
                    <a:pt x="20462" y="9776"/>
                  </a:lnTo>
                  <a:lnTo>
                    <a:pt x="21487" y="10991"/>
                  </a:lnTo>
                  <a:lnTo>
                    <a:pt x="22474" y="12206"/>
                  </a:lnTo>
                  <a:lnTo>
                    <a:pt x="24050" y="14104"/>
                  </a:lnTo>
                  <a:lnTo>
                    <a:pt x="24866" y="15053"/>
                  </a:lnTo>
                  <a:lnTo>
                    <a:pt x="25682" y="15983"/>
                  </a:lnTo>
                  <a:lnTo>
                    <a:pt x="26536" y="16913"/>
                  </a:lnTo>
                  <a:lnTo>
                    <a:pt x="27409" y="17805"/>
                  </a:lnTo>
                  <a:lnTo>
                    <a:pt x="27846" y="18242"/>
                  </a:lnTo>
                  <a:lnTo>
                    <a:pt x="28301" y="18678"/>
                  </a:lnTo>
                  <a:lnTo>
                    <a:pt x="28776" y="19096"/>
                  </a:lnTo>
                  <a:lnTo>
                    <a:pt x="29231" y="19513"/>
                  </a:lnTo>
                  <a:lnTo>
                    <a:pt x="29592" y="19798"/>
                  </a:lnTo>
                  <a:lnTo>
                    <a:pt x="29934" y="20064"/>
                  </a:lnTo>
                  <a:lnTo>
                    <a:pt x="30294" y="20311"/>
                  </a:lnTo>
                  <a:lnTo>
                    <a:pt x="30655" y="20557"/>
                  </a:lnTo>
                  <a:lnTo>
                    <a:pt x="31016" y="20785"/>
                  </a:lnTo>
                  <a:lnTo>
                    <a:pt x="31395" y="20994"/>
                  </a:lnTo>
                  <a:lnTo>
                    <a:pt x="31775" y="21184"/>
                  </a:lnTo>
                  <a:lnTo>
                    <a:pt x="32154" y="21373"/>
                  </a:lnTo>
                  <a:lnTo>
                    <a:pt x="32534" y="21563"/>
                  </a:lnTo>
                  <a:lnTo>
                    <a:pt x="32914" y="21715"/>
                  </a:lnTo>
                  <a:lnTo>
                    <a:pt x="33711" y="22019"/>
                  </a:lnTo>
                  <a:lnTo>
                    <a:pt x="34489" y="22266"/>
                  </a:lnTo>
                  <a:lnTo>
                    <a:pt x="35305" y="22493"/>
                  </a:lnTo>
                  <a:lnTo>
                    <a:pt x="36121" y="22683"/>
                  </a:lnTo>
                  <a:lnTo>
                    <a:pt x="36957" y="22854"/>
                  </a:lnTo>
                  <a:lnTo>
                    <a:pt x="37773" y="22987"/>
                  </a:lnTo>
                  <a:lnTo>
                    <a:pt x="38608" y="23101"/>
                  </a:lnTo>
                  <a:lnTo>
                    <a:pt x="39443" y="23196"/>
                  </a:lnTo>
                  <a:lnTo>
                    <a:pt x="40297" y="23291"/>
                  </a:lnTo>
                  <a:lnTo>
                    <a:pt x="41968" y="23442"/>
                  </a:lnTo>
                  <a:lnTo>
                    <a:pt x="43239" y="23575"/>
                  </a:lnTo>
                  <a:lnTo>
                    <a:pt x="44511" y="23689"/>
                  </a:lnTo>
                  <a:lnTo>
                    <a:pt x="45783" y="23860"/>
                  </a:lnTo>
                  <a:lnTo>
                    <a:pt x="46409" y="23955"/>
                  </a:lnTo>
                  <a:lnTo>
                    <a:pt x="47035" y="24050"/>
                  </a:lnTo>
                  <a:lnTo>
                    <a:pt x="47662" y="24183"/>
                  </a:lnTo>
                  <a:lnTo>
                    <a:pt x="48288" y="24316"/>
                  </a:lnTo>
                  <a:lnTo>
                    <a:pt x="48915" y="24467"/>
                  </a:lnTo>
                  <a:lnTo>
                    <a:pt x="49522" y="24638"/>
                  </a:lnTo>
                  <a:lnTo>
                    <a:pt x="50129" y="24828"/>
                  </a:lnTo>
                  <a:lnTo>
                    <a:pt x="50718" y="25037"/>
                  </a:lnTo>
                  <a:lnTo>
                    <a:pt x="51325" y="25284"/>
                  </a:lnTo>
                  <a:lnTo>
                    <a:pt x="51895" y="25530"/>
                  </a:lnTo>
                  <a:lnTo>
                    <a:pt x="52331" y="25758"/>
                  </a:lnTo>
                  <a:lnTo>
                    <a:pt x="52749" y="26005"/>
                  </a:lnTo>
                  <a:lnTo>
                    <a:pt x="53166" y="26271"/>
                  </a:lnTo>
                  <a:lnTo>
                    <a:pt x="53584" y="26555"/>
                  </a:lnTo>
                  <a:lnTo>
                    <a:pt x="53983" y="26878"/>
                  </a:lnTo>
                  <a:lnTo>
                    <a:pt x="54362" y="27220"/>
                  </a:lnTo>
                  <a:lnTo>
                    <a:pt x="54723" y="27580"/>
                  </a:lnTo>
                  <a:lnTo>
                    <a:pt x="55064" y="27960"/>
                  </a:lnTo>
                  <a:lnTo>
                    <a:pt x="55368" y="28377"/>
                  </a:lnTo>
                  <a:lnTo>
                    <a:pt x="55653" y="28814"/>
                  </a:lnTo>
                  <a:lnTo>
                    <a:pt x="55900" y="29270"/>
                  </a:lnTo>
                  <a:lnTo>
                    <a:pt x="55994" y="29497"/>
                  </a:lnTo>
                  <a:lnTo>
                    <a:pt x="56089" y="29744"/>
                  </a:lnTo>
                  <a:lnTo>
                    <a:pt x="56184" y="29991"/>
                  </a:lnTo>
                  <a:lnTo>
                    <a:pt x="56260" y="30238"/>
                  </a:lnTo>
                  <a:lnTo>
                    <a:pt x="56317" y="30503"/>
                  </a:lnTo>
                  <a:lnTo>
                    <a:pt x="56374" y="30750"/>
                  </a:lnTo>
                  <a:lnTo>
                    <a:pt x="56412" y="31016"/>
                  </a:lnTo>
                  <a:lnTo>
                    <a:pt x="56431" y="31301"/>
                  </a:lnTo>
                  <a:lnTo>
                    <a:pt x="56450" y="31566"/>
                  </a:lnTo>
                  <a:lnTo>
                    <a:pt x="56431" y="31851"/>
                  </a:lnTo>
                  <a:lnTo>
                    <a:pt x="56754" y="31851"/>
                  </a:lnTo>
                  <a:lnTo>
                    <a:pt x="56754" y="31566"/>
                  </a:lnTo>
                  <a:lnTo>
                    <a:pt x="56735" y="31282"/>
                  </a:lnTo>
                  <a:lnTo>
                    <a:pt x="56716" y="30997"/>
                  </a:lnTo>
                  <a:lnTo>
                    <a:pt x="56678" y="30712"/>
                  </a:lnTo>
                  <a:lnTo>
                    <a:pt x="56621" y="30446"/>
                  </a:lnTo>
                  <a:lnTo>
                    <a:pt x="56564" y="30181"/>
                  </a:lnTo>
                  <a:lnTo>
                    <a:pt x="56488" y="29915"/>
                  </a:lnTo>
                  <a:lnTo>
                    <a:pt x="56393" y="29649"/>
                  </a:lnTo>
                  <a:lnTo>
                    <a:pt x="56298" y="29402"/>
                  </a:lnTo>
                  <a:lnTo>
                    <a:pt x="56184" y="29156"/>
                  </a:lnTo>
                  <a:lnTo>
                    <a:pt x="55938" y="28681"/>
                  </a:lnTo>
                  <a:lnTo>
                    <a:pt x="55634" y="28226"/>
                  </a:lnTo>
                  <a:lnTo>
                    <a:pt x="55311" y="27789"/>
                  </a:lnTo>
                  <a:lnTo>
                    <a:pt x="54970" y="27390"/>
                  </a:lnTo>
                  <a:lnTo>
                    <a:pt x="54590" y="27011"/>
                  </a:lnTo>
                  <a:lnTo>
                    <a:pt x="54191" y="26650"/>
                  </a:lnTo>
                  <a:lnTo>
                    <a:pt x="53774" y="26309"/>
                  </a:lnTo>
                  <a:lnTo>
                    <a:pt x="53356" y="26005"/>
                  </a:lnTo>
                  <a:lnTo>
                    <a:pt x="52920" y="25739"/>
                  </a:lnTo>
                  <a:lnTo>
                    <a:pt x="52483" y="25473"/>
                  </a:lnTo>
                  <a:lnTo>
                    <a:pt x="52027" y="25265"/>
                  </a:lnTo>
                  <a:lnTo>
                    <a:pt x="51439" y="24999"/>
                  </a:lnTo>
                  <a:lnTo>
                    <a:pt x="50851" y="24752"/>
                  </a:lnTo>
                  <a:lnTo>
                    <a:pt x="50243" y="24524"/>
                  </a:lnTo>
                  <a:lnTo>
                    <a:pt x="49617" y="24334"/>
                  </a:lnTo>
                  <a:lnTo>
                    <a:pt x="48991" y="24164"/>
                  </a:lnTo>
                  <a:lnTo>
                    <a:pt x="48383" y="24012"/>
                  </a:lnTo>
                  <a:lnTo>
                    <a:pt x="47738" y="23879"/>
                  </a:lnTo>
                  <a:lnTo>
                    <a:pt x="47111" y="23746"/>
                  </a:lnTo>
                  <a:lnTo>
                    <a:pt x="46466" y="23651"/>
                  </a:lnTo>
                  <a:lnTo>
                    <a:pt x="45840" y="23556"/>
                  </a:lnTo>
                  <a:lnTo>
                    <a:pt x="44549" y="23385"/>
                  </a:lnTo>
                  <a:lnTo>
                    <a:pt x="43277" y="23253"/>
                  </a:lnTo>
                  <a:lnTo>
                    <a:pt x="41987" y="23139"/>
                  </a:lnTo>
                  <a:lnTo>
                    <a:pt x="40278" y="22968"/>
                  </a:lnTo>
                  <a:lnTo>
                    <a:pt x="39424" y="22892"/>
                  </a:lnTo>
                  <a:lnTo>
                    <a:pt x="38589" y="22778"/>
                  </a:lnTo>
                  <a:lnTo>
                    <a:pt x="37754" y="22664"/>
                  </a:lnTo>
                  <a:lnTo>
                    <a:pt x="36938" y="22531"/>
                  </a:lnTo>
                  <a:lnTo>
                    <a:pt x="36140" y="22379"/>
                  </a:lnTo>
                  <a:lnTo>
                    <a:pt x="35343" y="22190"/>
                  </a:lnTo>
                  <a:lnTo>
                    <a:pt x="34546" y="21981"/>
                  </a:lnTo>
                  <a:lnTo>
                    <a:pt x="33768" y="21715"/>
                  </a:lnTo>
                  <a:lnTo>
                    <a:pt x="33009" y="21430"/>
                  </a:lnTo>
                  <a:lnTo>
                    <a:pt x="32648" y="21279"/>
                  </a:lnTo>
                  <a:lnTo>
                    <a:pt x="32268" y="21108"/>
                  </a:lnTo>
                  <a:lnTo>
                    <a:pt x="31908" y="20918"/>
                  </a:lnTo>
                  <a:lnTo>
                    <a:pt x="31547" y="20728"/>
                  </a:lnTo>
                  <a:lnTo>
                    <a:pt x="31186" y="20519"/>
                  </a:lnTo>
                  <a:lnTo>
                    <a:pt x="30826" y="20292"/>
                  </a:lnTo>
                  <a:lnTo>
                    <a:pt x="30465" y="20064"/>
                  </a:lnTo>
                  <a:lnTo>
                    <a:pt x="30123" y="19817"/>
                  </a:lnTo>
                  <a:lnTo>
                    <a:pt x="29782" y="19551"/>
                  </a:lnTo>
                  <a:lnTo>
                    <a:pt x="29440" y="19267"/>
                  </a:lnTo>
                  <a:lnTo>
                    <a:pt x="28966" y="18849"/>
                  </a:lnTo>
                  <a:lnTo>
                    <a:pt x="28510" y="18431"/>
                  </a:lnTo>
                  <a:lnTo>
                    <a:pt x="28055" y="18014"/>
                  </a:lnTo>
                  <a:lnTo>
                    <a:pt x="27618" y="17577"/>
                  </a:lnTo>
                  <a:lnTo>
                    <a:pt x="26745" y="16685"/>
                  </a:lnTo>
                  <a:lnTo>
                    <a:pt x="25910" y="15774"/>
                  </a:lnTo>
                  <a:lnTo>
                    <a:pt x="25094" y="14844"/>
                  </a:lnTo>
                  <a:lnTo>
                    <a:pt x="24296" y="13895"/>
                  </a:lnTo>
                  <a:lnTo>
                    <a:pt x="22721" y="12016"/>
                  </a:lnTo>
                  <a:lnTo>
                    <a:pt x="21715" y="10782"/>
                  </a:lnTo>
                  <a:lnTo>
                    <a:pt x="20709" y="9567"/>
                  </a:lnTo>
                  <a:lnTo>
                    <a:pt x="19703" y="8409"/>
                  </a:lnTo>
                  <a:lnTo>
                    <a:pt x="18678" y="7271"/>
                  </a:lnTo>
                  <a:lnTo>
                    <a:pt x="18146" y="6701"/>
                  </a:lnTo>
                  <a:lnTo>
                    <a:pt x="17615" y="6151"/>
                  </a:lnTo>
                  <a:lnTo>
                    <a:pt x="17065" y="5619"/>
                  </a:lnTo>
                  <a:lnTo>
                    <a:pt x="16514" y="5088"/>
                  </a:lnTo>
                  <a:lnTo>
                    <a:pt x="15964" y="4575"/>
                  </a:lnTo>
                  <a:lnTo>
                    <a:pt x="15394" y="4063"/>
                  </a:lnTo>
                  <a:lnTo>
                    <a:pt x="14825" y="3588"/>
                  </a:lnTo>
                  <a:lnTo>
                    <a:pt x="14236" y="3133"/>
                  </a:lnTo>
                  <a:lnTo>
                    <a:pt x="13629" y="2696"/>
                  </a:lnTo>
                  <a:lnTo>
                    <a:pt x="13041" y="2298"/>
                  </a:lnTo>
                  <a:lnTo>
                    <a:pt x="12414" y="1899"/>
                  </a:lnTo>
                  <a:lnTo>
                    <a:pt x="11788" y="1557"/>
                  </a:lnTo>
                  <a:lnTo>
                    <a:pt x="11048" y="1178"/>
                  </a:lnTo>
                  <a:lnTo>
                    <a:pt x="10668" y="1007"/>
                  </a:lnTo>
                  <a:lnTo>
                    <a:pt x="10288" y="855"/>
                  </a:lnTo>
                  <a:lnTo>
                    <a:pt x="9928" y="703"/>
                  </a:lnTo>
                  <a:lnTo>
                    <a:pt x="9548" y="570"/>
                  </a:lnTo>
                  <a:lnTo>
                    <a:pt x="9187" y="456"/>
                  </a:lnTo>
                  <a:lnTo>
                    <a:pt x="8808" y="362"/>
                  </a:lnTo>
                  <a:lnTo>
                    <a:pt x="8447" y="267"/>
                  </a:lnTo>
                  <a:lnTo>
                    <a:pt x="8087" y="191"/>
                  </a:lnTo>
                  <a:lnTo>
                    <a:pt x="7707" y="134"/>
                  </a:lnTo>
                  <a:lnTo>
                    <a:pt x="7346" y="77"/>
                  </a:lnTo>
                  <a:lnTo>
                    <a:pt x="6967" y="39"/>
                  </a:lnTo>
                  <a:lnTo>
                    <a:pt x="6606" y="20"/>
                  </a:lnTo>
                  <a:lnTo>
                    <a:pt x="6245"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68416" y="4310369"/>
              <a:ext cx="2070969" cy="1162641"/>
            </a:xfrm>
            <a:custGeom>
              <a:avLst/>
              <a:gdLst/>
              <a:ahLst/>
              <a:cxnLst/>
              <a:rect l="l" t="t" r="r" b="b"/>
              <a:pathLst>
                <a:path w="56735" h="31851" extrusionOk="0">
                  <a:moveTo>
                    <a:pt x="5866" y="0"/>
                  </a:moveTo>
                  <a:lnTo>
                    <a:pt x="5505" y="19"/>
                  </a:lnTo>
                  <a:lnTo>
                    <a:pt x="5126" y="38"/>
                  </a:lnTo>
                  <a:lnTo>
                    <a:pt x="4765" y="76"/>
                  </a:lnTo>
                  <a:lnTo>
                    <a:pt x="4404" y="133"/>
                  </a:lnTo>
                  <a:lnTo>
                    <a:pt x="4025" y="209"/>
                  </a:lnTo>
                  <a:lnTo>
                    <a:pt x="3664" y="285"/>
                  </a:lnTo>
                  <a:lnTo>
                    <a:pt x="3303" y="380"/>
                  </a:lnTo>
                  <a:lnTo>
                    <a:pt x="2924" y="494"/>
                  </a:lnTo>
                  <a:lnTo>
                    <a:pt x="2563" y="607"/>
                  </a:lnTo>
                  <a:lnTo>
                    <a:pt x="2202" y="740"/>
                  </a:lnTo>
                  <a:lnTo>
                    <a:pt x="1842" y="892"/>
                  </a:lnTo>
                  <a:lnTo>
                    <a:pt x="1462" y="1044"/>
                  </a:lnTo>
                  <a:lnTo>
                    <a:pt x="1102" y="1215"/>
                  </a:lnTo>
                  <a:lnTo>
                    <a:pt x="722" y="1405"/>
                  </a:lnTo>
                  <a:lnTo>
                    <a:pt x="1" y="1822"/>
                  </a:lnTo>
                  <a:lnTo>
                    <a:pt x="153" y="2088"/>
                  </a:lnTo>
                  <a:lnTo>
                    <a:pt x="874" y="1689"/>
                  </a:lnTo>
                  <a:lnTo>
                    <a:pt x="1595" y="1329"/>
                  </a:lnTo>
                  <a:lnTo>
                    <a:pt x="1937" y="1177"/>
                  </a:lnTo>
                  <a:lnTo>
                    <a:pt x="2297" y="1044"/>
                  </a:lnTo>
                  <a:lnTo>
                    <a:pt x="2658" y="911"/>
                  </a:lnTo>
                  <a:lnTo>
                    <a:pt x="3019" y="797"/>
                  </a:lnTo>
                  <a:lnTo>
                    <a:pt x="3379" y="683"/>
                  </a:lnTo>
                  <a:lnTo>
                    <a:pt x="3721" y="588"/>
                  </a:lnTo>
                  <a:lnTo>
                    <a:pt x="4082" y="513"/>
                  </a:lnTo>
                  <a:lnTo>
                    <a:pt x="4442" y="456"/>
                  </a:lnTo>
                  <a:lnTo>
                    <a:pt x="4803" y="399"/>
                  </a:lnTo>
                  <a:lnTo>
                    <a:pt x="5164" y="361"/>
                  </a:lnTo>
                  <a:lnTo>
                    <a:pt x="5505" y="323"/>
                  </a:lnTo>
                  <a:lnTo>
                    <a:pt x="6587" y="323"/>
                  </a:lnTo>
                  <a:lnTo>
                    <a:pt x="6948" y="342"/>
                  </a:lnTo>
                  <a:lnTo>
                    <a:pt x="7308" y="380"/>
                  </a:lnTo>
                  <a:lnTo>
                    <a:pt x="7650" y="437"/>
                  </a:lnTo>
                  <a:lnTo>
                    <a:pt x="8011" y="494"/>
                  </a:lnTo>
                  <a:lnTo>
                    <a:pt x="8371" y="569"/>
                  </a:lnTo>
                  <a:lnTo>
                    <a:pt x="8732" y="664"/>
                  </a:lnTo>
                  <a:lnTo>
                    <a:pt x="9093" y="759"/>
                  </a:lnTo>
                  <a:lnTo>
                    <a:pt x="9453" y="873"/>
                  </a:lnTo>
                  <a:lnTo>
                    <a:pt x="9814" y="1006"/>
                  </a:lnTo>
                  <a:lnTo>
                    <a:pt x="10174" y="1139"/>
                  </a:lnTo>
                  <a:lnTo>
                    <a:pt x="10535" y="1291"/>
                  </a:lnTo>
                  <a:lnTo>
                    <a:pt x="10896" y="1462"/>
                  </a:lnTo>
                  <a:lnTo>
                    <a:pt x="11636" y="1822"/>
                  </a:lnTo>
                  <a:lnTo>
                    <a:pt x="12243" y="2164"/>
                  </a:lnTo>
                  <a:lnTo>
                    <a:pt x="12851" y="2544"/>
                  </a:lnTo>
                  <a:lnTo>
                    <a:pt x="13458" y="2961"/>
                  </a:lnTo>
                  <a:lnTo>
                    <a:pt x="14047" y="3398"/>
                  </a:lnTo>
                  <a:lnTo>
                    <a:pt x="14616" y="3834"/>
                  </a:lnTo>
                  <a:lnTo>
                    <a:pt x="15185" y="4309"/>
                  </a:lnTo>
                  <a:lnTo>
                    <a:pt x="15755" y="4802"/>
                  </a:lnTo>
                  <a:lnTo>
                    <a:pt x="16305" y="5315"/>
                  </a:lnTo>
                  <a:lnTo>
                    <a:pt x="16856" y="5846"/>
                  </a:lnTo>
                  <a:lnTo>
                    <a:pt x="17387" y="6378"/>
                  </a:lnTo>
                  <a:lnTo>
                    <a:pt x="17919" y="6928"/>
                  </a:lnTo>
                  <a:lnTo>
                    <a:pt x="18431" y="7479"/>
                  </a:lnTo>
                  <a:lnTo>
                    <a:pt x="19456" y="8617"/>
                  </a:lnTo>
                  <a:lnTo>
                    <a:pt x="20443" y="9775"/>
                  </a:lnTo>
                  <a:lnTo>
                    <a:pt x="21468" y="10990"/>
                  </a:lnTo>
                  <a:lnTo>
                    <a:pt x="22474" y="12205"/>
                  </a:lnTo>
                  <a:lnTo>
                    <a:pt x="24050" y="14103"/>
                  </a:lnTo>
                  <a:lnTo>
                    <a:pt x="24847" y="15052"/>
                  </a:lnTo>
                  <a:lnTo>
                    <a:pt x="25682" y="15982"/>
                  </a:lnTo>
                  <a:lnTo>
                    <a:pt x="26517" y="16912"/>
                  </a:lnTo>
                  <a:lnTo>
                    <a:pt x="27390" y="17804"/>
                  </a:lnTo>
                  <a:lnTo>
                    <a:pt x="27846" y="18241"/>
                  </a:lnTo>
                  <a:lnTo>
                    <a:pt x="28301" y="18658"/>
                  </a:lnTo>
                  <a:lnTo>
                    <a:pt x="28757" y="19095"/>
                  </a:lnTo>
                  <a:lnTo>
                    <a:pt x="29231" y="19494"/>
                  </a:lnTo>
                  <a:lnTo>
                    <a:pt x="29573" y="19778"/>
                  </a:lnTo>
                  <a:lnTo>
                    <a:pt x="29934" y="20063"/>
                  </a:lnTo>
                  <a:lnTo>
                    <a:pt x="30275" y="20310"/>
                  </a:lnTo>
                  <a:lnTo>
                    <a:pt x="30636" y="20556"/>
                  </a:lnTo>
                  <a:lnTo>
                    <a:pt x="31016" y="20784"/>
                  </a:lnTo>
                  <a:lnTo>
                    <a:pt x="31376" y="20993"/>
                  </a:lnTo>
                  <a:lnTo>
                    <a:pt x="31756" y="21183"/>
                  </a:lnTo>
                  <a:lnTo>
                    <a:pt x="32135" y="21373"/>
                  </a:lnTo>
                  <a:lnTo>
                    <a:pt x="32515" y="21543"/>
                  </a:lnTo>
                  <a:lnTo>
                    <a:pt x="32914" y="21714"/>
                  </a:lnTo>
                  <a:lnTo>
                    <a:pt x="33692" y="22018"/>
                  </a:lnTo>
                  <a:lnTo>
                    <a:pt x="34489" y="22265"/>
                  </a:lnTo>
                  <a:lnTo>
                    <a:pt x="35286" y="22493"/>
                  </a:lnTo>
                  <a:lnTo>
                    <a:pt x="36102" y="22682"/>
                  </a:lnTo>
                  <a:lnTo>
                    <a:pt x="36938" y="22834"/>
                  </a:lnTo>
                  <a:lnTo>
                    <a:pt x="37773" y="22986"/>
                  </a:lnTo>
                  <a:lnTo>
                    <a:pt x="38608" y="23100"/>
                  </a:lnTo>
                  <a:lnTo>
                    <a:pt x="39443" y="23195"/>
                  </a:lnTo>
                  <a:lnTo>
                    <a:pt x="40278" y="23290"/>
                  </a:lnTo>
                  <a:lnTo>
                    <a:pt x="41949" y="23442"/>
                  </a:lnTo>
                  <a:lnTo>
                    <a:pt x="43220" y="23555"/>
                  </a:lnTo>
                  <a:lnTo>
                    <a:pt x="44492" y="23688"/>
                  </a:lnTo>
                  <a:lnTo>
                    <a:pt x="45764" y="23859"/>
                  </a:lnTo>
                  <a:lnTo>
                    <a:pt x="46390" y="23954"/>
                  </a:lnTo>
                  <a:lnTo>
                    <a:pt x="47035" y="24049"/>
                  </a:lnTo>
                  <a:lnTo>
                    <a:pt x="47662" y="24182"/>
                  </a:lnTo>
                  <a:lnTo>
                    <a:pt x="48269" y="24315"/>
                  </a:lnTo>
                  <a:lnTo>
                    <a:pt x="48896" y="24467"/>
                  </a:lnTo>
                  <a:lnTo>
                    <a:pt x="49503" y="24637"/>
                  </a:lnTo>
                  <a:lnTo>
                    <a:pt x="50110" y="24827"/>
                  </a:lnTo>
                  <a:lnTo>
                    <a:pt x="50718" y="25036"/>
                  </a:lnTo>
                  <a:lnTo>
                    <a:pt x="51306" y="25264"/>
                  </a:lnTo>
                  <a:lnTo>
                    <a:pt x="51895" y="25529"/>
                  </a:lnTo>
                  <a:lnTo>
                    <a:pt x="52312" y="25757"/>
                  </a:lnTo>
                  <a:lnTo>
                    <a:pt x="52749" y="25985"/>
                  </a:lnTo>
                  <a:lnTo>
                    <a:pt x="53166" y="26251"/>
                  </a:lnTo>
                  <a:lnTo>
                    <a:pt x="53565" y="26554"/>
                  </a:lnTo>
                  <a:lnTo>
                    <a:pt x="53964" y="26877"/>
                  </a:lnTo>
                  <a:lnTo>
                    <a:pt x="54343" y="27219"/>
                  </a:lnTo>
                  <a:lnTo>
                    <a:pt x="54704" y="27579"/>
                  </a:lnTo>
                  <a:lnTo>
                    <a:pt x="55045" y="27959"/>
                  </a:lnTo>
                  <a:lnTo>
                    <a:pt x="55368" y="28377"/>
                  </a:lnTo>
                  <a:lnTo>
                    <a:pt x="55634" y="28813"/>
                  </a:lnTo>
                  <a:lnTo>
                    <a:pt x="55881" y="29269"/>
                  </a:lnTo>
                  <a:lnTo>
                    <a:pt x="55994" y="29497"/>
                  </a:lnTo>
                  <a:lnTo>
                    <a:pt x="56089" y="29743"/>
                  </a:lnTo>
                  <a:lnTo>
                    <a:pt x="56165" y="29990"/>
                  </a:lnTo>
                  <a:lnTo>
                    <a:pt x="56241" y="30237"/>
                  </a:lnTo>
                  <a:lnTo>
                    <a:pt x="56298" y="30484"/>
                  </a:lnTo>
                  <a:lnTo>
                    <a:pt x="56355" y="30749"/>
                  </a:lnTo>
                  <a:lnTo>
                    <a:pt x="56393" y="31015"/>
                  </a:lnTo>
                  <a:lnTo>
                    <a:pt x="56412" y="31281"/>
                  </a:lnTo>
                  <a:lnTo>
                    <a:pt x="56431" y="31565"/>
                  </a:lnTo>
                  <a:lnTo>
                    <a:pt x="56431" y="31850"/>
                  </a:lnTo>
                  <a:lnTo>
                    <a:pt x="56735" y="31850"/>
                  </a:lnTo>
                  <a:lnTo>
                    <a:pt x="56735" y="31565"/>
                  </a:lnTo>
                  <a:lnTo>
                    <a:pt x="56735" y="31281"/>
                  </a:lnTo>
                  <a:lnTo>
                    <a:pt x="56716" y="30996"/>
                  </a:lnTo>
                  <a:lnTo>
                    <a:pt x="56659" y="30711"/>
                  </a:lnTo>
                  <a:lnTo>
                    <a:pt x="56621" y="30446"/>
                  </a:lnTo>
                  <a:lnTo>
                    <a:pt x="56545" y="30161"/>
                  </a:lnTo>
                  <a:lnTo>
                    <a:pt x="56469" y="29914"/>
                  </a:lnTo>
                  <a:lnTo>
                    <a:pt x="56374" y="29648"/>
                  </a:lnTo>
                  <a:lnTo>
                    <a:pt x="56279" y="29402"/>
                  </a:lnTo>
                  <a:lnTo>
                    <a:pt x="56165" y="29155"/>
                  </a:lnTo>
                  <a:lnTo>
                    <a:pt x="55919" y="28680"/>
                  </a:lnTo>
                  <a:lnTo>
                    <a:pt x="55634" y="28225"/>
                  </a:lnTo>
                  <a:lnTo>
                    <a:pt x="55311" y="27788"/>
                  </a:lnTo>
                  <a:lnTo>
                    <a:pt x="54951" y="27390"/>
                  </a:lnTo>
                  <a:lnTo>
                    <a:pt x="54590" y="26991"/>
                  </a:lnTo>
                  <a:lnTo>
                    <a:pt x="54191" y="26649"/>
                  </a:lnTo>
                  <a:lnTo>
                    <a:pt x="53774" y="26308"/>
                  </a:lnTo>
                  <a:lnTo>
                    <a:pt x="53337" y="26004"/>
                  </a:lnTo>
                  <a:lnTo>
                    <a:pt x="52901" y="25719"/>
                  </a:lnTo>
                  <a:lnTo>
                    <a:pt x="52464" y="25473"/>
                  </a:lnTo>
                  <a:lnTo>
                    <a:pt x="52027" y="25245"/>
                  </a:lnTo>
                  <a:lnTo>
                    <a:pt x="51439" y="24979"/>
                  </a:lnTo>
                  <a:lnTo>
                    <a:pt x="50832" y="24751"/>
                  </a:lnTo>
                  <a:lnTo>
                    <a:pt x="50224" y="24523"/>
                  </a:lnTo>
                  <a:lnTo>
                    <a:pt x="49617" y="24334"/>
                  </a:lnTo>
                  <a:lnTo>
                    <a:pt x="48991" y="24163"/>
                  </a:lnTo>
                  <a:lnTo>
                    <a:pt x="48364" y="24011"/>
                  </a:lnTo>
                  <a:lnTo>
                    <a:pt x="47738" y="23878"/>
                  </a:lnTo>
                  <a:lnTo>
                    <a:pt x="47092" y="23745"/>
                  </a:lnTo>
                  <a:lnTo>
                    <a:pt x="46466" y="23650"/>
                  </a:lnTo>
                  <a:lnTo>
                    <a:pt x="45821" y="23555"/>
                  </a:lnTo>
                  <a:lnTo>
                    <a:pt x="44549" y="23385"/>
                  </a:lnTo>
                  <a:lnTo>
                    <a:pt x="43258" y="23252"/>
                  </a:lnTo>
                  <a:lnTo>
                    <a:pt x="41987" y="23138"/>
                  </a:lnTo>
                  <a:lnTo>
                    <a:pt x="40259" y="22967"/>
                  </a:lnTo>
                  <a:lnTo>
                    <a:pt x="39424" y="22891"/>
                  </a:lnTo>
                  <a:lnTo>
                    <a:pt x="38589" y="22777"/>
                  </a:lnTo>
                  <a:lnTo>
                    <a:pt x="37754" y="22663"/>
                  </a:lnTo>
                  <a:lnTo>
                    <a:pt x="36938" y="22530"/>
                  </a:lnTo>
                  <a:lnTo>
                    <a:pt x="36121" y="22379"/>
                  </a:lnTo>
                  <a:lnTo>
                    <a:pt x="35324" y="22189"/>
                  </a:lnTo>
                  <a:lnTo>
                    <a:pt x="34546" y="21980"/>
                  </a:lnTo>
                  <a:lnTo>
                    <a:pt x="33768" y="21714"/>
                  </a:lnTo>
                  <a:lnTo>
                    <a:pt x="33009" y="21430"/>
                  </a:lnTo>
                  <a:lnTo>
                    <a:pt x="32629" y="21278"/>
                  </a:lnTo>
                  <a:lnTo>
                    <a:pt x="32249" y="21107"/>
                  </a:lnTo>
                  <a:lnTo>
                    <a:pt x="31889" y="20917"/>
                  </a:lnTo>
                  <a:lnTo>
                    <a:pt x="31528" y="20727"/>
                  </a:lnTo>
                  <a:lnTo>
                    <a:pt x="31167" y="20519"/>
                  </a:lnTo>
                  <a:lnTo>
                    <a:pt x="30807" y="20291"/>
                  </a:lnTo>
                  <a:lnTo>
                    <a:pt x="30465" y="20063"/>
                  </a:lnTo>
                  <a:lnTo>
                    <a:pt x="30104" y="19797"/>
                  </a:lnTo>
                  <a:lnTo>
                    <a:pt x="29763" y="19531"/>
                  </a:lnTo>
                  <a:lnTo>
                    <a:pt x="29440" y="19266"/>
                  </a:lnTo>
                  <a:lnTo>
                    <a:pt x="28966" y="18848"/>
                  </a:lnTo>
                  <a:lnTo>
                    <a:pt x="28510" y="18431"/>
                  </a:lnTo>
                  <a:lnTo>
                    <a:pt x="28055" y="18013"/>
                  </a:lnTo>
                  <a:lnTo>
                    <a:pt x="27599" y="17576"/>
                  </a:lnTo>
                  <a:lnTo>
                    <a:pt x="26745" y="16684"/>
                  </a:lnTo>
                  <a:lnTo>
                    <a:pt x="25910" y="15773"/>
                  </a:lnTo>
                  <a:lnTo>
                    <a:pt x="25075" y="14843"/>
                  </a:lnTo>
                  <a:lnTo>
                    <a:pt x="24277" y="13894"/>
                  </a:lnTo>
                  <a:lnTo>
                    <a:pt x="22721" y="11996"/>
                  </a:lnTo>
                  <a:lnTo>
                    <a:pt x="21715" y="10781"/>
                  </a:lnTo>
                  <a:lnTo>
                    <a:pt x="20690" y="9566"/>
                  </a:lnTo>
                  <a:lnTo>
                    <a:pt x="19684" y="8409"/>
                  </a:lnTo>
                  <a:lnTo>
                    <a:pt x="18659" y="7270"/>
                  </a:lnTo>
                  <a:lnTo>
                    <a:pt x="18128" y="6700"/>
                  </a:lnTo>
                  <a:lnTo>
                    <a:pt x="17596" y="6150"/>
                  </a:lnTo>
                  <a:lnTo>
                    <a:pt x="17065" y="5599"/>
                  </a:lnTo>
                  <a:lnTo>
                    <a:pt x="16514" y="5087"/>
                  </a:lnTo>
                  <a:lnTo>
                    <a:pt x="15945" y="4556"/>
                  </a:lnTo>
                  <a:lnTo>
                    <a:pt x="15375" y="4062"/>
                  </a:lnTo>
                  <a:lnTo>
                    <a:pt x="14806" y="3587"/>
                  </a:lnTo>
                  <a:lnTo>
                    <a:pt x="14217" y="3132"/>
                  </a:lnTo>
                  <a:lnTo>
                    <a:pt x="13629" y="2695"/>
                  </a:lnTo>
                  <a:lnTo>
                    <a:pt x="13022" y="2278"/>
                  </a:lnTo>
                  <a:lnTo>
                    <a:pt x="12395" y="1898"/>
                  </a:lnTo>
                  <a:lnTo>
                    <a:pt x="11769" y="1538"/>
                  </a:lnTo>
                  <a:lnTo>
                    <a:pt x="11408" y="1348"/>
                  </a:lnTo>
                  <a:lnTo>
                    <a:pt x="11029" y="1177"/>
                  </a:lnTo>
                  <a:lnTo>
                    <a:pt x="10649" y="1006"/>
                  </a:lnTo>
                  <a:lnTo>
                    <a:pt x="10288" y="854"/>
                  </a:lnTo>
                  <a:lnTo>
                    <a:pt x="9909" y="702"/>
                  </a:lnTo>
                  <a:lnTo>
                    <a:pt x="9548" y="569"/>
                  </a:lnTo>
                  <a:lnTo>
                    <a:pt x="9168" y="456"/>
                  </a:lnTo>
                  <a:lnTo>
                    <a:pt x="8808" y="361"/>
                  </a:lnTo>
                  <a:lnTo>
                    <a:pt x="8428" y="266"/>
                  </a:lnTo>
                  <a:lnTo>
                    <a:pt x="8068" y="190"/>
                  </a:lnTo>
                  <a:lnTo>
                    <a:pt x="7707" y="114"/>
                  </a:lnTo>
                  <a:lnTo>
                    <a:pt x="7327" y="76"/>
                  </a:lnTo>
                  <a:lnTo>
                    <a:pt x="6967" y="38"/>
                  </a:lnTo>
                  <a:lnTo>
                    <a:pt x="6606" y="19"/>
                  </a:lnTo>
                  <a:lnTo>
                    <a:pt x="6226"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66100" y="4427437"/>
              <a:ext cx="2071663" cy="1162641"/>
            </a:xfrm>
            <a:custGeom>
              <a:avLst/>
              <a:gdLst/>
              <a:ahLst/>
              <a:cxnLst/>
              <a:rect l="l" t="t" r="r" b="b"/>
              <a:pathLst>
                <a:path w="56754" h="31851" extrusionOk="0">
                  <a:moveTo>
                    <a:pt x="5865" y="1"/>
                  </a:moveTo>
                  <a:lnTo>
                    <a:pt x="5505" y="20"/>
                  </a:lnTo>
                  <a:lnTo>
                    <a:pt x="5144" y="39"/>
                  </a:lnTo>
                  <a:lnTo>
                    <a:pt x="4784" y="77"/>
                  </a:lnTo>
                  <a:lnTo>
                    <a:pt x="4404" y="134"/>
                  </a:lnTo>
                  <a:lnTo>
                    <a:pt x="4043" y="210"/>
                  </a:lnTo>
                  <a:lnTo>
                    <a:pt x="3683" y="286"/>
                  </a:lnTo>
                  <a:lnTo>
                    <a:pt x="3303" y="380"/>
                  </a:lnTo>
                  <a:lnTo>
                    <a:pt x="2942" y="494"/>
                  </a:lnTo>
                  <a:lnTo>
                    <a:pt x="2582" y="608"/>
                  </a:lnTo>
                  <a:lnTo>
                    <a:pt x="2202" y="741"/>
                  </a:lnTo>
                  <a:lnTo>
                    <a:pt x="1842" y="893"/>
                  </a:lnTo>
                  <a:lnTo>
                    <a:pt x="1481" y="1045"/>
                  </a:lnTo>
                  <a:lnTo>
                    <a:pt x="1101" y="1216"/>
                  </a:lnTo>
                  <a:lnTo>
                    <a:pt x="741" y="1405"/>
                  </a:lnTo>
                  <a:lnTo>
                    <a:pt x="0" y="1823"/>
                  </a:lnTo>
                  <a:lnTo>
                    <a:pt x="171" y="2089"/>
                  </a:lnTo>
                  <a:lnTo>
                    <a:pt x="874" y="1690"/>
                  </a:lnTo>
                  <a:lnTo>
                    <a:pt x="1595" y="1330"/>
                  </a:lnTo>
                  <a:lnTo>
                    <a:pt x="1955" y="1178"/>
                  </a:lnTo>
                  <a:lnTo>
                    <a:pt x="2316" y="1045"/>
                  </a:lnTo>
                  <a:lnTo>
                    <a:pt x="2677" y="912"/>
                  </a:lnTo>
                  <a:lnTo>
                    <a:pt x="3018" y="798"/>
                  </a:lnTo>
                  <a:lnTo>
                    <a:pt x="3379" y="684"/>
                  </a:lnTo>
                  <a:lnTo>
                    <a:pt x="3740" y="589"/>
                  </a:lnTo>
                  <a:lnTo>
                    <a:pt x="4100" y="513"/>
                  </a:lnTo>
                  <a:lnTo>
                    <a:pt x="4461" y="456"/>
                  </a:lnTo>
                  <a:lnTo>
                    <a:pt x="4803" y="399"/>
                  </a:lnTo>
                  <a:lnTo>
                    <a:pt x="5163" y="361"/>
                  </a:lnTo>
                  <a:lnTo>
                    <a:pt x="5524" y="324"/>
                  </a:lnTo>
                  <a:lnTo>
                    <a:pt x="5884" y="324"/>
                  </a:lnTo>
                  <a:lnTo>
                    <a:pt x="6245" y="305"/>
                  </a:lnTo>
                  <a:lnTo>
                    <a:pt x="6587" y="324"/>
                  </a:lnTo>
                  <a:lnTo>
                    <a:pt x="6947" y="343"/>
                  </a:lnTo>
                  <a:lnTo>
                    <a:pt x="7308" y="380"/>
                  </a:lnTo>
                  <a:lnTo>
                    <a:pt x="7669" y="437"/>
                  </a:lnTo>
                  <a:lnTo>
                    <a:pt x="8029" y="494"/>
                  </a:lnTo>
                  <a:lnTo>
                    <a:pt x="8390" y="570"/>
                  </a:lnTo>
                  <a:lnTo>
                    <a:pt x="8751" y="665"/>
                  </a:lnTo>
                  <a:lnTo>
                    <a:pt x="9111" y="760"/>
                  </a:lnTo>
                  <a:lnTo>
                    <a:pt x="9472" y="874"/>
                  </a:lnTo>
                  <a:lnTo>
                    <a:pt x="9833" y="1007"/>
                  </a:lnTo>
                  <a:lnTo>
                    <a:pt x="10193" y="1140"/>
                  </a:lnTo>
                  <a:lnTo>
                    <a:pt x="10554" y="1292"/>
                  </a:lnTo>
                  <a:lnTo>
                    <a:pt x="10914" y="1443"/>
                  </a:lnTo>
                  <a:lnTo>
                    <a:pt x="11636" y="1823"/>
                  </a:lnTo>
                  <a:lnTo>
                    <a:pt x="12262" y="2165"/>
                  </a:lnTo>
                  <a:lnTo>
                    <a:pt x="12869" y="2544"/>
                  </a:lnTo>
                  <a:lnTo>
                    <a:pt x="13458" y="2962"/>
                  </a:lnTo>
                  <a:lnTo>
                    <a:pt x="14046" y="3379"/>
                  </a:lnTo>
                  <a:lnTo>
                    <a:pt x="14635" y="3835"/>
                  </a:lnTo>
                  <a:lnTo>
                    <a:pt x="15204" y="4310"/>
                  </a:lnTo>
                  <a:lnTo>
                    <a:pt x="15774" y="4803"/>
                  </a:lnTo>
                  <a:lnTo>
                    <a:pt x="16324" y="5316"/>
                  </a:lnTo>
                  <a:lnTo>
                    <a:pt x="16855" y="5847"/>
                  </a:lnTo>
                  <a:lnTo>
                    <a:pt x="17406" y="6378"/>
                  </a:lnTo>
                  <a:lnTo>
                    <a:pt x="17918" y="6929"/>
                  </a:lnTo>
                  <a:lnTo>
                    <a:pt x="18450" y="7479"/>
                  </a:lnTo>
                  <a:lnTo>
                    <a:pt x="19475" y="8618"/>
                  </a:lnTo>
                  <a:lnTo>
                    <a:pt x="20462" y="9776"/>
                  </a:lnTo>
                  <a:lnTo>
                    <a:pt x="21487" y="10991"/>
                  </a:lnTo>
                  <a:lnTo>
                    <a:pt x="22474" y="12206"/>
                  </a:lnTo>
                  <a:lnTo>
                    <a:pt x="24049" y="14104"/>
                  </a:lnTo>
                  <a:lnTo>
                    <a:pt x="24865" y="15053"/>
                  </a:lnTo>
                  <a:lnTo>
                    <a:pt x="25682" y="15983"/>
                  </a:lnTo>
                  <a:lnTo>
                    <a:pt x="26536" y="16894"/>
                  </a:lnTo>
                  <a:lnTo>
                    <a:pt x="27409" y="17805"/>
                  </a:lnTo>
                  <a:lnTo>
                    <a:pt x="27845" y="18242"/>
                  </a:lnTo>
                  <a:lnTo>
                    <a:pt x="28301" y="18659"/>
                  </a:lnTo>
                  <a:lnTo>
                    <a:pt x="28775" y="19077"/>
                  </a:lnTo>
                  <a:lnTo>
                    <a:pt x="29231" y="19494"/>
                  </a:lnTo>
                  <a:lnTo>
                    <a:pt x="29592" y="19779"/>
                  </a:lnTo>
                  <a:lnTo>
                    <a:pt x="29933" y="20045"/>
                  </a:lnTo>
                  <a:lnTo>
                    <a:pt x="30294" y="20311"/>
                  </a:lnTo>
                  <a:lnTo>
                    <a:pt x="30655" y="20538"/>
                  </a:lnTo>
                  <a:lnTo>
                    <a:pt x="31015" y="20766"/>
                  </a:lnTo>
                  <a:lnTo>
                    <a:pt x="31395" y="20994"/>
                  </a:lnTo>
                  <a:lnTo>
                    <a:pt x="31774" y="21184"/>
                  </a:lnTo>
                  <a:lnTo>
                    <a:pt x="32154" y="21373"/>
                  </a:lnTo>
                  <a:lnTo>
                    <a:pt x="32534" y="21544"/>
                  </a:lnTo>
                  <a:lnTo>
                    <a:pt x="32913" y="21715"/>
                  </a:lnTo>
                  <a:lnTo>
                    <a:pt x="33692" y="22019"/>
                  </a:lnTo>
                  <a:lnTo>
                    <a:pt x="34489" y="22266"/>
                  </a:lnTo>
                  <a:lnTo>
                    <a:pt x="35305" y="22493"/>
                  </a:lnTo>
                  <a:lnTo>
                    <a:pt x="36121" y="22683"/>
                  </a:lnTo>
                  <a:lnTo>
                    <a:pt x="36937" y="22835"/>
                  </a:lnTo>
                  <a:lnTo>
                    <a:pt x="37772" y="22968"/>
                  </a:lnTo>
                  <a:lnTo>
                    <a:pt x="38608" y="23101"/>
                  </a:lnTo>
                  <a:lnTo>
                    <a:pt x="39443" y="23196"/>
                  </a:lnTo>
                  <a:lnTo>
                    <a:pt x="40297" y="23291"/>
                  </a:lnTo>
                  <a:lnTo>
                    <a:pt x="41967" y="23442"/>
                  </a:lnTo>
                  <a:lnTo>
                    <a:pt x="43239" y="23556"/>
                  </a:lnTo>
                  <a:lnTo>
                    <a:pt x="44511" y="23689"/>
                  </a:lnTo>
                  <a:lnTo>
                    <a:pt x="45782" y="23860"/>
                  </a:lnTo>
                  <a:lnTo>
                    <a:pt x="46409" y="23955"/>
                  </a:lnTo>
                  <a:lnTo>
                    <a:pt x="47035" y="24050"/>
                  </a:lnTo>
                  <a:lnTo>
                    <a:pt x="47662" y="24164"/>
                  </a:lnTo>
                  <a:lnTo>
                    <a:pt x="48288" y="24315"/>
                  </a:lnTo>
                  <a:lnTo>
                    <a:pt x="48914" y="24467"/>
                  </a:lnTo>
                  <a:lnTo>
                    <a:pt x="49522" y="24638"/>
                  </a:lnTo>
                  <a:lnTo>
                    <a:pt x="50129" y="24828"/>
                  </a:lnTo>
                  <a:lnTo>
                    <a:pt x="50717" y="25037"/>
                  </a:lnTo>
                  <a:lnTo>
                    <a:pt x="51325" y="25265"/>
                  </a:lnTo>
                  <a:lnTo>
                    <a:pt x="51894" y="25530"/>
                  </a:lnTo>
                  <a:lnTo>
                    <a:pt x="52331" y="25739"/>
                  </a:lnTo>
                  <a:lnTo>
                    <a:pt x="52748" y="25986"/>
                  </a:lnTo>
                  <a:lnTo>
                    <a:pt x="53166" y="26252"/>
                  </a:lnTo>
                  <a:lnTo>
                    <a:pt x="53584" y="26555"/>
                  </a:lnTo>
                  <a:lnTo>
                    <a:pt x="53982" y="26859"/>
                  </a:lnTo>
                  <a:lnTo>
                    <a:pt x="54362" y="27201"/>
                  </a:lnTo>
                  <a:lnTo>
                    <a:pt x="54722" y="27580"/>
                  </a:lnTo>
                  <a:lnTo>
                    <a:pt x="55064" y="27960"/>
                  </a:lnTo>
                  <a:lnTo>
                    <a:pt x="55368" y="28377"/>
                  </a:lnTo>
                  <a:lnTo>
                    <a:pt x="55653" y="28814"/>
                  </a:lnTo>
                  <a:lnTo>
                    <a:pt x="55899" y="29270"/>
                  </a:lnTo>
                  <a:lnTo>
                    <a:pt x="55994" y="29497"/>
                  </a:lnTo>
                  <a:lnTo>
                    <a:pt x="56089" y="29744"/>
                  </a:lnTo>
                  <a:lnTo>
                    <a:pt x="56184" y="29991"/>
                  </a:lnTo>
                  <a:lnTo>
                    <a:pt x="56260" y="30238"/>
                  </a:lnTo>
                  <a:lnTo>
                    <a:pt x="56317" y="30484"/>
                  </a:lnTo>
                  <a:lnTo>
                    <a:pt x="56374" y="30750"/>
                  </a:lnTo>
                  <a:lnTo>
                    <a:pt x="56412" y="31016"/>
                  </a:lnTo>
                  <a:lnTo>
                    <a:pt x="56431" y="31282"/>
                  </a:lnTo>
                  <a:lnTo>
                    <a:pt x="56450" y="31566"/>
                  </a:lnTo>
                  <a:lnTo>
                    <a:pt x="56431" y="31851"/>
                  </a:lnTo>
                  <a:lnTo>
                    <a:pt x="56753" y="31851"/>
                  </a:lnTo>
                  <a:lnTo>
                    <a:pt x="56753" y="31566"/>
                  </a:lnTo>
                  <a:lnTo>
                    <a:pt x="56734" y="31263"/>
                  </a:lnTo>
                  <a:lnTo>
                    <a:pt x="56715" y="30978"/>
                  </a:lnTo>
                  <a:lnTo>
                    <a:pt x="56677" y="30712"/>
                  </a:lnTo>
                  <a:lnTo>
                    <a:pt x="56621" y="30427"/>
                  </a:lnTo>
                  <a:lnTo>
                    <a:pt x="56564" y="30162"/>
                  </a:lnTo>
                  <a:lnTo>
                    <a:pt x="56488" y="29896"/>
                  </a:lnTo>
                  <a:lnTo>
                    <a:pt x="56393" y="29649"/>
                  </a:lnTo>
                  <a:lnTo>
                    <a:pt x="56298" y="29402"/>
                  </a:lnTo>
                  <a:lnTo>
                    <a:pt x="56184" y="29156"/>
                  </a:lnTo>
                  <a:lnTo>
                    <a:pt x="55937" y="28662"/>
                  </a:lnTo>
                  <a:lnTo>
                    <a:pt x="55634" y="28226"/>
                  </a:lnTo>
                  <a:lnTo>
                    <a:pt x="55311" y="27789"/>
                  </a:lnTo>
                  <a:lnTo>
                    <a:pt x="54969" y="27371"/>
                  </a:lnTo>
                  <a:lnTo>
                    <a:pt x="54590" y="26992"/>
                  </a:lnTo>
                  <a:lnTo>
                    <a:pt x="54191" y="26650"/>
                  </a:lnTo>
                  <a:lnTo>
                    <a:pt x="53773" y="26308"/>
                  </a:lnTo>
                  <a:lnTo>
                    <a:pt x="53356" y="26005"/>
                  </a:lnTo>
                  <a:lnTo>
                    <a:pt x="52919" y="25720"/>
                  </a:lnTo>
                  <a:lnTo>
                    <a:pt x="52483" y="25473"/>
                  </a:lnTo>
                  <a:lnTo>
                    <a:pt x="52027" y="25246"/>
                  </a:lnTo>
                  <a:lnTo>
                    <a:pt x="51439" y="24980"/>
                  </a:lnTo>
                  <a:lnTo>
                    <a:pt x="50850" y="24752"/>
                  </a:lnTo>
                  <a:lnTo>
                    <a:pt x="50243" y="24524"/>
                  </a:lnTo>
                  <a:lnTo>
                    <a:pt x="49617" y="24334"/>
                  </a:lnTo>
                  <a:lnTo>
                    <a:pt x="48990" y="24164"/>
                  </a:lnTo>
                  <a:lnTo>
                    <a:pt x="48383" y="24012"/>
                  </a:lnTo>
                  <a:lnTo>
                    <a:pt x="47737" y="23860"/>
                  </a:lnTo>
                  <a:lnTo>
                    <a:pt x="47111" y="23746"/>
                  </a:lnTo>
                  <a:lnTo>
                    <a:pt x="46466" y="23632"/>
                  </a:lnTo>
                  <a:lnTo>
                    <a:pt x="45839" y="23537"/>
                  </a:lnTo>
                  <a:lnTo>
                    <a:pt x="44549" y="23385"/>
                  </a:lnTo>
                  <a:lnTo>
                    <a:pt x="43277" y="23253"/>
                  </a:lnTo>
                  <a:lnTo>
                    <a:pt x="41986" y="23139"/>
                  </a:lnTo>
                  <a:lnTo>
                    <a:pt x="40278" y="22968"/>
                  </a:lnTo>
                  <a:lnTo>
                    <a:pt x="39424" y="22873"/>
                  </a:lnTo>
                  <a:lnTo>
                    <a:pt x="38589" y="22778"/>
                  </a:lnTo>
                  <a:lnTo>
                    <a:pt x="37753" y="22664"/>
                  </a:lnTo>
                  <a:lnTo>
                    <a:pt x="36937" y="22531"/>
                  </a:lnTo>
                  <a:lnTo>
                    <a:pt x="36140" y="22379"/>
                  </a:lnTo>
                  <a:lnTo>
                    <a:pt x="35343" y="22190"/>
                  </a:lnTo>
                  <a:lnTo>
                    <a:pt x="34546" y="21962"/>
                  </a:lnTo>
                  <a:lnTo>
                    <a:pt x="33767" y="21715"/>
                  </a:lnTo>
                  <a:lnTo>
                    <a:pt x="33008" y="21430"/>
                  </a:lnTo>
                  <a:lnTo>
                    <a:pt x="32648" y="21260"/>
                  </a:lnTo>
                  <a:lnTo>
                    <a:pt x="32268" y="21089"/>
                  </a:lnTo>
                  <a:lnTo>
                    <a:pt x="31907" y="20918"/>
                  </a:lnTo>
                  <a:lnTo>
                    <a:pt x="31547" y="20709"/>
                  </a:lnTo>
                  <a:lnTo>
                    <a:pt x="31186" y="20500"/>
                  </a:lnTo>
                  <a:lnTo>
                    <a:pt x="30825" y="20292"/>
                  </a:lnTo>
                  <a:lnTo>
                    <a:pt x="30465" y="20045"/>
                  </a:lnTo>
                  <a:lnTo>
                    <a:pt x="30123" y="19798"/>
                  </a:lnTo>
                  <a:lnTo>
                    <a:pt x="29781" y="19532"/>
                  </a:lnTo>
                  <a:lnTo>
                    <a:pt x="29440" y="19267"/>
                  </a:lnTo>
                  <a:lnTo>
                    <a:pt x="28965" y="18849"/>
                  </a:lnTo>
                  <a:lnTo>
                    <a:pt x="28510" y="18431"/>
                  </a:lnTo>
                  <a:lnTo>
                    <a:pt x="28054" y="18014"/>
                  </a:lnTo>
                  <a:lnTo>
                    <a:pt x="27618" y="17577"/>
                  </a:lnTo>
                  <a:lnTo>
                    <a:pt x="26745" y="16685"/>
                  </a:lnTo>
                  <a:lnTo>
                    <a:pt x="25909" y="15774"/>
                  </a:lnTo>
                  <a:lnTo>
                    <a:pt x="25093" y="14844"/>
                  </a:lnTo>
                  <a:lnTo>
                    <a:pt x="24296" y="13895"/>
                  </a:lnTo>
                  <a:lnTo>
                    <a:pt x="22721" y="11997"/>
                  </a:lnTo>
                  <a:lnTo>
                    <a:pt x="21715" y="10782"/>
                  </a:lnTo>
                  <a:lnTo>
                    <a:pt x="20709" y="9567"/>
                  </a:lnTo>
                  <a:lnTo>
                    <a:pt x="19703" y="8409"/>
                  </a:lnTo>
                  <a:lnTo>
                    <a:pt x="18678" y="7271"/>
                  </a:lnTo>
                  <a:lnTo>
                    <a:pt x="18146" y="6701"/>
                  </a:lnTo>
                  <a:lnTo>
                    <a:pt x="17615" y="6151"/>
                  </a:lnTo>
                  <a:lnTo>
                    <a:pt x="17064" y="5600"/>
                  </a:lnTo>
                  <a:lnTo>
                    <a:pt x="16514" y="5069"/>
                  </a:lnTo>
                  <a:lnTo>
                    <a:pt x="15963" y="4556"/>
                  </a:lnTo>
                  <a:lnTo>
                    <a:pt x="15394" y="4063"/>
                  </a:lnTo>
                  <a:lnTo>
                    <a:pt x="14825" y="3588"/>
                  </a:lnTo>
                  <a:lnTo>
                    <a:pt x="14236" y="3133"/>
                  </a:lnTo>
                  <a:lnTo>
                    <a:pt x="13629" y="2696"/>
                  </a:lnTo>
                  <a:lnTo>
                    <a:pt x="13040" y="2279"/>
                  </a:lnTo>
                  <a:lnTo>
                    <a:pt x="12414" y="1899"/>
                  </a:lnTo>
                  <a:lnTo>
                    <a:pt x="11788" y="1538"/>
                  </a:lnTo>
                  <a:lnTo>
                    <a:pt x="11047" y="1159"/>
                  </a:lnTo>
                  <a:lnTo>
                    <a:pt x="10668" y="1007"/>
                  </a:lnTo>
                  <a:lnTo>
                    <a:pt x="10288" y="836"/>
                  </a:lnTo>
                  <a:lnTo>
                    <a:pt x="9927" y="703"/>
                  </a:lnTo>
                  <a:lnTo>
                    <a:pt x="9548" y="570"/>
                  </a:lnTo>
                  <a:lnTo>
                    <a:pt x="9187" y="456"/>
                  </a:lnTo>
                  <a:lnTo>
                    <a:pt x="8808" y="343"/>
                  </a:lnTo>
                  <a:lnTo>
                    <a:pt x="8447" y="267"/>
                  </a:lnTo>
                  <a:lnTo>
                    <a:pt x="8086" y="191"/>
                  </a:lnTo>
                  <a:lnTo>
                    <a:pt x="7707" y="115"/>
                  </a:lnTo>
                  <a:lnTo>
                    <a:pt x="7346" y="77"/>
                  </a:lnTo>
                  <a:lnTo>
                    <a:pt x="6966" y="39"/>
                  </a:lnTo>
                  <a:lnTo>
                    <a:pt x="660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53358" y="4632551"/>
            <a:ext cx="263293" cy="261248"/>
          </a:xfrm>
          <a:custGeom>
            <a:avLst/>
            <a:gdLst/>
            <a:ahLst/>
            <a:cxnLst/>
            <a:rect l="l" t="t" r="r" b="b"/>
            <a:pathLst>
              <a:path w="7213" h="7157" extrusionOk="0">
                <a:moveTo>
                  <a:pt x="5656" y="0"/>
                </a:moveTo>
                <a:lnTo>
                  <a:pt x="5239" y="38"/>
                </a:lnTo>
                <a:lnTo>
                  <a:pt x="4518" y="57"/>
                </a:lnTo>
                <a:lnTo>
                  <a:pt x="4100" y="76"/>
                </a:lnTo>
                <a:lnTo>
                  <a:pt x="3682" y="152"/>
                </a:lnTo>
                <a:lnTo>
                  <a:pt x="3493" y="209"/>
                </a:lnTo>
                <a:lnTo>
                  <a:pt x="3303" y="266"/>
                </a:lnTo>
                <a:lnTo>
                  <a:pt x="3132" y="342"/>
                </a:lnTo>
                <a:lnTo>
                  <a:pt x="2980" y="437"/>
                </a:lnTo>
                <a:lnTo>
                  <a:pt x="2847" y="551"/>
                </a:lnTo>
                <a:lnTo>
                  <a:pt x="2733" y="684"/>
                </a:lnTo>
                <a:lnTo>
                  <a:pt x="2657" y="835"/>
                </a:lnTo>
                <a:lnTo>
                  <a:pt x="2619" y="1006"/>
                </a:lnTo>
                <a:lnTo>
                  <a:pt x="2145" y="4157"/>
                </a:lnTo>
                <a:lnTo>
                  <a:pt x="1974" y="4062"/>
                </a:lnTo>
                <a:lnTo>
                  <a:pt x="1803" y="4005"/>
                </a:lnTo>
                <a:lnTo>
                  <a:pt x="1613" y="3967"/>
                </a:lnTo>
                <a:lnTo>
                  <a:pt x="1405" y="3967"/>
                </a:lnTo>
                <a:lnTo>
                  <a:pt x="1215" y="3986"/>
                </a:lnTo>
                <a:lnTo>
                  <a:pt x="1025" y="4024"/>
                </a:lnTo>
                <a:lnTo>
                  <a:pt x="854" y="4100"/>
                </a:lnTo>
                <a:lnTo>
                  <a:pt x="683" y="4195"/>
                </a:lnTo>
                <a:lnTo>
                  <a:pt x="532" y="4309"/>
                </a:lnTo>
                <a:lnTo>
                  <a:pt x="380" y="4442"/>
                </a:lnTo>
                <a:lnTo>
                  <a:pt x="266" y="4613"/>
                </a:lnTo>
                <a:lnTo>
                  <a:pt x="171" y="4783"/>
                </a:lnTo>
                <a:lnTo>
                  <a:pt x="95" y="4954"/>
                </a:lnTo>
                <a:lnTo>
                  <a:pt x="38" y="5144"/>
                </a:lnTo>
                <a:lnTo>
                  <a:pt x="0" y="5334"/>
                </a:lnTo>
                <a:lnTo>
                  <a:pt x="0" y="5524"/>
                </a:lnTo>
                <a:lnTo>
                  <a:pt x="0" y="5676"/>
                </a:lnTo>
                <a:lnTo>
                  <a:pt x="19" y="5827"/>
                </a:lnTo>
                <a:lnTo>
                  <a:pt x="76" y="5979"/>
                </a:lnTo>
                <a:lnTo>
                  <a:pt x="133" y="6131"/>
                </a:lnTo>
                <a:lnTo>
                  <a:pt x="190" y="6264"/>
                </a:lnTo>
                <a:lnTo>
                  <a:pt x="285" y="6397"/>
                </a:lnTo>
                <a:lnTo>
                  <a:pt x="380" y="6530"/>
                </a:lnTo>
                <a:lnTo>
                  <a:pt x="475" y="6625"/>
                </a:lnTo>
                <a:lnTo>
                  <a:pt x="589" y="6738"/>
                </a:lnTo>
                <a:lnTo>
                  <a:pt x="721" y="6814"/>
                </a:lnTo>
                <a:lnTo>
                  <a:pt x="854" y="6890"/>
                </a:lnTo>
                <a:lnTo>
                  <a:pt x="987" y="6947"/>
                </a:lnTo>
                <a:lnTo>
                  <a:pt x="1120" y="6985"/>
                </a:lnTo>
                <a:lnTo>
                  <a:pt x="1272" y="7004"/>
                </a:lnTo>
                <a:lnTo>
                  <a:pt x="1424" y="7004"/>
                </a:lnTo>
                <a:lnTo>
                  <a:pt x="1576" y="6985"/>
                </a:lnTo>
                <a:lnTo>
                  <a:pt x="1727" y="6947"/>
                </a:lnTo>
                <a:lnTo>
                  <a:pt x="1879" y="6871"/>
                </a:lnTo>
                <a:lnTo>
                  <a:pt x="2012" y="6776"/>
                </a:lnTo>
                <a:lnTo>
                  <a:pt x="2145" y="6682"/>
                </a:lnTo>
                <a:lnTo>
                  <a:pt x="2259" y="6549"/>
                </a:lnTo>
                <a:lnTo>
                  <a:pt x="2373" y="6416"/>
                </a:lnTo>
                <a:lnTo>
                  <a:pt x="2468" y="6283"/>
                </a:lnTo>
                <a:lnTo>
                  <a:pt x="2544" y="6131"/>
                </a:lnTo>
                <a:lnTo>
                  <a:pt x="2619" y="5979"/>
                </a:lnTo>
                <a:lnTo>
                  <a:pt x="2676" y="5827"/>
                </a:lnTo>
                <a:lnTo>
                  <a:pt x="2752" y="5505"/>
                </a:lnTo>
                <a:lnTo>
                  <a:pt x="2828" y="5163"/>
                </a:lnTo>
                <a:lnTo>
                  <a:pt x="2885" y="4840"/>
                </a:lnTo>
                <a:lnTo>
                  <a:pt x="3436" y="1120"/>
                </a:lnTo>
                <a:lnTo>
                  <a:pt x="6359" y="892"/>
                </a:lnTo>
                <a:lnTo>
                  <a:pt x="6302" y="1727"/>
                </a:lnTo>
                <a:lnTo>
                  <a:pt x="6188" y="2563"/>
                </a:lnTo>
                <a:lnTo>
                  <a:pt x="6055" y="3398"/>
                </a:lnTo>
                <a:lnTo>
                  <a:pt x="5865" y="4214"/>
                </a:lnTo>
                <a:lnTo>
                  <a:pt x="5789" y="4138"/>
                </a:lnTo>
                <a:lnTo>
                  <a:pt x="5694" y="4081"/>
                </a:lnTo>
                <a:lnTo>
                  <a:pt x="5580" y="4043"/>
                </a:lnTo>
                <a:lnTo>
                  <a:pt x="5486" y="4005"/>
                </a:lnTo>
                <a:lnTo>
                  <a:pt x="5258" y="3967"/>
                </a:lnTo>
                <a:lnTo>
                  <a:pt x="5030" y="3967"/>
                </a:lnTo>
                <a:lnTo>
                  <a:pt x="4802" y="4024"/>
                </a:lnTo>
                <a:lnTo>
                  <a:pt x="4575" y="4100"/>
                </a:lnTo>
                <a:lnTo>
                  <a:pt x="4385" y="4214"/>
                </a:lnTo>
                <a:lnTo>
                  <a:pt x="4290" y="4290"/>
                </a:lnTo>
                <a:lnTo>
                  <a:pt x="4214" y="4385"/>
                </a:lnTo>
                <a:lnTo>
                  <a:pt x="4062" y="4556"/>
                </a:lnTo>
                <a:lnTo>
                  <a:pt x="3967" y="4764"/>
                </a:lnTo>
                <a:lnTo>
                  <a:pt x="3891" y="4973"/>
                </a:lnTo>
                <a:lnTo>
                  <a:pt x="3853" y="5201"/>
                </a:lnTo>
                <a:lnTo>
                  <a:pt x="3834" y="5429"/>
                </a:lnTo>
                <a:lnTo>
                  <a:pt x="3834" y="5676"/>
                </a:lnTo>
                <a:lnTo>
                  <a:pt x="3891" y="5903"/>
                </a:lnTo>
                <a:lnTo>
                  <a:pt x="3948" y="6131"/>
                </a:lnTo>
                <a:lnTo>
                  <a:pt x="4024" y="6264"/>
                </a:lnTo>
                <a:lnTo>
                  <a:pt x="4100" y="6416"/>
                </a:lnTo>
                <a:lnTo>
                  <a:pt x="4195" y="6549"/>
                </a:lnTo>
                <a:lnTo>
                  <a:pt x="4290" y="6682"/>
                </a:lnTo>
                <a:lnTo>
                  <a:pt x="4404" y="6795"/>
                </a:lnTo>
                <a:lnTo>
                  <a:pt x="4518" y="6909"/>
                </a:lnTo>
                <a:lnTo>
                  <a:pt x="4669" y="6985"/>
                </a:lnTo>
                <a:lnTo>
                  <a:pt x="4802" y="7061"/>
                </a:lnTo>
                <a:lnTo>
                  <a:pt x="4954" y="7118"/>
                </a:lnTo>
                <a:lnTo>
                  <a:pt x="5125" y="7156"/>
                </a:lnTo>
                <a:lnTo>
                  <a:pt x="5448" y="7156"/>
                </a:lnTo>
                <a:lnTo>
                  <a:pt x="5599" y="7118"/>
                </a:lnTo>
                <a:lnTo>
                  <a:pt x="5751" y="7061"/>
                </a:lnTo>
                <a:lnTo>
                  <a:pt x="5903" y="6985"/>
                </a:lnTo>
                <a:lnTo>
                  <a:pt x="6017" y="6890"/>
                </a:lnTo>
                <a:lnTo>
                  <a:pt x="6112" y="6776"/>
                </a:lnTo>
                <a:lnTo>
                  <a:pt x="6188" y="6682"/>
                </a:lnTo>
                <a:lnTo>
                  <a:pt x="6264" y="6549"/>
                </a:lnTo>
                <a:lnTo>
                  <a:pt x="6321" y="6435"/>
                </a:lnTo>
                <a:lnTo>
                  <a:pt x="6397" y="6150"/>
                </a:lnTo>
                <a:lnTo>
                  <a:pt x="6473" y="5884"/>
                </a:lnTo>
                <a:lnTo>
                  <a:pt x="6719" y="4651"/>
                </a:lnTo>
                <a:lnTo>
                  <a:pt x="6909" y="3417"/>
                </a:lnTo>
                <a:lnTo>
                  <a:pt x="7080" y="2183"/>
                </a:lnTo>
                <a:lnTo>
                  <a:pt x="7194" y="930"/>
                </a:lnTo>
                <a:lnTo>
                  <a:pt x="7213" y="684"/>
                </a:lnTo>
                <a:lnTo>
                  <a:pt x="7194" y="551"/>
                </a:lnTo>
                <a:lnTo>
                  <a:pt x="7175" y="437"/>
                </a:lnTo>
                <a:lnTo>
                  <a:pt x="7137" y="323"/>
                </a:lnTo>
                <a:lnTo>
                  <a:pt x="7061" y="228"/>
                </a:lnTo>
                <a:lnTo>
                  <a:pt x="6985" y="171"/>
                </a:lnTo>
                <a:lnTo>
                  <a:pt x="6909" y="114"/>
                </a:lnTo>
                <a:lnTo>
                  <a:pt x="6814" y="76"/>
                </a:lnTo>
                <a:lnTo>
                  <a:pt x="6700" y="57"/>
                </a:lnTo>
                <a:lnTo>
                  <a:pt x="6454" y="19"/>
                </a:lnTo>
                <a:lnTo>
                  <a:pt x="6188" y="0"/>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53358" y="4632551"/>
            <a:ext cx="263293" cy="261248"/>
          </a:xfrm>
          <a:custGeom>
            <a:avLst/>
            <a:gdLst/>
            <a:ahLst/>
            <a:cxnLst/>
            <a:rect l="l" t="t" r="r" b="b"/>
            <a:pathLst>
              <a:path w="7213" h="7157" extrusionOk="0">
                <a:moveTo>
                  <a:pt x="5656" y="0"/>
                </a:moveTo>
                <a:lnTo>
                  <a:pt x="5239" y="38"/>
                </a:lnTo>
                <a:lnTo>
                  <a:pt x="4518" y="57"/>
                </a:lnTo>
                <a:lnTo>
                  <a:pt x="4100" y="76"/>
                </a:lnTo>
                <a:lnTo>
                  <a:pt x="3682" y="152"/>
                </a:lnTo>
                <a:lnTo>
                  <a:pt x="3493" y="209"/>
                </a:lnTo>
                <a:lnTo>
                  <a:pt x="3303" y="266"/>
                </a:lnTo>
                <a:lnTo>
                  <a:pt x="3132" y="342"/>
                </a:lnTo>
                <a:lnTo>
                  <a:pt x="2980" y="437"/>
                </a:lnTo>
                <a:lnTo>
                  <a:pt x="2847" y="551"/>
                </a:lnTo>
                <a:lnTo>
                  <a:pt x="2733" y="684"/>
                </a:lnTo>
                <a:lnTo>
                  <a:pt x="2657" y="835"/>
                </a:lnTo>
                <a:lnTo>
                  <a:pt x="2619" y="1006"/>
                </a:lnTo>
                <a:lnTo>
                  <a:pt x="2145" y="4157"/>
                </a:lnTo>
                <a:lnTo>
                  <a:pt x="1974" y="4062"/>
                </a:lnTo>
                <a:lnTo>
                  <a:pt x="1803" y="4005"/>
                </a:lnTo>
                <a:lnTo>
                  <a:pt x="1613" y="3967"/>
                </a:lnTo>
                <a:lnTo>
                  <a:pt x="1405" y="3967"/>
                </a:lnTo>
                <a:lnTo>
                  <a:pt x="1215" y="3986"/>
                </a:lnTo>
                <a:lnTo>
                  <a:pt x="1025" y="4024"/>
                </a:lnTo>
                <a:lnTo>
                  <a:pt x="854" y="4100"/>
                </a:lnTo>
                <a:lnTo>
                  <a:pt x="683" y="4195"/>
                </a:lnTo>
                <a:lnTo>
                  <a:pt x="532" y="4309"/>
                </a:lnTo>
                <a:lnTo>
                  <a:pt x="380" y="4442"/>
                </a:lnTo>
                <a:lnTo>
                  <a:pt x="266" y="4613"/>
                </a:lnTo>
                <a:lnTo>
                  <a:pt x="171" y="4783"/>
                </a:lnTo>
                <a:lnTo>
                  <a:pt x="95" y="4954"/>
                </a:lnTo>
                <a:lnTo>
                  <a:pt x="38" y="5144"/>
                </a:lnTo>
                <a:lnTo>
                  <a:pt x="0" y="5334"/>
                </a:lnTo>
                <a:lnTo>
                  <a:pt x="0" y="5524"/>
                </a:lnTo>
                <a:lnTo>
                  <a:pt x="0" y="5676"/>
                </a:lnTo>
                <a:lnTo>
                  <a:pt x="19" y="5827"/>
                </a:lnTo>
                <a:lnTo>
                  <a:pt x="76" y="5979"/>
                </a:lnTo>
                <a:lnTo>
                  <a:pt x="133" y="6131"/>
                </a:lnTo>
                <a:lnTo>
                  <a:pt x="190" y="6264"/>
                </a:lnTo>
                <a:lnTo>
                  <a:pt x="285" y="6397"/>
                </a:lnTo>
                <a:lnTo>
                  <a:pt x="380" y="6530"/>
                </a:lnTo>
                <a:lnTo>
                  <a:pt x="475" y="6625"/>
                </a:lnTo>
                <a:lnTo>
                  <a:pt x="589" y="6738"/>
                </a:lnTo>
                <a:lnTo>
                  <a:pt x="721" y="6814"/>
                </a:lnTo>
                <a:lnTo>
                  <a:pt x="854" y="6890"/>
                </a:lnTo>
                <a:lnTo>
                  <a:pt x="987" y="6947"/>
                </a:lnTo>
                <a:lnTo>
                  <a:pt x="1120" y="6985"/>
                </a:lnTo>
                <a:lnTo>
                  <a:pt x="1272" y="7004"/>
                </a:lnTo>
                <a:lnTo>
                  <a:pt x="1424" y="7004"/>
                </a:lnTo>
                <a:lnTo>
                  <a:pt x="1576" y="6985"/>
                </a:lnTo>
                <a:lnTo>
                  <a:pt x="1727" y="6947"/>
                </a:lnTo>
                <a:lnTo>
                  <a:pt x="1879" y="6871"/>
                </a:lnTo>
                <a:lnTo>
                  <a:pt x="2012" y="6776"/>
                </a:lnTo>
                <a:lnTo>
                  <a:pt x="2145" y="6682"/>
                </a:lnTo>
                <a:lnTo>
                  <a:pt x="2259" y="6549"/>
                </a:lnTo>
                <a:lnTo>
                  <a:pt x="2373" y="6416"/>
                </a:lnTo>
                <a:lnTo>
                  <a:pt x="2468" y="6283"/>
                </a:lnTo>
                <a:lnTo>
                  <a:pt x="2544" y="6131"/>
                </a:lnTo>
                <a:lnTo>
                  <a:pt x="2619" y="5979"/>
                </a:lnTo>
                <a:lnTo>
                  <a:pt x="2676" y="5827"/>
                </a:lnTo>
                <a:lnTo>
                  <a:pt x="2752" y="5505"/>
                </a:lnTo>
                <a:lnTo>
                  <a:pt x="2828" y="5163"/>
                </a:lnTo>
                <a:lnTo>
                  <a:pt x="2885" y="4840"/>
                </a:lnTo>
                <a:lnTo>
                  <a:pt x="3436" y="1120"/>
                </a:lnTo>
                <a:lnTo>
                  <a:pt x="6359" y="892"/>
                </a:lnTo>
                <a:lnTo>
                  <a:pt x="6302" y="1727"/>
                </a:lnTo>
                <a:lnTo>
                  <a:pt x="6188" y="2563"/>
                </a:lnTo>
                <a:lnTo>
                  <a:pt x="6055" y="3398"/>
                </a:lnTo>
                <a:lnTo>
                  <a:pt x="5865" y="4214"/>
                </a:lnTo>
                <a:lnTo>
                  <a:pt x="5789" y="4138"/>
                </a:lnTo>
                <a:lnTo>
                  <a:pt x="5694" y="4081"/>
                </a:lnTo>
                <a:lnTo>
                  <a:pt x="5580" y="4043"/>
                </a:lnTo>
                <a:lnTo>
                  <a:pt x="5486" y="4005"/>
                </a:lnTo>
                <a:lnTo>
                  <a:pt x="5258" y="3967"/>
                </a:lnTo>
                <a:lnTo>
                  <a:pt x="5030" y="3967"/>
                </a:lnTo>
                <a:lnTo>
                  <a:pt x="4802" y="4024"/>
                </a:lnTo>
                <a:lnTo>
                  <a:pt x="4575" y="4100"/>
                </a:lnTo>
                <a:lnTo>
                  <a:pt x="4385" y="4214"/>
                </a:lnTo>
                <a:lnTo>
                  <a:pt x="4290" y="4290"/>
                </a:lnTo>
                <a:lnTo>
                  <a:pt x="4214" y="4385"/>
                </a:lnTo>
                <a:lnTo>
                  <a:pt x="4062" y="4556"/>
                </a:lnTo>
                <a:lnTo>
                  <a:pt x="3967" y="4764"/>
                </a:lnTo>
                <a:lnTo>
                  <a:pt x="3891" y="4973"/>
                </a:lnTo>
                <a:lnTo>
                  <a:pt x="3853" y="5201"/>
                </a:lnTo>
                <a:lnTo>
                  <a:pt x="3834" y="5429"/>
                </a:lnTo>
                <a:lnTo>
                  <a:pt x="3834" y="5676"/>
                </a:lnTo>
                <a:lnTo>
                  <a:pt x="3891" y="5903"/>
                </a:lnTo>
                <a:lnTo>
                  <a:pt x="3948" y="6131"/>
                </a:lnTo>
                <a:lnTo>
                  <a:pt x="4024" y="6264"/>
                </a:lnTo>
                <a:lnTo>
                  <a:pt x="4100" y="6416"/>
                </a:lnTo>
                <a:lnTo>
                  <a:pt x="4195" y="6549"/>
                </a:lnTo>
                <a:lnTo>
                  <a:pt x="4290" y="6682"/>
                </a:lnTo>
                <a:lnTo>
                  <a:pt x="4404" y="6795"/>
                </a:lnTo>
                <a:lnTo>
                  <a:pt x="4518" y="6909"/>
                </a:lnTo>
                <a:lnTo>
                  <a:pt x="4669" y="6985"/>
                </a:lnTo>
                <a:lnTo>
                  <a:pt x="4802" y="7061"/>
                </a:lnTo>
                <a:lnTo>
                  <a:pt x="4954" y="7118"/>
                </a:lnTo>
                <a:lnTo>
                  <a:pt x="5125" y="7156"/>
                </a:lnTo>
                <a:lnTo>
                  <a:pt x="5448" y="7156"/>
                </a:lnTo>
                <a:lnTo>
                  <a:pt x="5599" y="7118"/>
                </a:lnTo>
                <a:lnTo>
                  <a:pt x="5751" y="7061"/>
                </a:lnTo>
                <a:lnTo>
                  <a:pt x="5903" y="6985"/>
                </a:lnTo>
                <a:lnTo>
                  <a:pt x="6017" y="6890"/>
                </a:lnTo>
                <a:lnTo>
                  <a:pt x="6112" y="6776"/>
                </a:lnTo>
                <a:lnTo>
                  <a:pt x="6188" y="6682"/>
                </a:lnTo>
                <a:lnTo>
                  <a:pt x="6264" y="6549"/>
                </a:lnTo>
                <a:lnTo>
                  <a:pt x="6321" y="6435"/>
                </a:lnTo>
                <a:lnTo>
                  <a:pt x="6397" y="6150"/>
                </a:lnTo>
                <a:lnTo>
                  <a:pt x="6473" y="5884"/>
                </a:lnTo>
                <a:lnTo>
                  <a:pt x="6719" y="4651"/>
                </a:lnTo>
                <a:lnTo>
                  <a:pt x="6909" y="3417"/>
                </a:lnTo>
                <a:lnTo>
                  <a:pt x="7080" y="2183"/>
                </a:lnTo>
                <a:lnTo>
                  <a:pt x="7194" y="930"/>
                </a:lnTo>
                <a:lnTo>
                  <a:pt x="7213" y="684"/>
                </a:lnTo>
                <a:lnTo>
                  <a:pt x="7194" y="551"/>
                </a:lnTo>
                <a:lnTo>
                  <a:pt x="7175" y="437"/>
                </a:lnTo>
                <a:lnTo>
                  <a:pt x="7137" y="323"/>
                </a:lnTo>
                <a:lnTo>
                  <a:pt x="7061" y="228"/>
                </a:lnTo>
                <a:lnTo>
                  <a:pt x="6985" y="171"/>
                </a:lnTo>
                <a:lnTo>
                  <a:pt x="6909" y="114"/>
                </a:lnTo>
                <a:lnTo>
                  <a:pt x="6814" y="76"/>
                </a:lnTo>
                <a:lnTo>
                  <a:pt x="6700" y="57"/>
                </a:lnTo>
                <a:lnTo>
                  <a:pt x="6454" y="19"/>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2"/>
          <p:cNvGrpSpPr/>
          <p:nvPr/>
        </p:nvGrpSpPr>
        <p:grpSpPr>
          <a:xfrm>
            <a:off x="85389" y="1791976"/>
            <a:ext cx="492287" cy="2178430"/>
            <a:chOff x="-2769661" y="-666324"/>
            <a:chExt cx="492287" cy="2178430"/>
          </a:xfrm>
        </p:grpSpPr>
        <p:sp>
          <p:nvSpPr>
            <p:cNvPr id="55" name="Google Shape;55;p2"/>
            <p:cNvSpPr/>
            <p:nvPr/>
          </p:nvSpPr>
          <p:spPr>
            <a:xfrm>
              <a:off x="-2766201" y="-5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28585" y="10530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68921" y="6506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28868" y="5407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571231" y="-6663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10592" y="14788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565695" y="8725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69661" y="-5992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8539714" y="1363011"/>
            <a:ext cx="423849" cy="1824476"/>
            <a:chOff x="3456989" y="-1976039"/>
            <a:chExt cx="423849" cy="1824476"/>
          </a:xfrm>
        </p:grpSpPr>
        <p:sp>
          <p:nvSpPr>
            <p:cNvPr id="64" name="Google Shape;64;p2"/>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rot="5400000">
            <a:off x="6085989" y="3737789"/>
            <a:ext cx="490902" cy="2178430"/>
            <a:chOff x="5647839" y="-2764149"/>
            <a:chExt cx="490902" cy="2178430"/>
          </a:xfrm>
        </p:grpSpPr>
        <p:sp>
          <p:nvSpPr>
            <p:cNvPr id="68" name="Google Shape;68;p2"/>
            <p:cNvSpPr/>
            <p:nvPr/>
          </p:nvSpPr>
          <p:spPr>
            <a:xfrm flipH="1">
              <a:off x="6084763" y="-20984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flipH="1">
              <a:off x="5907094" y="-27641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flipH="1">
              <a:off x="5647839" y="-6189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flipH="1">
              <a:off x="6081303" y="-26970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2"/>
          <p:cNvSpPr/>
          <p:nvPr/>
        </p:nvSpPr>
        <p:spPr>
          <a:xfrm rot="10448744">
            <a:off x="2373057" y="-48753"/>
            <a:ext cx="764037" cy="713711"/>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2"/>
          <p:cNvGrpSpPr/>
          <p:nvPr/>
        </p:nvGrpSpPr>
        <p:grpSpPr>
          <a:xfrm>
            <a:off x="3732655" y="220601"/>
            <a:ext cx="344566" cy="318128"/>
            <a:chOff x="3811950" y="-673975"/>
            <a:chExt cx="464625" cy="428975"/>
          </a:xfrm>
        </p:grpSpPr>
        <p:sp>
          <p:nvSpPr>
            <p:cNvPr id="74" name="Google Shape;74;p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a:off x="984077" y="745392"/>
            <a:ext cx="423812" cy="487343"/>
            <a:chOff x="3717820" y="-1824378"/>
            <a:chExt cx="1092299" cy="1256038"/>
          </a:xfrm>
        </p:grpSpPr>
        <p:sp>
          <p:nvSpPr>
            <p:cNvPr id="77" name="Google Shape;77;p2"/>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54"/>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55"/>
        <p:cNvGrpSpPr/>
        <p:nvPr/>
      </p:nvGrpSpPr>
      <p:grpSpPr>
        <a:xfrm>
          <a:off x="0" y="0"/>
          <a:ext cx="0" cy="0"/>
          <a:chOff x="0" y="0"/>
          <a:chExt cx="0" cy="0"/>
        </a:xfrm>
      </p:grpSpPr>
      <p:sp>
        <p:nvSpPr>
          <p:cNvPr id="756" name="Google Shape;756;p13"/>
          <p:cNvSpPr txBox="1">
            <a:spLocks noGrp="1"/>
          </p:cNvSpPr>
          <p:nvPr>
            <p:ph type="title"/>
          </p:nvPr>
        </p:nvSpPr>
        <p:spPr>
          <a:xfrm>
            <a:off x="1821116" y="1250800"/>
            <a:ext cx="252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7" name="Google Shape;757;p13"/>
          <p:cNvSpPr txBox="1">
            <a:spLocks noGrp="1"/>
          </p:cNvSpPr>
          <p:nvPr>
            <p:ph type="subTitle" idx="1"/>
          </p:nvPr>
        </p:nvSpPr>
        <p:spPr>
          <a:xfrm>
            <a:off x="1821116" y="1465599"/>
            <a:ext cx="25221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8" name="Google Shape;758;p13"/>
          <p:cNvSpPr txBox="1">
            <a:spLocks noGrp="1"/>
          </p:cNvSpPr>
          <p:nvPr>
            <p:ph type="title" idx="2"/>
          </p:nvPr>
        </p:nvSpPr>
        <p:spPr>
          <a:xfrm flipH="1">
            <a:off x="5703044" y="1250800"/>
            <a:ext cx="2520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9" name="Google Shape;759;p13"/>
          <p:cNvSpPr txBox="1">
            <a:spLocks noGrp="1"/>
          </p:cNvSpPr>
          <p:nvPr>
            <p:ph type="subTitle" idx="3"/>
          </p:nvPr>
        </p:nvSpPr>
        <p:spPr>
          <a:xfrm flipH="1">
            <a:off x="5703021" y="1465598"/>
            <a:ext cx="2520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0" name="Google Shape;760;p13"/>
          <p:cNvSpPr txBox="1">
            <a:spLocks noGrp="1"/>
          </p:cNvSpPr>
          <p:nvPr>
            <p:ph type="title" idx="4" hasCustomPrompt="1"/>
          </p:nvPr>
        </p:nvSpPr>
        <p:spPr>
          <a:xfrm>
            <a:off x="980452" y="1403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1" name="Google Shape;761;p13"/>
          <p:cNvSpPr txBox="1">
            <a:spLocks noGrp="1"/>
          </p:cNvSpPr>
          <p:nvPr>
            <p:ph type="title" idx="5" hasCustomPrompt="1"/>
          </p:nvPr>
        </p:nvSpPr>
        <p:spPr>
          <a:xfrm flipH="1">
            <a:off x="4867042" y="1403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2" name="Google Shape;762;p13"/>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763" name="Google Shape;763;p13"/>
          <p:cNvSpPr txBox="1">
            <a:spLocks noGrp="1"/>
          </p:cNvSpPr>
          <p:nvPr>
            <p:ph type="title" idx="7"/>
          </p:nvPr>
        </p:nvSpPr>
        <p:spPr>
          <a:xfrm>
            <a:off x="1821116" y="2397071"/>
            <a:ext cx="252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4" name="Google Shape;764;p13"/>
          <p:cNvSpPr txBox="1">
            <a:spLocks noGrp="1"/>
          </p:cNvSpPr>
          <p:nvPr>
            <p:ph type="subTitle" idx="8"/>
          </p:nvPr>
        </p:nvSpPr>
        <p:spPr>
          <a:xfrm>
            <a:off x="1821116" y="2613104"/>
            <a:ext cx="25224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5" name="Google Shape;765;p13"/>
          <p:cNvSpPr txBox="1">
            <a:spLocks noGrp="1"/>
          </p:cNvSpPr>
          <p:nvPr>
            <p:ph type="title" idx="9"/>
          </p:nvPr>
        </p:nvSpPr>
        <p:spPr>
          <a:xfrm flipH="1">
            <a:off x="5703044" y="2397076"/>
            <a:ext cx="2520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6" name="Google Shape;766;p13"/>
          <p:cNvSpPr txBox="1">
            <a:spLocks noGrp="1"/>
          </p:cNvSpPr>
          <p:nvPr>
            <p:ph type="subTitle" idx="13"/>
          </p:nvPr>
        </p:nvSpPr>
        <p:spPr>
          <a:xfrm flipH="1">
            <a:off x="5703021" y="2613109"/>
            <a:ext cx="2520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13"/>
          <p:cNvSpPr txBox="1">
            <a:spLocks noGrp="1"/>
          </p:cNvSpPr>
          <p:nvPr>
            <p:ph type="title" idx="14" hasCustomPrompt="1"/>
          </p:nvPr>
        </p:nvSpPr>
        <p:spPr>
          <a:xfrm>
            <a:off x="980452" y="2550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8" name="Google Shape;768;p13"/>
          <p:cNvSpPr txBox="1">
            <a:spLocks noGrp="1"/>
          </p:cNvSpPr>
          <p:nvPr>
            <p:ph type="title" idx="15" hasCustomPrompt="1"/>
          </p:nvPr>
        </p:nvSpPr>
        <p:spPr>
          <a:xfrm flipH="1">
            <a:off x="4867042" y="2550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9" name="Google Shape;769;p13"/>
          <p:cNvSpPr txBox="1">
            <a:spLocks noGrp="1"/>
          </p:cNvSpPr>
          <p:nvPr>
            <p:ph type="title" idx="16"/>
          </p:nvPr>
        </p:nvSpPr>
        <p:spPr>
          <a:xfrm>
            <a:off x="1821116" y="3540066"/>
            <a:ext cx="252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0" name="Google Shape;770;p13"/>
          <p:cNvSpPr txBox="1">
            <a:spLocks noGrp="1"/>
          </p:cNvSpPr>
          <p:nvPr>
            <p:ph type="subTitle" idx="17"/>
          </p:nvPr>
        </p:nvSpPr>
        <p:spPr>
          <a:xfrm>
            <a:off x="1821116" y="3756100"/>
            <a:ext cx="25224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1" name="Google Shape;771;p13"/>
          <p:cNvSpPr txBox="1">
            <a:spLocks noGrp="1"/>
          </p:cNvSpPr>
          <p:nvPr>
            <p:ph type="title" idx="18"/>
          </p:nvPr>
        </p:nvSpPr>
        <p:spPr>
          <a:xfrm flipH="1">
            <a:off x="5703044" y="3540067"/>
            <a:ext cx="2520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2" name="Google Shape;772;p13"/>
          <p:cNvSpPr txBox="1">
            <a:spLocks noGrp="1"/>
          </p:cNvSpPr>
          <p:nvPr>
            <p:ph type="subTitle" idx="19"/>
          </p:nvPr>
        </p:nvSpPr>
        <p:spPr>
          <a:xfrm flipH="1">
            <a:off x="5703021" y="3756100"/>
            <a:ext cx="2520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3" name="Google Shape;773;p13"/>
          <p:cNvSpPr txBox="1">
            <a:spLocks noGrp="1"/>
          </p:cNvSpPr>
          <p:nvPr>
            <p:ph type="title" idx="20" hasCustomPrompt="1"/>
          </p:nvPr>
        </p:nvSpPr>
        <p:spPr>
          <a:xfrm>
            <a:off x="980452" y="3693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74" name="Google Shape;774;p13"/>
          <p:cNvSpPr txBox="1">
            <a:spLocks noGrp="1"/>
          </p:cNvSpPr>
          <p:nvPr>
            <p:ph type="title" idx="21" hasCustomPrompt="1"/>
          </p:nvPr>
        </p:nvSpPr>
        <p:spPr>
          <a:xfrm flipH="1">
            <a:off x="4867042" y="3693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75" name="Google Shape;775;p13"/>
          <p:cNvSpPr/>
          <p:nvPr/>
        </p:nvSpPr>
        <p:spPr>
          <a:xfrm rot="10800000" flipH="1">
            <a:off x="55424" y="200595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rot="10800000" flipH="1">
            <a:off x="493040" y="952359"/>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rot="10800000" flipH="1">
            <a:off x="352704" y="136163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rot="10800000" flipH="1">
            <a:off x="92757" y="14839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rot="10800000" flipH="1">
            <a:off x="250394" y="2691060"/>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rot="10800000" flipH="1">
            <a:off x="2142579" y="1403816"/>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rot="10800000" flipH="1">
            <a:off x="511033" y="545848"/>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rot="10800000" flipH="1">
            <a:off x="255930" y="111553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rot="10800000" flipH="1">
            <a:off x="51964" y="2601898"/>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5225" y="-13950"/>
            <a:ext cx="1420776" cy="1264739"/>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13"/>
          <p:cNvGrpSpPr/>
          <p:nvPr/>
        </p:nvGrpSpPr>
        <p:grpSpPr>
          <a:xfrm>
            <a:off x="-322863" y="4065408"/>
            <a:ext cx="2681793" cy="1489622"/>
            <a:chOff x="4450825" y="2678875"/>
            <a:chExt cx="2158385" cy="1198891"/>
          </a:xfrm>
        </p:grpSpPr>
        <p:sp>
          <p:nvSpPr>
            <p:cNvPr id="786" name="Google Shape;786;p13"/>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13"/>
          <p:cNvGrpSpPr/>
          <p:nvPr/>
        </p:nvGrpSpPr>
        <p:grpSpPr>
          <a:xfrm>
            <a:off x="171893" y="4123430"/>
            <a:ext cx="541322" cy="386997"/>
            <a:chOff x="4879832" y="-2290757"/>
            <a:chExt cx="1014281" cy="725120"/>
          </a:xfrm>
        </p:grpSpPr>
        <p:sp>
          <p:nvSpPr>
            <p:cNvPr id="791" name="Google Shape;791;p13"/>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13"/>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5" name="Google Shape;795;p13"/>
          <p:cNvGrpSpPr/>
          <p:nvPr/>
        </p:nvGrpSpPr>
        <p:grpSpPr>
          <a:xfrm>
            <a:off x="107702" y="3268767"/>
            <a:ext cx="423812" cy="487343"/>
            <a:chOff x="3717820" y="-1824378"/>
            <a:chExt cx="1092299" cy="1256038"/>
          </a:xfrm>
        </p:grpSpPr>
        <p:sp>
          <p:nvSpPr>
            <p:cNvPr id="796" name="Google Shape;796;p13"/>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13"/>
          <p:cNvGrpSpPr/>
          <p:nvPr/>
        </p:nvGrpSpPr>
        <p:grpSpPr>
          <a:xfrm rot="10800000" flipH="1">
            <a:off x="8692114" y="1198766"/>
            <a:ext cx="423849" cy="1824476"/>
            <a:chOff x="3456989" y="-1976039"/>
            <a:chExt cx="423849" cy="1824476"/>
          </a:xfrm>
        </p:grpSpPr>
        <p:sp>
          <p:nvSpPr>
            <p:cNvPr id="801" name="Google Shape;801;p13"/>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4" name="Google Shape;804;p13"/>
          <p:cNvSpPr/>
          <p:nvPr/>
        </p:nvSpPr>
        <p:spPr>
          <a:xfrm rot="-5400000" flipH="1">
            <a:off x="7722738" y="37303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 name="Google Shape;805;p13"/>
          <p:cNvGrpSpPr/>
          <p:nvPr/>
        </p:nvGrpSpPr>
        <p:grpSpPr>
          <a:xfrm>
            <a:off x="8528000" y="79249"/>
            <a:ext cx="302049" cy="308835"/>
            <a:chOff x="3455275" y="-2627725"/>
            <a:chExt cx="1172552" cy="1198892"/>
          </a:xfrm>
        </p:grpSpPr>
        <p:sp>
          <p:nvSpPr>
            <p:cNvPr id="806" name="Google Shape;806;p13"/>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13"/>
          <p:cNvGrpSpPr/>
          <p:nvPr/>
        </p:nvGrpSpPr>
        <p:grpSpPr>
          <a:xfrm flipH="1">
            <a:off x="8557902" y="543213"/>
            <a:ext cx="245567" cy="431769"/>
            <a:chOff x="5278756" y="-1796603"/>
            <a:chExt cx="363588" cy="639278"/>
          </a:xfrm>
        </p:grpSpPr>
        <p:sp>
          <p:nvSpPr>
            <p:cNvPr id="811" name="Google Shape;811;p1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3"/>
          <p:cNvGrpSpPr/>
          <p:nvPr/>
        </p:nvGrpSpPr>
        <p:grpSpPr>
          <a:xfrm>
            <a:off x="8572479" y="1895961"/>
            <a:ext cx="431271" cy="430108"/>
            <a:chOff x="123654" y="2438536"/>
            <a:chExt cx="431271" cy="430108"/>
          </a:xfrm>
        </p:grpSpPr>
        <p:sp>
          <p:nvSpPr>
            <p:cNvPr id="815" name="Google Shape;815;p13"/>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3"/>
          <p:cNvGrpSpPr/>
          <p:nvPr/>
        </p:nvGrpSpPr>
        <p:grpSpPr>
          <a:xfrm rot="1298609">
            <a:off x="8433737" y="3825492"/>
            <a:ext cx="520927" cy="756955"/>
            <a:chOff x="3703388" y="-1565437"/>
            <a:chExt cx="978775" cy="1422250"/>
          </a:xfrm>
        </p:grpSpPr>
        <p:sp>
          <p:nvSpPr>
            <p:cNvPr id="818" name="Google Shape;818;p13"/>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13"/>
            <p:cNvGrpSpPr/>
            <p:nvPr/>
          </p:nvGrpSpPr>
          <p:grpSpPr>
            <a:xfrm>
              <a:off x="3703650" y="-1565050"/>
              <a:ext cx="978250" cy="1421475"/>
              <a:chOff x="4008450" y="-1565050"/>
              <a:chExt cx="978250" cy="1421475"/>
            </a:xfrm>
          </p:grpSpPr>
          <p:sp>
            <p:nvSpPr>
              <p:cNvPr id="820" name="Google Shape;820;p13"/>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4" name="Google Shape;844;p13"/>
          <p:cNvSpPr/>
          <p:nvPr/>
        </p:nvSpPr>
        <p:spPr>
          <a:xfrm>
            <a:off x="3243350" y="-295806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flipH="1">
            <a:off x="7865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23">
    <p:spTree>
      <p:nvGrpSpPr>
        <p:cNvPr id="1" name="Shape 846"/>
        <p:cNvGrpSpPr/>
        <p:nvPr/>
      </p:nvGrpSpPr>
      <p:grpSpPr>
        <a:xfrm>
          <a:off x="0" y="0"/>
          <a:ext cx="0" cy="0"/>
          <a:chOff x="0" y="0"/>
          <a:chExt cx="0" cy="0"/>
        </a:xfrm>
      </p:grpSpPr>
      <p:sp>
        <p:nvSpPr>
          <p:cNvPr id="847" name="Google Shape;847;p14"/>
          <p:cNvSpPr txBox="1">
            <a:spLocks noGrp="1"/>
          </p:cNvSpPr>
          <p:nvPr>
            <p:ph type="title"/>
          </p:nvPr>
        </p:nvSpPr>
        <p:spPr>
          <a:xfrm>
            <a:off x="1403779" y="1869050"/>
            <a:ext cx="5052600" cy="91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8" name="Google Shape;848;p14"/>
          <p:cNvSpPr txBox="1">
            <a:spLocks noGrp="1"/>
          </p:cNvSpPr>
          <p:nvPr>
            <p:ph type="title" idx="2" hasCustomPrompt="1"/>
          </p:nvPr>
        </p:nvSpPr>
        <p:spPr>
          <a:xfrm>
            <a:off x="6734310" y="2226296"/>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9" name="Google Shape;849;p14"/>
          <p:cNvSpPr txBox="1">
            <a:spLocks noGrp="1"/>
          </p:cNvSpPr>
          <p:nvPr>
            <p:ph type="subTitle" idx="1"/>
          </p:nvPr>
        </p:nvSpPr>
        <p:spPr>
          <a:xfrm>
            <a:off x="1403778" y="2817250"/>
            <a:ext cx="5055000" cy="4572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0" name="Google Shape;850;p14"/>
          <p:cNvGrpSpPr/>
          <p:nvPr/>
        </p:nvGrpSpPr>
        <p:grpSpPr>
          <a:xfrm>
            <a:off x="8590440" y="1612648"/>
            <a:ext cx="492287" cy="2178430"/>
            <a:chOff x="8361840" y="545848"/>
            <a:chExt cx="492287" cy="2178430"/>
          </a:xfrm>
        </p:grpSpPr>
        <p:sp>
          <p:nvSpPr>
            <p:cNvPr id="851" name="Google Shape;851;p14"/>
            <p:cNvSpPr/>
            <p:nvPr/>
          </p:nvSpPr>
          <p:spPr>
            <a:xfrm rot="10800000">
              <a:off x="8800148" y="200595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rot="10800000">
              <a:off x="8361840" y="952359"/>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rot="10800000">
              <a:off x="8502176" y="136163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rot="10800000">
              <a:off x="8780116" y="14839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rot="10800000">
              <a:off x="8622480" y="2691060"/>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rot="10800000">
              <a:off x="8363224" y="545848"/>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rot="10800000">
              <a:off x="8580302" y="111553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rot="10800000">
              <a:off x="8796688" y="2601898"/>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14"/>
          <p:cNvGrpSpPr/>
          <p:nvPr/>
        </p:nvGrpSpPr>
        <p:grpSpPr>
          <a:xfrm rot="-5400000">
            <a:off x="2134899" y="3880691"/>
            <a:ext cx="591137" cy="1824476"/>
            <a:chOff x="6172374" y="111691"/>
            <a:chExt cx="591137" cy="1824476"/>
          </a:xfrm>
        </p:grpSpPr>
        <p:sp>
          <p:nvSpPr>
            <p:cNvPr id="860" name="Google Shape;860;p14"/>
            <p:cNvSpPr/>
            <p:nvPr/>
          </p:nvSpPr>
          <p:spPr>
            <a:xfrm rot="10800000">
              <a:off x="6533941" y="11169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rot="10800000">
              <a:off x="6536017" y="1616742"/>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rot="10800000">
              <a:off x="6172374" y="657155"/>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rot="10800000">
              <a:off x="6739983" y="1403816"/>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rot="10800000">
              <a:off x="6526365" y="186630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rot="10800000">
              <a:off x="6650092" y="92609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14"/>
          <p:cNvSpPr/>
          <p:nvPr/>
        </p:nvSpPr>
        <p:spPr>
          <a:xfrm flipH="1">
            <a:off x="7937290" y="-13950"/>
            <a:ext cx="1420776" cy="1264739"/>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14"/>
          <p:cNvGrpSpPr/>
          <p:nvPr/>
        </p:nvGrpSpPr>
        <p:grpSpPr>
          <a:xfrm flipH="1">
            <a:off x="6953310" y="4225108"/>
            <a:ext cx="2681793" cy="1489622"/>
            <a:chOff x="4450825" y="2678875"/>
            <a:chExt cx="2158385" cy="1198891"/>
          </a:xfrm>
        </p:grpSpPr>
        <p:sp>
          <p:nvSpPr>
            <p:cNvPr id="868" name="Google Shape;868;p14"/>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14"/>
          <p:cNvGrpSpPr/>
          <p:nvPr/>
        </p:nvGrpSpPr>
        <p:grpSpPr>
          <a:xfrm>
            <a:off x="758143" y="72055"/>
            <a:ext cx="541322" cy="386997"/>
            <a:chOff x="4879832" y="-2290757"/>
            <a:chExt cx="1014281" cy="725120"/>
          </a:xfrm>
        </p:grpSpPr>
        <p:sp>
          <p:nvSpPr>
            <p:cNvPr id="873" name="Google Shape;873;p14"/>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14"/>
          <p:cNvSpPr/>
          <p:nvPr/>
        </p:nvSpPr>
        <p:spPr>
          <a:xfrm>
            <a:off x="842145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14"/>
          <p:cNvGrpSpPr/>
          <p:nvPr/>
        </p:nvGrpSpPr>
        <p:grpSpPr>
          <a:xfrm>
            <a:off x="8481677" y="4301292"/>
            <a:ext cx="423812" cy="487343"/>
            <a:chOff x="3717820" y="-1824378"/>
            <a:chExt cx="1092299" cy="1256038"/>
          </a:xfrm>
        </p:grpSpPr>
        <p:sp>
          <p:nvSpPr>
            <p:cNvPr id="878" name="Google Shape;878;p14"/>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14"/>
          <p:cNvGrpSpPr/>
          <p:nvPr/>
        </p:nvGrpSpPr>
        <p:grpSpPr>
          <a:xfrm rot="10800000">
            <a:off x="171128" y="1198766"/>
            <a:ext cx="423849" cy="1824476"/>
            <a:chOff x="3456989" y="-1976039"/>
            <a:chExt cx="423849" cy="1824476"/>
          </a:xfrm>
        </p:grpSpPr>
        <p:sp>
          <p:nvSpPr>
            <p:cNvPr id="883" name="Google Shape;883;p14"/>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6" name="Google Shape;886;p14"/>
          <p:cNvSpPr/>
          <p:nvPr/>
        </p:nvSpPr>
        <p:spPr>
          <a:xfrm rot="5400000">
            <a:off x="2764" y="38065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7" name="Google Shape;887;p14"/>
          <p:cNvGrpSpPr/>
          <p:nvPr/>
        </p:nvGrpSpPr>
        <p:grpSpPr>
          <a:xfrm>
            <a:off x="107700" y="4265862"/>
            <a:ext cx="302049" cy="308835"/>
            <a:chOff x="3455275" y="-2627725"/>
            <a:chExt cx="1172552" cy="1198892"/>
          </a:xfrm>
        </p:grpSpPr>
        <p:sp>
          <p:nvSpPr>
            <p:cNvPr id="888" name="Google Shape;888;p14"/>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14"/>
          <p:cNvGrpSpPr/>
          <p:nvPr/>
        </p:nvGrpSpPr>
        <p:grpSpPr>
          <a:xfrm flipH="1">
            <a:off x="137602" y="4729826"/>
            <a:ext cx="245567" cy="431769"/>
            <a:chOff x="5278756" y="-1796603"/>
            <a:chExt cx="363588" cy="639278"/>
          </a:xfrm>
        </p:grpSpPr>
        <p:sp>
          <p:nvSpPr>
            <p:cNvPr id="893" name="Google Shape;893;p1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4"/>
          <p:cNvGrpSpPr/>
          <p:nvPr/>
        </p:nvGrpSpPr>
        <p:grpSpPr>
          <a:xfrm flipH="1">
            <a:off x="130940" y="1895961"/>
            <a:ext cx="431271" cy="430108"/>
            <a:chOff x="123654" y="2438536"/>
            <a:chExt cx="431271" cy="430108"/>
          </a:xfrm>
        </p:grpSpPr>
        <p:sp>
          <p:nvSpPr>
            <p:cNvPr id="897" name="Google Shape;897;p14"/>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4"/>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14"/>
          <p:cNvGrpSpPr/>
          <p:nvPr/>
        </p:nvGrpSpPr>
        <p:grpSpPr>
          <a:xfrm rot="1298609">
            <a:off x="86112" y="608892"/>
            <a:ext cx="520927" cy="756955"/>
            <a:chOff x="3703388" y="-1565437"/>
            <a:chExt cx="978775" cy="1422250"/>
          </a:xfrm>
        </p:grpSpPr>
        <p:sp>
          <p:nvSpPr>
            <p:cNvPr id="900" name="Google Shape;900;p14"/>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 name="Google Shape;901;p14"/>
            <p:cNvGrpSpPr/>
            <p:nvPr/>
          </p:nvGrpSpPr>
          <p:grpSpPr>
            <a:xfrm>
              <a:off x="3703650" y="-1565050"/>
              <a:ext cx="978250" cy="1421475"/>
              <a:chOff x="4008450" y="-1565050"/>
              <a:chExt cx="978250" cy="1421475"/>
            </a:xfrm>
          </p:grpSpPr>
          <p:sp>
            <p:nvSpPr>
              <p:cNvPr id="902" name="Google Shape;902;p14"/>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6" name="Google Shape;926;p14"/>
          <p:cNvSpPr/>
          <p:nvPr/>
        </p:nvSpPr>
        <p:spPr>
          <a:xfrm rot="10800000" flipH="1">
            <a:off x="2582929" y="-27843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8166390"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22">
    <p:spTree>
      <p:nvGrpSpPr>
        <p:cNvPr id="1" name="Shape 1030"/>
        <p:cNvGrpSpPr/>
        <p:nvPr/>
      </p:nvGrpSpPr>
      <p:grpSpPr>
        <a:xfrm>
          <a:off x="0" y="0"/>
          <a:ext cx="0" cy="0"/>
          <a:chOff x="0" y="0"/>
          <a:chExt cx="0" cy="0"/>
        </a:xfrm>
      </p:grpSpPr>
      <p:sp>
        <p:nvSpPr>
          <p:cNvPr id="1031" name="Google Shape;1031;p1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032" name="Google Shape;1032;p16"/>
          <p:cNvSpPr/>
          <p:nvPr/>
        </p:nvSpPr>
        <p:spPr>
          <a:xfrm>
            <a:off x="4334325" y="-4141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16"/>
          <p:cNvGrpSpPr/>
          <p:nvPr/>
        </p:nvGrpSpPr>
        <p:grpSpPr>
          <a:xfrm>
            <a:off x="8511855" y="2285376"/>
            <a:ext cx="344566" cy="318128"/>
            <a:chOff x="3811950" y="-673975"/>
            <a:chExt cx="464625" cy="428975"/>
          </a:xfrm>
        </p:grpSpPr>
        <p:sp>
          <p:nvSpPr>
            <p:cNvPr id="1034" name="Google Shape;1034;p1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16"/>
          <p:cNvSpPr/>
          <p:nvPr/>
        </p:nvSpPr>
        <p:spPr>
          <a:xfrm flipH="1">
            <a:off x="3534716"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flipH="1">
            <a:off x="3784283"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16"/>
          <p:cNvGrpSpPr/>
          <p:nvPr/>
        </p:nvGrpSpPr>
        <p:grpSpPr>
          <a:xfrm rot="-5400000">
            <a:off x="7294535" y="3811636"/>
            <a:ext cx="591137" cy="1824476"/>
            <a:chOff x="10245610" y="1264961"/>
            <a:chExt cx="591137" cy="1824476"/>
          </a:xfrm>
        </p:grpSpPr>
        <p:sp>
          <p:nvSpPr>
            <p:cNvPr id="1039" name="Google Shape;1039;p16"/>
            <p:cNvSpPr/>
            <p:nvPr/>
          </p:nvSpPr>
          <p:spPr>
            <a:xfrm flipH="1">
              <a:off x="10607176" y="302853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flipH="1">
              <a:off x="10609252" y="1531829"/>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flipH="1">
              <a:off x="10245610" y="2510756"/>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flipH="1">
              <a:off x="10813218" y="177240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flipH="1">
              <a:off x="10599600" y="126496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flipH="1">
              <a:off x="10723328" y="2219704"/>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16"/>
          <p:cNvGrpSpPr/>
          <p:nvPr/>
        </p:nvGrpSpPr>
        <p:grpSpPr>
          <a:xfrm flipH="1">
            <a:off x="70039" y="2155761"/>
            <a:ext cx="423849" cy="1824476"/>
            <a:chOff x="3456989" y="-1976039"/>
            <a:chExt cx="423849" cy="1824476"/>
          </a:xfrm>
        </p:grpSpPr>
        <p:sp>
          <p:nvSpPr>
            <p:cNvPr id="1046" name="Google Shape;1046;p16"/>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16"/>
          <p:cNvGrpSpPr/>
          <p:nvPr/>
        </p:nvGrpSpPr>
        <p:grpSpPr>
          <a:xfrm flipH="1">
            <a:off x="874878" y="4483066"/>
            <a:ext cx="2277317" cy="743201"/>
            <a:chOff x="4638381" y="111691"/>
            <a:chExt cx="2277317" cy="743201"/>
          </a:xfrm>
        </p:grpSpPr>
        <p:sp>
          <p:nvSpPr>
            <p:cNvPr id="1050" name="Google Shape;1050;p16"/>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 name="Google Shape;1057;p16"/>
          <p:cNvGrpSpPr/>
          <p:nvPr/>
        </p:nvGrpSpPr>
        <p:grpSpPr>
          <a:xfrm flipH="1">
            <a:off x="-817038" y="-224392"/>
            <a:ext cx="2681793" cy="1489622"/>
            <a:chOff x="4450825" y="2678875"/>
            <a:chExt cx="2158385" cy="1198891"/>
          </a:xfrm>
        </p:grpSpPr>
        <p:sp>
          <p:nvSpPr>
            <p:cNvPr id="1058" name="Google Shape;1058;p16"/>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6"/>
          <p:cNvSpPr/>
          <p:nvPr/>
        </p:nvSpPr>
        <p:spPr>
          <a:xfrm rot="10800000" flipH="1">
            <a:off x="8170038" y="-36767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16"/>
          <p:cNvGrpSpPr/>
          <p:nvPr/>
        </p:nvGrpSpPr>
        <p:grpSpPr>
          <a:xfrm flipH="1">
            <a:off x="8502344" y="3682360"/>
            <a:ext cx="363588" cy="639278"/>
            <a:chOff x="5278756" y="-1796603"/>
            <a:chExt cx="363588" cy="639278"/>
          </a:xfrm>
        </p:grpSpPr>
        <p:sp>
          <p:nvSpPr>
            <p:cNvPr id="1064" name="Google Shape;1064;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6"/>
          <p:cNvSpPr/>
          <p:nvPr/>
        </p:nvSpPr>
        <p:spPr>
          <a:xfrm flipH="1">
            <a:off x="8718516" y="4768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a:off x="3784275"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16"/>
          <p:cNvGrpSpPr/>
          <p:nvPr/>
        </p:nvGrpSpPr>
        <p:grpSpPr>
          <a:xfrm flipH="1">
            <a:off x="331302" y="4554463"/>
            <a:ext cx="245567" cy="431769"/>
            <a:chOff x="5278756" y="-1796603"/>
            <a:chExt cx="363588" cy="639278"/>
          </a:xfrm>
        </p:grpSpPr>
        <p:sp>
          <p:nvSpPr>
            <p:cNvPr id="1070" name="Google Shape;1070;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16"/>
          <p:cNvGrpSpPr/>
          <p:nvPr/>
        </p:nvGrpSpPr>
        <p:grpSpPr>
          <a:xfrm>
            <a:off x="301400" y="4090499"/>
            <a:ext cx="302049" cy="308835"/>
            <a:chOff x="3455275" y="-2627725"/>
            <a:chExt cx="1172552" cy="1198892"/>
          </a:xfrm>
        </p:grpSpPr>
        <p:sp>
          <p:nvSpPr>
            <p:cNvPr id="1074" name="Google Shape;1074;p1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 name="Google Shape;1078;p16"/>
          <p:cNvGrpSpPr/>
          <p:nvPr/>
        </p:nvGrpSpPr>
        <p:grpSpPr>
          <a:xfrm>
            <a:off x="170852" y="103942"/>
            <a:ext cx="423812" cy="487343"/>
            <a:chOff x="3717820" y="-1824378"/>
            <a:chExt cx="1092299" cy="1256038"/>
          </a:xfrm>
        </p:grpSpPr>
        <p:sp>
          <p:nvSpPr>
            <p:cNvPr id="1079" name="Google Shape;1079;p16"/>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 name="Google Shape;1083;p16"/>
          <p:cNvGrpSpPr/>
          <p:nvPr/>
        </p:nvGrpSpPr>
        <p:grpSpPr>
          <a:xfrm>
            <a:off x="8511851" y="982876"/>
            <a:ext cx="492287" cy="2178430"/>
            <a:chOff x="12435076" y="476851"/>
            <a:chExt cx="492287" cy="2178430"/>
          </a:xfrm>
        </p:grpSpPr>
        <p:sp>
          <p:nvSpPr>
            <p:cNvPr id="1084" name="Google Shape;1084;p16"/>
            <p:cNvSpPr/>
            <p:nvPr/>
          </p:nvSpPr>
          <p:spPr>
            <a:xfrm flipH="1">
              <a:off x="12873384" y="114258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flipH="1">
              <a:off x="12435076" y="21961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flipH="1">
              <a:off x="12575412" y="179381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flipH="1">
              <a:off x="12853352" y="168389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flipH="1">
              <a:off x="12695715" y="476851"/>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flipH="1">
              <a:off x="12436460" y="2622064"/>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flipH="1">
              <a:off x="12653538" y="201573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flipH="1">
              <a:off x="12869924" y="54390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22_1">
    <p:spTree>
      <p:nvGrpSpPr>
        <p:cNvPr id="1" name="Shape 1092"/>
        <p:cNvGrpSpPr/>
        <p:nvPr/>
      </p:nvGrpSpPr>
      <p:grpSpPr>
        <a:xfrm>
          <a:off x="0" y="0"/>
          <a:ext cx="0" cy="0"/>
          <a:chOff x="0" y="0"/>
          <a:chExt cx="0" cy="0"/>
        </a:xfrm>
      </p:grpSpPr>
      <p:sp>
        <p:nvSpPr>
          <p:cNvPr id="1093" name="Google Shape;1093;p17"/>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094" name="Google Shape;1094;p17"/>
          <p:cNvGrpSpPr/>
          <p:nvPr/>
        </p:nvGrpSpPr>
        <p:grpSpPr>
          <a:xfrm>
            <a:off x="43723" y="1520004"/>
            <a:ext cx="591137" cy="1824476"/>
            <a:chOff x="10677210" y="-4500384"/>
            <a:chExt cx="591137" cy="1824476"/>
          </a:xfrm>
        </p:grpSpPr>
        <p:sp>
          <p:nvSpPr>
            <p:cNvPr id="1095" name="Google Shape;1095;p17"/>
            <p:cNvSpPr/>
            <p:nvPr/>
          </p:nvSpPr>
          <p:spPr>
            <a:xfrm rot="10800000">
              <a:off x="11038776" y="-450038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rot="10800000">
              <a:off x="11040852" y="-2995333"/>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rot="10800000">
              <a:off x="10677210" y="-3954920"/>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rot="10800000">
              <a:off x="11244818" y="-3208259"/>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rot="10800000">
              <a:off x="11031200" y="-274576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rot="10800000">
              <a:off x="11154928" y="-368597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7"/>
          <p:cNvGrpSpPr/>
          <p:nvPr/>
        </p:nvGrpSpPr>
        <p:grpSpPr>
          <a:xfrm rot="10800000">
            <a:off x="1392228" y="4680799"/>
            <a:ext cx="2277317" cy="743201"/>
            <a:chOff x="4638381" y="111691"/>
            <a:chExt cx="2277317" cy="743201"/>
          </a:xfrm>
        </p:grpSpPr>
        <p:sp>
          <p:nvSpPr>
            <p:cNvPr id="1102" name="Google Shape;1102;p17"/>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17"/>
          <p:cNvGrpSpPr/>
          <p:nvPr/>
        </p:nvGrpSpPr>
        <p:grpSpPr>
          <a:xfrm flipH="1">
            <a:off x="7147487" y="4012520"/>
            <a:ext cx="2681793" cy="1489622"/>
            <a:chOff x="4450825" y="2678875"/>
            <a:chExt cx="2158385" cy="1198891"/>
          </a:xfrm>
        </p:grpSpPr>
        <p:sp>
          <p:nvSpPr>
            <p:cNvPr id="1110" name="Google Shape;1110;p17"/>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4" name="Google Shape;1114;p17"/>
          <p:cNvSpPr/>
          <p:nvPr/>
        </p:nvSpPr>
        <p:spPr>
          <a:xfrm rot="10800000" flipH="1">
            <a:off x="8344313" y="-7620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flipH="1">
            <a:off x="8744591" y="7065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17"/>
          <p:cNvGrpSpPr/>
          <p:nvPr/>
        </p:nvGrpSpPr>
        <p:grpSpPr>
          <a:xfrm>
            <a:off x="8483100" y="4032305"/>
            <a:ext cx="597276" cy="925940"/>
            <a:chOff x="4374588" y="-2137613"/>
            <a:chExt cx="1778137" cy="2756593"/>
          </a:xfrm>
        </p:grpSpPr>
        <p:sp>
          <p:nvSpPr>
            <p:cNvPr id="1117" name="Google Shape;1117;p17"/>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1120;p17"/>
          <p:cNvSpPr/>
          <p:nvPr/>
        </p:nvSpPr>
        <p:spPr>
          <a:xfrm>
            <a:off x="5589825" y="-4654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1358500" y="-295806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flipH="1">
            <a:off x="-2286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17"/>
          <p:cNvGrpSpPr/>
          <p:nvPr/>
        </p:nvGrpSpPr>
        <p:grpSpPr>
          <a:xfrm>
            <a:off x="123655" y="3548776"/>
            <a:ext cx="344566" cy="318128"/>
            <a:chOff x="3811950" y="-673975"/>
            <a:chExt cx="464625" cy="428975"/>
          </a:xfrm>
        </p:grpSpPr>
        <p:sp>
          <p:nvSpPr>
            <p:cNvPr id="1124" name="Google Shape;1124;p1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17"/>
          <p:cNvGrpSpPr/>
          <p:nvPr/>
        </p:nvGrpSpPr>
        <p:grpSpPr>
          <a:xfrm rot="1298609">
            <a:off x="78825" y="489392"/>
            <a:ext cx="520927" cy="756955"/>
            <a:chOff x="3703388" y="-1565437"/>
            <a:chExt cx="978775" cy="1422250"/>
          </a:xfrm>
        </p:grpSpPr>
        <p:sp>
          <p:nvSpPr>
            <p:cNvPr id="1127" name="Google Shape;1127;p17"/>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17"/>
            <p:cNvGrpSpPr/>
            <p:nvPr/>
          </p:nvGrpSpPr>
          <p:grpSpPr>
            <a:xfrm>
              <a:off x="3703650" y="-1565050"/>
              <a:ext cx="978250" cy="1421475"/>
              <a:chOff x="4008450" y="-1565050"/>
              <a:chExt cx="978250" cy="1421475"/>
            </a:xfrm>
          </p:grpSpPr>
          <p:sp>
            <p:nvSpPr>
              <p:cNvPr id="1129" name="Google Shape;1129;p17"/>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7"/>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7"/>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3" name="Google Shape;1153;p17"/>
          <p:cNvGrpSpPr/>
          <p:nvPr/>
        </p:nvGrpSpPr>
        <p:grpSpPr>
          <a:xfrm>
            <a:off x="797430" y="4664726"/>
            <a:ext cx="344566" cy="318128"/>
            <a:chOff x="3811950" y="-673975"/>
            <a:chExt cx="464625" cy="428975"/>
          </a:xfrm>
        </p:grpSpPr>
        <p:sp>
          <p:nvSpPr>
            <p:cNvPr id="1154" name="Google Shape;1154;p1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17"/>
          <p:cNvSpPr/>
          <p:nvPr/>
        </p:nvSpPr>
        <p:spPr>
          <a:xfrm flipH="1">
            <a:off x="6086141" y="460877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flipH="1">
            <a:off x="6335708" y="485767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17"/>
          <p:cNvGrpSpPr/>
          <p:nvPr/>
        </p:nvGrpSpPr>
        <p:grpSpPr>
          <a:xfrm>
            <a:off x="8536076" y="1280460"/>
            <a:ext cx="492287" cy="2178430"/>
            <a:chOff x="12866676" y="-4066227"/>
            <a:chExt cx="492287" cy="2178430"/>
          </a:xfrm>
        </p:grpSpPr>
        <p:sp>
          <p:nvSpPr>
            <p:cNvPr id="1159" name="Google Shape;1159;p17"/>
            <p:cNvSpPr/>
            <p:nvPr/>
          </p:nvSpPr>
          <p:spPr>
            <a:xfrm rot="10800000">
              <a:off x="13304984" y="-260612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rot="10800000">
              <a:off x="12866676" y="-3659716"/>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rot="10800000">
              <a:off x="13007012" y="-325043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rot="10800000">
              <a:off x="13284952" y="-312809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rot="10800000">
              <a:off x="13127315" y="-1921015"/>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rot="10800000">
              <a:off x="12868060" y="-4066227"/>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rot="10800000">
              <a:off x="13085138" y="-349654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rot="10800000">
              <a:off x="13301524" y="-2010177"/>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17"/>
          <p:cNvGrpSpPr/>
          <p:nvPr/>
        </p:nvGrpSpPr>
        <p:grpSpPr>
          <a:xfrm rot="10800000">
            <a:off x="4897428" y="4756999"/>
            <a:ext cx="2277317" cy="743201"/>
            <a:chOff x="4638381" y="111691"/>
            <a:chExt cx="2277317" cy="743201"/>
          </a:xfrm>
        </p:grpSpPr>
        <p:sp>
          <p:nvSpPr>
            <p:cNvPr id="1168" name="Google Shape;1168;p17"/>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22_1_1">
    <p:spTree>
      <p:nvGrpSpPr>
        <p:cNvPr id="1" name="Shape 1175"/>
        <p:cNvGrpSpPr/>
        <p:nvPr/>
      </p:nvGrpSpPr>
      <p:grpSpPr>
        <a:xfrm>
          <a:off x="0" y="0"/>
          <a:ext cx="0" cy="0"/>
          <a:chOff x="0" y="0"/>
          <a:chExt cx="0" cy="0"/>
        </a:xfrm>
      </p:grpSpPr>
      <p:sp>
        <p:nvSpPr>
          <p:cNvPr id="1176" name="Google Shape;1176;p18"/>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177" name="Google Shape;1177;p18"/>
          <p:cNvGrpSpPr/>
          <p:nvPr/>
        </p:nvGrpSpPr>
        <p:grpSpPr>
          <a:xfrm>
            <a:off x="10" y="1659524"/>
            <a:ext cx="591137" cy="1824476"/>
            <a:chOff x="6787835" y="-2249714"/>
            <a:chExt cx="591137" cy="1824476"/>
          </a:xfrm>
        </p:grpSpPr>
        <p:sp>
          <p:nvSpPr>
            <p:cNvPr id="1178" name="Google Shape;1178;p18"/>
            <p:cNvSpPr/>
            <p:nvPr/>
          </p:nvSpPr>
          <p:spPr>
            <a:xfrm flipH="1">
              <a:off x="7149401" y="-4861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8"/>
            <p:cNvSpPr/>
            <p:nvPr/>
          </p:nvSpPr>
          <p:spPr>
            <a:xfrm flipH="1">
              <a:off x="7151477" y="-19828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8"/>
            <p:cNvSpPr/>
            <p:nvPr/>
          </p:nvSpPr>
          <p:spPr>
            <a:xfrm flipH="1">
              <a:off x="6787835" y="-100391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8"/>
            <p:cNvSpPr/>
            <p:nvPr/>
          </p:nvSpPr>
          <p:spPr>
            <a:xfrm flipH="1">
              <a:off x="7355443" y="-17422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8"/>
            <p:cNvSpPr/>
            <p:nvPr/>
          </p:nvSpPr>
          <p:spPr>
            <a:xfrm flipH="1">
              <a:off x="7141825" y="-22497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8"/>
            <p:cNvSpPr/>
            <p:nvPr/>
          </p:nvSpPr>
          <p:spPr>
            <a:xfrm flipH="1">
              <a:off x="7265553" y="-12949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8"/>
          <p:cNvGrpSpPr/>
          <p:nvPr/>
        </p:nvGrpSpPr>
        <p:grpSpPr>
          <a:xfrm rot="5400000" flipH="1">
            <a:off x="5831926" y="3859661"/>
            <a:ext cx="423849" cy="1824476"/>
            <a:chOff x="3456989" y="-1976039"/>
            <a:chExt cx="423849" cy="1824476"/>
          </a:xfrm>
        </p:grpSpPr>
        <p:sp>
          <p:nvSpPr>
            <p:cNvPr id="1185" name="Google Shape;1185;p1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18"/>
          <p:cNvGrpSpPr/>
          <p:nvPr/>
        </p:nvGrpSpPr>
        <p:grpSpPr>
          <a:xfrm flipH="1">
            <a:off x="1210428" y="4400291"/>
            <a:ext cx="2277317" cy="743201"/>
            <a:chOff x="4638381" y="111691"/>
            <a:chExt cx="2277317" cy="743201"/>
          </a:xfrm>
        </p:grpSpPr>
        <p:sp>
          <p:nvSpPr>
            <p:cNvPr id="1189" name="Google Shape;1189;p18"/>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8"/>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8"/>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8"/>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8"/>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8"/>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8"/>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18"/>
          <p:cNvGrpSpPr/>
          <p:nvPr/>
        </p:nvGrpSpPr>
        <p:grpSpPr>
          <a:xfrm>
            <a:off x="8483100" y="1046630"/>
            <a:ext cx="597276" cy="925940"/>
            <a:chOff x="4374588" y="-2137613"/>
            <a:chExt cx="1778137" cy="2756593"/>
          </a:xfrm>
        </p:grpSpPr>
        <p:sp>
          <p:nvSpPr>
            <p:cNvPr id="1197" name="Google Shape;1197;p18"/>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18"/>
          <p:cNvSpPr/>
          <p:nvPr/>
        </p:nvSpPr>
        <p:spPr>
          <a:xfrm rot="-5400000" flipH="1">
            <a:off x="7722738" y="373117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18"/>
          <p:cNvGrpSpPr/>
          <p:nvPr/>
        </p:nvGrpSpPr>
        <p:grpSpPr>
          <a:xfrm flipH="1">
            <a:off x="8599956" y="4279785"/>
            <a:ext cx="363588" cy="639278"/>
            <a:chOff x="5278756" y="-1796603"/>
            <a:chExt cx="363588" cy="639278"/>
          </a:xfrm>
        </p:grpSpPr>
        <p:sp>
          <p:nvSpPr>
            <p:cNvPr id="1202" name="Google Shape;1202;p1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8"/>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18"/>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8"/>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flipH="1">
            <a:off x="-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8" name="Google Shape;1208;p18"/>
          <p:cNvGrpSpPr/>
          <p:nvPr/>
        </p:nvGrpSpPr>
        <p:grpSpPr>
          <a:xfrm>
            <a:off x="7702406" y="111707"/>
            <a:ext cx="423868" cy="303028"/>
            <a:chOff x="4879832" y="-2290757"/>
            <a:chExt cx="1014281" cy="725120"/>
          </a:xfrm>
        </p:grpSpPr>
        <p:sp>
          <p:nvSpPr>
            <p:cNvPr id="1209" name="Google Shape;1209;p18"/>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8"/>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8"/>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18"/>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8"/>
          <p:cNvSpPr/>
          <p:nvPr/>
        </p:nvSpPr>
        <p:spPr>
          <a:xfrm flipH="1">
            <a:off x="7865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18"/>
          <p:cNvGrpSpPr/>
          <p:nvPr/>
        </p:nvGrpSpPr>
        <p:grpSpPr>
          <a:xfrm>
            <a:off x="107656" y="4279782"/>
            <a:ext cx="423868" cy="303028"/>
            <a:chOff x="4879832" y="-2290757"/>
            <a:chExt cx="1014281" cy="725120"/>
          </a:xfrm>
        </p:grpSpPr>
        <p:sp>
          <p:nvSpPr>
            <p:cNvPr id="1215" name="Google Shape;1215;p18"/>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8"/>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8"/>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18"/>
          <p:cNvGrpSpPr/>
          <p:nvPr/>
        </p:nvGrpSpPr>
        <p:grpSpPr>
          <a:xfrm>
            <a:off x="8507988" y="1724676"/>
            <a:ext cx="492287" cy="2178430"/>
            <a:chOff x="8977301" y="-3037824"/>
            <a:chExt cx="492287" cy="2178430"/>
          </a:xfrm>
        </p:grpSpPr>
        <p:sp>
          <p:nvSpPr>
            <p:cNvPr id="1219" name="Google Shape;1219;p18"/>
            <p:cNvSpPr/>
            <p:nvPr/>
          </p:nvSpPr>
          <p:spPr>
            <a:xfrm flipH="1">
              <a:off x="9415609" y="-23720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8"/>
            <p:cNvSpPr/>
            <p:nvPr/>
          </p:nvSpPr>
          <p:spPr>
            <a:xfrm flipH="1">
              <a:off x="8977301" y="-13185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8"/>
            <p:cNvSpPr/>
            <p:nvPr/>
          </p:nvSpPr>
          <p:spPr>
            <a:xfrm flipH="1">
              <a:off x="9117637" y="-17208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8"/>
            <p:cNvSpPr/>
            <p:nvPr/>
          </p:nvSpPr>
          <p:spPr>
            <a:xfrm flipH="1">
              <a:off x="9395577" y="-18307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8"/>
            <p:cNvSpPr/>
            <p:nvPr/>
          </p:nvSpPr>
          <p:spPr>
            <a:xfrm flipH="1">
              <a:off x="9237940" y="-30378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8"/>
            <p:cNvSpPr/>
            <p:nvPr/>
          </p:nvSpPr>
          <p:spPr>
            <a:xfrm flipH="1">
              <a:off x="8978685" y="-8926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8"/>
            <p:cNvSpPr/>
            <p:nvPr/>
          </p:nvSpPr>
          <p:spPr>
            <a:xfrm flipH="1">
              <a:off x="9195763" y="-14989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8"/>
            <p:cNvSpPr/>
            <p:nvPr/>
          </p:nvSpPr>
          <p:spPr>
            <a:xfrm flipH="1">
              <a:off x="9412149" y="-29707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1227"/>
        <p:cNvGrpSpPr/>
        <p:nvPr/>
      </p:nvGrpSpPr>
      <p:grpSpPr>
        <a:xfrm>
          <a:off x="0" y="0"/>
          <a:ext cx="0" cy="0"/>
          <a:chOff x="0" y="0"/>
          <a:chExt cx="0" cy="0"/>
        </a:xfrm>
      </p:grpSpPr>
      <p:sp>
        <p:nvSpPr>
          <p:cNvPr id="1228" name="Google Shape;1228;p19"/>
          <p:cNvSpPr txBox="1">
            <a:spLocks noGrp="1"/>
          </p:cNvSpPr>
          <p:nvPr>
            <p:ph type="title"/>
          </p:nvPr>
        </p:nvSpPr>
        <p:spPr>
          <a:xfrm>
            <a:off x="713225" y="1974100"/>
            <a:ext cx="4021200" cy="548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229" name="Google Shape;1229;p19"/>
          <p:cNvSpPr txBox="1">
            <a:spLocks noGrp="1"/>
          </p:cNvSpPr>
          <p:nvPr>
            <p:ph type="subTitle" idx="1"/>
          </p:nvPr>
        </p:nvSpPr>
        <p:spPr>
          <a:xfrm>
            <a:off x="713900" y="2438000"/>
            <a:ext cx="4020000" cy="731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0" name="Google Shape;1230;p19"/>
          <p:cNvSpPr/>
          <p:nvPr/>
        </p:nvSpPr>
        <p:spPr>
          <a:xfrm rot="5400000">
            <a:off x="382838" y="3722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19"/>
          <p:cNvGrpSpPr/>
          <p:nvPr/>
        </p:nvGrpSpPr>
        <p:grpSpPr>
          <a:xfrm rot="1298609">
            <a:off x="110987" y="3727917"/>
            <a:ext cx="520927" cy="756955"/>
            <a:chOff x="3703388" y="-1565437"/>
            <a:chExt cx="978775" cy="1422250"/>
          </a:xfrm>
        </p:grpSpPr>
        <p:sp>
          <p:nvSpPr>
            <p:cNvPr id="1232" name="Google Shape;1232;p19"/>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3" name="Google Shape;1233;p19"/>
            <p:cNvGrpSpPr/>
            <p:nvPr/>
          </p:nvGrpSpPr>
          <p:grpSpPr>
            <a:xfrm>
              <a:off x="3703650" y="-1565050"/>
              <a:ext cx="978250" cy="1421475"/>
              <a:chOff x="4008450" y="-1565050"/>
              <a:chExt cx="978250" cy="1421475"/>
            </a:xfrm>
          </p:grpSpPr>
          <p:sp>
            <p:nvSpPr>
              <p:cNvPr id="1234" name="Google Shape;1234;p19"/>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9"/>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9"/>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9"/>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9"/>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8" name="Google Shape;1258;p19"/>
          <p:cNvSpPr/>
          <p:nvPr/>
        </p:nvSpPr>
        <p:spPr>
          <a:xfrm>
            <a:off x="8524513" y="445657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9"/>
          <p:cNvGrpSpPr/>
          <p:nvPr/>
        </p:nvGrpSpPr>
        <p:grpSpPr>
          <a:xfrm rot="-5400000">
            <a:off x="6697435" y="3839911"/>
            <a:ext cx="591137" cy="1824476"/>
            <a:chOff x="15289785" y="-3879264"/>
            <a:chExt cx="591137" cy="1824476"/>
          </a:xfrm>
        </p:grpSpPr>
        <p:sp>
          <p:nvSpPr>
            <p:cNvPr id="1260" name="Google Shape;1260;p19"/>
            <p:cNvSpPr/>
            <p:nvPr/>
          </p:nvSpPr>
          <p:spPr>
            <a:xfrm flipH="1">
              <a:off x="15651351" y="-211568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flipH="1">
              <a:off x="15653427" y="-361239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flipH="1">
              <a:off x="15289785" y="-263346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flipH="1">
              <a:off x="15857393" y="-33718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flipH="1">
              <a:off x="15643775" y="-387926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9"/>
            <p:cNvSpPr/>
            <p:nvPr/>
          </p:nvSpPr>
          <p:spPr>
            <a:xfrm flipH="1">
              <a:off x="15767503" y="-292452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19"/>
          <p:cNvGrpSpPr/>
          <p:nvPr/>
        </p:nvGrpSpPr>
        <p:grpSpPr>
          <a:xfrm flipH="1">
            <a:off x="-969438" y="-376792"/>
            <a:ext cx="2681793" cy="1489622"/>
            <a:chOff x="4450825" y="2678875"/>
            <a:chExt cx="2158385" cy="1198891"/>
          </a:xfrm>
        </p:grpSpPr>
        <p:sp>
          <p:nvSpPr>
            <p:cNvPr id="1267" name="Google Shape;1267;p19"/>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9"/>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9"/>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 name="Google Shape;1271;p19"/>
          <p:cNvGrpSpPr/>
          <p:nvPr/>
        </p:nvGrpSpPr>
        <p:grpSpPr>
          <a:xfrm>
            <a:off x="123638" y="76530"/>
            <a:ext cx="597276" cy="925940"/>
            <a:chOff x="4374588" y="-2137613"/>
            <a:chExt cx="1778137" cy="2756593"/>
          </a:xfrm>
        </p:grpSpPr>
        <p:sp>
          <p:nvSpPr>
            <p:cNvPr id="1272" name="Google Shape;1272;p19"/>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19"/>
          <p:cNvSpPr/>
          <p:nvPr/>
        </p:nvSpPr>
        <p:spPr>
          <a:xfrm rot="-5400000">
            <a:off x="7722738" y="-39307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19"/>
          <p:cNvGrpSpPr/>
          <p:nvPr/>
        </p:nvGrpSpPr>
        <p:grpSpPr>
          <a:xfrm flipH="1">
            <a:off x="8599956" y="4279785"/>
            <a:ext cx="363588" cy="639278"/>
            <a:chOff x="5278756" y="-1796603"/>
            <a:chExt cx="363588" cy="639278"/>
          </a:xfrm>
        </p:grpSpPr>
        <p:sp>
          <p:nvSpPr>
            <p:cNvPr id="1277" name="Google Shape;1277;p1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 name="Google Shape;1280;p19"/>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2578350" y="-27843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3374600" y="4604009"/>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19"/>
          <p:cNvGrpSpPr/>
          <p:nvPr/>
        </p:nvGrpSpPr>
        <p:grpSpPr>
          <a:xfrm>
            <a:off x="8569840" y="3329142"/>
            <a:ext cx="423812" cy="487343"/>
            <a:chOff x="3717820" y="-1824378"/>
            <a:chExt cx="1092299" cy="1256038"/>
          </a:xfrm>
        </p:grpSpPr>
        <p:sp>
          <p:nvSpPr>
            <p:cNvPr id="1285" name="Google Shape;1285;p19"/>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19"/>
          <p:cNvGrpSpPr/>
          <p:nvPr/>
        </p:nvGrpSpPr>
        <p:grpSpPr>
          <a:xfrm>
            <a:off x="123654" y="2438536"/>
            <a:ext cx="431271" cy="430108"/>
            <a:chOff x="123654" y="2438536"/>
            <a:chExt cx="431271" cy="430108"/>
          </a:xfrm>
        </p:grpSpPr>
        <p:sp>
          <p:nvSpPr>
            <p:cNvPr id="1290" name="Google Shape;1290;p19"/>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19"/>
          <p:cNvGrpSpPr/>
          <p:nvPr/>
        </p:nvGrpSpPr>
        <p:grpSpPr>
          <a:xfrm>
            <a:off x="8507988" y="1337351"/>
            <a:ext cx="492287" cy="2178430"/>
            <a:chOff x="17479251" y="-4667374"/>
            <a:chExt cx="492287" cy="2178430"/>
          </a:xfrm>
        </p:grpSpPr>
        <p:sp>
          <p:nvSpPr>
            <p:cNvPr id="1293" name="Google Shape;1293;p19"/>
            <p:cNvSpPr/>
            <p:nvPr/>
          </p:nvSpPr>
          <p:spPr>
            <a:xfrm flipH="1">
              <a:off x="17917559" y="-400164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flipH="1">
              <a:off x="17479251" y="-294805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flipH="1">
              <a:off x="17619587" y="-335040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flipH="1">
              <a:off x="17897527" y="-346033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flipH="1">
              <a:off x="17739890" y="-466737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flipH="1">
              <a:off x="17480635" y="-252216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flipH="1">
              <a:off x="17697713" y="-312848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flipH="1">
              <a:off x="17914099" y="-460032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19"/>
          <p:cNvGrpSpPr/>
          <p:nvPr/>
        </p:nvGrpSpPr>
        <p:grpSpPr>
          <a:xfrm flipH="1">
            <a:off x="899441" y="4227816"/>
            <a:ext cx="2277317" cy="743201"/>
            <a:chOff x="4638381" y="111691"/>
            <a:chExt cx="2277317" cy="743201"/>
          </a:xfrm>
        </p:grpSpPr>
        <p:sp>
          <p:nvSpPr>
            <p:cNvPr id="1302" name="Google Shape;1302;p19"/>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9"/>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9"/>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309"/>
        <p:cNvGrpSpPr/>
        <p:nvPr/>
      </p:nvGrpSpPr>
      <p:grpSpPr>
        <a:xfrm>
          <a:off x="0" y="0"/>
          <a:ext cx="0" cy="0"/>
          <a:chOff x="0" y="0"/>
          <a:chExt cx="0" cy="0"/>
        </a:xfrm>
      </p:grpSpPr>
      <p:sp>
        <p:nvSpPr>
          <p:cNvPr id="1310" name="Google Shape;1310;p20"/>
          <p:cNvSpPr txBox="1">
            <a:spLocks noGrp="1"/>
          </p:cNvSpPr>
          <p:nvPr>
            <p:ph type="title"/>
          </p:nvPr>
        </p:nvSpPr>
        <p:spPr>
          <a:xfrm>
            <a:off x="4402184" y="1972878"/>
            <a:ext cx="4023300" cy="5487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311" name="Google Shape;1311;p20"/>
          <p:cNvSpPr txBox="1">
            <a:spLocks noGrp="1"/>
          </p:cNvSpPr>
          <p:nvPr>
            <p:ph type="subTitle" idx="1"/>
          </p:nvPr>
        </p:nvSpPr>
        <p:spPr>
          <a:xfrm>
            <a:off x="4403015" y="2439222"/>
            <a:ext cx="4022100" cy="73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12" name="Google Shape;1312;p20"/>
          <p:cNvGrpSpPr/>
          <p:nvPr/>
        </p:nvGrpSpPr>
        <p:grpSpPr>
          <a:xfrm rot="7199931">
            <a:off x="7749664" y="3979091"/>
            <a:ext cx="2681671" cy="1489554"/>
            <a:chOff x="4450825" y="2678875"/>
            <a:chExt cx="2158385" cy="1198891"/>
          </a:xfrm>
        </p:grpSpPr>
        <p:sp>
          <p:nvSpPr>
            <p:cNvPr id="1313" name="Google Shape;1313;p20"/>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20"/>
          <p:cNvGrpSpPr/>
          <p:nvPr/>
        </p:nvGrpSpPr>
        <p:grpSpPr>
          <a:xfrm rot="-5400000">
            <a:off x="3155077" y="3811611"/>
            <a:ext cx="591137" cy="1824476"/>
            <a:chOff x="4162940" y="-3112514"/>
            <a:chExt cx="591137" cy="1824476"/>
          </a:xfrm>
        </p:grpSpPr>
        <p:sp>
          <p:nvSpPr>
            <p:cNvPr id="1318" name="Google Shape;1318;p20"/>
            <p:cNvSpPr/>
            <p:nvPr/>
          </p:nvSpPr>
          <p:spPr>
            <a:xfrm>
              <a:off x="4331612" y="-13489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4339916" y="-28456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4720823" y="-186671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4162940" y="-26050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4330228" y="-31125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4218921" y="-21577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20"/>
          <p:cNvGrpSpPr/>
          <p:nvPr/>
        </p:nvGrpSpPr>
        <p:grpSpPr>
          <a:xfrm>
            <a:off x="5795142" y="4352254"/>
            <a:ext cx="2277317" cy="743201"/>
            <a:chOff x="4638381" y="111691"/>
            <a:chExt cx="2277317" cy="743201"/>
          </a:xfrm>
        </p:grpSpPr>
        <p:sp>
          <p:nvSpPr>
            <p:cNvPr id="1325" name="Google Shape;1325;p20"/>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2" name="Google Shape;1332;p20"/>
          <p:cNvSpPr/>
          <p:nvPr/>
        </p:nvSpPr>
        <p:spPr>
          <a:xfrm flipH="1">
            <a:off x="8425200" y="-452991"/>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flipH="1">
            <a:off x="-2720500" y="1971947"/>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4" name="Google Shape;1334;p20"/>
          <p:cNvGrpSpPr/>
          <p:nvPr/>
        </p:nvGrpSpPr>
        <p:grpSpPr>
          <a:xfrm flipH="1">
            <a:off x="8789052" y="4599413"/>
            <a:ext cx="245567" cy="431769"/>
            <a:chOff x="5278756" y="-1796603"/>
            <a:chExt cx="363588" cy="639278"/>
          </a:xfrm>
        </p:grpSpPr>
        <p:sp>
          <p:nvSpPr>
            <p:cNvPr id="1335" name="Google Shape;1335;p20"/>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 name="Google Shape;1338;p20"/>
          <p:cNvGrpSpPr/>
          <p:nvPr/>
        </p:nvGrpSpPr>
        <p:grpSpPr>
          <a:xfrm>
            <a:off x="8506975" y="4019974"/>
            <a:ext cx="302049" cy="308835"/>
            <a:chOff x="3455275" y="-2627725"/>
            <a:chExt cx="1172552" cy="1198892"/>
          </a:xfrm>
        </p:grpSpPr>
        <p:sp>
          <p:nvSpPr>
            <p:cNvPr id="1339" name="Google Shape;1339;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20"/>
          <p:cNvGrpSpPr/>
          <p:nvPr/>
        </p:nvGrpSpPr>
        <p:grpSpPr>
          <a:xfrm>
            <a:off x="210480" y="1902901"/>
            <a:ext cx="344566" cy="318128"/>
            <a:chOff x="3811950" y="-673975"/>
            <a:chExt cx="464625" cy="428975"/>
          </a:xfrm>
        </p:grpSpPr>
        <p:sp>
          <p:nvSpPr>
            <p:cNvPr id="1344" name="Google Shape;1344;p2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20"/>
          <p:cNvSpPr/>
          <p:nvPr/>
        </p:nvSpPr>
        <p:spPr>
          <a:xfrm>
            <a:off x="5316002"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5134299"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8" name="Google Shape;1348;p20"/>
          <p:cNvGrpSpPr/>
          <p:nvPr/>
        </p:nvGrpSpPr>
        <p:grpSpPr>
          <a:xfrm flipH="1">
            <a:off x="1422441" y="4711401"/>
            <a:ext cx="344566" cy="318128"/>
            <a:chOff x="3811950" y="-673975"/>
            <a:chExt cx="464625" cy="428975"/>
          </a:xfrm>
        </p:grpSpPr>
        <p:sp>
          <p:nvSpPr>
            <p:cNvPr id="1349" name="Google Shape;1349;p2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20"/>
          <p:cNvGrpSpPr/>
          <p:nvPr/>
        </p:nvGrpSpPr>
        <p:grpSpPr>
          <a:xfrm rot="7199931">
            <a:off x="-1079311" y="-306421"/>
            <a:ext cx="2681671" cy="1489554"/>
            <a:chOff x="4450825" y="2678875"/>
            <a:chExt cx="2158385" cy="1198891"/>
          </a:xfrm>
        </p:grpSpPr>
        <p:sp>
          <p:nvSpPr>
            <p:cNvPr id="1352" name="Google Shape;1352;p20"/>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20"/>
          <p:cNvGrpSpPr/>
          <p:nvPr/>
        </p:nvGrpSpPr>
        <p:grpSpPr>
          <a:xfrm>
            <a:off x="2844284" y="62074"/>
            <a:ext cx="447211" cy="457258"/>
            <a:chOff x="3455275" y="-2627725"/>
            <a:chExt cx="1172552" cy="1198892"/>
          </a:xfrm>
        </p:grpSpPr>
        <p:sp>
          <p:nvSpPr>
            <p:cNvPr id="1357" name="Google Shape;1357;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0"/>
          <p:cNvGrpSpPr/>
          <p:nvPr/>
        </p:nvGrpSpPr>
        <p:grpSpPr>
          <a:xfrm>
            <a:off x="136624" y="2669901"/>
            <a:ext cx="492287" cy="2178430"/>
            <a:chOff x="2072324" y="-3900624"/>
            <a:chExt cx="492287" cy="2178430"/>
          </a:xfrm>
        </p:grpSpPr>
        <p:sp>
          <p:nvSpPr>
            <p:cNvPr id="1362" name="Google Shape;1362;p20"/>
            <p:cNvSpPr/>
            <p:nvPr/>
          </p:nvSpPr>
          <p:spPr>
            <a:xfrm>
              <a:off x="2075785" y="-32348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2513401" y="-21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2373065" y="-25836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2113118" y="-26935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2270754" y="-39006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2531394" y="-17554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a:off x="2276290" y="-23617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a:off x="2072324" y="-38335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20"/>
          <p:cNvGrpSpPr/>
          <p:nvPr/>
        </p:nvGrpSpPr>
        <p:grpSpPr>
          <a:xfrm>
            <a:off x="8583174" y="220486"/>
            <a:ext cx="423849" cy="1824476"/>
            <a:chOff x="3456989" y="-1976039"/>
            <a:chExt cx="423849" cy="1824476"/>
          </a:xfrm>
        </p:grpSpPr>
        <p:sp>
          <p:nvSpPr>
            <p:cNvPr id="1371" name="Google Shape;1371;p20"/>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4_1_1">
    <p:spTree>
      <p:nvGrpSpPr>
        <p:cNvPr id="1" name="Shape 1374"/>
        <p:cNvGrpSpPr/>
        <p:nvPr/>
      </p:nvGrpSpPr>
      <p:grpSpPr>
        <a:xfrm>
          <a:off x="0" y="0"/>
          <a:ext cx="0" cy="0"/>
          <a:chOff x="0" y="0"/>
          <a:chExt cx="0" cy="0"/>
        </a:xfrm>
      </p:grpSpPr>
      <p:sp>
        <p:nvSpPr>
          <p:cNvPr id="1375" name="Google Shape;1375;p21"/>
          <p:cNvSpPr txBox="1">
            <a:spLocks noGrp="1"/>
          </p:cNvSpPr>
          <p:nvPr>
            <p:ph type="title"/>
          </p:nvPr>
        </p:nvSpPr>
        <p:spPr>
          <a:xfrm flipH="1">
            <a:off x="4044171" y="1703875"/>
            <a:ext cx="4194000" cy="10719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376" name="Google Shape;1376;p21"/>
          <p:cNvSpPr txBox="1">
            <a:spLocks noGrp="1"/>
          </p:cNvSpPr>
          <p:nvPr>
            <p:ph type="subTitle" idx="1"/>
          </p:nvPr>
        </p:nvSpPr>
        <p:spPr>
          <a:xfrm flipH="1">
            <a:off x="4045104" y="2708225"/>
            <a:ext cx="4192200" cy="73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7" name="Google Shape;1377;p21"/>
          <p:cNvSpPr>
            <a:spLocks noGrp="1"/>
          </p:cNvSpPr>
          <p:nvPr>
            <p:ph type="pic" idx="2"/>
          </p:nvPr>
        </p:nvSpPr>
        <p:spPr>
          <a:xfrm>
            <a:off x="905829" y="1158450"/>
            <a:ext cx="2826600" cy="2826600"/>
          </a:xfrm>
          <a:prstGeom prst="ellipse">
            <a:avLst/>
          </a:prstGeom>
          <a:noFill/>
          <a:ln w="28575" cap="flat" cmpd="sng">
            <a:solidFill>
              <a:schemeClr val="lt1"/>
            </a:solidFill>
            <a:prstDash val="solid"/>
            <a:round/>
            <a:headEnd type="none" w="sm" len="sm"/>
            <a:tailEnd type="none" w="sm" len="sm"/>
          </a:ln>
          <a:effectLst>
            <a:outerShdw dist="85725" dir="4020000" algn="bl" rotWithShape="0">
              <a:srgbClr val="000000">
                <a:alpha val="20000"/>
              </a:srgbClr>
            </a:outerShdw>
          </a:effectLst>
        </p:spPr>
      </p:sp>
      <p:grpSp>
        <p:nvGrpSpPr>
          <p:cNvPr id="1378" name="Google Shape;1378;p21"/>
          <p:cNvGrpSpPr/>
          <p:nvPr/>
        </p:nvGrpSpPr>
        <p:grpSpPr>
          <a:xfrm rot="-5400000">
            <a:off x="4887251" y="3646526"/>
            <a:ext cx="492287" cy="2178430"/>
            <a:chOff x="10859226" y="-4745299"/>
            <a:chExt cx="492287" cy="2178430"/>
          </a:xfrm>
        </p:grpSpPr>
        <p:sp>
          <p:nvSpPr>
            <p:cNvPr id="1379" name="Google Shape;1379;p21"/>
            <p:cNvSpPr/>
            <p:nvPr/>
          </p:nvSpPr>
          <p:spPr>
            <a:xfrm flipH="1">
              <a:off x="11297534" y="-40795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1"/>
            <p:cNvSpPr/>
            <p:nvPr/>
          </p:nvSpPr>
          <p:spPr>
            <a:xfrm flipH="1">
              <a:off x="10859226" y="-30259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1"/>
            <p:cNvSpPr/>
            <p:nvPr/>
          </p:nvSpPr>
          <p:spPr>
            <a:xfrm flipH="1">
              <a:off x="10999562" y="-34283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1"/>
            <p:cNvSpPr/>
            <p:nvPr/>
          </p:nvSpPr>
          <p:spPr>
            <a:xfrm flipH="1">
              <a:off x="11277502" y="-35382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1"/>
            <p:cNvSpPr/>
            <p:nvPr/>
          </p:nvSpPr>
          <p:spPr>
            <a:xfrm flipH="1">
              <a:off x="11119865" y="-47452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1"/>
            <p:cNvSpPr/>
            <p:nvPr/>
          </p:nvSpPr>
          <p:spPr>
            <a:xfrm flipH="1">
              <a:off x="10860610" y="-26000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1"/>
            <p:cNvSpPr/>
            <p:nvPr/>
          </p:nvSpPr>
          <p:spPr>
            <a:xfrm flipH="1">
              <a:off x="11077688" y="-32064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1"/>
            <p:cNvSpPr/>
            <p:nvPr/>
          </p:nvSpPr>
          <p:spPr>
            <a:xfrm flipH="1">
              <a:off x="11294074" y="-46782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21"/>
          <p:cNvGrpSpPr/>
          <p:nvPr/>
        </p:nvGrpSpPr>
        <p:grpSpPr>
          <a:xfrm rot="5400000">
            <a:off x="6725060" y="-616664"/>
            <a:ext cx="591137" cy="1824476"/>
            <a:chOff x="8669760" y="-3957189"/>
            <a:chExt cx="591137" cy="1824476"/>
          </a:xfrm>
        </p:grpSpPr>
        <p:sp>
          <p:nvSpPr>
            <p:cNvPr id="1388" name="Google Shape;1388;p21"/>
            <p:cNvSpPr/>
            <p:nvPr/>
          </p:nvSpPr>
          <p:spPr>
            <a:xfrm flipH="1">
              <a:off x="9031326" y="-21936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1"/>
            <p:cNvSpPr/>
            <p:nvPr/>
          </p:nvSpPr>
          <p:spPr>
            <a:xfrm flipH="1">
              <a:off x="9033402" y="-36903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flipH="1">
              <a:off x="8669760" y="-27113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flipH="1">
              <a:off x="9237368" y="-34497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flipH="1">
              <a:off x="9023750" y="-39571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flipH="1">
              <a:off x="9147478" y="-30024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21"/>
          <p:cNvSpPr/>
          <p:nvPr/>
        </p:nvSpPr>
        <p:spPr>
          <a:xfrm>
            <a:off x="8430775" y="26969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21"/>
          <p:cNvGrpSpPr/>
          <p:nvPr/>
        </p:nvGrpSpPr>
        <p:grpSpPr>
          <a:xfrm rot="550749">
            <a:off x="157369" y="1781725"/>
            <a:ext cx="520919" cy="756943"/>
            <a:chOff x="3703388" y="-1565437"/>
            <a:chExt cx="978775" cy="1422250"/>
          </a:xfrm>
        </p:grpSpPr>
        <p:sp>
          <p:nvSpPr>
            <p:cNvPr id="1396" name="Google Shape;1396;p21"/>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21"/>
            <p:cNvGrpSpPr/>
            <p:nvPr/>
          </p:nvGrpSpPr>
          <p:grpSpPr>
            <a:xfrm>
              <a:off x="3703650" y="-1565050"/>
              <a:ext cx="978250" cy="1421475"/>
              <a:chOff x="4008450" y="-1565050"/>
              <a:chExt cx="978250" cy="1421475"/>
            </a:xfrm>
          </p:grpSpPr>
          <p:sp>
            <p:nvSpPr>
              <p:cNvPr id="1398" name="Google Shape;1398;p21"/>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22" name="Google Shape;1422;p21"/>
          <p:cNvSpPr/>
          <p:nvPr/>
        </p:nvSpPr>
        <p:spPr>
          <a:xfrm>
            <a:off x="2968400" y="459942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1"/>
          <p:cNvGrpSpPr/>
          <p:nvPr/>
        </p:nvGrpSpPr>
        <p:grpSpPr>
          <a:xfrm rot="-1497303">
            <a:off x="8540366" y="1634588"/>
            <a:ext cx="597198" cy="925818"/>
            <a:chOff x="4374588" y="-2137613"/>
            <a:chExt cx="1778137" cy="2756593"/>
          </a:xfrm>
        </p:grpSpPr>
        <p:sp>
          <p:nvSpPr>
            <p:cNvPr id="1424" name="Google Shape;1424;p21"/>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21"/>
          <p:cNvGrpSpPr/>
          <p:nvPr/>
        </p:nvGrpSpPr>
        <p:grpSpPr>
          <a:xfrm>
            <a:off x="158654" y="4520686"/>
            <a:ext cx="431271" cy="430108"/>
            <a:chOff x="123654" y="2438536"/>
            <a:chExt cx="431271" cy="430108"/>
          </a:xfrm>
        </p:grpSpPr>
        <p:sp>
          <p:nvSpPr>
            <p:cNvPr id="1428" name="Google Shape;1428;p21"/>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0" name="Google Shape;1430;p21"/>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21"/>
          <p:cNvGrpSpPr/>
          <p:nvPr/>
        </p:nvGrpSpPr>
        <p:grpSpPr>
          <a:xfrm>
            <a:off x="245480" y="3985051"/>
            <a:ext cx="344566" cy="318128"/>
            <a:chOff x="3811950" y="-673975"/>
            <a:chExt cx="464625" cy="428975"/>
          </a:xfrm>
        </p:grpSpPr>
        <p:sp>
          <p:nvSpPr>
            <p:cNvPr id="1433" name="Google Shape;1433;p2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21"/>
          <p:cNvSpPr/>
          <p:nvPr/>
        </p:nvSpPr>
        <p:spPr>
          <a:xfrm rot="7969850">
            <a:off x="-1706159" y="-2351352"/>
            <a:ext cx="3395516" cy="332375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1"/>
          <p:cNvSpPr/>
          <p:nvPr/>
        </p:nvSpPr>
        <p:spPr>
          <a:xfrm>
            <a:off x="4910950" y="-2744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21"/>
          <p:cNvGrpSpPr/>
          <p:nvPr/>
        </p:nvGrpSpPr>
        <p:grpSpPr>
          <a:xfrm flipH="1">
            <a:off x="152389" y="2708236"/>
            <a:ext cx="423849" cy="1824476"/>
            <a:chOff x="3456989" y="-1976039"/>
            <a:chExt cx="423849" cy="1824476"/>
          </a:xfrm>
        </p:grpSpPr>
        <p:sp>
          <p:nvSpPr>
            <p:cNvPr id="1438" name="Google Shape;1438;p21"/>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21"/>
          <p:cNvGrpSpPr/>
          <p:nvPr/>
        </p:nvGrpSpPr>
        <p:grpSpPr>
          <a:xfrm flipH="1">
            <a:off x="6720053" y="4226966"/>
            <a:ext cx="2277317" cy="743201"/>
            <a:chOff x="4638381" y="111691"/>
            <a:chExt cx="2277317" cy="743201"/>
          </a:xfrm>
        </p:grpSpPr>
        <p:sp>
          <p:nvSpPr>
            <p:cNvPr id="1442" name="Google Shape;1442;p2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CUSTOM_14_2">
    <p:spTree>
      <p:nvGrpSpPr>
        <p:cNvPr id="1" name="Shape 1449"/>
        <p:cNvGrpSpPr/>
        <p:nvPr/>
      </p:nvGrpSpPr>
      <p:grpSpPr>
        <a:xfrm>
          <a:off x="0" y="0"/>
          <a:ext cx="0" cy="0"/>
          <a:chOff x="0" y="0"/>
          <a:chExt cx="0" cy="0"/>
        </a:xfrm>
      </p:grpSpPr>
      <p:sp>
        <p:nvSpPr>
          <p:cNvPr id="1450" name="Google Shape;1450;p22"/>
          <p:cNvSpPr txBox="1">
            <a:spLocks noGrp="1"/>
          </p:cNvSpPr>
          <p:nvPr>
            <p:ph type="subTitle" idx="1"/>
          </p:nvPr>
        </p:nvSpPr>
        <p:spPr>
          <a:xfrm>
            <a:off x="4644514" y="1516050"/>
            <a:ext cx="3732600" cy="243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51" name="Google Shape;1451;p22"/>
          <p:cNvSpPr txBox="1">
            <a:spLocks noGrp="1"/>
          </p:cNvSpPr>
          <p:nvPr>
            <p:ph type="subTitle" idx="2"/>
          </p:nvPr>
        </p:nvSpPr>
        <p:spPr>
          <a:xfrm>
            <a:off x="766886" y="1516050"/>
            <a:ext cx="3733200" cy="243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52" name="Google Shape;1452;p22"/>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453" name="Google Shape;1453;p22"/>
          <p:cNvGrpSpPr/>
          <p:nvPr/>
        </p:nvGrpSpPr>
        <p:grpSpPr>
          <a:xfrm rot="-5400000">
            <a:off x="6248129" y="3902249"/>
            <a:ext cx="237147" cy="1824476"/>
            <a:chOff x="5546179" y="-3564714"/>
            <a:chExt cx="237147" cy="1824476"/>
          </a:xfrm>
        </p:grpSpPr>
        <p:sp>
          <p:nvSpPr>
            <p:cNvPr id="1454" name="Google Shape;1454;p22"/>
            <p:cNvSpPr/>
            <p:nvPr/>
          </p:nvSpPr>
          <p:spPr>
            <a:xfrm>
              <a:off x="5714851" y="-18011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2"/>
            <p:cNvSpPr/>
            <p:nvPr/>
          </p:nvSpPr>
          <p:spPr>
            <a:xfrm>
              <a:off x="5723156" y="-32978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2"/>
            <p:cNvSpPr/>
            <p:nvPr/>
          </p:nvSpPr>
          <p:spPr>
            <a:xfrm>
              <a:off x="5546179" y="-30572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2"/>
            <p:cNvSpPr/>
            <p:nvPr/>
          </p:nvSpPr>
          <p:spPr>
            <a:xfrm>
              <a:off x="5713467" y="-35647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2"/>
            <p:cNvSpPr/>
            <p:nvPr/>
          </p:nvSpPr>
          <p:spPr>
            <a:xfrm>
              <a:off x="5602160" y="-26099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22"/>
          <p:cNvSpPr/>
          <p:nvPr/>
        </p:nvSpPr>
        <p:spPr>
          <a:xfrm flipH="1">
            <a:off x="-60687" y="358070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2"/>
          <p:cNvSpPr/>
          <p:nvPr/>
        </p:nvSpPr>
        <p:spPr>
          <a:xfrm rot="5400000" flipH="1">
            <a:off x="199138" y="-517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22"/>
          <p:cNvGrpSpPr/>
          <p:nvPr/>
        </p:nvGrpSpPr>
        <p:grpSpPr>
          <a:xfrm rot="4096848" flipH="1">
            <a:off x="7565627" y="-542514"/>
            <a:ext cx="2681809" cy="1489631"/>
            <a:chOff x="4450825" y="2678875"/>
            <a:chExt cx="2158385" cy="1198891"/>
          </a:xfrm>
        </p:grpSpPr>
        <p:sp>
          <p:nvSpPr>
            <p:cNvPr id="1462" name="Google Shape;1462;p22"/>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2"/>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2"/>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2"/>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6" name="Google Shape;1466;p22"/>
          <p:cNvGrpSpPr/>
          <p:nvPr/>
        </p:nvGrpSpPr>
        <p:grpSpPr>
          <a:xfrm>
            <a:off x="8483100" y="4024905"/>
            <a:ext cx="597276" cy="925940"/>
            <a:chOff x="4374588" y="-2137613"/>
            <a:chExt cx="1778137" cy="2756593"/>
          </a:xfrm>
        </p:grpSpPr>
        <p:sp>
          <p:nvSpPr>
            <p:cNvPr id="1467" name="Google Shape;1467;p22"/>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2"/>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2"/>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22"/>
          <p:cNvGrpSpPr/>
          <p:nvPr/>
        </p:nvGrpSpPr>
        <p:grpSpPr>
          <a:xfrm>
            <a:off x="7902629" y="4599436"/>
            <a:ext cx="431271" cy="430108"/>
            <a:chOff x="123654" y="2438536"/>
            <a:chExt cx="431271" cy="430108"/>
          </a:xfrm>
        </p:grpSpPr>
        <p:sp>
          <p:nvSpPr>
            <p:cNvPr id="1471" name="Google Shape;1471;p22"/>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2"/>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3" name="Google Shape;1473;p22"/>
          <p:cNvSpPr/>
          <p:nvPr/>
        </p:nvSpPr>
        <p:spPr>
          <a:xfrm flipH="1">
            <a:off x="8566116" y="1895961"/>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2"/>
          <p:cNvSpPr/>
          <p:nvPr/>
        </p:nvSpPr>
        <p:spPr>
          <a:xfrm flipH="1">
            <a:off x="8815683" y="21448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2"/>
          <p:cNvSpPr/>
          <p:nvPr/>
        </p:nvSpPr>
        <p:spPr>
          <a:xfrm rot="-6230669">
            <a:off x="3430378" y="4698886"/>
            <a:ext cx="764065" cy="713738"/>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6" name="Google Shape;1476;p22"/>
          <p:cNvGrpSpPr/>
          <p:nvPr/>
        </p:nvGrpSpPr>
        <p:grpSpPr>
          <a:xfrm>
            <a:off x="275931" y="4286341"/>
            <a:ext cx="2277317" cy="743201"/>
            <a:chOff x="4638381" y="111691"/>
            <a:chExt cx="2277317" cy="743201"/>
          </a:xfrm>
        </p:grpSpPr>
        <p:sp>
          <p:nvSpPr>
            <p:cNvPr id="1477" name="Google Shape;1477;p22"/>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2"/>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2"/>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2"/>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2"/>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2"/>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2"/>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22"/>
          <p:cNvGrpSpPr/>
          <p:nvPr/>
        </p:nvGrpSpPr>
        <p:grpSpPr>
          <a:xfrm>
            <a:off x="8660376" y="1482539"/>
            <a:ext cx="492287" cy="2178430"/>
            <a:chOff x="3455564" y="-4352824"/>
            <a:chExt cx="492287" cy="2178430"/>
          </a:xfrm>
        </p:grpSpPr>
        <p:sp>
          <p:nvSpPr>
            <p:cNvPr id="1485" name="Google Shape;1485;p22"/>
            <p:cNvSpPr/>
            <p:nvPr/>
          </p:nvSpPr>
          <p:spPr>
            <a:xfrm>
              <a:off x="3459024" y="-36870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2"/>
            <p:cNvSpPr/>
            <p:nvPr/>
          </p:nvSpPr>
          <p:spPr>
            <a:xfrm>
              <a:off x="3896640" y="-26335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2"/>
            <p:cNvSpPr/>
            <p:nvPr/>
          </p:nvSpPr>
          <p:spPr>
            <a:xfrm>
              <a:off x="3756304" y="-30358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2"/>
            <p:cNvSpPr/>
            <p:nvPr/>
          </p:nvSpPr>
          <p:spPr>
            <a:xfrm>
              <a:off x="3496357" y="-31457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2"/>
            <p:cNvSpPr/>
            <p:nvPr/>
          </p:nvSpPr>
          <p:spPr>
            <a:xfrm>
              <a:off x="3653994" y="-43528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2"/>
            <p:cNvSpPr/>
            <p:nvPr/>
          </p:nvSpPr>
          <p:spPr>
            <a:xfrm>
              <a:off x="3914633" y="-22076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2"/>
            <p:cNvSpPr/>
            <p:nvPr/>
          </p:nvSpPr>
          <p:spPr>
            <a:xfrm>
              <a:off x="3659530" y="-28139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2"/>
            <p:cNvSpPr/>
            <p:nvPr/>
          </p:nvSpPr>
          <p:spPr>
            <a:xfrm>
              <a:off x="3455564" y="-42857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2014500" y="2508500"/>
            <a:ext cx="5115000" cy="9144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45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title" idx="2" hasCustomPrompt="1"/>
          </p:nvPr>
        </p:nvSpPr>
        <p:spPr>
          <a:xfrm>
            <a:off x="4114800" y="1574350"/>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 name="Google Shape;84;p3"/>
          <p:cNvSpPr txBox="1">
            <a:spLocks noGrp="1"/>
          </p:cNvSpPr>
          <p:nvPr>
            <p:ph type="subTitle" idx="1"/>
          </p:nvPr>
        </p:nvSpPr>
        <p:spPr>
          <a:xfrm>
            <a:off x="2016300" y="3347151"/>
            <a:ext cx="5111400" cy="4572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 name="Google Shape;85;p3"/>
          <p:cNvGrpSpPr/>
          <p:nvPr/>
        </p:nvGrpSpPr>
        <p:grpSpPr>
          <a:xfrm flipH="1">
            <a:off x="3807953" y="4404666"/>
            <a:ext cx="2277317" cy="743201"/>
            <a:chOff x="4638381" y="111691"/>
            <a:chExt cx="2277317" cy="743201"/>
          </a:xfrm>
        </p:grpSpPr>
        <p:sp>
          <p:nvSpPr>
            <p:cNvPr id="86" name="Google Shape;86;p3"/>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3"/>
          <p:cNvSpPr/>
          <p:nvPr/>
        </p:nvSpPr>
        <p:spPr>
          <a:xfrm rot="-2700000">
            <a:off x="7857277" y="-2062183"/>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2700000">
            <a:off x="-2205473" y="3869379"/>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1298609">
            <a:off x="8521287" y="325417"/>
            <a:ext cx="520927" cy="756955"/>
            <a:chOff x="3703388" y="-1565437"/>
            <a:chExt cx="978775" cy="1422250"/>
          </a:xfrm>
        </p:grpSpPr>
        <p:sp>
          <p:nvSpPr>
            <p:cNvPr id="96" name="Google Shape;96;p3"/>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3703650" y="-1565050"/>
              <a:ext cx="978250" cy="1421475"/>
              <a:chOff x="4008450" y="-1565050"/>
              <a:chExt cx="978250" cy="1421475"/>
            </a:xfrm>
          </p:grpSpPr>
          <p:sp>
            <p:nvSpPr>
              <p:cNvPr id="98" name="Google Shape;98;p3"/>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22;p3"/>
          <p:cNvGrpSpPr/>
          <p:nvPr/>
        </p:nvGrpSpPr>
        <p:grpSpPr>
          <a:xfrm>
            <a:off x="75885" y="1007574"/>
            <a:ext cx="591137" cy="1824476"/>
            <a:chOff x="3642585" y="-2259689"/>
            <a:chExt cx="591137" cy="1824476"/>
          </a:xfrm>
        </p:grpSpPr>
        <p:sp>
          <p:nvSpPr>
            <p:cNvPr id="123" name="Google Shape;123;p3"/>
            <p:cNvSpPr/>
            <p:nvPr/>
          </p:nvSpPr>
          <p:spPr>
            <a:xfrm flipH="1">
              <a:off x="4004151" y="-4961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flipH="1">
              <a:off x="4006227" y="-19928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flipH="1">
              <a:off x="3642585" y="-10138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flipH="1">
              <a:off x="4210193" y="-17522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flipH="1">
              <a:off x="3996575" y="-22596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flipH="1">
              <a:off x="4120303" y="-13049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2445736">
            <a:off x="4300168" y="-272379"/>
            <a:ext cx="763999" cy="713676"/>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3"/>
          <p:cNvGrpSpPr/>
          <p:nvPr/>
        </p:nvGrpSpPr>
        <p:grpSpPr>
          <a:xfrm flipH="1">
            <a:off x="-969438" y="-376792"/>
            <a:ext cx="2681793" cy="1489622"/>
            <a:chOff x="4450825" y="2678875"/>
            <a:chExt cx="2158385" cy="1198891"/>
          </a:xfrm>
        </p:grpSpPr>
        <p:sp>
          <p:nvSpPr>
            <p:cNvPr id="131" name="Google Shape;131;p3"/>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
          <p:cNvGrpSpPr/>
          <p:nvPr/>
        </p:nvGrpSpPr>
        <p:grpSpPr>
          <a:xfrm flipH="1">
            <a:off x="8599956" y="4279785"/>
            <a:ext cx="363588" cy="639278"/>
            <a:chOff x="5278756" y="-1796603"/>
            <a:chExt cx="363588" cy="639278"/>
          </a:xfrm>
        </p:grpSpPr>
        <p:sp>
          <p:nvSpPr>
            <p:cNvPr id="136" name="Google Shape;136;p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3"/>
          <p:cNvSpPr/>
          <p:nvPr/>
        </p:nvSpPr>
        <p:spPr>
          <a:xfrm>
            <a:off x="2928894" y="46518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3"/>
          <p:cNvGrpSpPr/>
          <p:nvPr/>
        </p:nvGrpSpPr>
        <p:grpSpPr>
          <a:xfrm>
            <a:off x="98740" y="3546842"/>
            <a:ext cx="423812" cy="487343"/>
            <a:chOff x="3717820" y="-1824378"/>
            <a:chExt cx="1092299" cy="1256038"/>
          </a:xfrm>
        </p:grpSpPr>
        <p:sp>
          <p:nvSpPr>
            <p:cNvPr id="141" name="Google Shape;141;p3"/>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3"/>
          <p:cNvGrpSpPr/>
          <p:nvPr/>
        </p:nvGrpSpPr>
        <p:grpSpPr>
          <a:xfrm>
            <a:off x="7840705" y="4651826"/>
            <a:ext cx="344566" cy="318128"/>
            <a:chOff x="3811950" y="-673975"/>
            <a:chExt cx="464625" cy="428975"/>
          </a:xfrm>
        </p:grpSpPr>
        <p:sp>
          <p:nvSpPr>
            <p:cNvPr id="146" name="Google Shape;146;p3"/>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3"/>
          <p:cNvGrpSpPr/>
          <p:nvPr/>
        </p:nvGrpSpPr>
        <p:grpSpPr>
          <a:xfrm>
            <a:off x="8706980" y="2968614"/>
            <a:ext cx="344566" cy="318128"/>
            <a:chOff x="3811950" y="-673975"/>
            <a:chExt cx="464625" cy="428975"/>
          </a:xfrm>
        </p:grpSpPr>
        <p:sp>
          <p:nvSpPr>
            <p:cNvPr id="149" name="Google Shape;149;p3"/>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3"/>
          <p:cNvSpPr/>
          <p:nvPr/>
        </p:nvSpPr>
        <p:spPr>
          <a:xfrm>
            <a:off x="2747191" y="49007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3"/>
          <p:cNvGrpSpPr/>
          <p:nvPr/>
        </p:nvGrpSpPr>
        <p:grpSpPr>
          <a:xfrm>
            <a:off x="8469051" y="1574351"/>
            <a:ext cx="492287" cy="2178430"/>
            <a:chOff x="5832051" y="-3047799"/>
            <a:chExt cx="492287" cy="2178430"/>
          </a:xfrm>
        </p:grpSpPr>
        <p:sp>
          <p:nvSpPr>
            <p:cNvPr id="153" name="Google Shape;153;p3"/>
            <p:cNvSpPr/>
            <p:nvPr/>
          </p:nvSpPr>
          <p:spPr>
            <a:xfrm flipH="1">
              <a:off x="6270359" y="-23820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flipH="1">
              <a:off x="5832051" y="-13284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flipH="1">
              <a:off x="5972387" y="-17308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flipH="1">
              <a:off x="6250327" y="-18407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flipH="1">
              <a:off x="6092690" y="-30477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flipH="1">
              <a:off x="5833435" y="-9025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flipH="1">
              <a:off x="6050513" y="-15089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flipH="1">
              <a:off x="6266899" y="-29807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CUSTOM_14_2_1">
    <p:spTree>
      <p:nvGrpSpPr>
        <p:cNvPr id="1" name="Shape 1493"/>
        <p:cNvGrpSpPr/>
        <p:nvPr/>
      </p:nvGrpSpPr>
      <p:grpSpPr>
        <a:xfrm>
          <a:off x="0" y="0"/>
          <a:ext cx="0" cy="0"/>
          <a:chOff x="0" y="0"/>
          <a:chExt cx="0" cy="0"/>
        </a:xfrm>
      </p:grpSpPr>
      <p:sp>
        <p:nvSpPr>
          <p:cNvPr id="1494" name="Google Shape;1494;p23"/>
          <p:cNvSpPr txBox="1">
            <a:spLocks noGrp="1"/>
          </p:cNvSpPr>
          <p:nvPr>
            <p:ph type="title"/>
          </p:nvPr>
        </p:nvSpPr>
        <p:spPr>
          <a:xfrm>
            <a:off x="2910062" y="3023560"/>
            <a:ext cx="42564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495" name="Google Shape;1495;p23"/>
          <p:cNvSpPr txBox="1">
            <a:spLocks noGrp="1"/>
          </p:cNvSpPr>
          <p:nvPr>
            <p:ph type="title" idx="2"/>
          </p:nvPr>
        </p:nvSpPr>
        <p:spPr>
          <a:xfrm>
            <a:off x="2910062" y="1469163"/>
            <a:ext cx="42564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496" name="Google Shape;1496;p23"/>
          <p:cNvSpPr txBox="1">
            <a:spLocks noGrp="1"/>
          </p:cNvSpPr>
          <p:nvPr>
            <p:ph type="subTitle" idx="1"/>
          </p:nvPr>
        </p:nvSpPr>
        <p:spPr>
          <a:xfrm>
            <a:off x="2910062" y="1685789"/>
            <a:ext cx="42564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7" name="Google Shape;1497;p23"/>
          <p:cNvSpPr txBox="1">
            <a:spLocks noGrp="1"/>
          </p:cNvSpPr>
          <p:nvPr>
            <p:ph type="subTitle" idx="3"/>
          </p:nvPr>
        </p:nvSpPr>
        <p:spPr>
          <a:xfrm>
            <a:off x="2910062" y="3240186"/>
            <a:ext cx="42573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8" name="Google Shape;1498;p23"/>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300"/>
              <a:buNone/>
              <a:defRPr>
                <a:solidFill>
                  <a:schemeClr val="lt1"/>
                </a:solidFill>
              </a:defRPr>
            </a:lvl2pPr>
            <a:lvl3pPr lvl="2" algn="ctr" rtl="0">
              <a:spcBef>
                <a:spcPts val="0"/>
              </a:spcBef>
              <a:spcAft>
                <a:spcPts val="0"/>
              </a:spcAft>
              <a:buClr>
                <a:schemeClr val="lt1"/>
              </a:buClr>
              <a:buSzPts val="3300"/>
              <a:buNone/>
              <a:defRPr>
                <a:solidFill>
                  <a:schemeClr val="lt1"/>
                </a:solidFill>
              </a:defRPr>
            </a:lvl3pPr>
            <a:lvl4pPr lvl="3" algn="ctr" rtl="0">
              <a:spcBef>
                <a:spcPts val="0"/>
              </a:spcBef>
              <a:spcAft>
                <a:spcPts val="0"/>
              </a:spcAft>
              <a:buClr>
                <a:schemeClr val="lt1"/>
              </a:buClr>
              <a:buSzPts val="3300"/>
              <a:buNone/>
              <a:defRPr>
                <a:solidFill>
                  <a:schemeClr val="lt1"/>
                </a:solidFill>
              </a:defRPr>
            </a:lvl4pPr>
            <a:lvl5pPr lvl="4" algn="ctr" rtl="0">
              <a:spcBef>
                <a:spcPts val="0"/>
              </a:spcBef>
              <a:spcAft>
                <a:spcPts val="0"/>
              </a:spcAft>
              <a:buClr>
                <a:schemeClr val="lt1"/>
              </a:buClr>
              <a:buSzPts val="3300"/>
              <a:buNone/>
              <a:defRPr>
                <a:solidFill>
                  <a:schemeClr val="lt1"/>
                </a:solidFill>
              </a:defRPr>
            </a:lvl5pPr>
            <a:lvl6pPr lvl="5" algn="ctr" rtl="0">
              <a:spcBef>
                <a:spcPts val="0"/>
              </a:spcBef>
              <a:spcAft>
                <a:spcPts val="0"/>
              </a:spcAft>
              <a:buClr>
                <a:schemeClr val="lt1"/>
              </a:buClr>
              <a:buSzPts val="3300"/>
              <a:buNone/>
              <a:defRPr>
                <a:solidFill>
                  <a:schemeClr val="lt1"/>
                </a:solidFill>
              </a:defRPr>
            </a:lvl6pPr>
            <a:lvl7pPr lvl="6" algn="ctr" rtl="0">
              <a:spcBef>
                <a:spcPts val="0"/>
              </a:spcBef>
              <a:spcAft>
                <a:spcPts val="0"/>
              </a:spcAft>
              <a:buClr>
                <a:schemeClr val="lt1"/>
              </a:buClr>
              <a:buSzPts val="3300"/>
              <a:buNone/>
              <a:defRPr>
                <a:solidFill>
                  <a:schemeClr val="lt1"/>
                </a:solidFill>
              </a:defRPr>
            </a:lvl7pPr>
            <a:lvl8pPr lvl="7" algn="ctr" rtl="0">
              <a:spcBef>
                <a:spcPts val="0"/>
              </a:spcBef>
              <a:spcAft>
                <a:spcPts val="0"/>
              </a:spcAft>
              <a:buClr>
                <a:schemeClr val="lt1"/>
              </a:buClr>
              <a:buSzPts val="33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499" name="Google Shape;1499;p23"/>
          <p:cNvSpPr/>
          <p:nvPr/>
        </p:nvSpPr>
        <p:spPr>
          <a:xfrm rot="10800000">
            <a:off x="6993113" y="4577935"/>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0" name="Google Shape;1500;p23"/>
          <p:cNvGrpSpPr/>
          <p:nvPr/>
        </p:nvGrpSpPr>
        <p:grpSpPr>
          <a:xfrm rot="1298609">
            <a:off x="110987" y="3905417"/>
            <a:ext cx="520927" cy="756955"/>
            <a:chOff x="3703388" y="-1565437"/>
            <a:chExt cx="978775" cy="1422250"/>
          </a:xfrm>
        </p:grpSpPr>
        <p:sp>
          <p:nvSpPr>
            <p:cNvPr id="1501" name="Google Shape;1501;p23"/>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23"/>
            <p:cNvGrpSpPr/>
            <p:nvPr/>
          </p:nvGrpSpPr>
          <p:grpSpPr>
            <a:xfrm>
              <a:off x="3703650" y="-1565050"/>
              <a:ext cx="978250" cy="1421475"/>
              <a:chOff x="4008450" y="-1565050"/>
              <a:chExt cx="978250" cy="1421475"/>
            </a:xfrm>
          </p:grpSpPr>
          <p:sp>
            <p:nvSpPr>
              <p:cNvPr id="1503" name="Google Shape;1503;p23"/>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3"/>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3"/>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3"/>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3"/>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3"/>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3"/>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3"/>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3"/>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3"/>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3"/>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3"/>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3"/>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3"/>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3"/>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3"/>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3"/>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7" name="Google Shape;1527;p23"/>
          <p:cNvGrpSpPr/>
          <p:nvPr/>
        </p:nvGrpSpPr>
        <p:grpSpPr>
          <a:xfrm rot="10800000">
            <a:off x="1971253" y="4530199"/>
            <a:ext cx="2277317" cy="743201"/>
            <a:chOff x="4638381" y="111691"/>
            <a:chExt cx="2277317" cy="743201"/>
          </a:xfrm>
        </p:grpSpPr>
        <p:sp>
          <p:nvSpPr>
            <p:cNvPr id="1528" name="Google Shape;1528;p23"/>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3"/>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3"/>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3"/>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3"/>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3"/>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3"/>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23"/>
          <p:cNvSpPr/>
          <p:nvPr/>
        </p:nvSpPr>
        <p:spPr>
          <a:xfrm rot="10800000" flipH="1">
            <a:off x="8420513"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6" name="Google Shape;1536;p23"/>
          <p:cNvGrpSpPr/>
          <p:nvPr/>
        </p:nvGrpSpPr>
        <p:grpSpPr>
          <a:xfrm flipH="1">
            <a:off x="8599956" y="4279785"/>
            <a:ext cx="363588" cy="639278"/>
            <a:chOff x="5278756" y="-1796603"/>
            <a:chExt cx="363588" cy="639278"/>
          </a:xfrm>
        </p:grpSpPr>
        <p:sp>
          <p:nvSpPr>
            <p:cNvPr id="1537" name="Google Shape;1537;p2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3"/>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23"/>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3"/>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2" name="Google Shape;1542;p23"/>
          <p:cNvGrpSpPr/>
          <p:nvPr/>
        </p:nvGrpSpPr>
        <p:grpSpPr>
          <a:xfrm>
            <a:off x="914602" y="4658117"/>
            <a:ext cx="423812" cy="487343"/>
            <a:chOff x="3717820" y="-1824378"/>
            <a:chExt cx="1092299" cy="1256038"/>
          </a:xfrm>
        </p:grpSpPr>
        <p:sp>
          <p:nvSpPr>
            <p:cNvPr id="1543" name="Google Shape;1543;p23"/>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3"/>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3"/>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3"/>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23"/>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3"/>
          <p:cNvSpPr/>
          <p:nvPr/>
        </p:nvSpPr>
        <p:spPr>
          <a:xfrm rot="10800000">
            <a:off x="2190550" y="-2988865"/>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3"/>
          <p:cNvSpPr/>
          <p:nvPr/>
        </p:nvSpPr>
        <p:spPr>
          <a:xfrm flipH="1">
            <a:off x="7865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0" name="Google Shape;1550;p23"/>
          <p:cNvGrpSpPr/>
          <p:nvPr/>
        </p:nvGrpSpPr>
        <p:grpSpPr>
          <a:xfrm>
            <a:off x="210480" y="1902901"/>
            <a:ext cx="344566" cy="318128"/>
            <a:chOff x="3811950" y="-673975"/>
            <a:chExt cx="464625" cy="428975"/>
          </a:xfrm>
        </p:grpSpPr>
        <p:sp>
          <p:nvSpPr>
            <p:cNvPr id="1551" name="Google Shape;1551;p23"/>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3"/>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23"/>
          <p:cNvGrpSpPr/>
          <p:nvPr/>
        </p:nvGrpSpPr>
        <p:grpSpPr>
          <a:xfrm>
            <a:off x="5102529" y="4713386"/>
            <a:ext cx="431271" cy="430108"/>
            <a:chOff x="123654" y="2438536"/>
            <a:chExt cx="431271" cy="430108"/>
          </a:xfrm>
        </p:grpSpPr>
        <p:sp>
          <p:nvSpPr>
            <p:cNvPr id="1554" name="Google Shape;1554;p23"/>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3"/>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3"/>
          <p:cNvGrpSpPr/>
          <p:nvPr/>
        </p:nvGrpSpPr>
        <p:grpSpPr>
          <a:xfrm>
            <a:off x="8535613" y="1576848"/>
            <a:ext cx="492287" cy="2178430"/>
            <a:chOff x="13114726" y="-5962102"/>
            <a:chExt cx="492287" cy="2178430"/>
          </a:xfrm>
        </p:grpSpPr>
        <p:sp>
          <p:nvSpPr>
            <p:cNvPr id="1557" name="Google Shape;1557;p23"/>
            <p:cNvSpPr/>
            <p:nvPr/>
          </p:nvSpPr>
          <p:spPr>
            <a:xfrm rot="10800000">
              <a:off x="13553034" y="-450199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3"/>
            <p:cNvSpPr/>
            <p:nvPr/>
          </p:nvSpPr>
          <p:spPr>
            <a:xfrm rot="10800000">
              <a:off x="13114726" y="-5555591"/>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3"/>
            <p:cNvSpPr/>
            <p:nvPr/>
          </p:nvSpPr>
          <p:spPr>
            <a:xfrm rot="10800000">
              <a:off x="13255062" y="-514631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3"/>
            <p:cNvSpPr/>
            <p:nvPr/>
          </p:nvSpPr>
          <p:spPr>
            <a:xfrm rot="10800000">
              <a:off x="13533002" y="-502396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3"/>
            <p:cNvSpPr/>
            <p:nvPr/>
          </p:nvSpPr>
          <p:spPr>
            <a:xfrm rot="10800000">
              <a:off x="13375365" y="-3816890"/>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3"/>
            <p:cNvSpPr/>
            <p:nvPr/>
          </p:nvSpPr>
          <p:spPr>
            <a:xfrm rot="10800000">
              <a:off x="13116110" y="-5962102"/>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3"/>
            <p:cNvSpPr/>
            <p:nvPr/>
          </p:nvSpPr>
          <p:spPr>
            <a:xfrm rot="10800000">
              <a:off x="13333188" y="-539241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3"/>
            <p:cNvSpPr/>
            <p:nvPr/>
          </p:nvSpPr>
          <p:spPr>
            <a:xfrm rot="10800000">
              <a:off x="13549574" y="-3906052"/>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23"/>
          <p:cNvGrpSpPr/>
          <p:nvPr/>
        </p:nvGrpSpPr>
        <p:grpSpPr>
          <a:xfrm>
            <a:off x="210485" y="762041"/>
            <a:ext cx="591137" cy="1824476"/>
            <a:chOff x="10925260" y="-6396259"/>
            <a:chExt cx="591137" cy="1824476"/>
          </a:xfrm>
        </p:grpSpPr>
        <p:sp>
          <p:nvSpPr>
            <p:cNvPr id="1566" name="Google Shape;1566;p23"/>
            <p:cNvSpPr/>
            <p:nvPr/>
          </p:nvSpPr>
          <p:spPr>
            <a:xfrm rot="10800000">
              <a:off x="11286826" y="-639625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3"/>
            <p:cNvSpPr/>
            <p:nvPr/>
          </p:nvSpPr>
          <p:spPr>
            <a:xfrm rot="10800000">
              <a:off x="11288902" y="-4891208"/>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3"/>
            <p:cNvSpPr/>
            <p:nvPr/>
          </p:nvSpPr>
          <p:spPr>
            <a:xfrm rot="10800000">
              <a:off x="10925260" y="-5850795"/>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3"/>
            <p:cNvSpPr/>
            <p:nvPr/>
          </p:nvSpPr>
          <p:spPr>
            <a:xfrm rot="10800000">
              <a:off x="11492868" y="-5104134"/>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3"/>
            <p:cNvSpPr/>
            <p:nvPr/>
          </p:nvSpPr>
          <p:spPr>
            <a:xfrm rot="10800000">
              <a:off x="11279250" y="-464164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3"/>
            <p:cNvSpPr/>
            <p:nvPr/>
          </p:nvSpPr>
          <p:spPr>
            <a:xfrm rot="10800000">
              <a:off x="11402978" y="-558185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14_1">
    <p:spTree>
      <p:nvGrpSpPr>
        <p:cNvPr id="1" name="Shape 1630"/>
        <p:cNvGrpSpPr/>
        <p:nvPr/>
      </p:nvGrpSpPr>
      <p:grpSpPr>
        <a:xfrm>
          <a:off x="0" y="0"/>
          <a:ext cx="0" cy="0"/>
          <a:chOff x="0" y="0"/>
          <a:chExt cx="0" cy="0"/>
        </a:xfrm>
      </p:grpSpPr>
      <p:sp>
        <p:nvSpPr>
          <p:cNvPr id="1631" name="Google Shape;1631;p25"/>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32" name="Google Shape;1632;p25"/>
          <p:cNvSpPr txBox="1">
            <a:spLocks noGrp="1"/>
          </p:cNvSpPr>
          <p:nvPr>
            <p:ph type="subTitle" idx="1"/>
          </p:nvPr>
        </p:nvSpPr>
        <p:spPr>
          <a:xfrm>
            <a:off x="721879" y="3584700"/>
            <a:ext cx="2501700" cy="548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3" name="Google Shape;1633;p25"/>
          <p:cNvSpPr txBox="1">
            <a:spLocks noGrp="1"/>
          </p:cNvSpPr>
          <p:nvPr>
            <p:ph type="subTitle" idx="2"/>
          </p:nvPr>
        </p:nvSpPr>
        <p:spPr>
          <a:xfrm>
            <a:off x="3321150" y="3584700"/>
            <a:ext cx="2501700" cy="548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4" name="Google Shape;1634;p25"/>
          <p:cNvSpPr txBox="1">
            <a:spLocks noGrp="1"/>
          </p:cNvSpPr>
          <p:nvPr>
            <p:ph type="subTitle" idx="3"/>
          </p:nvPr>
        </p:nvSpPr>
        <p:spPr>
          <a:xfrm>
            <a:off x="5920421" y="3584700"/>
            <a:ext cx="2501700" cy="548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5" name="Google Shape;1635;p25"/>
          <p:cNvSpPr txBox="1">
            <a:spLocks noGrp="1"/>
          </p:cNvSpPr>
          <p:nvPr>
            <p:ph type="title" idx="4"/>
          </p:nvPr>
        </p:nvSpPr>
        <p:spPr>
          <a:xfrm>
            <a:off x="721879" y="3365244"/>
            <a:ext cx="2505600" cy="365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36" name="Google Shape;1636;p25"/>
          <p:cNvSpPr txBox="1">
            <a:spLocks noGrp="1"/>
          </p:cNvSpPr>
          <p:nvPr>
            <p:ph type="title" idx="5"/>
          </p:nvPr>
        </p:nvSpPr>
        <p:spPr>
          <a:xfrm>
            <a:off x="3321150" y="3365244"/>
            <a:ext cx="2505600" cy="365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37" name="Google Shape;1637;p25"/>
          <p:cNvSpPr txBox="1">
            <a:spLocks noGrp="1"/>
          </p:cNvSpPr>
          <p:nvPr>
            <p:ph type="title" idx="6"/>
          </p:nvPr>
        </p:nvSpPr>
        <p:spPr>
          <a:xfrm>
            <a:off x="5918471" y="3365244"/>
            <a:ext cx="2505600" cy="365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638" name="Google Shape;1638;p25"/>
          <p:cNvGrpSpPr/>
          <p:nvPr/>
        </p:nvGrpSpPr>
        <p:grpSpPr>
          <a:xfrm rot="5400000">
            <a:off x="5860785" y="4080638"/>
            <a:ext cx="591137" cy="1824476"/>
            <a:chOff x="9865585" y="-4871237"/>
            <a:chExt cx="591137" cy="1824476"/>
          </a:xfrm>
        </p:grpSpPr>
        <p:sp>
          <p:nvSpPr>
            <p:cNvPr id="1639" name="Google Shape;1639;p25"/>
            <p:cNvSpPr/>
            <p:nvPr/>
          </p:nvSpPr>
          <p:spPr>
            <a:xfrm rot="10800000">
              <a:off x="10227151" y="-4871237"/>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5"/>
            <p:cNvSpPr/>
            <p:nvPr/>
          </p:nvSpPr>
          <p:spPr>
            <a:xfrm rot="10800000">
              <a:off x="10229227" y="-336618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5"/>
            <p:cNvSpPr/>
            <p:nvPr/>
          </p:nvSpPr>
          <p:spPr>
            <a:xfrm rot="10800000">
              <a:off x="9865585" y="-432577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5"/>
            <p:cNvSpPr/>
            <p:nvPr/>
          </p:nvSpPr>
          <p:spPr>
            <a:xfrm rot="10800000">
              <a:off x="10433193" y="-357911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5"/>
            <p:cNvSpPr/>
            <p:nvPr/>
          </p:nvSpPr>
          <p:spPr>
            <a:xfrm rot="10800000">
              <a:off x="10219575" y="-311661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5"/>
            <p:cNvSpPr/>
            <p:nvPr/>
          </p:nvSpPr>
          <p:spPr>
            <a:xfrm rot="10800000">
              <a:off x="10343303" y="-4056830"/>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25"/>
          <p:cNvGrpSpPr/>
          <p:nvPr/>
        </p:nvGrpSpPr>
        <p:grpSpPr>
          <a:xfrm rot="5400000" flipH="1">
            <a:off x="-875559" y="1213083"/>
            <a:ext cx="2277317" cy="743201"/>
            <a:chOff x="4638381" y="111691"/>
            <a:chExt cx="2277317" cy="743201"/>
          </a:xfrm>
        </p:grpSpPr>
        <p:sp>
          <p:nvSpPr>
            <p:cNvPr id="1646" name="Google Shape;1646;p2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3" name="Google Shape;1653;p25"/>
          <p:cNvSpPr/>
          <p:nvPr/>
        </p:nvSpPr>
        <p:spPr>
          <a:xfrm rot="10800000" flipH="1">
            <a:off x="8115713" y="-567"/>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4" name="Google Shape;1654;p25"/>
          <p:cNvGrpSpPr/>
          <p:nvPr/>
        </p:nvGrpSpPr>
        <p:grpSpPr>
          <a:xfrm rot="9449065">
            <a:off x="2863089" y="-686294"/>
            <a:ext cx="2681814" cy="1489633"/>
            <a:chOff x="4450825" y="2678875"/>
            <a:chExt cx="2158385" cy="1198891"/>
          </a:xfrm>
        </p:grpSpPr>
        <p:sp>
          <p:nvSpPr>
            <p:cNvPr id="1655" name="Google Shape;1655;p25"/>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5"/>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5"/>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5"/>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25"/>
          <p:cNvGrpSpPr/>
          <p:nvPr/>
        </p:nvGrpSpPr>
        <p:grpSpPr>
          <a:xfrm>
            <a:off x="1449168" y="47626"/>
            <a:ext cx="344566" cy="318128"/>
            <a:chOff x="3811950" y="-673975"/>
            <a:chExt cx="464625" cy="428975"/>
          </a:xfrm>
        </p:grpSpPr>
        <p:sp>
          <p:nvSpPr>
            <p:cNvPr id="1660" name="Google Shape;1660;p2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2" name="Google Shape;1662;p25"/>
          <p:cNvSpPr/>
          <p:nvPr/>
        </p:nvSpPr>
        <p:spPr>
          <a:xfrm rot="10800000">
            <a:off x="8690908" y="404728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3" name="Google Shape;1663;p25"/>
          <p:cNvGrpSpPr/>
          <p:nvPr/>
        </p:nvGrpSpPr>
        <p:grpSpPr>
          <a:xfrm>
            <a:off x="8569819" y="2648932"/>
            <a:ext cx="423868" cy="303028"/>
            <a:chOff x="4879832" y="-2290757"/>
            <a:chExt cx="1014281" cy="725120"/>
          </a:xfrm>
        </p:grpSpPr>
        <p:sp>
          <p:nvSpPr>
            <p:cNvPr id="1664" name="Google Shape;1664;p25"/>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5"/>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5"/>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25"/>
          <p:cNvSpPr/>
          <p:nvPr/>
        </p:nvSpPr>
        <p:spPr>
          <a:xfrm flipH="1">
            <a:off x="-12" y="3328583"/>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25"/>
          <p:cNvGrpSpPr/>
          <p:nvPr/>
        </p:nvGrpSpPr>
        <p:grpSpPr>
          <a:xfrm>
            <a:off x="7322139" y="3101183"/>
            <a:ext cx="423849" cy="1824476"/>
            <a:chOff x="3456989" y="-1976039"/>
            <a:chExt cx="423849" cy="1824476"/>
          </a:xfrm>
        </p:grpSpPr>
        <p:sp>
          <p:nvSpPr>
            <p:cNvPr id="1669" name="Google Shape;1669;p25"/>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5"/>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5"/>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2" name="Google Shape;1672;p25"/>
          <p:cNvSpPr/>
          <p:nvPr/>
        </p:nvSpPr>
        <p:spPr>
          <a:xfrm rot="10800000">
            <a:off x="7999516" y="4697309"/>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3" name="Google Shape;1673;p25"/>
          <p:cNvGrpSpPr/>
          <p:nvPr/>
        </p:nvGrpSpPr>
        <p:grpSpPr>
          <a:xfrm>
            <a:off x="4301940" y="4581442"/>
            <a:ext cx="423812" cy="487343"/>
            <a:chOff x="3717820" y="-1824378"/>
            <a:chExt cx="1092299" cy="1256038"/>
          </a:xfrm>
        </p:grpSpPr>
        <p:sp>
          <p:nvSpPr>
            <p:cNvPr id="1674" name="Google Shape;1674;p25"/>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5"/>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5"/>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5"/>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8" name="Google Shape;1678;p25"/>
          <p:cNvGrpSpPr/>
          <p:nvPr/>
        </p:nvGrpSpPr>
        <p:grpSpPr>
          <a:xfrm>
            <a:off x="368668" y="4599426"/>
            <a:ext cx="344566" cy="318128"/>
            <a:chOff x="3811950" y="-673975"/>
            <a:chExt cx="464625" cy="428975"/>
          </a:xfrm>
        </p:grpSpPr>
        <p:sp>
          <p:nvSpPr>
            <p:cNvPr id="1679" name="Google Shape;1679;p2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1" name="Google Shape;1681;p25"/>
          <p:cNvGrpSpPr/>
          <p:nvPr/>
        </p:nvGrpSpPr>
        <p:grpSpPr>
          <a:xfrm rot="10800000" flipH="1">
            <a:off x="123654" y="2274281"/>
            <a:ext cx="431271" cy="430108"/>
            <a:chOff x="123654" y="2438536"/>
            <a:chExt cx="431271" cy="430108"/>
          </a:xfrm>
        </p:grpSpPr>
        <p:sp>
          <p:nvSpPr>
            <p:cNvPr id="1682" name="Google Shape;1682;p25"/>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5"/>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25"/>
          <p:cNvGrpSpPr/>
          <p:nvPr/>
        </p:nvGrpSpPr>
        <p:grpSpPr>
          <a:xfrm>
            <a:off x="8569826" y="365744"/>
            <a:ext cx="492287" cy="2178430"/>
            <a:chOff x="12055051" y="-4437081"/>
            <a:chExt cx="492287" cy="2178430"/>
          </a:xfrm>
        </p:grpSpPr>
        <p:sp>
          <p:nvSpPr>
            <p:cNvPr id="1685" name="Google Shape;1685;p25"/>
            <p:cNvSpPr/>
            <p:nvPr/>
          </p:nvSpPr>
          <p:spPr>
            <a:xfrm rot="10800000">
              <a:off x="12493359" y="-2976975"/>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5"/>
            <p:cNvSpPr/>
            <p:nvPr/>
          </p:nvSpPr>
          <p:spPr>
            <a:xfrm rot="10800000">
              <a:off x="12055051" y="-4030569"/>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5"/>
            <p:cNvSpPr/>
            <p:nvPr/>
          </p:nvSpPr>
          <p:spPr>
            <a:xfrm rot="10800000">
              <a:off x="12195387" y="-3621290"/>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5"/>
            <p:cNvSpPr/>
            <p:nvPr/>
          </p:nvSpPr>
          <p:spPr>
            <a:xfrm rot="10800000">
              <a:off x="12473327" y="-3498946"/>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5"/>
            <p:cNvSpPr/>
            <p:nvPr/>
          </p:nvSpPr>
          <p:spPr>
            <a:xfrm rot="10800000">
              <a:off x="12315690" y="-2291868"/>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5"/>
            <p:cNvSpPr/>
            <p:nvPr/>
          </p:nvSpPr>
          <p:spPr>
            <a:xfrm rot="10800000">
              <a:off x="12056435" y="-443708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5"/>
            <p:cNvSpPr/>
            <p:nvPr/>
          </p:nvSpPr>
          <p:spPr>
            <a:xfrm rot="10800000">
              <a:off x="12273513" y="-3867396"/>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5"/>
            <p:cNvSpPr/>
            <p:nvPr/>
          </p:nvSpPr>
          <p:spPr>
            <a:xfrm rot="10800000">
              <a:off x="12489899" y="-2381031"/>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CUSTOM_14_1_1">
    <p:spTree>
      <p:nvGrpSpPr>
        <p:cNvPr id="1" name="Shape 1693"/>
        <p:cNvGrpSpPr/>
        <p:nvPr/>
      </p:nvGrpSpPr>
      <p:grpSpPr>
        <a:xfrm>
          <a:off x="0" y="0"/>
          <a:ext cx="0" cy="0"/>
          <a:chOff x="0" y="0"/>
          <a:chExt cx="0" cy="0"/>
        </a:xfrm>
      </p:grpSpPr>
      <p:sp>
        <p:nvSpPr>
          <p:cNvPr id="1694" name="Google Shape;1694;p2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95" name="Google Shape;1695;p26"/>
          <p:cNvSpPr txBox="1">
            <a:spLocks noGrp="1"/>
          </p:cNvSpPr>
          <p:nvPr>
            <p:ph type="subTitle" idx="1"/>
          </p:nvPr>
        </p:nvSpPr>
        <p:spPr>
          <a:xfrm>
            <a:off x="3097202" y="156207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96" name="Google Shape;1696;p26"/>
          <p:cNvSpPr txBox="1">
            <a:spLocks noGrp="1"/>
          </p:cNvSpPr>
          <p:nvPr>
            <p:ph type="subTitle" idx="2"/>
          </p:nvPr>
        </p:nvSpPr>
        <p:spPr>
          <a:xfrm>
            <a:off x="3097202" y="263202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97" name="Google Shape;1697;p26"/>
          <p:cNvSpPr txBox="1">
            <a:spLocks noGrp="1"/>
          </p:cNvSpPr>
          <p:nvPr>
            <p:ph type="subTitle" idx="3"/>
          </p:nvPr>
        </p:nvSpPr>
        <p:spPr>
          <a:xfrm>
            <a:off x="3097202" y="3704968"/>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98" name="Google Shape;1698;p26"/>
          <p:cNvSpPr txBox="1">
            <a:spLocks noGrp="1"/>
          </p:cNvSpPr>
          <p:nvPr>
            <p:ph type="title" idx="4"/>
          </p:nvPr>
        </p:nvSpPr>
        <p:spPr>
          <a:xfrm>
            <a:off x="3097202" y="134863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99" name="Google Shape;1699;p26"/>
          <p:cNvSpPr txBox="1">
            <a:spLocks noGrp="1"/>
          </p:cNvSpPr>
          <p:nvPr>
            <p:ph type="title" idx="5"/>
          </p:nvPr>
        </p:nvSpPr>
        <p:spPr>
          <a:xfrm>
            <a:off x="3097202" y="241858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700" name="Google Shape;1700;p26"/>
          <p:cNvSpPr txBox="1">
            <a:spLocks noGrp="1"/>
          </p:cNvSpPr>
          <p:nvPr>
            <p:ph type="title" idx="6"/>
          </p:nvPr>
        </p:nvSpPr>
        <p:spPr>
          <a:xfrm>
            <a:off x="3097202" y="3491525"/>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701" name="Google Shape;1701;p26"/>
          <p:cNvGrpSpPr/>
          <p:nvPr/>
        </p:nvGrpSpPr>
        <p:grpSpPr>
          <a:xfrm rot="5400000">
            <a:off x="1478285" y="3850761"/>
            <a:ext cx="591137" cy="1824476"/>
            <a:chOff x="7029410" y="-3873414"/>
            <a:chExt cx="591137" cy="1824476"/>
          </a:xfrm>
        </p:grpSpPr>
        <p:sp>
          <p:nvSpPr>
            <p:cNvPr id="1702" name="Google Shape;1702;p26"/>
            <p:cNvSpPr/>
            <p:nvPr/>
          </p:nvSpPr>
          <p:spPr>
            <a:xfrm flipH="1">
              <a:off x="7390976" y="-21098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flipH="1">
              <a:off x="7393052" y="-36065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flipH="1">
              <a:off x="7029410" y="-262761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flipH="1">
              <a:off x="7597018" y="-33659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flipH="1">
              <a:off x="7383400" y="-38734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flipH="1">
              <a:off x="7507128" y="-29186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26"/>
          <p:cNvSpPr/>
          <p:nvPr/>
        </p:nvSpPr>
        <p:spPr>
          <a:xfrm rot="10800000">
            <a:off x="-12"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8115713"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0" name="Google Shape;1710;p26"/>
          <p:cNvGrpSpPr/>
          <p:nvPr/>
        </p:nvGrpSpPr>
        <p:grpSpPr>
          <a:xfrm rot="9568936">
            <a:off x="2939246" y="4491751"/>
            <a:ext cx="2681838" cy="1489647"/>
            <a:chOff x="4450825" y="2678875"/>
            <a:chExt cx="2158385" cy="1198891"/>
          </a:xfrm>
        </p:grpSpPr>
        <p:sp>
          <p:nvSpPr>
            <p:cNvPr id="1711" name="Google Shape;1711;p26"/>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26"/>
          <p:cNvGrpSpPr/>
          <p:nvPr/>
        </p:nvGrpSpPr>
        <p:grpSpPr>
          <a:xfrm>
            <a:off x="123654" y="2438536"/>
            <a:ext cx="431271" cy="430108"/>
            <a:chOff x="123654" y="2438536"/>
            <a:chExt cx="431271" cy="430108"/>
          </a:xfrm>
        </p:grpSpPr>
        <p:sp>
          <p:nvSpPr>
            <p:cNvPr id="1716" name="Google Shape;1716;p26"/>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8" name="Google Shape;1718;p26"/>
          <p:cNvSpPr/>
          <p:nvPr/>
        </p:nvSpPr>
        <p:spPr>
          <a:xfrm flipH="1">
            <a:off x="7999516" y="196711"/>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6"/>
          <p:cNvSpPr/>
          <p:nvPr/>
        </p:nvSpPr>
        <p:spPr>
          <a:xfrm flipH="1">
            <a:off x="8690908" y="914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0" name="Google Shape;1720;p26"/>
          <p:cNvGrpSpPr/>
          <p:nvPr/>
        </p:nvGrpSpPr>
        <p:grpSpPr>
          <a:xfrm>
            <a:off x="8482290" y="168092"/>
            <a:ext cx="423812" cy="487343"/>
            <a:chOff x="3717820" y="-1824378"/>
            <a:chExt cx="1092299" cy="1256038"/>
          </a:xfrm>
        </p:grpSpPr>
        <p:sp>
          <p:nvSpPr>
            <p:cNvPr id="1721" name="Google Shape;1721;p26"/>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6"/>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6"/>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6"/>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26"/>
          <p:cNvGrpSpPr/>
          <p:nvPr/>
        </p:nvGrpSpPr>
        <p:grpSpPr>
          <a:xfrm>
            <a:off x="1449168" y="47626"/>
            <a:ext cx="344566" cy="318128"/>
            <a:chOff x="3811950" y="-673975"/>
            <a:chExt cx="464625" cy="428975"/>
          </a:xfrm>
        </p:grpSpPr>
        <p:sp>
          <p:nvSpPr>
            <p:cNvPr id="1726" name="Google Shape;1726;p2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26"/>
          <p:cNvGrpSpPr/>
          <p:nvPr/>
        </p:nvGrpSpPr>
        <p:grpSpPr>
          <a:xfrm>
            <a:off x="368668" y="4599426"/>
            <a:ext cx="344566" cy="318128"/>
            <a:chOff x="3811950" y="-673975"/>
            <a:chExt cx="464625" cy="428975"/>
          </a:xfrm>
        </p:grpSpPr>
        <p:sp>
          <p:nvSpPr>
            <p:cNvPr id="1729" name="Google Shape;1729;p2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1" name="Google Shape;1731;p26"/>
          <p:cNvGrpSpPr/>
          <p:nvPr/>
        </p:nvGrpSpPr>
        <p:grpSpPr>
          <a:xfrm>
            <a:off x="8569819" y="2648932"/>
            <a:ext cx="423868" cy="303028"/>
            <a:chOff x="4879832" y="-2290757"/>
            <a:chExt cx="1014281" cy="725120"/>
          </a:xfrm>
        </p:grpSpPr>
        <p:sp>
          <p:nvSpPr>
            <p:cNvPr id="1732" name="Google Shape;1732;p26"/>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6"/>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26"/>
          <p:cNvGrpSpPr/>
          <p:nvPr/>
        </p:nvGrpSpPr>
        <p:grpSpPr>
          <a:xfrm>
            <a:off x="8614701" y="2585164"/>
            <a:ext cx="492287" cy="2178430"/>
            <a:chOff x="9218876" y="-4661524"/>
            <a:chExt cx="492287" cy="2178430"/>
          </a:xfrm>
        </p:grpSpPr>
        <p:sp>
          <p:nvSpPr>
            <p:cNvPr id="1736" name="Google Shape;1736;p26"/>
            <p:cNvSpPr/>
            <p:nvPr/>
          </p:nvSpPr>
          <p:spPr>
            <a:xfrm flipH="1">
              <a:off x="9657184" y="-39957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6"/>
            <p:cNvSpPr/>
            <p:nvPr/>
          </p:nvSpPr>
          <p:spPr>
            <a:xfrm flipH="1">
              <a:off x="9218876" y="-29422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6"/>
            <p:cNvSpPr/>
            <p:nvPr/>
          </p:nvSpPr>
          <p:spPr>
            <a:xfrm flipH="1">
              <a:off x="9359212" y="-33445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6"/>
            <p:cNvSpPr/>
            <p:nvPr/>
          </p:nvSpPr>
          <p:spPr>
            <a:xfrm flipH="1">
              <a:off x="9637152" y="-34544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6"/>
            <p:cNvSpPr/>
            <p:nvPr/>
          </p:nvSpPr>
          <p:spPr>
            <a:xfrm flipH="1">
              <a:off x="9479515" y="-46615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6"/>
            <p:cNvSpPr/>
            <p:nvPr/>
          </p:nvSpPr>
          <p:spPr>
            <a:xfrm flipH="1">
              <a:off x="9220260" y="-25163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6"/>
            <p:cNvSpPr/>
            <p:nvPr/>
          </p:nvSpPr>
          <p:spPr>
            <a:xfrm flipH="1">
              <a:off x="9437338" y="-31226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6"/>
            <p:cNvSpPr/>
            <p:nvPr/>
          </p:nvSpPr>
          <p:spPr>
            <a:xfrm flipH="1">
              <a:off x="9653724" y="-45944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26"/>
          <p:cNvGrpSpPr/>
          <p:nvPr/>
        </p:nvGrpSpPr>
        <p:grpSpPr>
          <a:xfrm rot="-5400000" flipH="1">
            <a:off x="-843247" y="2759091"/>
            <a:ext cx="2277317" cy="743201"/>
            <a:chOff x="4638381" y="111691"/>
            <a:chExt cx="2277317" cy="743201"/>
          </a:xfrm>
        </p:grpSpPr>
        <p:sp>
          <p:nvSpPr>
            <p:cNvPr id="1745" name="Google Shape;1745;p26"/>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6"/>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6"/>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6"/>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6"/>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6"/>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6"/>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752"/>
        <p:cNvGrpSpPr/>
        <p:nvPr/>
      </p:nvGrpSpPr>
      <p:grpSpPr>
        <a:xfrm>
          <a:off x="0" y="0"/>
          <a:ext cx="0" cy="0"/>
          <a:chOff x="0" y="0"/>
          <a:chExt cx="0" cy="0"/>
        </a:xfrm>
      </p:grpSpPr>
      <p:sp>
        <p:nvSpPr>
          <p:cNvPr id="1753" name="Google Shape;1753;p27"/>
          <p:cNvSpPr txBox="1">
            <a:spLocks noGrp="1"/>
          </p:cNvSpPr>
          <p:nvPr>
            <p:ph type="title"/>
          </p:nvPr>
        </p:nvSpPr>
        <p:spPr>
          <a:xfrm>
            <a:off x="2365778"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4" name="Google Shape;1754;p27"/>
          <p:cNvSpPr txBox="1">
            <a:spLocks noGrp="1"/>
          </p:cNvSpPr>
          <p:nvPr>
            <p:ph type="subTitle" idx="1"/>
          </p:nvPr>
        </p:nvSpPr>
        <p:spPr>
          <a:xfrm>
            <a:off x="2365778"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5" name="Google Shape;1755;p27"/>
          <p:cNvSpPr txBox="1">
            <a:spLocks noGrp="1"/>
          </p:cNvSpPr>
          <p:nvPr>
            <p:ph type="title" idx="2"/>
          </p:nvPr>
        </p:nvSpPr>
        <p:spPr>
          <a:xfrm>
            <a:off x="5721659"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6" name="Google Shape;1756;p27"/>
          <p:cNvSpPr txBox="1">
            <a:spLocks noGrp="1"/>
          </p:cNvSpPr>
          <p:nvPr>
            <p:ph type="subTitle" idx="3"/>
          </p:nvPr>
        </p:nvSpPr>
        <p:spPr>
          <a:xfrm>
            <a:off x="5721659"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7" name="Google Shape;1757;p27"/>
          <p:cNvSpPr txBox="1">
            <a:spLocks noGrp="1"/>
          </p:cNvSpPr>
          <p:nvPr>
            <p:ph type="title" idx="4"/>
          </p:nvPr>
        </p:nvSpPr>
        <p:spPr>
          <a:xfrm>
            <a:off x="2365778" y="3077506"/>
            <a:ext cx="1975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8" name="Google Shape;1758;p27"/>
          <p:cNvSpPr txBox="1">
            <a:spLocks noGrp="1"/>
          </p:cNvSpPr>
          <p:nvPr>
            <p:ph type="subTitle" idx="5"/>
          </p:nvPr>
        </p:nvSpPr>
        <p:spPr>
          <a:xfrm>
            <a:off x="2365778"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9" name="Google Shape;1759;p27"/>
          <p:cNvSpPr txBox="1">
            <a:spLocks noGrp="1"/>
          </p:cNvSpPr>
          <p:nvPr>
            <p:ph type="title" idx="6"/>
          </p:nvPr>
        </p:nvSpPr>
        <p:spPr>
          <a:xfrm>
            <a:off x="5721659" y="307750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0" name="Google Shape;1760;p27"/>
          <p:cNvSpPr txBox="1">
            <a:spLocks noGrp="1"/>
          </p:cNvSpPr>
          <p:nvPr>
            <p:ph type="subTitle" idx="7"/>
          </p:nvPr>
        </p:nvSpPr>
        <p:spPr>
          <a:xfrm>
            <a:off x="5721659"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1" name="Google Shape;1761;p27"/>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762" name="Google Shape;1762;p27"/>
          <p:cNvGrpSpPr/>
          <p:nvPr/>
        </p:nvGrpSpPr>
        <p:grpSpPr>
          <a:xfrm rot="5400000">
            <a:off x="5978514" y="3759648"/>
            <a:ext cx="492287" cy="2178430"/>
            <a:chOff x="3559539" y="-5369177"/>
            <a:chExt cx="492287" cy="2178430"/>
          </a:xfrm>
        </p:grpSpPr>
        <p:sp>
          <p:nvSpPr>
            <p:cNvPr id="1763" name="Google Shape;1763;p27"/>
            <p:cNvSpPr/>
            <p:nvPr/>
          </p:nvSpPr>
          <p:spPr>
            <a:xfrm rot="10800000" flipH="1">
              <a:off x="3562999" y="-390907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rot="10800000" flipH="1">
              <a:off x="4000615" y="-4962666"/>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rot="10800000" flipH="1">
              <a:off x="3860279" y="-455338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rot="10800000" flipH="1">
              <a:off x="3600332" y="-443104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rot="10800000" flipH="1">
              <a:off x="3757969" y="-3223965"/>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rot="10800000" flipH="1">
              <a:off x="4018608" y="-5369177"/>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rot="10800000" flipH="1">
              <a:off x="3763505" y="-479949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rot="10800000" flipH="1">
              <a:off x="3559539" y="-3313127"/>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27"/>
          <p:cNvGrpSpPr/>
          <p:nvPr/>
        </p:nvGrpSpPr>
        <p:grpSpPr>
          <a:xfrm rot="-5400000">
            <a:off x="2785966" y="-950284"/>
            <a:ext cx="591137" cy="1824476"/>
            <a:chOff x="5650154" y="-5803334"/>
            <a:chExt cx="591137" cy="1824476"/>
          </a:xfrm>
        </p:grpSpPr>
        <p:sp>
          <p:nvSpPr>
            <p:cNvPr id="1772" name="Google Shape;1772;p27"/>
            <p:cNvSpPr/>
            <p:nvPr/>
          </p:nvSpPr>
          <p:spPr>
            <a:xfrm rot="10800000" flipH="1">
              <a:off x="5818826" y="-580333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rot="10800000" flipH="1">
              <a:off x="5827131" y="-4298283"/>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rot="10800000" flipH="1">
              <a:off x="6208037" y="-5257870"/>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rot="10800000" flipH="1">
              <a:off x="5650154" y="-4511209"/>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rot="10800000" flipH="1">
              <a:off x="5817442" y="-404871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rot="10800000" flipH="1">
              <a:off x="5706135" y="-498892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8" name="Google Shape;1778;p27"/>
          <p:cNvSpPr/>
          <p:nvPr/>
        </p:nvSpPr>
        <p:spPr>
          <a:xfrm rot="5400000">
            <a:off x="393088" y="3722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27"/>
          <p:cNvGrpSpPr/>
          <p:nvPr/>
        </p:nvGrpSpPr>
        <p:grpSpPr>
          <a:xfrm>
            <a:off x="1889527" y="4651817"/>
            <a:ext cx="423812" cy="487343"/>
            <a:chOff x="3717820" y="-1824378"/>
            <a:chExt cx="1092299" cy="1256038"/>
          </a:xfrm>
        </p:grpSpPr>
        <p:sp>
          <p:nvSpPr>
            <p:cNvPr id="1780" name="Google Shape;1780;p27"/>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4" name="Google Shape;1784;p27"/>
          <p:cNvSpPr/>
          <p:nvPr/>
        </p:nvSpPr>
        <p:spPr>
          <a:xfrm>
            <a:off x="2681350" y="46033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rot="-5400000" flipH="1">
            <a:off x="7722738" y="3722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6" name="Google Shape;1786;p27"/>
          <p:cNvGrpSpPr/>
          <p:nvPr/>
        </p:nvGrpSpPr>
        <p:grpSpPr>
          <a:xfrm>
            <a:off x="115938" y="1469355"/>
            <a:ext cx="597276" cy="925940"/>
            <a:chOff x="4374588" y="-2137613"/>
            <a:chExt cx="1778137" cy="2756593"/>
          </a:xfrm>
        </p:grpSpPr>
        <p:sp>
          <p:nvSpPr>
            <p:cNvPr id="1787" name="Google Shape;1787;p27"/>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27"/>
          <p:cNvGrpSpPr/>
          <p:nvPr/>
        </p:nvGrpSpPr>
        <p:grpSpPr>
          <a:xfrm flipH="1">
            <a:off x="32870" y="101556"/>
            <a:ext cx="763438" cy="756384"/>
            <a:chOff x="-657225" y="-3818725"/>
            <a:chExt cx="2372399" cy="2350479"/>
          </a:xfrm>
        </p:grpSpPr>
        <p:sp>
          <p:nvSpPr>
            <p:cNvPr id="1791" name="Google Shape;1791;p27"/>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2" name="Google Shape;1792;p27"/>
            <p:cNvGrpSpPr/>
            <p:nvPr/>
          </p:nvGrpSpPr>
          <p:grpSpPr>
            <a:xfrm>
              <a:off x="-657225" y="-3818725"/>
              <a:ext cx="2372399" cy="2350479"/>
              <a:chOff x="-657225" y="-3818725"/>
              <a:chExt cx="2372399" cy="2350479"/>
            </a:xfrm>
          </p:grpSpPr>
          <p:sp>
            <p:nvSpPr>
              <p:cNvPr id="1793" name="Google Shape;1793;p27"/>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7"/>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7"/>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7"/>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7"/>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7"/>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7"/>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7"/>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7"/>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7"/>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7"/>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7"/>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7"/>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7"/>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7"/>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7"/>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7"/>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7"/>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7"/>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7"/>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7"/>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7"/>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7"/>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7"/>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7"/>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7"/>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7"/>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7"/>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7"/>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7"/>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7"/>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28" name="Google Shape;1828;p27"/>
          <p:cNvGrpSpPr/>
          <p:nvPr/>
        </p:nvGrpSpPr>
        <p:grpSpPr>
          <a:xfrm flipH="1">
            <a:off x="8599956" y="398485"/>
            <a:ext cx="363588" cy="639278"/>
            <a:chOff x="5278756" y="-1796603"/>
            <a:chExt cx="363588" cy="639278"/>
          </a:xfrm>
        </p:grpSpPr>
        <p:sp>
          <p:nvSpPr>
            <p:cNvPr id="1829" name="Google Shape;1829;p27"/>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7"/>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7"/>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27"/>
          <p:cNvGrpSpPr/>
          <p:nvPr/>
        </p:nvGrpSpPr>
        <p:grpSpPr>
          <a:xfrm>
            <a:off x="5366743" y="17502"/>
            <a:ext cx="344566" cy="318128"/>
            <a:chOff x="3811950" y="-673975"/>
            <a:chExt cx="464625" cy="428975"/>
          </a:xfrm>
        </p:grpSpPr>
        <p:sp>
          <p:nvSpPr>
            <p:cNvPr id="1833" name="Google Shape;1833;p2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27"/>
          <p:cNvGrpSpPr/>
          <p:nvPr/>
        </p:nvGrpSpPr>
        <p:grpSpPr>
          <a:xfrm rot="8999830" flipH="1">
            <a:off x="8154528" y="1485143"/>
            <a:ext cx="2681779" cy="1489614"/>
            <a:chOff x="4450825" y="2678875"/>
            <a:chExt cx="2158385" cy="1198891"/>
          </a:xfrm>
        </p:grpSpPr>
        <p:sp>
          <p:nvSpPr>
            <p:cNvPr id="1836" name="Google Shape;1836;p27"/>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7"/>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7"/>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7"/>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27"/>
          <p:cNvGrpSpPr/>
          <p:nvPr/>
        </p:nvGrpSpPr>
        <p:grpSpPr>
          <a:xfrm>
            <a:off x="8586351" y="2672426"/>
            <a:ext cx="492287" cy="2178430"/>
            <a:chOff x="16429426" y="-4253049"/>
            <a:chExt cx="492287" cy="2178430"/>
          </a:xfrm>
        </p:grpSpPr>
        <p:sp>
          <p:nvSpPr>
            <p:cNvPr id="1841" name="Google Shape;1841;p27"/>
            <p:cNvSpPr/>
            <p:nvPr/>
          </p:nvSpPr>
          <p:spPr>
            <a:xfrm flipH="1">
              <a:off x="16867734" y="-35873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flipH="1">
              <a:off x="16429426" y="-253372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flipH="1">
              <a:off x="16569762" y="-293608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flipH="1">
              <a:off x="16847702" y="-304600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flipH="1">
              <a:off x="16690065" y="-42530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flipH="1">
              <a:off x="16430810" y="-21078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flipH="1">
              <a:off x="16647888" y="-271416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flipH="1">
              <a:off x="16864274" y="-41859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27"/>
          <p:cNvGrpSpPr/>
          <p:nvPr/>
        </p:nvGrpSpPr>
        <p:grpSpPr>
          <a:xfrm>
            <a:off x="119023" y="3082911"/>
            <a:ext cx="591137" cy="1824476"/>
            <a:chOff x="14239960" y="-3464939"/>
            <a:chExt cx="591137" cy="1824476"/>
          </a:xfrm>
        </p:grpSpPr>
        <p:sp>
          <p:nvSpPr>
            <p:cNvPr id="1850" name="Google Shape;1850;p27"/>
            <p:cNvSpPr/>
            <p:nvPr/>
          </p:nvSpPr>
          <p:spPr>
            <a:xfrm flipH="1">
              <a:off x="14601526" y="-17013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flipH="1">
              <a:off x="14603602" y="-319807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flipH="1">
              <a:off x="14239960" y="-22191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7"/>
            <p:cNvSpPr/>
            <p:nvPr/>
          </p:nvSpPr>
          <p:spPr>
            <a:xfrm flipH="1">
              <a:off x="14807568" y="-295750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
            <p:cNvSpPr/>
            <p:nvPr/>
          </p:nvSpPr>
          <p:spPr>
            <a:xfrm flipH="1">
              <a:off x="14593950" y="-34649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flipH="1">
              <a:off x="14717678" y="-251019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ive columns">
  <p:cSld name="CUSTOM_5_1">
    <p:spTree>
      <p:nvGrpSpPr>
        <p:cNvPr id="1" name="Shape 1856"/>
        <p:cNvGrpSpPr/>
        <p:nvPr/>
      </p:nvGrpSpPr>
      <p:grpSpPr>
        <a:xfrm>
          <a:off x="0" y="0"/>
          <a:ext cx="0" cy="0"/>
          <a:chOff x="0" y="0"/>
          <a:chExt cx="0" cy="0"/>
        </a:xfrm>
      </p:grpSpPr>
      <p:sp>
        <p:nvSpPr>
          <p:cNvPr id="1857" name="Google Shape;1857;p28"/>
          <p:cNvSpPr txBox="1">
            <a:spLocks noGrp="1"/>
          </p:cNvSpPr>
          <p:nvPr>
            <p:ph type="title"/>
          </p:nvPr>
        </p:nvSpPr>
        <p:spPr>
          <a:xfrm>
            <a:off x="2272115" y="1883028"/>
            <a:ext cx="21039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8" name="Google Shape;1858;p28"/>
          <p:cNvSpPr txBox="1">
            <a:spLocks noGrp="1"/>
          </p:cNvSpPr>
          <p:nvPr>
            <p:ph type="subTitle" idx="1"/>
          </p:nvPr>
        </p:nvSpPr>
        <p:spPr>
          <a:xfrm>
            <a:off x="2272115" y="2113036"/>
            <a:ext cx="21039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9" name="Google Shape;1859;p28"/>
          <p:cNvSpPr txBox="1">
            <a:spLocks noGrp="1"/>
          </p:cNvSpPr>
          <p:nvPr>
            <p:ph type="title" idx="2"/>
          </p:nvPr>
        </p:nvSpPr>
        <p:spPr>
          <a:xfrm>
            <a:off x="4920385" y="1883028"/>
            <a:ext cx="21039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0" name="Google Shape;1860;p28"/>
          <p:cNvSpPr txBox="1">
            <a:spLocks noGrp="1"/>
          </p:cNvSpPr>
          <p:nvPr>
            <p:ph type="subTitle" idx="3"/>
          </p:nvPr>
        </p:nvSpPr>
        <p:spPr>
          <a:xfrm>
            <a:off x="4920385" y="2113036"/>
            <a:ext cx="21039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1" name="Google Shape;1861;p28"/>
          <p:cNvSpPr txBox="1">
            <a:spLocks noGrp="1"/>
          </p:cNvSpPr>
          <p:nvPr>
            <p:ph type="title" idx="4"/>
          </p:nvPr>
        </p:nvSpPr>
        <p:spPr>
          <a:xfrm>
            <a:off x="873891" y="3708860"/>
            <a:ext cx="21009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2" name="Google Shape;1862;p28"/>
          <p:cNvSpPr txBox="1">
            <a:spLocks noGrp="1"/>
          </p:cNvSpPr>
          <p:nvPr>
            <p:ph type="subTitle" idx="5"/>
          </p:nvPr>
        </p:nvSpPr>
        <p:spPr>
          <a:xfrm>
            <a:off x="872391" y="3938868"/>
            <a:ext cx="21039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3" name="Google Shape;1863;p28"/>
          <p:cNvSpPr txBox="1">
            <a:spLocks noGrp="1"/>
          </p:cNvSpPr>
          <p:nvPr>
            <p:ph type="title" idx="6"/>
          </p:nvPr>
        </p:nvSpPr>
        <p:spPr>
          <a:xfrm>
            <a:off x="3519569" y="3708860"/>
            <a:ext cx="21039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4" name="Google Shape;1864;p28"/>
          <p:cNvSpPr txBox="1">
            <a:spLocks noGrp="1"/>
          </p:cNvSpPr>
          <p:nvPr>
            <p:ph type="subTitle" idx="7"/>
          </p:nvPr>
        </p:nvSpPr>
        <p:spPr>
          <a:xfrm>
            <a:off x="3519569" y="3938868"/>
            <a:ext cx="21039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5" name="Google Shape;1865;p28"/>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866" name="Google Shape;1866;p28"/>
          <p:cNvSpPr txBox="1">
            <a:spLocks noGrp="1"/>
          </p:cNvSpPr>
          <p:nvPr>
            <p:ph type="title" idx="9"/>
          </p:nvPr>
        </p:nvSpPr>
        <p:spPr>
          <a:xfrm>
            <a:off x="6167709" y="3708860"/>
            <a:ext cx="21039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7" name="Google Shape;1867;p28"/>
          <p:cNvSpPr txBox="1">
            <a:spLocks noGrp="1"/>
          </p:cNvSpPr>
          <p:nvPr>
            <p:ph type="subTitle" idx="13"/>
          </p:nvPr>
        </p:nvSpPr>
        <p:spPr>
          <a:xfrm>
            <a:off x="6167709" y="3938868"/>
            <a:ext cx="21039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8" name="Google Shape;1868;p28"/>
          <p:cNvGrpSpPr/>
          <p:nvPr/>
        </p:nvGrpSpPr>
        <p:grpSpPr>
          <a:xfrm flipH="1">
            <a:off x="4794914" y="-6591509"/>
            <a:ext cx="8682999" cy="4162871"/>
            <a:chOff x="280564" y="111691"/>
            <a:chExt cx="8682999" cy="4162871"/>
          </a:xfrm>
        </p:grpSpPr>
        <p:grpSp>
          <p:nvGrpSpPr>
            <p:cNvPr id="1869" name="Google Shape;1869;p28"/>
            <p:cNvGrpSpPr/>
            <p:nvPr/>
          </p:nvGrpSpPr>
          <p:grpSpPr>
            <a:xfrm>
              <a:off x="280564" y="1661976"/>
              <a:ext cx="2681752" cy="2612586"/>
              <a:chOff x="1395350" y="1880450"/>
              <a:chExt cx="1840725" cy="1793250"/>
            </a:xfrm>
          </p:grpSpPr>
          <p:sp>
            <p:nvSpPr>
              <p:cNvPr id="1870" name="Google Shape;1870;p28"/>
              <p:cNvSpPr/>
              <p:nvPr/>
            </p:nvSpPr>
            <p:spPr>
              <a:xfrm>
                <a:off x="1397725" y="2337400"/>
                <a:ext cx="34675" cy="36100"/>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8"/>
              <p:cNvSpPr/>
              <p:nvPr/>
            </p:nvSpPr>
            <p:spPr>
              <a:xfrm>
                <a:off x="2946100" y="3631900"/>
                <a:ext cx="41800" cy="41800"/>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2951800" y="2604575"/>
                <a:ext cx="34675" cy="36075"/>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1698100" y="3060575"/>
                <a:ext cx="35150" cy="36100"/>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1601775" y="2784400"/>
                <a:ext cx="35150" cy="31350"/>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8"/>
              <p:cNvSpPr/>
              <p:nvPr/>
            </p:nvSpPr>
            <p:spPr>
              <a:xfrm>
                <a:off x="1423350" y="2708950"/>
                <a:ext cx="22800" cy="22825"/>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8"/>
              <p:cNvSpPr/>
              <p:nvPr/>
            </p:nvSpPr>
            <p:spPr>
              <a:xfrm>
                <a:off x="1531550" y="1880450"/>
                <a:ext cx="22800" cy="22800"/>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3213250" y="3276500"/>
                <a:ext cx="22825" cy="22800"/>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8"/>
              <p:cNvSpPr/>
              <p:nvPr/>
            </p:nvSpPr>
            <p:spPr>
              <a:xfrm>
                <a:off x="2830325" y="2769700"/>
                <a:ext cx="16150" cy="17100"/>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8"/>
              <p:cNvSpPr/>
              <p:nvPr/>
            </p:nvSpPr>
            <p:spPr>
              <a:xfrm>
                <a:off x="1710450" y="3352900"/>
                <a:ext cx="21850" cy="22800"/>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2945150" y="2421400"/>
                <a:ext cx="47950" cy="47950"/>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1535350" y="2936725"/>
                <a:ext cx="47950" cy="47950"/>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1395350" y="1926475"/>
                <a:ext cx="39425" cy="37975"/>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8"/>
              <p:cNvSpPr/>
              <p:nvPr/>
            </p:nvSpPr>
            <p:spPr>
              <a:xfrm>
                <a:off x="2868750" y="3076725"/>
                <a:ext cx="39425" cy="37975"/>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4" name="Google Shape;1884;p28"/>
            <p:cNvGrpSpPr/>
            <p:nvPr/>
          </p:nvGrpSpPr>
          <p:grpSpPr>
            <a:xfrm>
              <a:off x="8539714" y="1363011"/>
              <a:ext cx="423849" cy="1824476"/>
              <a:chOff x="3456989" y="-1976039"/>
              <a:chExt cx="423849" cy="1824476"/>
            </a:xfrm>
          </p:grpSpPr>
          <p:sp>
            <p:nvSpPr>
              <p:cNvPr id="1885" name="Google Shape;1885;p2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8" name="Google Shape;1888;p28"/>
            <p:cNvGrpSpPr/>
            <p:nvPr/>
          </p:nvGrpSpPr>
          <p:grpSpPr>
            <a:xfrm>
              <a:off x="4638381" y="111691"/>
              <a:ext cx="2277317" cy="743201"/>
              <a:chOff x="4638381" y="111691"/>
              <a:chExt cx="2277317" cy="743201"/>
            </a:xfrm>
          </p:grpSpPr>
          <p:sp>
            <p:nvSpPr>
              <p:cNvPr id="1889" name="Google Shape;1889;p28"/>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8"/>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8"/>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6" name="Google Shape;1896;p28"/>
          <p:cNvGrpSpPr/>
          <p:nvPr/>
        </p:nvGrpSpPr>
        <p:grpSpPr>
          <a:xfrm rot="10800000" flipH="1">
            <a:off x="8539714" y="1198766"/>
            <a:ext cx="423849" cy="1824476"/>
            <a:chOff x="3456989" y="-1976039"/>
            <a:chExt cx="423849" cy="1824476"/>
          </a:xfrm>
        </p:grpSpPr>
        <p:sp>
          <p:nvSpPr>
            <p:cNvPr id="1897" name="Google Shape;1897;p2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8"/>
          <p:cNvGrpSpPr/>
          <p:nvPr/>
        </p:nvGrpSpPr>
        <p:grpSpPr>
          <a:xfrm rot="4294516" flipH="1">
            <a:off x="-1156315" y="3673906"/>
            <a:ext cx="2681773" cy="1489610"/>
            <a:chOff x="4450825" y="2678875"/>
            <a:chExt cx="2158385" cy="1198891"/>
          </a:xfrm>
        </p:grpSpPr>
        <p:sp>
          <p:nvSpPr>
            <p:cNvPr id="1901" name="Google Shape;1901;p28"/>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8"/>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8"/>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8"/>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5" name="Google Shape;1905;p28"/>
          <p:cNvGrpSpPr/>
          <p:nvPr/>
        </p:nvGrpSpPr>
        <p:grpSpPr>
          <a:xfrm>
            <a:off x="192344" y="571044"/>
            <a:ext cx="423868" cy="303028"/>
            <a:chOff x="4879832" y="-2290757"/>
            <a:chExt cx="1014281" cy="725120"/>
          </a:xfrm>
        </p:grpSpPr>
        <p:sp>
          <p:nvSpPr>
            <p:cNvPr id="1906" name="Google Shape;1906;p28"/>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8"/>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8"/>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9" name="Google Shape;1909;p28"/>
          <p:cNvGrpSpPr/>
          <p:nvPr/>
        </p:nvGrpSpPr>
        <p:grpSpPr>
          <a:xfrm>
            <a:off x="8483100" y="1970855"/>
            <a:ext cx="597276" cy="925940"/>
            <a:chOff x="4374588" y="-2137613"/>
            <a:chExt cx="1778137" cy="2756593"/>
          </a:xfrm>
        </p:grpSpPr>
        <p:sp>
          <p:nvSpPr>
            <p:cNvPr id="1910" name="Google Shape;1910;p28"/>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8"/>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8"/>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3" name="Google Shape;1913;p28"/>
          <p:cNvSpPr/>
          <p:nvPr/>
        </p:nvSpPr>
        <p:spPr>
          <a:xfrm flipH="1">
            <a:off x="1826608" y="140567"/>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8"/>
          <p:cNvSpPr/>
          <p:nvPr/>
        </p:nvSpPr>
        <p:spPr>
          <a:xfrm flipH="1">
            <a:off x="2081671" y="34992"/>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5" name="Google Shape;1915;p28"/>
          <p:cNvGrpSpPr/>
          <p:nvPr/>
        </p:nvGrpSpPr>
        <p:grpSpPr>
          <a:xfrm>
            <a:off x="210480" y="1902901"/>
            <a:ext cx="344566" cy="318128"/>
            <a:chOff x="3811950" y="-673975"/>
            <a:chExt cx="464625" cy="428975"/>
          </a:xfrm>
        </p:grpSpPr>
        <p:sp>
          <p:nvSpPr>
            <p:cNvPr id="1916" name="Google Shape;1916;p28"/>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8"/>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28"/>
          <p:cNvGrpSpPr/>
          <p:nvPr/>
        </p:nvGrpSpPr>
        <p:grpSpPr>
          <a:xfrm rot="4294516" flipH="1">
            <a:off x="7578985" y="-281507"/>
            <a:ext cx="2681773" cy="1489610"/>
            <a:chOff x="4450825" y="2678875"/>
            <a:chExt cx="2158385" cy="1198891"/>
          </a:xfrm>
        </p:grpSpPr>
        <p:sp>
          <p:nvSpPr>
            <p:cNvPr id="1919" name="Google Shape;1919;p28"/>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8"/>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8"/>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8"/>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3" name="Google Shape;1923;p28"/>
          <p:cNvSpPr/>
          <p:nvPr/>
        </p:nvSpPr>
        <p:spPr>
          <a:xfrm flipH="1">
            <a:off x="6009021" y="4690117"/>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8"/>
          <p:cNvSpPr/>
          <p:nvPr/>
        </p:nvSpPr>
        <p:spPr>
          <a:xfrm flipH="1">
            <a:off x="5753958" y="4795692"/>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25"/>
        <p:cNvGrpSpPr/>
        <p:nvPr/>
      </p:nvGrpSpPr>
      <p:grpSpPr>
        <a:xfrm>
          <a:off x="0" y="0"/>
          <a:ext cx="0" cy="0"/>
          <a:chOff x="0" y="0"/>
          <a:chExt cx="0" cy="0"/>
        </a:xfrm>
      </p:grpSpPr>
      <p:sp>
        <p:nvSpPr>
          <p:cNvPr id="1926" name="Google Shape;1926;p29"/>
          <p:cNvSpPr txBox="1">
            <a:spLocks noGrp="1"/>
          </p:cNvSpPr>
          <p:nvPr>
            <p:ph type="title"/>
          </p:nvPr>
        </p:nvSpPr>
        <p:spPr>
          <a:xfrm>
            <a:off x="2259472" y="1298980"/>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endParaRPr/>
          </a:p>
        </p:txBody>
      </p:sp>
      <p:sp>
        <p:nvSpPr>
          <p:cNvPr id="1927" name="Google Shape;1927;p29"/>
          <p:cNvSpPr txBox="1">
            <a:spLocks noGrp="1"/>
          </p:cNvSpPr>
          <p:nvPr>
            <p:ph type="subTitle" idx="1"/>
          </p:nvPr>
        </p:nvSpPr>
        <p:spPr>
          <a:xfrm>
            <a:off x="2259472" y="1508019"/>
            <a:ext cx="1986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8" name="Google Shape;1928;p29"/>
          <p:cNvSpPr txBox="1">
            <a:spLocks noGrp="1"/>
          </p:cNvSpPr>
          <p:nvPr>
            <p:ph type="title" idx="2"/>
          </p:nvPr>
        </p:nvSpPr>
        <p:spPr>
          <a:xfrm>
            <a:off x="5811147" y="1298980"/>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endParaRPr/>
          </a:p>
        </p:txBody>
      </p:sp>
      <p:sp>
        <p:nvSpPr>
          <p:cNvPr id="1929" name="Google Shape;1929;p29"/>
          <p:cNvSpPr txBox="1">
            <a:spLocks noGrp="1"/>
          </p:cNvSpPr>
          <p:nvPr>
            <p:ph type="subTitle" idx="3"/>
          </p:nvPr>
        </p:nvSpPr>
        <p:spPr>
          <a:xfrm>
            <a:off x="5811147" y="1508019"/>
            <a:ext cx="1986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0" name="Google Shape;1930;p29"/>
          <p:cNvSpPr txBox="1">
            <a:spLocks noGrp="1"/>
          </p:cNvSpPr>
          <p:nvPr>
            <p:ph type="title" idx="4"/>
          </p:nvPr>
        </p:nvSpPr>
        <p:spPr>
          <a:xfrm>
            <a:off x="2259472" y="2471310"/>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endParaRPr/>
          </a:p>
        </p:txBody>
      </p:sp>
      <p:sp>
        <p:nvSpPr>
          <p:cNvPr id="1931" name="Google Shape;1931;p29"/>
          <p:cNvSpPr txBox="1">
            <a:spLocks noGrp="1"/>
          </p:cNvSpPr>
          <p:nvPr>
            <p:ph type="subTitle" idx="5"/>
          </p:nvPr>
        </p:nvSpPr>
        <p:spPr>
          <a:xfrm>
            <a:off x="2259472" y="2680348"/>
            <a:ext cx="1986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2" name="Google Shape;1932;p29"/>
          <p:cNvSpPr txBox="1">
            <a:spLocks noGrp="1"/>
          </p:cNvSpPr>
          <p:nvPr>
            <p:ph type="title" idx="6"/>
          </p:nvPr>
        </p:nvSpPr>
        <p:spPr>
          <a:xfrm>
            <a:off x="5811147" y="2471310"/>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endParaRPr/>
          </a:p>
        </p:txBody>
      </p:sp>
      <p:sp>
        <p:nvSpPr>
          <p:cNvPr id="1933" name="Google Shape;1933;p29"/>
          <p:cNvSpPr txBox="1">
            <a:spLocks noGrp="1"/>
          </p:cNvSpPr>
          <p:nvPr>
            <p:ph type="subTitle" idx="7"/>
          </p:nvPr>
        </p:nvSpPr>
        <p:spPr>
          <a:xfrm>
            <a:off x="5811147" y="2680348"/>
            <a:ext cx="1986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4" name="Google Shape;1934;p29"/>
          <p:cNvSpPr txBox="1">
            <a:spLocks noGrp="1"/>
          </p:cNvSpPr>
          <p:nvPr>
            <p:ph type="title" idx="8"/>
          </p:nvPr>
        </p:nvSpPr>
        <p:spPr>
          <a:xfrm>
            <a:off x="5811147" y="3650884"/>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endParaRPr/>
          </a:p>
        </p:txBody>
      </p:sp>
      <p:sp>
        <p:nvSpPr>
          <p:cNvPr id="1935" name="Google Shape;1935;p29"/>
          <p:cNvSpPr txBox="1">
            <a:spLocks noGrp="1"/>
          </p:cNvSpPr>
          <p:nvPr>
            <p:ph type="subTitle" idx="9"/>
          </p:nvPr>
        </p:nvSpPr>
        <p:spPr>
          <a:xfrm>
            <a:off x="5811147" y="3859922"/>
            <a:ext cx="1986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6" name="Google Shape;1936;p29"/>
          <p:cNvSpPr txBox="1">
            <a:spLocks noGrp="1"/>
          </p:cNvSpPr>
          <p:nvPr>
            <p:ph type="title" idx="13"/>
          </p:nvPr>
        </p:nvSpPr>
        <p:spPr>
          <a:xfrm>
            <a:off x="2259472" y="3650884"/>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endParaRPr/>
          </a:p>
        </p:txBody>
      </p:sp>
      <p:sp>
        <p:nvSpPr>
          <p:cNvPr id="1937" name="Google Shape;1937;p29"/>
          <p:cNvSpPr txBox="1">
            <a:spLocks noGrp="1"/>
          </p:cNvSpPr>
          <p:nvPr>
            <p:ph type="subTitle" idx="14"/>
          </p:nvPr>
        </p:nvSpPr>
        <p:spPr>
          <a:xfrm>
            <a:off x="2259472" y="3859922"/>
            <a:ext cx="1986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8" name="Google Shape;1938;p29"/>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939" name="Google Shape;1939;p29"/>
          <p:cNvGrpSpPr/>
          <p:nvPr/>
        </p:nvGrpSpPr>
        <p:grpSpPr>
          <a:xfrm>
            <a:off x="96864" y="1207201"/>
            <a:ext cx="492287" cy="2178430"/>
            <a:chOff x="-3777486" y="854901"/>
            <a:chExt cx="492287" cy="2178430"/>
          </a:xfrm>
        </p:grpSpPr>
        <p:sp>
          <p:nvSpPr>
            <p:cNvPr id="1940" name="Google Shape;1940;p29"/>
            <p:cNvSpPr/>
            <p:nvPr/>
          </p:nvSpPr>
          <p:spPr>
            <a:xfrm>
              <a:off x="-3774026" y="152063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9"/>
            <p:cNvSpPr/>
            <p:nvPr/>
          </p:nvSpPr>
          <p:spPr>
            <a:xfrm>
              <a:off x="-3336410" y="257422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9"/>
            <p:cNvSpPr/>
            <p:nvPr/>
          </p:nvSpPr>
          <p:spPr>
            <a:xfrm>
              <a:off x="-3476746" y="217186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9"/>
            <p:cNvSpPr/>
            <p:nvPr/>
          </p:nvSpPr>
          <p:spPr>
            <a:xfrm>
              <a:off x="-3736693" y="206194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9"/>
            <p:cNvSpPr/>
            <p:nvPr/>
          </p:nvSpPr>
          <p:spPr>
            <a:xfrm>
              <a:off x="-3579056" y="854901"/>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9"/>
            <p:cNvSpPr/>
            <p:nvPr/>
          </p:nvSpPr>
          <p:spPr>
            <a:xfrm>
              <a:off x="-3318417" y="3000114"/>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9"/>
            <p:cNvSpPr/>
            <p:nvPr/>
          </p:nvSpPr>
          <p:spPr>
            <a:xfrm>
              <a:off x="-3573520" y="239378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9"/>
            <p:cNvSpPr/>
            <p:nvPr/>
          </p:nvSpPr>
          <p:spPr>
            <a:xfrm>
              <a:off x="-3777486" y="92195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9"/>
          <p:cNvGrpSpPr/>
          <p:nvPr/>
        </p:nvGrpSpPr>
        <p:grpSpPr>
          <a:xfrm rot="5400000">
            <a:off x="1488129" y="4014336"/>
            <a:ext cx="591137" cy="1824476"/>
            <a:chOff x="-1686871" y="1643011"/>
            <a:chExt cx="591137" cy="1824476"/>
          </a:xfrm>
        </p:grpSpPr>
        <p:sp>
          <p:nvSpPr>
            <p:cNvPr id="1949" name="Google Shape;1949;p29"/>
            <p:cNvSpPr/>
            <p:nvPr/>
          </p:nvSpPr>
          <p:spPr>
            <a:xfrm>
              <a:off x="-1518199" y="340658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9"/>
            <p:cNvSpPr/>
            <p:nvPr/>
          </p:nvSpPr>
          <p:spPr>
            <a:xfrm>
              <a:off x="-1509894" y="1909879"/>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9"/>
            <p:cNvSpPr/>
            <p:nvPr/>
          </p:nvSpPr>
          <p:spPr>
            <a:xfrm>
              <a:off x="-1128988" y="2888806"/>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9"/>
            <p:cNvSpPr/>
            <p:nvPr/>
          </p:nvSpPr>
          <p:spPr>
            <a:xfrm>
              <a:off x="-1686871" y="21504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9"/>
            <p:cNvSpPr/>
            <p:nvPr/>
          </p:nvSpPr>
          <p:spPr>
            <a:xfrm>
              <a:off x="-1519583" y="164301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9"/>
            <p:cNvSpPr/>
            <p:nvPr/>
          </p:nvSpPr>
          <p:spPr>
            <a:xfrm>
              <a:off x="-1630890" y="2597754"/>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5" name="Google Shape;1955;p29"/>
          <p:cNvGrpSpPr/>
          <p:nvPr/>
        </p:nvGrpSpPr>
        <p:grpSpPr>
          <a:xfrm>
            <a:off x="8539714" y="1363011"/>
            <a:ext cx="423849" cy="1824476"/>
            <a:chOff x="3456989" y="-1976039"/>
            <a:chExt cx="423849" cy="1824476"/>
          </a:xfrm>
        </p:grpSpPr>
        <p:sp>
          <p:nvSpPr>
            <p:cNvPr id="1956" name="Google Shape;1956;p29"/>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9"/>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9"/>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9" name="Google Shape;1959;p29"/>
          <p:cNvGrpSpPr/>
          <p:nvPr/>
        </p:nvGrpSpPr>
        <p:grpSpPr>
          <a:xfrm>
            <a:off x="4638381" y="111691"/>
            <a:ext cx="2277317" cy="743201"/>
            <a:chOff x="4638381" y="111691"/>
            <a:chExt cx="2277317" cy="743201"/>
          </a:xfrm>
        </p:grpSpPr>
        <p:sp>
          <p:nvSpPr>
            <p:cNvPr id="1960" name="Google Shape;1960;p29"/>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9"/>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9"/>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9"/>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9"/>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9"/>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9"/>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29"/>
          <p:cNvGrpSpPr/>
          <p:nvPr/>
        </p:nvGrpSpPr>
        <p:grpSpPr>
          <a:xfrm rot="1298609">
            <a:off x="110987" y="4263742"/>
            <a:ext cx="520927" cy="756955"/>
            <a:chOff x="3703388" y="-1565437"/>
            <a:chExt cx="978775" cy="1422250"/>
          </a:xfrm>
        </p:grpSpPr>
        <p:sp>
          <p:nvSpPr>
            <p:cNvPr id="1968" name="Google Shape;1968;p29"/>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9" name="Google Shape;1969;p29"/>
            <p:cNvGrpSpPr/>
            <p:nvPr/>
          </p:nvGrpSpPr>
          <p:grpSpPr>
            <a:xfrm>
              <a:off x="3703650" y="-1565050"/>
              <a:ext cx="978250" cy="1421475"/>
              <a:chOff x="4008450" y="-1565050"/>
              <a:chExt cx="978250" cy="1421475"/>
            </a:xfrm>
          </p:grpSpPr>
          <p:sp>
            <p:nvSpPr>
              <p:cNvPr id="1970" name="Google Shape;1970;p29"/>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9"/>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9"/>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9"/>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9"/>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9"/>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9"/>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9"/>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9"/>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9"/>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9"/>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9"/>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9"/>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9"/>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9"/>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9"/>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9"/>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9"/>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9"/>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9"/>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9"/>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9"/>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9"/>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9"/>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94" name="Google Shape;1994;p29"/>
          <p:cNvSpPr/>
          <p:nvPr/>
        </p:nvSpPr>
        <p:spPr>
          <a:xfrm rot="10800000">
            <a:off x="-12"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9"/>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9"/>
          <p:cNvSpPr/>
          <p:nvPr/>
        </p:nvSpPr>
        <p:spPr>
          <a:xfrm flipH="1">
            <a:off x="7865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9"/>
          <p:cNvSpPr/>
          <p:nvPr/>
        </p:nvSpPr>
        <p:spPr>
          <a:xfrm>
            <a:off x="8115713"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8" name="Google Shape;1998;p29"/>
          <p:cNvGrpSpPr/>
          <p:nvPr/>
        </p:nvGrpSpPr>
        <p:grpSpPr>
          <a:xfrm flipH="1">
            <a:off x="8599956" y="4279785"/>
            <a:ext cx="363588" cy="639278"/>
            <a:chOff x="5278756" y="-1796603"/>
            <a:chExt cx="363588" cy="639278"/>
          </a:xfrm>
        </p:grpSpPr>
        <p:sp>
          <p:nvSpPr>
            <p:cNvPr id="1999" name="Google Shape;1999;p2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9"/>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2" name="Google Shape;2002;p29"/>
          <p:cNvSpPr/>
          <p:nvPr/>
        </p:nvSpPr>
        <p:spPr>
          <a:xfrm flipH="1">
            <a:off x="8656966" y="199897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29"/>
          <p:cNvGrpSpPr/>
          <p:nvPr/>
        </p:nvGrpSpPr>
        <p:grpSpPr>
          <a:xfrm>
            <a:off x="8324295" y="161306"/>
            <a:ext cx="763438" cy="756384"/>
            <a:chOff x="-657225" y="-3818725"/>
            <a:chExt cx="2372399" cy="2350479"/>
          </a:xfrm>
        </p:grpSpPr>
        <p:sp>
          <p:nvSpPr>
            <p:cNvPr id="2004" name="Google Shape;2004;p29"/>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5" name="Google Shape;2005;p29"/>
            <p:cNvGrpSpPr/>
            <p:nvPr/>
          </p:nvGrpSpPr>
          <p:grpSpPr>
            <a:xfrm>
              <a:off x="-657225" y="-3818725"/>
              <a:ext cx="2372399" cy="2350479"/>
              <a:chOff x="-657225" y="-3818725"/>
              <a:chExt cx="2372399" cy="2350479"/>
            </a:xfrm>
          </p:grpSpPr>
          <p:sp>
            <p:nvSpPr>
              <p:cNvPr id="2006" name="Google Shape;2006;p29"/>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9"/>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9"/>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9"/>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9"/>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9"/>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9"/>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9"/>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9"/>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9"/>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9"/>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9"/>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9"/>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9"/>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9"/>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9"/>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9"/>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9"/>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9"/>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9"/>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9"/>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9"/>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9"/>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9"/>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9"/>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9"/>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9"/>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9"/>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9"/>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9"/>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9"/>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9"/>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9"/>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9"/>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9"/>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1" name="Google Shape;2041;p29"/>
          <p:cNvGrpSpPr/>
          <p:nvPr/>
        </p:nvGrpSpPr>
        <p:grpSpPr>
          <a:xfrm>
            <a:off x="3900905" y="41376"/>
            <a:ext cx="344566" cy="318128"/>
            <a:chOff x="3811950" y="-673975"/>
            <a:chExt cx="464625" cy="428975"/>
          </a:xfrm>
        </p:grpSpPr>
        <p:sp>
          <p:nvSpPr>
            <p:cNvPr id="2042" name="Google Shape;2042;p29"/>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9"/>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29"/>
          <p:cNvGrpSpPr/>
          <p:nvPr/>
        </p:nvGrpSpPr>
        <p:grpSpPr>
          <a:xfrm>
            <a:off x="4558405" y="4702976"/>
            <a:ext cx="344566" cy="318128"/>
            <a:chOff x="3811950" y="-673975"/>
            <a:chExt cx="464625" cy="428975"/>
          </a:xfrm>
        </p:grpSpPr>
        <p:sp>
          <p:nvSpPr>
            <p:cNvPr id="2045" name="Google Shape;2045;p29"/>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9"/>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2047"/>
        <p:cNvGrpSpPr/>
        <p:nvPr/>
      </p:nvGrpSpPr>
      <p:grpSpPr>
        <a:xfrm>
          <a:off x="0" y="0"/>
          <a:ext cx="0" cy="0"/>
          <a:chOff x="0" y="0"/>
          <a:chExt cx="0" cy="0"/>
        </a:xfrm>
      </p:grpSpPr>
      <p:grpSp>
        <p:nvGrpSpPr>
          <p:cNvPr id="2048" name="Google Shape;2048;p30"/>
          <p:cNvGrpSpPr/>
          <p:nvPr/>
        </p:nvGrpSpPr>
        <p:grpSpPr>
          <a:xfrm>
            <a:off x="8660388" y="1526051"/>
            <a:ext cx="492287" cy="2178430"/>
            <a:chOff x="9469801" y="-2710599"/>
            <a:chExt cx="492287" cy="2178430"/>
          </a:xfrm>
        </p:grpSpPr>
        <p:sp>
          <p:nvSpPr>
            <p:cNvPr id="2049" name="Google Shape;2049;p30"/>
            <p:cNvSpPr/>
            <p:nvPr/>
          </p:nvSpPr>
          <p:spPr>
            <a:xfrm flipH="1">
              <a:off x="9908109" y="-20448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flipH="1">
              <a:off x="9469801" y="-9912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flipH="1">
              <a:off x="9610137" y="-13936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flipH="1">
              <a:off x="9888077" y="-15035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flipH="1">
              <a:off x="9730440" y="-27105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flipH="1">
              <a:off x="9471185" y="-5653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flipH="1">
              <a:off x="9688263" y="-11717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flipH="1">
              <a:off x="9904649" y="-26435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7" name="Google Shape;2057;p30"/>
          <p:cNvSpPr txBox="1">
            <a:spLocks noGrp="1"/>
          </p:cNvSpPr>
          <p:nvPr>
            <p:ph type="title"/>
          </p:nvPr>
        </p:nvSpPr>
        <p:spPr>
          <a:xfrm>
            <a:off x="718637" y="2006021"/>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8" name="Google Shape;2058;p30"/>
          <p:cNvSpPr txBox="1">
            <a:spLocks noGrp="1"/>
          </p:cNvSpPr>
          <p:nvPr>
            <p:ph type="subTitle" idx="1"/>
          </p:nvPr>
        </p:nvSpPr>
        <p:spPr>
          <a:xfrm>
            <a:off x="718637" y="2235730"/>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9" name="Google Shape;2059;p30"/>
          <p:cNvSpPr txBox="1">
            <a:spLocks noGrp="1"/>
          </p:cNvSpPr>
          <p:nvPr>
            <p:ph type="title" idx="2"/>
          </p:nvPr>
        </p:nvSpPr>
        <p:spPr>
          <a:xfrm>
            <a:off x="3579000" y="2006021"/>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0" name="Google Shape;2060;p30"/>
          <p:cNvSpPr txBox="1">
            <a:spLocks noGrp="1"/>
          </p:cNvSpPr>
          <p:nvPr>
            <p:ph type="subTitle" idx="3"/>
          </p:nvPr>
        </p:nvSpPr>
        <p:spPr>
          <a:xfrm>
            <a:off x="3579000" y="2235730"/>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1" name="Google Shape;2061;p30"/>
          <p:cNvSpPr txBox="1">
            <a:spLocks noGrp="1"/>
          </p:cNvSpPr>
          <p:nvPr>
            <p:ph type="title" idx="4"/>
          </p:nvPr>
        </p:nvSpPr>
        <p:spPr>
          <a:xfrm>
            <a:off x="718637" y="3790939"/>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2" name="Google Shape;2062;p30"/>
          <p:cNvSpPr txBox="1">
            <a:spLocks noGrp="1"/>
          </p:cNvSpPr>
          <p:nvPr>
            <p:ph type="subTitle" idx="5"/>
          </p:nvPr>
        </p:nvSpPr>
        <p:spPr>
          <a:xfrm>
            <a:off x="718637" y="4021375"/>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3" name="Google Shape;2063;p30"/>
          <p:cNvSpPr txBox="1">
            <a:spLocks noGrp="1"/>
          </p:cNvSpPr>
          <p:nvPr>
            <p:ph type="title" idx="6"/>
          </p:nvPr>
        </p:nvSpPr>
        <p:spPr>
          <a:xfrm>
            <a:off x="3579000" y="3790939"/>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4" name="Google Shape;2064;p30"/>
          <p:cNvSpPr txBox="1">
            <a:spLocks noGrp="1"/>
          </p:cNvSpPr>
          <p:nvPr>
            <p:ph type="subTitle" idx="7"/>
          </p:nvPr>
        </p:nvSpPr>
        <p:spPr>
          <a:xfrm>
            <a:off x="3579000" y="4021375"/>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5" name="Google Shape;2065;p30"/>
          <p:cNvSpPr txBox="1">
            <a:spLocks noGrp="1"/>
          </p:cNvSpPr>
          <p:nvPr>
            <p:ph type="title" idx="8"/>
          </p:nvPr>
        </p:nvSpPr>
        <p:spPr>
          <a:xfrm>
            <a:off x="6439363" y="2006021"/>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6" name="Google Shape;2066;p30"/>
          <p:cNvSpPr txBox="1">
            <a:spLocks noGrp="1"/>
          </p:cNvSpPr>
          <p:nvPr>
            <p:ph type="subTitle" idx="9"/>
          </p:nvPr>
        </p:nvSpPr>
        <p:spPr>
          <a:xfrm>
            <a:off x="6439363" y="2235730"/>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7" name="Google Shape;2067;p30"/>
          <p:cNvSpPr txBox="1">
            <a:spLocks noGrp="1"/>
          </p:cNvSpPr>
          <p:nvPr>
            <p:ph type="title" idx="13"/>
          </p:nvPr>
        </p:nvSpPr>
        <p:spPr>
          <a:xfrm>
            <a:off x="6439363" y="3790939"/>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8" name="Google Shape;2068;p30"/>
          <p:cNvSpPr txBox="1">
            <a:spLocks noGrp="1"/>
          </p:cNvSpPr>
          <p:nvPr>
            <p:ph type="subTitle" idx="14"/>
          </p:nvPr>
        </p:nvSpPr>
        <p:spPr>
          <a:xfrm>
            <a:off x="6439363" y="4021375"/>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9" name="Google Shape;2069;p30"/>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2070" name="Google Shape;2070;p30"/>
          <p:cNvSpPr/>
          <p:nvPr/>
        </p:nvSpPr>
        <p:spPr>
          <a:xfrm>
            <a:off x="-2566800" y="-22752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1" name="Google Shape;2071;p30"/>
          <p:cNvGrpSpPr/>
          <p:nvPr/>
        </p:nvGrpSpPr>
        <p:grpSpPr>
          <a:xfrm rot="1298609">
            <a:off x="122300" y="4040942"/>
            <a:ext cx="520927" cy="756955"/>
            <a:chOff x="3703388" y="-1565437"/>
            <a:chExt cx="978775" cy="1422250"/>
          </a:xfrm>
        </p:grpSpPr>
        <p:sp>
          <p:nvSpPr>
            <p:cNvPr id="2072" name="Google Shape;2072;p30"/>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3" name="Google Shape;2073;p30"/>
            <p:cNvGrpSpPr/>
            <p:nvPr/>
          </p:nvGrpSpPr>
          <p:grpSpPr>
            <a:xfrm>
              <a:off x="3703650" y="-1565050"/>
              <a:ext cx="978250" cy="1421475"/>
              <a:chOff x="4008450" y="-1565050"/>
              <a:chExt cx="978250" cy="1421475"/>
            </a:xfrm>
          </p:grpSpPr>
          <p:sp>
            <p:nvSpPr>
              <p:cNvPr id="2074" name="Google Shape;2074;p30"/>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0"/>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0"/>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0"/>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0"/>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0"/>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0"/>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0"/>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0"/>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0"/>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0"/>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0"/>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0"/>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0"/>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0"/>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0"/>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0"/>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0"/>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0"/>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0"/>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8" name="Google Shape;2098;p30"/>
          <p:cNvSpPr/>
          <p:nvPr/>
        </p:nvSpPr>
        <p:spPr>
          <a:xfrm>
            <a:off x="1543700" y="-5142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9" name="Google Shape;2099;p30"/>
          <p:cNvGrpSpPr/>
          <p:nvPr/>
        </p:nvGrpSpPr>
        <p:grpSpPr>
          <a:xfrm flipH="1">
            <a:off x="7521987" y="4059583"/>
            <a:ext cx="2681793" cy="1489622"/>
            <a:chOff x="4450825" y="2678875"/>
            <a:chExt cx="2158385" cy="1198891"/>
          </a:xfrm>
        </p:grpSpPr>
        <p:sp>
          <p:nvSpPr>
            <p:cNvPr id="2100" name="Google Shape;2100;p30"/>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0"/>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0"/>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0"/>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30"/>
          <p:cNvGrpSpPr/>
          <p:nvPr/>
        </p:nvGrpSpPr>
        <p:grpSpPr>
          <a:xfrm>
            <a:off x="8452988" y="1425930"/>
            <a:ext cx="597276" cy="925940"/>
            <a:chOff x="4374588" y="-2137613"/>
            <a:chExt cx="1778137" cy="2756593"/>
          </a:xfrm>
        </p:grpSpPr>
        <p:sp>
          <p:nvSpPr>
            <p:cNvPr id="2105" name="Google Shape;2105;p30"/>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0"/>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0"/>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8" name="Google Shape;2108;p30"/>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0"/>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0"/>
          <p:cNvSpPr/>
          <p:nvPr/>
        </p:nvSpPr>
        <p:spPr>
          <a:xfrm flipH="1">
            <a:off x="4355383" y="18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0"/>
          <p:cNvSpPr/>
          <p:nvPr/>
        </p:nvSpPr>
        <p:spPr>
          <a:xfrm flipH="1">
            <a:off x="3945421" y="143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2" name="Google Shape;2112;p30"/>
          <p:cNvGrpSpPr/>
          <p:nvPr/>
        </p:nvGrpSpPr>
        <p:grpSpPr>
          <a:xfrm>
            <a:off x="70480" y="3180451"/>
            <a:ext cx="344566" cy="318128"/>
            <a:chOff x="3811950" y="-673975"/>
            <a:chExt cx="464625" cy="428975"/>
          </a:xfrm>
        </p:grpSpPr>
        <p:sp>
          <p:nvSpPr>
            <p:cNvPr id="2113" name="Google Shape;2113;p3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5" name="Google Shape;2115;p30"/>
          <p:cNvGrpSpPr/>
          <p:nvPr/>
        </p:nvGrpSpPr>
        <p:grpSpPr>
          <a:xfrm>
            <a:off x="8579355" y="3624626"/>
            <a:ext cx="344566" cy="318128"/>
            <a:chOff x="3811950" y="-673975"/>
            <a:chExt cx="464625" cy="428975"/>
          </a:xfrm>
        </p:grpSpPr>
        <p:sp>
          <p:nvSpPr>
            <p:cNvPr id="2116" name="Google Shape;2116;p3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8" name="Google Shape;2118;p30"/>
          <p:cNvSpPr/>
          <p:nvPr/>
        </p:nvSpPr>
        <p:spPr>
          <a:xfrm>
            <a:off x="4127125"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9" name="Google Shape;2119;p30"/>
          <p:cNvGrpSpPr/>
          <p:nvPr/>
        </p:nvGrpSpPr>
        <p:grpSpPr>
          <a:xfrm>
            <a:off x="3147729" y="4652336"/>
            <a:ext cx="431271" cy="430108"/>
            <a:chOff x="123654" y="2438536"/>
            <a:chExt cx="431271" cy="430108"/>
          </a:xfrm>
        </p:grpSpPr>
        <p:sp>
          <p:nvSpPr>
            <p:cNvPr id="2120" name="Google Shape;2120;p30"/>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0"/>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30"/>
          <p:cNvGrpSpPr/>
          <p:nvPr/>
        </p:nvGrpSpPr>
        <p:grpSpPr>
          <a:xfrm>
            <a:off x="10" y="1126099"/>
            <a:ext cx="591137" cy="1824476"/>
            <a:chOff x="7280335" y="-1922489"/>
            <a:chExt cx="591137" cy="1824476"/>
          </a:xfrm>
        </p:grpSpPr>
        <p:sp>
          <p:nvSpPr>
            <p:cNvPr id="2123" name="Google Shape;2123;p30"/>
            <p:cNvSpPr/>
            <p:nvPr/>
          </p:nvSpPr>
          <p:spPr>
            <a:xfrm flipH="1">
              <a:off x="7641901" y="-1589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0"/>
            <p:cNvSpPr/>
            <p:nvPr/>
          </p:nvSpPr>
          <p:spPr>
            <a:xfrm flipH="1">
              <a:off x="7643977" y="-16556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0"/>
            <p:cNvSpPr/>
            <p:nvPr/>
          </p:nvSpPr>
          <p:spPr>
            <a:xfrm flipH="1">
              <a:off x="7280335" y="-6766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0"/>
            <p:cNvSpPr/>
            <p:nvPr/>
          </p:nvSpPr>
          <p:spPr>
            <a:xfrm flipH="1">
              <a:off x="7847943" y="-14150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0"/>
            <p:cNvSpPr/>
            <p:nvPr/>
          </p:nvSpPr>
          <p:spPr>
            <a:xfrm flipH="1">
              <a:off x="7634325" y="-19224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0"/>
            <p:cNvSpPr/>
            <p:nvPr/>
          </p:nvSpPr>
          <p:spPr>
            <a:xfrm flipH="1">
              <a:off x="7758053" y="-9677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0"/>
          <p:cNvGrpSpPr/>
          <p:nvPr/>
        </p:nvGrpSpPr>
        <p:grpSpPr>
          <a:xfrm rot="-5400000" flipH="1">
            <a:off x="5386739" y="4019336"/>
            <a:ext cx="423849" cy="1824476"/>
            <a:chOff x="3456989" y="-1976039"/>
            <a:chExt cx="423849" cy="1824476"/>
          </a:xfrm>
        </p:grpSpPr>
        <p:sp>
          <p:nvSpPr>
            <p:cNvPr id="2130" name="Google Shape;2130;p30"/>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0"/>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0"/>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33"/>
        <p:cNvGrpSpPr/>
        <p:nvPr/>
      </p:nvGrpSpPr>
      <p:grpSpPr>
        <a:xfrm>
          <a:off x="0" y="0"/>
          <a:ext cx="0" cy="0"/>
          <a:chOff x="0" y="0"/>
          <a:chExt cx="0" cy="0"/>
        </a:xfrm>
      </p:grpSpPr>
      <p:sp>
        <p:nvSpPr>
          <p:cNvPr id="2134" name="Google Shape;2134;p31"/>
          <p:cNvSpPr txBox="1">
            <a:spLocks noGrp="1"/>
          </p:cNvSpPr>
          <p:nvPr>
            <p:ph type="subTitle" idx="1"/>
          </p:nvPr>
        </p:nvSpPr>
        <p:spPr>
          <a:xfrm>
            <a:off x="2472600" y="1472492"/>
            <a:ext cx="4198800" cy="3657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35" name="Google Shape;2135;p31"/>
          <p:cNvSpPr txBox="1">
            <a:spLocks noGrp="1"/>
          </p:cNvSpPr>
          <p:nvPr>
            <p:ph type="subTitle" idx="2"/>
          </p:nvPr>
        </p:nvSpPr>
        <p:spPr>
          <a:xfrm>
            <a:off x="2472600" y="2786262"/>
            <a:ext cx="4198800" cy="3657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36" name="Google Shape;2136;p31"/>
          <p:cNvSpPr txBox="1">
            <a:spLocks noGrp="1"/>
          </p:cNvSpPr>
          <p:nvPr>
            <p:ph type="subTitle" idx="3"/>
          </p:nvPr>
        </p:nvSpPr>
        <p:spPr>
          <a:xfrm>
            <a:off x="2472600" y="4100036"/>
            <a:ext cx="4198800" cy="3657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37" name="Google Shape;2137;p31"/>
          <p:cNvSpPr txBox="1">
            <a:spLocks noGrp="1"/>
          </p:cNvSpPr>
          <p:nvPr>
            <p:ph type="title" hasCustomPrompt="1"/>
          </p:nvPr>
        </p:nvSpPr>
        <p:spPr>
          <a:xfrm>
            <a:off x="2472600" y="677764"/>
            <a:ext cx="4198800" cy="640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38" name="Google Shape;2138;p31"/>
          <p:cNvSpPr txBox="1">
            <a:spLocks noGrp="1"/>
          </p:cNvSpPr>
          <p:nvPr>
            <p:ph type="title" idx="4" hasCustomPrompt="1"/>
          </p:nvPr>
        </p:nvSpPr>
        <p:spPr>
          <a:xfrm>
            <a:off x="2472600" y="1990586"/>
            <a:ext cx="4198800" cy="640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39" name="Google Shape;2139;p31"/>
          <p:cNvSpPr txBox="1">
            <a:spLocks noGrp="1"/>
          </p:cNvSpPr>
          <p:nvPr>
            <p:ph type="title" idx="5" hasCustomPrompt="1"/>
          </p:nvPr>
        </p:nvSpPr>
        <p:spPr>
          <a:xfrm>
            <a:off x="2472600" y="3304360"/>
            <a:ext cx="4198800" cy="640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2140" name="Google Shape;2140;p31"/>
          <p:cNvGrpSpPr/>
          <p:nvPr/>
        </p:nvGrpSpPr>
        <p:grpSpPr>
          <a:xfrm flipH="1">
            <a:off x="5952753" y="-63734"/>
            <a:ext cx="2277317" cy="743201"/>
            <a:chOff x="4638381" y="111691"/>
            <a:chExt cx="2277317" cy="743201"/>
          </a:xfrm>
        </p:grpSpPr>
        <p:sp>
          <p:nvSpPr>
            <p:cNvPr id="2141" name="Google Shape;2141;p3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8" name="Google Shape;2148;p31"/>
          <p:cNvSpPr/>
          <p:nvPr/>
        </p:nvSpPr>
        <p:spPr>
          <a:xfrm flipH="1">
            <a:off x="-703000" y="-27843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1"/>
          <p:cNvSpPr/>
          <p:nvPr/>
        </p:nvSpPr>
        <p:spPr>
          <a:xfrm flipH="1">
            <a:off x="5748425"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1"/>
          <p:cNvSpPr/>
          <p:nvPr/>
        </p:nvSpPr>
        <p:spPr>
          <a:xfrm rot="10800000" flipH="1">
            <a:off x="8115713"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1"/>
          <p:cNvSpPr/>
          <p:nvPr/>
        </p:nvSpPr>
        <p:spPr>
          <a:xfrm flipH="1">
            <a:off x="-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2" name="Google Shape;2152;p31"/>
          <p:cNvGrpSpPr/>
          <p:nvPr/>
        </p:nvGrpSpPr>
        <p:grpSpPr>
          <a:xfrm>
            <a:off x="107656" y="1728532"/>
            <a:ext cx="423868" cy="303028"/>
            <a:chOff x="4879832" y="-2290757"/>
            <a:chExt cx="1014281" cy="725120"/>
          </a:xfrm>
        </p:grpSpPr>
        <p:sp>
          <p:nvSpPr>
            <p:cNvPr id="2153" name="Google Shape;2153;p31"/>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1"/>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1"/>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6" name="Google Shape;2156;p31"/>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1"/>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8" name="Google Shape;2158;p31"/>
          <p:cNvGrpSpPr/>
          <p:nvPr/>
        </p:nvGrpSpPr>
        <p:grpSpPr>
          <a:xfrm flipH="1">
            <a:off x="8312483" y="4300144"/>
            <a:ext cx="763438" cy="756384"/>
            <a:chOff x="-657225" y="-3818725"/>
            <a:chExt cx="2372399" cy="2350479"/>
          </a:xfrm>
        </p:grpSpPr>
        <p:sp>
          <p:nvSpPr>
            <p:cNvPr id="2159" name="Google Shape;2159;p31"/>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0" name="Google Shape;2160;p31"/>
            <p:cNvGrpSpPr/>
            <p:nvPr/>
          </p:nvGrpSpPr>
          <p:grpSpPr>
            <a:xfrm>
              <a:off x="-657225" y="-3818725"/>
              <a:ext cx="2372399" cy="2350479"/>
              <a:chOff x="-657225" y="-3818725"/>
              <a:chExt cx="2372399" cy="2350479"/>
            </a:xfrm>
          </p:grpSpPr>
          <p:sp>
            <p:nvSpPr>
              <p:cNvPr id="2161" name="Google Shape;2161;p31"/>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1"/>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1"/>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1"/>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1"/>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1"/>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1"/>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1"/>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1"/>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1"/>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1"/>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1"/>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1"/>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1"/>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1"/>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1"/>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1"/>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1"/>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1"/>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1"/>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1"/>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1"/>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96" name="Google Shape;2196;p31"/>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1"/>
          <p:cNvSpPr/>
          <p:nvPr/>
        </p:nvSpPr>
        <p:spPr>
          <a:xfrm flipH="1">
            <a:off x="786596" y="11691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31"/>
          <p:cNvGrpSpPr/>
          <p:nvPr/>
        </p:nvGrpSpPr>
        <p:grpSpPr>
          <a:xfrm>
            <a:off x="3868080" y="4763651"/>
            <a:ext cx="344566" cy="318128"/>
            <a:chOff x="3811950" y="-673975"/>
            <a:chExt cx="464625" cy="428975"/>
          </a:xfrm>
        </p:grpSpPr>
        <p:sp>
          <p:nvSpPr>
            <p:cNvPr id="2199" name="Google Shape;2199;p3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31"/>
          <p:cNvGrpSpPr/>
          <p:nvPr/>
        </p:nvGrpSpPr>
        <p:grpSpPr>
          <a:xfrm>
            <a:off x="73451" y="2903351"/>
            <a:ext cx="492287" cy="2178430"/>
            <a:chOff x="6407526" y="-5000299"/>
            <a:chExt cx="492287" cy="2178430"/>
          </a:xfrm>
        </p:grpSpPr>
        <p:sp>
          <p:nvSpPr>
            <p:cNvPr id="2202" name="Google Shape;2202;p31"/>
            <p:cNvSpPr/>
            <p:nvPr/>
          </p:nvSpPr>
          <p:spPr>
            <a:xfrm flipH="1">
              <a:off x="6845834" y="-43345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1"/>
            <p:cNvSpPr/>
            <p:nvPr/>
          </p:nvSpPr>
          <p:spPr>
            <a:xfrm flipH="1">
              <a:off x="6407526" y="-32809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1"/>
            <p:cNvSpPr/>
            <p:nvPr/>
          </p:nvSpPr>
          <p:spPr>
            <a:xfrm flipH="1">
              <a:off x="6547862" y="-36833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1"/>
            <p:cNvSpPr/>
            <p:nvPr/>
          </p:nvSpPr>
          <p:spPr>
            <a:xfrm flipH="1">
              <a:off x="6825802" y="-37932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1"/>
            <p:cNvSpPr/>
            <p:nvPr/>
          </p:nvSpPr>
          <p:spPr>
            <a:xfrm flipH="1">
              <a:off x="6668165" y="-50002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1"/>
            <p:cNvSpPr/>
            <p:nvPr/>
          </p:nvSpPr>
          <p:spPr>
            <a:xfrm flipH="1">
              <a:off x="6408910" y="-28550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1"/>
            <p:cNvSpPr/>
            <p:nvPr/>
          </p:nvSpPr>
          <p:spPr>
            <a:xfrm flipH="1">
              <a:off x="6625988" y="-34614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1"/>
            <p:cNvSpPr/>
            <p:nvPr/>
          </p:nvSpPr>
          <p:spPr>
            <a:xfrm flipH="1">
              <a:off x="6842374" y="-49332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31"/>
          <p:cNvGrpSpPr/>
          <p:nvPr/>
        </p:nvGrpSpPr>
        <p:grpSpPr>
          <a:xfrm>
            <a:off x="142323" y="293486"/>
            <a:ext cx="591137" cy="1824476"/>
            <a:chOff x="4218060" y="-4212189"/>
            <a:chExt cx="591137" cy="1824476"/>
          </a:xfrm>
        </p:grpSpPr>
        <p:sp>
          <p:nvSpPr>
            <p:cNvPr id="2211" name="Google Shape;2211;p31"/>
            <p:cNvSpPr/>
            <p:nvPr/>
          </p:nvSpPr>
          <p:spPr>
            <a:xfrm flipH="1">
              <a:off x="4579626" y="-24486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1"/>
            <p:cNvSpPr/>
            <p:nvPr/>
          </p:nvSpPr>
          <p:spPr>
            <a:xfrm flipH="1">
              <a:off x="4581702" y="-39453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1"/>
            <p:cNvSpPr/>
            <p:nvPr/>
          </p:nvSpPr>
          <p:spPr>
            <a:xfrm flipH="1">
              <a:off x="4218060" y="-29663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1"/>
            <p:cNvSpPr/>
            <p:nvPr/>
          </p:nvSpPr>
          <p:spPr>
            <a:xfrm flipH="1">
              <a:off x="4785668" y="-37047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1"/>
            <p:cNvSpPr/>
            <p:nvPr/>
          </p:nvSpPr>
          <p:spPr>
            <a:xfrm flipH="1">
              <a:off x="4572050" y="-42121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1"/>
            <p:cNvSpPr/>
            <p:nvPr/>
          </p:nvSpPr>
          <p:spPr>
            <a:xfrm flipH="1">
              <a:off x="4695778" y="-32574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217"/>
        <p:cNvGrpSpPr/>
        <p:nvPr/>
      </p:nvGrpSpPr>
      <p:grpSpPr>
        <a:xfrm>
          <a:off x="0" y="0"/>
          <a:ext cx="0" cy="0"/>
          <a:chOff x="0" y="0"/>
          <a:chExt cx="0" cy="0"/>
        </a:xfrm>
      </p:grpSpPr>
      <p:sp>
        <p:nvSpPr>
          <p:cNvPr id="2218" name="Google Shape;2218;p32"/>
          <p:cNvSpPr txBox="1">
            <a:spLocks noGrp="1"/>
          </p:cNvSpPr>
          <p:nvPr>
            <p:ph type="title"/>
          </p:nvPr>
        </p:nvSpPr>
        <p:spPr>
          <a:xfrm>
            <a:off x="708655" y="2631158"/>
            <a:ext cx="2192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219" name="Google Shape;2219;p32"/>
          <p:cNvSpPr txBox="1">
            <a:spLocks noGrp="1"/>
          </p:cNvSpPr>
          <p:nvPr>
            <p:ph type="title" idx="2"/>
          </p:nvPr>
        </p:nvSpPr>
        <p:spPr>
          <a:xfrm>
            <a:off x="3475800" y="2631158"/>
            <a:ext cx="2192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220" name="Google Shape;2220;p32"/>
          <p:cNvSpPr txBox="1">
            <a:spLocks noGrp="1"/>
          </p:cNvSpPr>
          <p:nvPr>
            <p:ph type="title" idx="3" hasCustomPrompt="1"/>
          </p:nvPr>
        </p:nvSpPr>
        <p:spPr>
          <a:xfrm>
            <a:off x="1425355" y="1879056"/>
            <a:ext cx="759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21" name="Google Shape;2221;p32"/>
          <p:cNvSpPr txBox="1">
            <a:spLocks noGrp="1"/>
          </p:cNvSpPr>
          <p:nvPr>
            <p:ph type="subTitle" idx="1"/>
          </p:nvPr>
        </p:nvSpPr>
        <p:spPr>
          <a:xfrm>
            <a:off x="709405" y="2845464"/>
            <a:ext cx="21909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22" name="Google Shape;2222;p32"/>
          <p:cNvSpPr txBox="1">
            <a:spLocks noGrp="1"/>
          </p:cNvSpPr>
          <p:nvPr>
            <p:ph type="title" idx="4" hasCustomPrompt="1"/>
          </p:nvPr>
        </p:nvSpPr>
        <p:spPr>
          <a:xfrm>
            <a:off x="4192500" y="1879056"/>
            <a:ext cx="759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23" name="Google Shape;2223;p32"/>
          <p:cNvSpPr txBox="1">
            <a:spLocks noGrp="1"/>
          </p:cNvSpPr>
          <p:nvPr>
            <p:ph type="subTitle" idx="5"/>
          </p:nvPr>
        </p:nvSpPr>
        <p:spPr>
          <a:xfrm>
            <a:off x="3476550" y="2845464"/>
            <a:ext cx="21909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24" name="Google Shape;2224;p32"/>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2225" name="Google Shape;2225;p32"/>
          <p:cNvSpPr txBox="1">
            <a:spLocks noGrp="1"/>
          </p:cNvSpPr>
          <p:nvPr>
            <p:ph type="title" idx="7"/>
          </p:nvPr>
        </p:nvSpPr>
        <p:spPr>
          <a:xfrm>
            <a:off x="6239409" y="2631158"/>
            <a:ext cx="2192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226" name="Google Shape;2226;p32"/>
          <p:cNvSpPr txBox="1">
            <a:spLocks noGrp="1"/>
          </p:cNvSpPr>
          <p:nvPr>
            <p:ph type="title" idx="8" hasCustomPrompt="1"/>
          </p:nvPr>
        </p:nvSpPr>
        <p:spPr>
          <a:xfrm>
            <a:off x="6956109" y="1879056"/>
            <a:ext cx="759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27" name="Google Shape;2227;p32"/>
          <p:cNvSpPr txBox="1">
            <a:spLocks noGrp="1"/>
          </p:cNvSpPr>
          <p:nvPr>
            <p:ph type="subTitle" idx="9"/>
          </p:nvPr>
        </p:nvSpPr>
        <p:spPr>
          <a:xfrm>
            <a:off x="6240159" y="2845464"/>
            <a:ext cx="21909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28" name="Google Shape;2228;p32"/>
          <p:cNvGrpSpPr/>
          <p:nvPr/>
        </p:nvGrpSpPr>
        <p:grpSpPr>
          <a:xfrm>
            <a:off x="8646293" y="276561"/>
            <a:ext cx="423849" cy="1824476"/>
            <a:chOff x="3456989" y="-1976039"/>
            <a:chExt cx="423849" cy="1824476"/>
          </a:xfrm>
        </p:grpSpPr>
        <p:sp>
          <p:nvSpPr>
            <p:cNvPr id="2229" name="Google Shape;2229;p32"/>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2"/>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2"/>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2" name="Google Shape;2232;p32"/>
          <p:cNvSpPr/>
          <p:nvPr/>
        </p:nvSpPr>
        <p:spPr>
          <a:xfrm flipH="1">
            <a:off x="8355593" y="-22927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2"/>
          <p:cNvSpPr/>
          <p:nvPr/>
        </p:nvSpPr>
        <p:spPr>
          <a:xfrm flipH="1">
            <a:off x="7005655" y="-5142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32"/>
          <p:cNvGrpSpPr/>
          <p:nvPr/>
        </p:nvGrpSpPr>
        <p:grpSpPr>
          <a:xfrm>
            <a:off x="-890400" y="4059583"/>
            <a:ext cx="2681793" cy="1489622"/>
            <a:chOff x="4450825" y="2678875"/>
            <a:chExt cx="2158385" cy="1198891"/>
          </a:xfrm>
        </p:grpSpPr>
        <p:sp>
          <p:nvSpPr>
            <p:cNvPr id="2235" name="Google Shape;2235;p32"/>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2"/>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2"/>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2"/>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9" name="Google Shape;2239;p32"/>
          <p:cNvSpPr/>
          <p:nvPr/>
        </p:nvSpPr>
        <p:spPr>
          <a:xfrm>
            <a:off x="49769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2"/>
          <p:cNvSpPr/>
          <p:nvPr/>
        </p:nvSpPr>
        <p:spPr>
          <a:xfrm>
            <a:off x="31599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2"/>
          <p:cNvSpPr/>
          <p:nvPr/>
        </p:nvSpPr>
        <p:spPr>
          <a:xfrm>
            <a:off x="4776293" y="18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2"/>
          <p:cNvSpPr/>
          <p:nvPr/>
        </p:nvSpPr>
        <p:spPr>
          <a:xfrm>
            <a:off x="5186255" y="143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3" name="Google Shape;2243;p32"/>
          <p:cNvGrpSpPr/>
          <p:nvPr/>
        </p:nvGrpSpPr>
        <p:grpSpPr>
          <a:xfrm>
            <a:off x="146680" y="3180451"/>
            <a:ext cx="344566" cy="318128"/>
            <a:chOff x="3811950" y="-673975"/>
            <a:chExt cx="464625" cy="428975"/>
          </a:xfrm>
        </p:grpSpPr>
        <p:sp>
          <p:nvSpPr>
            <p:cNvPr id="2244" name="Google Shape;2244;p3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32"/>
          <p:cNvGrpSpPr/>
          <p:nvPr/>
        </p:nvGrpSpPr>
        <p:grpSpPr>
          <a:xfrm>
            <a:off x="8655555" y="3624626"/>
            <a:ext cx="344566" cy="318128"/>
            <a:chOff x="3811950" y="-673975"/>
            <a:chExt cx="464625" cy="428975"/>
          </a:xfrm>
        </p:grpSpPr>
        <p:sp>
          <p:nvSpPr>
            <p:cNvPr id="2247" name="Google Shape;2247;p3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9" name="Google Shape;2249;p32"/>
          <p:cNvSpPr/>
          <p:nvPr/>
        </p:nvSpPr>
        <p:spPr>
          <a:xfrm flipH="1">
            <a:off x="1790668"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0" name="Google Shape;2250;p32"/>
          <p:cNvGrpSpPr/>
          <p:nvPr/>
        </p:nvGrpSpPr>
        <p:grpSpPr>
          <a:xfrm flipH="1">
            <a:off x="5734380" y="4652336"/>
            <a:ext cx="431271" cy="430108"/>
            <a:chOff x="123654" y="2438536"/>
            <a:chExt cx="431271" cy="430108"/>
          </a:xfrm>
        </p:grpSpPr>
        <p:sp>
          <p:nvSpPr>
            <p:cNvPr id="2251" name="Google Shape;2251;p32"/>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2"/>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32"/>
          <p:cNvGrpSpPr/>
          <p:nvPr/>
        </p:nvGrpSpPr>
        <p:grpSpPr>
          <a:xfrm>
            <a:off x="76193" y="1153851"/>
            <a:ext cx="492287" cy="2178430"/>
            <a:chOff x="-4925507" y="365751"/>
            <a:chExt cx="492287" cy="2178430"/>
          </a:xfrm>
        </p:grpSpPr>
        <p:sp>
          <p:nvSpPr>
            <p:cNvPr id="2254" name="Google Shape;2254;p32"/>
            <p:cNvSpPr/>
            <p:nvPr/>
          </p:nvSpPr>
          <p:spPr>
            <a:xfrm>
              <a:off x="-4922047" y="103148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2"/>
            <p:cNvSpPr/>
            <p:nvPr/>
          </p:nvSpPr>
          <p:spPr>
            <a:xfrm>
              <a:off x="-4484431" y="20850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2"/>
            <p:cNvSpPr/>
            <p:nvPr/>
          </p:nvSpPr>
          <p:spPr>
            <a:xfrm>
              <a:off x="-4624767" y="168271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2"/>
            <p:cNvSpPr/>
            <p:nvPr/>
          </p:nvSpPr>
          <p:spPr>
            <a:xfrm>
              <a:off x="-4884714" y="157279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2"/>
            <p:cNvSpPr/>
            <p:nvPr/>
          </p:nvSpPr>
          <p:spPr>
            <a:xfrm>
              <a:off x="-4727077" y="365751"/>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2"/>
            <p:cNvSpPr/>
            <p:nvPr/>
          </p:nvSpPr>
          <p:spPr>
            <a:xfrm>
              <a:off x="-4466438" y="2510964"/>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2"/>
            <p:cNvSpPr/>
            <p:nvPr/>
          </p:nvSpPr>
          <p:spPr>
            <a:xfrm>
              <a:off x="-4721541" y="190463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2"/>
            <p:cNvSpPr/>
            <p:nvPr/>
          </p:nvSpPr>
          <p:spPr>
            <a:xfrm>
              <a:off x="-4925507" y="43280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32"/>
          <p:cNvGrpSpPr/>
          <p:nvPr/>
        </p:nvGrpSpPr>
        <p:grpSpPr>
          <a:xfrm>
            <a:off x="6713785" y="4432779"/>
            <a:ext cx="2277317" cy="743201"/>
            <a:chOff x="4638381" y="111691"/>
            <a:chExt cx="2277317" cy="743201"/>
          </a:xfrm>
        </p:grpSpPr>
        <p:sp>
          <p:nvSpPr>
            <p:cNvPr id="2263" name="Google Shape;2263;p32"/>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2"/>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2"/>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2"/>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2"/>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2"/>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2"/>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0" name="Google Shape;2270;p32"/>
          <p:cNvGrpSpPr/>
          <p:nvPr/>
        </p:nvGrpSpPr>
        <p:grpSpPr>
          <a:xfrm rot="5400000">
            <a:off x="692858" y="3816111"/>
            <a:ext cx="591137" cy="1824476"/>
            <a:chOff x="-2834892" y="1153861"/>
            <a:chExt cx="591137" cy="1824476"/>
          </a:xfrm>
        </p:grpSpPr>
        <p:sp>
          <p:nvSpPr>
            <p:cNvPr id="2271" name="Google Shape;2271;p32"/>
            <p:cNvSpPr/>
            <p:nvPr/>
          </p:nvSpPr>
          <p:spPr>
            <a:xfrm>
              <a:off x="-2666220" y="291743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2"/>
            <p:cNvSpPr/>
            <p:nvPr/>
          </p:nvSpPr>
          <p:spPr>
            <a:xfrm>
              <a:off x="-2657915" y="1420729"/>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2"/>
            <p:cNvSpPr/>
            <p:nvPr/>
          </p:nvSpPr>
          <p:spPr>
            <a:xfrm>
              <a:off x="-2277009" y="2399656"/>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2"/>
            <p:cNvSpPr/>
            <p:nvPr/>
          </p:nvSpPr>
          <p:spPr>
            <a:xfrm>
              <a:off x="-2834892" y="166130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2"/>
            <p:cNvSpPr/>
            <p:nvPr/>
          </p:nvSpPr>
          <p:spPr>
            <a:xfrm>
              <a:off x="-2667604" y="115386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2"/>
            <p:cNvSpPr/>
            <p:nvPr/>
          </p:nvSpPr>
          <p:spPr>
            <a:xfrm>
              <a:off x="-2778911" y="2108604"/>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79"/>
        <p:cNvGrpSpPr/>
        <p:nvPr/>
      </p:nvGrpSpPr>
      <p:grpSpPr>
        <a:xfrm>
          <a:off x="0" y="0"/>
          <a:ext cx="0" cy="0"/>
          <a:chOff x="0" y="0"/>
          <a:chExt cx="0" cy="0"/>
        </a:xfrm>
      </p:grpSpPr>
      <p:sp>
        <p:nvSpPr>
          <p:cNvPr id="2380" name="Google Shape;2380;p34"/>
          <p:cNvSpPr/>
          <p:nvPr/>
        </p:nvSpPr>
        <p:spPr>
          <a:xfrm rot="10800000" flipH="1">
            <a:off x="87424" y="3512855"/>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rot="10800000" flipH="1">
            <a:off x="525041" y="2459262"/>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4"/>
          <p:cNvSpPr/>
          <p:nvPr/>
        </p:nvSpPr>
        <p:spPr>
          <a:xfrm rot="10800000" flipH="1">
            <a:off x="384705" y="28685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4"/>
          <p:cNvSpPr/>
          <p:nvPr/>
        </p:nvSpPr>
        <p:spPr>
          <a:xfrm rot="10800000" flipH="1">
            <a:off x="124757" y="299088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rot="10800000" flipH="1">
            <a:off x="282394" y="4197963"/>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rot="10800000" flipH="1">
            <a:off x="543033" y="2052750"/>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rot="10800000" flipH="1">
            <a:off x="287930" y="2622435"/>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rot="10800000" flipH="1">
            <a:off x="83964" y="410880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8" name="Google Shape;2388;p34"/>
          <p:cNvGrpSpPr/>
          <p:nvPr/>
        </p:nvGrpSpPr>
        <p:grpSpPr>
          <a:xfrm rot="-5400000">
            <a:off x="2253954" y="-591981"/>
            <a:ext cx="591137" cy="1824476"/>
            <a:chOff x="2174579" y="1618594"/>
            <a:chExt cx="591137" cy="1824476"/>
          </a:xfrm>
        </p:grpSpPr>
        <p:sp>
          <p:nvSpPr>
            <p:cNvPr id="2389" name="Google Shape;2389;p34"/>
            <p:cNvSpPr/>
            <p:nvPr/>
          </p:nvSpPr>
          <p:spPr>
            <a:xfrm rot="10800000" flipH="1">
              <a:off x="2343252" y="161859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rot="10800000" flipH="1">
              <a:off x="2351556" y="3123645"/>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rot="10800000" flipH="1">
              <a:off x="2732463" y="2164057"/>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rot="10800000" flipH="1">
              <a:off x="2174579" y="2910719"/>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rot="10800000" flipH="1">
              <a:off x="2341868" y="3373212"/>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4"/>
            <p:cNvSpPr/>
            <p:nvPr/>
          </p:nvSpPr>
          <p:spPr>
            <a:xfrm rot="10800000" flipH="1">
              <a:off x="2230561" y="243300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5" name="Google Shape;2395;p34"/>
          <p:cNvGrpSpPr/>
          <p:nvPr/>
        </p:nvGrpSpPr>
        <p:grpSpPr>
          <a:xfrm rot="10800000" flipH="1">
            <a:off x="8343114" y="2705669"/>
            <a:ext cx="423849" cy="1824476"/>
            <a:chOff x="3456989" y="-1976039"/>
            <a:chExt cx="423849" cy="1824476"/>
          </a:xfrm>
        </p:grpSpPr>
        <p:sp>
          <p:nvSpPr>
            <p:cNvPr id="2396" name="Google Shape;2396;p34"/>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4"/>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4"/>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9" name="Google Shape;2399;p34"/>
          <p:cNvGrpSpPr/>
          <p:nvPr/>
        </p:nvGrpSpPr>
        <p:grpSpPr>
          <a:xfrm rot="10800000" flipH="1">
            <a:off x="4517981" y="4657264"/>
            <a:ext cx="2277317" cy="743201"/>
            <a:chOff x="4638381" y="111691"/>
            <a:chExt cx="2277317" cy="743201"/>
          </a:xfrm>
        </p:grpSpPr>
        <p:sp>
          <p:nvSpPr>
            <p:cNvPr id="2400" name="Google Shape;2400;p34"/>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4"/>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4"/>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4"/>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7" name="Google Shape;2407;p34"/>
          <p:cNvSpPr/>
          <p:nvPr/>
        </p:nvSpPr>
        <p:spPr>
          <a:xfrm rot="8100000">
            <a:off x="-2205473" y="3869379"/>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4"/>
          <p:cNvSpPr/>
          <p:nvPr/>
        </p:nvSpPr>
        <p:spPr>
          <a:xfrm rot="8100000">
            <a:off x="7857277" y="-2062183"/>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9" name="Google Shape;2409;p34"/>
          <p:cNvGrpSpPr/>
          <p:nvPr/>
        </p:nvGrpSpPr>
        <p:grpSpPr>
          <a:xfrm rot="1298609">
            <a:off x="8552012" y="1687992"/>
            <a:ext cx="520927" cy="756955"/>
            <a:chOff x="3703388" y="-1565437"/>
            <a:chExt cx="978775" cy="1422250"/>
          </a:xfrm>
        </p:grpSpPr>
        <p:sp>
          <p:nvSpPr>
            <p:cNvPr id="2410" name="Google Shape;2410;p34"/>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1" name="Google Shape;2411;p34"/>
            <p:cNvGrpSpPr/>
            <p:nvPr/>
          </p:nvGrpSpPr>
          <p:grpSpPr>
            <a:xfrm>
              <a:off x="3703650" y="-1565050"/>
              <a:ext cx="978250" cy="1421475"/>
              <a:chOff x="4008450" y="-1565050"/>
              <a:chExt cx="978250" cy="1421475"/>
            </a:xfrm>
          </p:grpSpPr>
          <p:sp>
            <p:nvSpPr>
              <p:cNvPr id="2412" name="Google Shape;2412;p34"/>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4"/>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4"/>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4"/>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4"/>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4"/>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4"/>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4"/>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4"/>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4"/>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4"/>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4"/>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4"/>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4"/>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4"/>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4"/>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4"/>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4"/>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4"/>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4"/>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4"/>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4"/>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4"/>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4"/>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6" name="Google Shape;2436;p34"/>
          <p:cNvSpPr/>
          <p:nvPr/>
        </p:nvSpPr>
        <p:spPr>
          <a:xfrm rot="-8354264">
            <a:off x="3983359" y="4689859"/>
            <a:ext cx="763999" cy="713676"/>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7" name="Google Shape;2437;p34"/>
          <p:cNvGrpSpPr/>
          <p:nvPr/>
        </p:nvGrpSpPr>
        <p:grpSpPr>
          <a:xfrm rot="10800000" flipH="1">
            <a:off x="7335171" y="4018327"/>
            <a:ext cx="2681793" cy="1489622"/>
            <a:chOff x="4450825" y="2678875"/>
            <a:chExt cx="2158385" cy="1198891"/>
          </a:xfrm>
        </p:grpSpPr>
        <p:sp>
          <p:nvSpPr>
            <p:cNvPr id="2438" name="Google Shape;2438;p34"/>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4"/>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4"/>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4"/>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2" name="Google Shape;2442;p34"/>
          <p:cNvGrpSpPr/>
          <p:nvPr/>
        </p:nvGrpSpPr>
        <p:grpSpPr>
          <a:xfrm flipH="1">
            <a:off x="158956" y="307185"/>
            <a:ext cx="363588" cy="639278"/>
            <a:chOff x="5278756" y="-1796603"/>
            <a:chExt cx="363588" cy="639278"/>
          </a:xfrm>
        </p:grpSpPr>
        <p:sp>
          <p:nvSpPr>
            <p:cNvPr id="2443" name="Google Shape;2443;p3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4"/>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6" name="Google Shape;2446;p34"/>
          <p:cNvSpPr/>
          <p:nvPr/>
        </p:nvSpPr>
        <p:spPr>
          <a:xfrm rot="10800000">
            <a:off x="5869064" y="23042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7" name="Google Shape;2447;p34"/>
          <p:cNvGrpSpPr/>
          <p:nvPr/>
        </p:nvGrpSpPr>
        <p:grpSpPr>
          <a:xfrm>
            <a:off x="8464165" y="4018317"/>
            <a:ext cx="423812" cy="487343"/>
            <a:chOff x="3717820" y="-1824378"/>
            <a:chExt cx="1092299" cy="1256038"/>
          </a:xfrm>
        </p:grpSpPr>
        <p:sp>
          <p:nvSpPr>
            <p:cNvPr id="2448" name="Google Shape;2448;p34"/>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4"/>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4"/>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4"/>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4"/>
          <p:cNvGrpSpPr/>
          <p:nvPr/>
        </p:nvGrpSpPr>
        <p:grpSpPr>
          <a:xfrm rot="10800000">
            <a:off x="862255" y="161202"/>
            <a:ext cx="344566" cy="318128"/>
            <a:chOff x="3811950" y="-673975"/>
            <a:chExt cx="464625" cy="428975"/>
          </a:xfrm>
        </p:grpSpPr>
        <p:sp>
          <p:nvSpPr>
            <p:cNvPr id="2453" name="Google Shape;2453;p34"/>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4"/>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5" name="Google Shape;2455;p34"/>
          <p:cNvGrpSpPr/>
          <p:nvPr/>
        </p:nvGrpSpPr>
        <p:grpSpPr>
          <a:xfrm rot="10800000">
            <a:off x="328505" y="1618590"/>
            <a:ext cx="344566" cy="318128"/>
            <a:chOff x="3811950" y="-673975"/>
            <a:chExt cx="464625" cy="428975"/>
          </a:xfrm>
        </p:grpSpPr>
        <p:sp>
          <p:nvSpPr>
            <p:cNvPr id="2456" name="Google Shape;2456;p34"/>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4"/>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8" name="Google Shape;2458;p34"/>
          <p:cNvSpPr/>
          <p:nvPr/>
        </p:nvSpPr>
        <p:spPr>
          <a:xfrm rot="10800000">
            <a:off x="6118631" y="49224"/>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4"/>
          <p:cNvGrpSpPr/>
          <p:nvPr/>
        </p:nvGrpSpPr>
        <p:grpSpPr>
          <a:xfrm>
            <a:off x="1392981" y="4657264"/>
            <a:ext cx="2277317" cy="743201"/>
            <a:chOff x="4638381" y="111691"/>
            <a:chExt cx="2277317" cy="743201"/>
          </a:xfrm>
        </p:grpSpPr>
        <p:sp>
          <p:nvSpPr>
            <p:cNvPr id="2460" name="Google Shape;2460;p34"/>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4"/>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4"/>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4"/>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4"/>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4"/>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4"/>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1"/>
        <p:cNvGrpSpPr/>
        <p:nvPr/>
      </p:nvGrpSpPr>
      <p:grpSpPr>
        <a:xfrm>
          <a:off x="0" y="0"/>
          <a:ext cx="0" cy="0"/>
          <a:chOff x="0" y="0"/>
          <a:chExt cx="0" cy="0"/>
        </a:xfrm>
      </p:grpSpPr>
      <p:sp>
        <p:nvSpPr>
          <p:cNvPr id="162" name="Google Shape;162;p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300"/>
              <a:buNone/>
              <a:defRPr>
                <a:solidFill>
                  <a:schemeClr val="lt1"/>
                </a:solidFill>
              </a:defRPr>
            </a:lvl2pPr>
            <a:lvl3pPr lvl="2" algn="ctr" rtl="0">
              <a:spcBef>
                <a:spcPts val="0"/>
              </a:spcBef>
              <a:spcAft>
                <a:spcPts val="0"/>
              </a:spcAft>
              <a:buClr>
                <a:schemeClr val="lt1"/>
              </a:buClr>
              <a:buSzPts val="3300"/>
              <a:buNone/>
              <a:defRPr>
                <a:solidFill>
                  <a:schemeClr val="lt1"/>
                </a:solidFill>
              </a:defRPr>
            </a:lvl3pPr>
            <a:lvl4pPr lvl="3" algn="ctr" rtl="0">
              <a:spcBef>
                <a:spcPts val="0"/>
              </a:spcBef>
              <a:spcAft>
                <a:spcPts val="0"/>
              </a:spcAft>
              <a:buClr>
                <a:schemeClr val="lt1"/>
              </a:buClr>
              <a:buSzPts val="3300"/>
              <a:buNone/>
              <a:defRPr>
                <a:solidFill>
                  <a:schemeClr val="lt1"/>
                </a:solidFill>
              </a:defRPr>
            </a:lvl4pPr>
            <a:lvl5pPr lvl="4" algn="ctr" rtl="0">
              <a:spcBef>
                <a:spcPts val="0"/>
              </a:spcBef>
              <a:spcAft>
                <a:spcPts val="0"/>
              </a:spcAft>
              <a:buClr>
                <a:schemeClr val="lt1"/>
              </a:buClr>
              <a:buSzPts val="3300"/>
              <a:buNone/>
              <a:defRPr>
                <a:solidFill>
                  <a:schemeClr val="lt1"/>
                </a:solidFill>
              </a:defRPr>
            </a:lvl5pPr>
            <a:lvl6pPr lvl="5" algn="ctr" rtl="0">
              <a:spcBef>
                <a:spcPts val="0"/>
              </a:spcBef>
              <a:spcAft>
                <a:spcPts val="0"/>
              </a:spcAft>
              <a:buClr>
                <a:schemeClr val="lt1"/>
              </a:buClr>
              <a:buSzPts val="3300"/>
              <a:buNone/>
              <a:defRPr>
                <a:solidFill>
                  <a:schemeClr val="lt1"/>
                </a:solidFill>
              </a:defRPr>
            </a:lvl6pPr>
            <a:lvl7pPr lvl="6" algn="ctr" rtl="0">
              <a:spcBef>
                <a:spcPts val="0"/>
              </a:spcBef>
              <a:spcAft>
                <a:spcPts val="0"/>
              </a:spcAft>
              <a:buClr>
                <a:schemeClr val="lt1"/>
              </a:buClr>
              <a:buSzPts val="3300"/>
              <a:buNone/>
              <a:defRPr>
                <a:solidFill>
                  <a:schemeClr val="lt1"/>
                </a:solidFill>
              </a:defRPr>
            </a:lvl7pPr>
            <a:lvl8pPr lvl="7" algn="ctr" rtl="0">
              <a:spcBef>
                <a:spcPts val="0"/>
              </a:spcBef>
              <a:spcAft>
                <a:spcPts val="0"/>
              </a:spcAft>
              <a:buClr>
                <a:schemeClr val="lt1"/>
              </a:buClr>
              <a:buSzPts val="33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63" name="Google Shape;163;p4"/>
          <p:cNvSpPr txBox="1">
            <a:spLocks noGrp="1"/>
          </p:cNvSpPr>
          <p:nvPr>
            <p:ph type="body" idx="1"/>
          </p:nvPr>
        </p:nvSpPr>
        <p:spPr>
          <a:xfrm>
            <a:off x="716900" y="899449"/>
            <a:ext cx="7704000" cy="365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SzPts val="1600"/>
              <a:buFont typeface="Mulish SemiBold"/>
              <a:buAutoNum type="arabicPeriod"/>
              <a:defRPr/>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sp>
        <p:nvSpPr>
          <p:cNvPr id="164" name="Google Shape;164;p4"/>
          <p:cNvSpPr/>
          <p:nvPr/>
        </p:nvSpPr>
        <p:spPr>
          <a:xfrm flipH="1">
            <a:off x="8731915"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4"/>
          <p:cNvGrpSpPr/>
          <p:nvPr/>
        </p:nvGrpSpPr>
        <p:grpSpPr>
          <a:xfrm>
            <a:off x="8623676" y="2327707"/>
            <a:ext cx="488826" cy="1512699"/>
            <a:chOff x="8471276" y="2327707"/>
            <a:chExt cx="488826" cy="1512699"/>
          </a:xfrm>
        </p:grpSpPr>
        <p:sp>
          <p:nvSpPr>
            <p:cNvPr id="166" name="Google Shape;166;p4"/>
            <p:cNvSpPr/>
            <p:nvPr/>
          </p:nvSpPr>
          <p:spPr>
            <a:xfrm flipH="1">
              <a:off x="890958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flipH="1">
              <a:off x="8471276"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flipH="1">
              <a:off x="8611612"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flipH="1">
              <a:off x="8889552"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flipH="1">
              <a:off x="8472660"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flipH="1">
              <a:off x="8689738"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4"/>
          <p:cNvSpPr/>
          <p:nvPr/>
        </p:nvSpPr>
        <p:spPr>
          <a:xfrm flipH="1">
            <a:off x="890612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4"/>
          <p:cNvGrpSpPr/>
          <p:nvPr/>
        </p:nvGrpSpPr>
        <p:grpSpPr>
          <a:xfrm rot="5400000">
            <a:off x="5578705" y="4085681"/>
            <a:ext cx="237147" cy="1824476"/>
            <a:chOff x="6635800" y="2450086"/>
            <a:chExt cx="237147" cy="1824476"/>
          </a:xfrm>
        </p:grpSpPr>
        <p:sp>
          <p:nvSpPr>
            <p:cNvPr id="174" name="Google Shape;174;p4"/>
            <p:cNvSpPr/>
            <p:nvPr/>
          </p:nvSpPr>
          <p:spPr>
            <a:xfrm flipH="1">
              <a:off x="6643376"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flipH="1">
              <a:off x="6645452"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flipH="1">
              <a:off x="6849418"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flipH="1">
              <a:off x="6635800"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flipH="1">
              <a:off x="6759528"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4"/>
          <p:cNvGrpSpPr/>
          <p:nvPr/>
        </p:nvGrpSpPr>
        <p:grpSpPr>
          <a:xfrm flipH="1">
            <a:off x="51964" y="1363011"/>
            <a:ext cx="423849" cy="1824476"/>
            <a:chOff x="3456989" y="-1976039"/>
            <a:chExt cx="423849" cy="1824476"/>
          </a:xfrm>
        </p:grpSpPr>
        <p:sp>
          <p:nvSpPr>
            <p:cNvPr id="180" name="Google Shape;180;p4"/>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4"/>
          <p:cNvGrpSpPr/>
          <p:nvPr/>
        </p:nvGrpSpPr>
        <p:grpSpPr>
          <a:xfrm flipH="1">
            <a:off x="2328428" y="-421709"/>
            <a:ext cx="2277317" cy="743201"/>
            <a:chOff x="4638381" y="111691"/>
            <a:chExt cx="2277317" cy="743201"/>
          </a:xfrm>
        </p:grpSpPr>
        <p:sp>
          <p:nvSpPr>
            <p:cNvPr id="184" name="Google Shape;184;p4"/>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flipH="1">
            <a:off x="-969438" y="-376792"/>
            <a:ext cx="2681793" cy="1489622"/>
            <a:chOff x="4450825" y="2678875"/>
            <a:chExt cx="2158385" cy="1198891"/>
          </a:xfrm>
        </p:grpSpPr>
        <p:sp>
          <p:nvSpPr>
            <p:cNvPr id="192" name="Google Shape;192;p4"/>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4"/>
          <p:cNvSpPr/>
          <p:nvPr/>
        </p:nvSpPr>
        <p:spPr>
          <a:xfrm flipH="1">
            <a:off x="-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10800000" flipH="1">
            <a:off x="8115713"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4"/>
          <p:cNvGrpSpPr/>
          <p:nvPr/>
        </p:nvGrpSpPr>
        <p:grpSpPr>
          <a:xfrm>
            <a:off x="123654" y="324448"/>
            <a:ext cx="8873734" cy="2544196"/>
            <a:chOff x="123654" y="324448"/>
            <a:chExt cx="8873734" cy="2544196"/>
          </a:xfrm>
        </p:grpSpPr>
        <p:grpSp>
          <p:nvGrpSpPr>
            <p:cNvPr id="199" name="Google Shape;199;p4"/>
            <p:cNvGrpSpPr/>
            <p:nvPr/>
          </p:nvGrpSpPr>
          <p:grpSpPr>
            <a:xfrm>
              <a:off x="123654" y="2438536"/>
              <a:ext cx="431271" cy="430108"/>
              <a:chOff x="123654" y="2438536"/>
              <a:chExt cx="431271" cy="430108"/>
            </a:xfrm>
          </p:grpSpPr>
          <p:sp>
            <p:nvSpPr>
              <p:cNvPr id="200" name="Google Shape;200;p4"/>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4"/>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4"/>
          <p:cNvGrpSpPr/>
          <p:nvPr/>
        </p:nvGrpSpPr>
        <p:grpSpPr>
          <a:xfrm>
            <a:off x="98758" y="1049630"/>
            <a:ext cx="8894894" cy="3901210"/>
            <a:chOff x="98758" y="1049630"/>
            <a:chExt cx="8894894" cy="3901210"/>
          </a:xfrm>
        </p:grpSpPr>
        <p:grpSp>
          <p:nvGrpSpPr>
            <p:cNvPr id="205" name="Google Shape;205;p4"/>
            <p:cNvGrpSpPr/>
            <p:nvPr/>
          </p:nvGrpSpPr>
          <p:grpSpPr>
            <a:xfrm>
              <a:off x="122713" y="1049630"/>
              <a:ext cx="597276" cy="925940"/>
              <a:chOff x="4374588" y="-2137613"/>
              <a:chExt cx="1778137" cy="2756593"/>
            </a:xfrm>
          </p:grpSpPr>
          <p:sp>
            <p:nvSpPr>
              <p:cNvPr id="206" name="Google Shape;206;p4"/>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flipH="1">
              <a:off x="98758" y="4194456"/>
              <a:ext cx="763438" cy="756384"/>
              <a:chOff x="-657225" y="-3818725"/>
              <a:chExt cx="2372399" cy="2350479"/>
            </a:xfrm>
          </p:grpSpPr>
          <p:sp>
            <p:nvSpPr>
              <p:cNvPr id="210" name="Google Shape;210;p4"/>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4"/>
              <p:cNvGrpSpPr/>
              <p:nvPr/>
            </p:nvGrpSpPr>
            <p:grpSpPr>
              <a:xfrm>
                <a:off x="-657225" y="-3818725"/>
                <a:ext cx="2372399" cy="2350479"/>
                <a:chOff x="-657225" y="-3818725"/>
                <a:chExt cx="2372399" cy="2350479"/>
              </a:xfrm>
            </p:grpSpPr>
            <p:sp>
              <p:nvSpPr>
                <p:cNvPr id="212" name="Google Shape;212;p4"/>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 name="Google Shape;247;p4"/>
            <p:cNvGrpSpPr/>
            <p:nvPr/>
          </p:nvGrpSpPr>
          <p:grpSpPr>
            <a:xfrm flipH="1">
              <a:off x="8599956" y="4279785"/>
              <a:ext cx="363588" cy="639278"/>
              <a:chOff x="5278756" y="-1796603"/>
              <a:chExt cx="363588" cy="639278"/>
            </a:xfrm>
          </p:grpSpPr>
          <p:sp>
            <p:nvSpPr>
              <p:cNvPr id="248" name="Google Shape;248;p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4"/>
            <p:cNvGrpSpPr/>
            <p:nvPr/>
          </p:nvGrpSpPr>
          <p:grpSpPr>
            <a:xfrm>
              <a:off x="8569840" y="3329142"/>
              <a:ext cx="423812" cy="487343"/>
              <a:chOff x="3717820" y="-1824378"/>
              <a:chExt cx="1092299" cy="1256038"/>
            </a:xfrm>
          </p:grpSpPr>
          <p:sp>
            <p:nvSpPr>
              <p:cNvPr id="252" name="Google Shape;252;p4"/>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67"/>
        <p:cNvGrpSpPr/>
        <p:nvPr/>
      </p:nvGrpSpPr>
      <p:grpSpPr>
        <a:xfrm>
          <a:off x="0" y="0"/>
          <a:ext cx="0" cy="0"/>
          <a:chOff x="0" y="0"/>
          <a:chExt cx="0" cy="0"/>
        </a:xfrm>
      </p:grpSpPr>
      <p:sp>
        <p:nvSpPr>
          <p:cNvPr id="2468" name="Google Shape;2468;p35"/>
          <p:cNvSpPr/>
          <p:nvPr/>
        </p:nvSpPr>
        <p:spPr>
          <a:xfrm rot="-5400000" flipH="1">
            <a:off x="8083879" y="38827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5"/>
          <p:cNvSpPr/>
          <p:nvPr/>
        </p:nvSpPr>
        <p:spPr>
          <a:xfrm flipH="1">
            <a:off x="8673105" y="104662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0" name="Google Shape;2470;p35"/>
          <p:cNvGrpSpPr/>
          <p:nvPr/>
        </p:nvGrpSpPr>
        <p:grpSpPr>
          <a:xfrm>
            <a:off x="8390260" y="193549"/>
            <a:ext cx="447211" cy="457258"/>
            <a:chOff x="3455275" y="-2627725"/>
            <a:chExt cx="1172552" cy="1198892"/>
          </a:xfrm>
        </p:grpSpPr>
        <p:sp>
          <p:nvSpPr>
            <p:cNvPr id="2471" name="Google Shape;2471;p3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5" name="Google Shape;2475;p35"/>
          <p:cNvGrpSpPr/>
          <p:nvPr/>
        </p:nvGrpSpPr>
        <p:grpSpPr>
          <a:xfrm flipH="1">
            <a:off x="8492909" y="1902901"/>
            <a:ext cx="344566" cy="318128"/>
            <a:chOff x="3811950" y="-673975"/>
            <a:chExt cx="464625" cy="428975"/>
          </a:xfrm>
        </p:grpSpPr>
        <p:sp>
          <p:nvSpPr>
            <p:cNvPr id="2476" name="Google Shape;2476;p3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35"/>
          <p:cNvGrpSpPr/>
          <p:nvPr/>
        </p:nvGrpSpPr>
        <p:grpSpPr>
          <a:xfrm flipH="1">
            <a:off x="84393" y="1363011"/>
            <a:ext cx="423849" cy="1824476"/>
            <a:chOff x="3456989" y="-1976039"/>
            <a:chExt cx="423849" cy="1824476"/>
          </a:xfrm>
        </p:grpSpPr>
        <p:sp>
          <p:nvSpPr>
            <p:cNvPr id="2479" name="Google Shape;2479;p35"/>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5"/>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5"/>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2" name="Google Shape;2482;p35"/>
          <p:cNvSpPr/>
          <p:nvPr/>
        </p:nvSpPr>
        <p:spPr>
          <a:xfrm>
            <a:off x="-255133" y="-230400"/>
            <a:ext cx="1420776" cy="1264739"/>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3" name="Google Shape;2483;p35"/>
          <p:cNvGrpSpPr/>
          <p:nvPr/>
        </p:nvGrpSpPr>
        <p:grpSpPr>
          <a:xfrm>
            <a:off x="-389175" y="4047233"/>
            <a:ext cx="2681793" cy="1489622"/>
            <a:chOff x="4450825" y="2678875"/>
            <a:chExt cx="2158385" cy="1198891"/>
          </a:xfrm>
        </p:grpSpPr>
        <p:sp>
          <p:nvSpPr>
            <p:cNvPr id="2484" name="Google Shape;2484;p35"/>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5"/>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5"/>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5"/>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8" name="Google Shape;2488;p35"/>
          <p:cNvGrpSpPr/>
          <p:nvPr/>
        </p:nvGrpSpPr>
        <p:grpSpPr>
          <a:xfrm>
            <a:off x="84388" y="3936057"/>
            <a:ext cx="423868" cy="303028"/>
            <a:chOff x="4879832" y="-2290757"/>
            <a:chExt cx="1014281" cy="725120"/>
          </a:xfrm>
        </p:grpSpPr>
        <p:sp>
          <p:nvSpPr>
            <p:cNvPr id="2489" name="Google Shape;2489;p35"/>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5"/>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5"/>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35"/>
          <p:cNvGrpSpPr/>
          <p:nvPr/>
        </p:nvGrpSpPr>
        <p:grpSpPr>
          <a:xfrm flipH="1">
            <a:off x="428981" y="4462655"/>
            <a:ext cx="284653" cy="500491"/>
            <a:chOff x="5278756" y="-1796603"/>
            <a:chExt cx="363588" cy="639278"/>
          </a:xfrm>
        </p:grpSpPr>
        <p:sp>
          <p:nvSpPr>
            <p:cNvPr id="2493" name="Google Shape;2493;p3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5"/>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2496;p35"/>
          <p:cNvGrpSpPr/>
          <p:nvPr/>
        </p:nvGrpSpPr>
        <p:grpSpPr>
          <a:xfrm flipH="1">
            <a:off x="5088982" y="4341291"/>
            <a:ext cx="2277317" cy="743201"/>
            <a:chOff x="4638381" y="111691"/>
            <a:chExt cx="2277317" cy="743201"/>
          </a:xfrm>
        </p:grpSpPr>
        <p:sp>
          <p:nvSpPr>
            <p:cNvPr id="2497" name="Google Shape;2497;p3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35"/>
          <p:cNvGrpSpPr/>
          <p:nvPr/>
        </p:nvGrpSpPr>
        <p:grpSpPr>
          <a:xfrm flipH="1">
            <a:off x="84409" y="2116176"/>
            <a:ext cx="344566" cy="318128"/>
            <a:chOff x="3811950" y="-673975"/>
            <a:chExt cx="464625" cy="428975"/>
          </a:xfrm>
        </p:grpSpPr>
        <p:sp>
          <p:nvSpPr>
            <p:cNvPr id="2505" name="Google Shape;2505;p3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35"/>
          <p:cNvGrpSpPr/>
          <p:nvPr/>
        </p:nvGrpSpPr>
        <p:grpSpPr>
          <a:xfrm flipH="1">
            <a:off x="2284657" y="264091"/>
            <a:ext cx="2277317" cy="743201"/>
            <a:chOff x="4638381" y="111691"/>
            <a:chExt cx="2277317" cy="743201"/>
          </a:xfrm>
        </p:grpSpPr>
        <p:sp>
          <p:nvSpPr>
            <p:cNvPr id="2508" name="Google Shape;2508;p3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40"/>
        <p:cNvGrpSpPr/>
        <p:nvPr/>
      </p:nvGrpSpPr>
      <p:grpSpPr>
        <a:xfrm>
          <a:off x="0" y="0"/>
          <a:ext cx="0" cy="0"/>
          <a:chOff x="0" y="0"/>
          <a:chExt cx="0" cy="0"/>
        </a:xfrm>
      </p:grpSpPr>
      <p:sp>
        <p:nvSpPr>
          <p:cNvPr id="1041" name="Google Shape;1041;p20"/>
          <p:cNvSpPr txBox="1">
            <a:spLocks noGrp="1"/>
          </p:cNvSpPr>
          <p:nvPr>
            <p:ph type="title"/>
          </p:nvPr>
        </p:nvSpPr>
        <p:spPr>
          <a:xfrm>
            <a:off x="720000" y="535000"/>
            <a:ext cx="7704000" cy="4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2" name="Google Shape;1042;p20"/>
          <p:cNvGrpSpPr/>
          <p:nvPr/>
        </p:nvGrpSpPr>
        <p:grpSpPr>
          <a:xfrm>
            <a:off x="-438222" y="-558890"/>
            <a:ext cx="1887482" cy="1935563"/>
            <a:chOff x="-494028" y="-597090"/>
            <a:chExt cx="1887482" cy="1935563"/>
          </a:xfrm>
        </p:grpSpPr>
        <p:sp>
          <p:nvSpPr>
            <p:cNvPr id="1043" name="Google Shape;1043;p20"/>
            <p:cNvSpPr/>
            <p:nvPr/>
          </p:nvSpPr>
          <p:spPr>
            <a:xfrm rot="9279077" flipH="1">
              <a:off x="196472" y="104672"/>
              <a:ext cx="407507" cy="1204557"/>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rot="7378469" flipH="1">
              <a:off x="511332" y="-135432"/>
              <a:ext cx="407519" cy="1204593"/>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20"/>
            <p:cNvGrpSpPr/>
            <p:nvPr/>
          </p:nvGrpSpPr>
          <p:grpSpPr>
            <a:xfrm rot="6344025" flipH="1">
              <a:off x="15131" y="-457405"/>
              <a:ext cx="1229420" cy="1240321"/>
              <a:chOff x="2162615" y="4219326"/>
              <a:chExt cx="1147998" cy="1158177"/>
            </a:xfrm>
          </p:grpSpPr>
          <p:sp>
            <p:nvSpPr>
              <p:cNvPr id="1046" name="Google Shape;1046;p20"/>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20"/>
            <p:cNvGrpSpPr/>
            <p:nvPr/>
          </p:nvGrpSpPr>
          <p:grpSpPr>
            <a:xfrm rot="7514374">
              <a:off x="-321705" y="31370"/>
              <a:ext cx="866603" cy="870829"/>
              <a:chOff x="3341800" y="4510424"/>
              <a:chExt cx="735983" cy="739624"/>
            </a:xfrm>
          </p:grpSpPr>
          <p:sp>
            <p:nvSpPr>
              <p:cNvPr id="1049" name="Google Shape;1049;p20"/>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0"/>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20"/>
            <p:cNvGrpSpPr/>
            <p:nvPr/>
          </p:nvGrpSpPr>
          <p:grpSpPr>
            <a:xfrm rot="8747824" flipH="1">
              <a:off x="103609" y="-251802"/>
              <a:ext cx="808376" cy="1093552"/>
              <a:chOff x="2142529" y="4476181"/>
              <a:chExt cx="663856" cy="898048"/>
            </a:xfrm>
          </p:grpSpPr>
          <p:sp>
            <p:nvSpPr>
              <p:cNvPr id="1052" name="Google Shape;1052;p20"/>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6300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4" name="Google Shape;1054;p20"/>
          <p:cNvGrpSpPr/>
          <p:nvPr/>
        </p:nvGrpSpPr>
        <p:grpSpPr>
          <a:xfrm flipH="1">
            <a:off x="7694740" y="-558890"/>
            <a:ext cx="1887482" cy="1935563"/>
            <a:chOff x="-494028" y="-597090"/>
            <a:chExt cx="1887482" cy="1935563"/>
          </a:xfrm>
        </p:grpSpPr>
        <p:sp>
          <p:nvSpPr>
            <p:cNvPr id="1055" name="Google Shape;1055;p20"/>
            <p:cNvSpPr/>
            <p:nvPr/>
          </p:nvSpPr>
          <p:spPr>
            <a:xfrm rot="9279077" flipH="1">
              <a:off x="196472" y="104672"/>
              <a:ext cx="407507" cy="1204557"/>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rot="7378469" flipH="1">
              <a:off x="511332" y="-135432"/>
              <a:ext cx="407519" cy="1204593"/>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0"/>
            <p:cNvGrpSpPr/>
            <p:nvPr/>
          </p:nvGrpSpPr>
          <p:grpSpPr>
            <a:xfrm rot="6344025" flipH="1">
              <a:off x="15131" y="-457405"/>
              <a:ext cx="1229420" cy="1240321"/>
              <a:chOff x="2162615" y="4219326"/>
              <a:chExt cx="1147998" cy="1158177"/>
            </a:xfrm>
          </p:grpSpPr>
          <p:sp>
            <p:nvSpPr>
              <p:cNvPr id="1058" name="Google Shape;1058;p20"/>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0"/>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20"/>
            <p:cNvGrpSpPr/>
            <p:nvPr/>
          </p:nvGrpSpPr>
          <p:grpSpPr>
            <a:xfrm rot="7514374">
              <a:off x="-321705" y="31370"/>
              <a:ext cx="866603" cy="870829"/>
              <a:chOff x="3341800" y="4510424"/>
              <a:chExt cx="735983" cy="739624"/>
            </a:xfrm>
          </p:grpSpPr>
          <p:sp>
            <p:nvSpPr>
              <p:cNvPr id="1061" name="Google Shape;1061;p20"/>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0"/>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20"/>
            <p:cNvGrpSpPr/>
            <p:nvPr/>
          </p:nvGrpSpPr>
          <p:grpSpPr>
            <a:xfrm rot="8747824" flipH="1">
              <a:off x="103609" y="-251802"/>
              <a:ext cx="808376" cy="1093552"/>
              <a:chOff x="2142529" y="4476181"/>
              <a:chExt cx="663856" cy="898048"/>
            </a:xfrm>
          </p:grpSpPr>
          <p:sp>
            <p:nvSpPr>
              <p:cNvPr id="1064" name="Google Shape;1064;p20"/>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6300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0"/>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197200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84"/>
        <p:cNvGrpSpPr/>
        <p:nvPr/>
      </p:nvGrpSpPr>
      <p:grpSpPr>
        <a:xfrm>
          <a:off x="0" y="0"/>
          <a:ext cx="0" cy="0"/>
          <a:chOff x="0" y="0"/>
          <a:chExt cx="0" cy="0"/>
        </a:xfrm>
      </p:grpSpPr>
      <p:sp>
        <p:nvSpPr>
          <p:cNvPr id="685" name="Google Shape;685;p13"/>
          <p:cNvSpPr txBox="1">
            <a:spLocks noGrp="1"/>
          </p:cNvSpPr>
          <p:nvPr>
            <p:ph type="title" hasCustomPrompt="1"/>
          </p:nvPr>
        </p:nvSpPr>
        <p:spPr>
          <a:xfrm>
            <a:off x="1763225" y="122092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6" name="Google Shape;686;p13"/>
          <p:cNvSpPr txBox="1">
            <a:spLocks noGrp="1"/>
          </p:cNvSpPr>
          <p:nvPr>
            <p:ph type="subTitle" idx="1"/>
          </p:nvPr>
        </p:nvSpPr>
        <p:spPr>
          <a:xfrm>
            <a:off x="947375" y="21978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7" name="Google Shape;687;p13"/>
          <p:cNvSpPr txBox="1">
            <a:spLocks noGrp="1"/>
          </p:cNvSpPr>
          <p:nvPr>
            <p:ph type="subTitle" idx="2"/>
          </p:nvPr>
        </p:nvSpPr>
        <p:spPr>
          <a:xfrm>
            <a:off x="947375" y="19098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3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88" name="Google Shape;688;p13"/>
          <p:cNvSpPr txBox="1">
            <a:spLocks noGrp="1"/>
          </p:cNvSpPr>
          <p:nvPr>
            <p:ph type="title" idx="3"/>
          </p:nvPr>
        </p:nvSpPr>
        <p:spPr>
          <a:xfrm>
            <a:off x="720000" y="535000"/>
            <a:ext cx="7704000" cy="4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9" name="Google Shape;689;p13"/>
          <p:cNvSpPr txBox="1">
            <a:spLocks noGrp="1"/>
          </p:cNvSpPr>
          <p:nvPr>
            <p:ph type="title" idx="4" hasCustomPrompt="1"/>
          </p:nvPr>
        </p:nvSpPr>
        <p:spPr>
          <a:xfrm>
            <a:off x="1763225" y="304677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0" name="Google Shape;690;p13"/>
          <p:cNvSpPr txBox="1">
            <a:spLocks noGrp="1"/>
          </p:cNvSpPr>
          <p:nvPr>
            <p:ph type="subTitle" idx="5"/>
          </p:nvPr>
        </p:nvSpPr>
        <p:spPr>
          <a:xfrm>
            <a:off x="947375" y="40347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1" name="Google Shape;691;p13"/>
          <p:cNvSpPr txBox="1">
            <a:spLocks noGrp="1"/>
          </p:cNvSpPr>
          <p:nvPr>
            <p:ph type="subTitle" idx="6"/>
          </p:nvPr>
        </p:nvSpPr>
        <p:spPr>
          <a:xfrm>
            <a:off x="947375" y="37467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92" name="Google Shape;692;p13"/>
          <p:cNvSpPr txBox="1">
            <a:spLocks noGrp="1"/>
          </p:cNvSpPr>
          <p:nvPr>
            <p:ph type="title" idx="7" hasCustomPrompt="1"/>
          </p:nvPr>
        </p:nvSpPr>
        <p:spPr>
          <a:xfrm>
            <a:off x="6676075" y="122092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3" name="Google Shape;693;p13"/>
          <p:cNvSpPr txBox="1">
            <a:spLocks noGrp="1"/>
          </p:cNvSpPr>
          <p:nvPr>
            <p:ph type="subTitle" idx="8"/>
          </p:nvPr>
        </p:nvSpPr>
        <p:spPr>
          <a:xfrm>
            <a:off x="5860225" y="21978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4" name="Google Shape;694;p13"/>
          <p:cNvSpPr txBox="1">
            <a:spLocks noGrp="1"/>
          </p:cNvSpPr>
          <p:nvPr>
            <p:ph type="subTitle" idx="9"/>
          </p:nvPr>
        </p:nvSpPr>
        <p:spPr>
          <a:xfrm>
            <a:off x="5860225" y="19098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95" name="Google Shape;695;p13"/>
          <p:cNvSpPr txBox="1">
            <a:spLocks noGrp="1"/>
          </p:cNvSpPr>
          <p:nvPr>
            <p:ph type="title" idx="13" hasCustomPrompt="1"/>
          </p:nvPr>
        </p:nvSpPr>
        <p:spPr>
          <a:xfrm>
            <a:off x="6676075" y="304677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6" name="Google Shape;696;p13"/>
          <p:cNvSpPr txBox="1">
            <a:spLocks noGrp="1"/>
          </p:cNvSpPr>
          <p:nvPr>
            <p:ph type="subTitle" idx="14"/>
          </p:nvPr>
        </p:nvSpPr>
        <p:spPr>
          <a:xfrm>
            <a:off x="5860225" y="40347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7" name="Google Shape;697;p13"/>
          <p:cNvSpPr txBox="1">
            <a:spLocks noGrp="1"/>
          </p:cNvSpPr>
          <p:nvPr>
            <p:ph type="subTitle" idx="15"/>
          </p:nvPr>
        </p:nvSpPr>
        <p:spPr>
          <a:xfrm>
            <a:off x="5860225" y="37467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98" name="Google Shape;698;p13"/>
          <p:cNvSpPr/>
          <p:nvPr/>
        </p:nvSpPr>
        <p:spPr>
          <a:xfrm>
            <a:off x="-4129425" y="239550"/>
            <a:ext cx="4852200" cy="4664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8421225" y="239550"/>
            <a:ext cx="4852200" cy="4664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3"/>
          <p:cNvGrpSpPr/>
          <p:nvPr/>
        </p:nvGrpSpPr>
        <p:grpSpPr>
          <a:xfrm>
            <a:off x="-493980" y="-587475"/>
            <a:ext cx="2008441" cy="1775904"/>
            <a:chOff x="-493980" y="-597000"/>
            <a:chExt cx="2008441" cy="1775904"/>
          </a:xfrm>
        </p:grpSpPr>
        <p:grpSp>
          <p:nvGrpSpPr>
            <p:cNvPr id="701" name="Google Shape;701;p13"/>
            <p:cNvGrpSpPr/>
            <p:nvPr/>
          </p:nvGrpSpPr>
          <p:grpSpPr>
            <a:xfrm rot="6344043" flipH="1">
              <a:off x="47882" y="-448369"/>
              <a:ext cx="1308139" cy="1319738"/>
              <a:chOff x="2162615" y="4219326"/>
              <a:chExt cx="1147998" cy="1158177"/>
            </a:xfrm>
          </p:grpSpPr>
          <p:sp>
            <p:nvSpPr>
              <p:cNvPr id="702" name="Google Shape;70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13"/>
            <p:cNvGrpSpPr/>
            <p:nvPr/>
          </p:nvGrpSpPr>
          <p:grpSpPr>
            <a:xfrm rot="7514335">
              <a:off x="-310620" y="71699"/>
              <a:ext cx="922104" cy="926605"/>
              <a:chOff x="3341800" y="4510424"/>
              <a:chExt cx="735983" cy="739624"/>
            </a:xfrm>
          </p:grpSpPr>
          <p:sp>
            <p:nvSpPr>
              <p:cNvPr id="705" name="Google Shape;70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13"/>
            <p:cNvGrpSpPr/>
            <p:nvPr/>
          </p:nvGrpSpPr>
          <p:grpSpPr>
            <a:xfrm rot="8747909" flipH="1">
              <a:off x="142090" y="-229516"/>
              <a:ext cx="860134" cy="1163569"/>
              <a:chOff x="2142529" y="4476181"/>
              <a:chExt cx="663856" cy="898048"/>
            </a:xfrm>
          </p:grpSpPr>
          <p:sp>
            <p:nvSpPr>
              <p:cNvPr id="708" name="Google Shape;70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0" name="Google Shape;710;p13"/>
          <p:cNvGrpSpPr/>
          <p:nvPr/>
        </p:nvGrpSpPr>
        <p:grpSpPr>
          <a:xfrm rot="-5400000">
            <a:off x="-724546" y="3720550"/>
            <a:ext cx="2008441" cy="1775904"/>
            <a:chOff x="-493980" y="-597000"/>
            <a:chExt cx="2008441" cy="1775904"/>
          </a:xfrm>
        </p:grpSpPr>
        <p:grpSp>
          <p:nvGrpSpPr>
            <p:cNvPr id="711" name="Google Shape;711;p13"/>
            <p:cNvGrpSpPr/>
            <p:nvPr/>
          </p:nvGrpSpPr>
          <p:grpSpPr>
            <a:xfrm rot="6344043" flipH="1">
              <a:off x="47882" y="-448369"/>
              <a:ext cx="1308139" cy="1319738"/>
              <a:chOff x="2162615" y="4219326"/>
              <a:chExt cx="1147998" cy="1158177"/>
            </a:xfrm>
          </p:grpSpPr>
          <p:sp>
            <p:nvSpPr>
              <p:cNvPr id="712" name="Google Shape;71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13"/>
            <p:cNvGrpSpPr/>
            <p:nvPr/>
          </p:nvGrpSpPr>
          <p:grpSpPr>
            <a:xfrm rot="7514335">
              <a:off x="-310620" y="71699"/>
              <a:ext cx="922104" cy="926605"/>
              <a:chOff x="3341800" y="4510424"/>
              <a:chExt cx="735983" cy="739624"/>
            </a:xfrm>
          </p:grpSpPr>
          <p:sp>
            <p:nvSpPr>
              <p:cNvPr id="715" name="Google Shape;71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3"/>
            <p:cNvGrpSpPr/>
            <p:nvPr/>
          </p:nvGrpSpPr>
          <p:grpSpPr>
            <a:xfrm rot="8747909" flipH="1">
              <a:off x="142090" y="-229516"/>
              <a:ext cx="860134" cy="1163569"/>
              <a:chOff x="2142529" y="4476181"/>
              <a:chExt cx="663856" cy="898048"/>
            </a:xfrm>
          </p:grpSpPr>
          <p:sp>
            <p:nvSpPr>
              <p:cNvPr id="718" name="Google Shape;71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2"/>
                  </a:gs>
                  <a:gs pos="50000">
                    <a:schemeClr val="accent2"/>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0" name="Google Shape;720;p13"/>
          <p:cNvGrpSpPr/>
          <p:nvPr/>
        </p:nvGrpSpPr>
        <p:grpSpPr>
          <a:xfrm rot="5400000" flipH="1">
            <a:off x="7860104" y="3720550"/>
            <a:ext cx="2008441" cy="1775904"/>
            <a:chOff x="-493980" y="-597000"/>
            <a:chExt cx="2008441" cy="1775904"/>
          </a:xfrm>
        </p:grpSpPr>
        <p:grpSp>
          <p:nvGrpSpPr>
            <p:cNvPr id="721" name="Google Shape;721;p13"/>
            <p:cNvGrpSpPr/>
            <p:nvPr/>
          </p:nvGrpSpPr>
          <p:grpSpPr>
            <a:xfrm rot="6344043" flipH="1">
              <a:off x="47882" y="-448369"/>
              <a:ext cx="1308139" cy="1319738"/>
              <a:chOff x="2162615" y="4219326"/>
              <a:chExt cx="1147998" cy="1158177"/>
            </a:xfrm>
          </p:grpSpPr>
          <p:sp>
            <p:nvSpPr>
              <p:cNvPr id="722" name="Google Shape;72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3"/>
            <p:cNvGrpSpPr/>
            <p:nvPr/>
          </p:nvGrpSpPr>
          <p:grpSpPr>
            <a:xfrm rot="7514335">
              <a:off x="-310620" y="71699"/>
              <a:ext cx="922104" cy="926605"/>
              <a:chOff x="3341800" y="4510424"/>
              <a:chExt cx="735983" cy="739624"/>
            </a:xfrm>
          </p:grpSpPr>
          <p:sp>
            <p:nvSpPr>
              <p:cNvPr id="725" name="Google Shape;72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13"/>
            <p:cNvGrpSpPr/>
            <p:nvPr/>
          </p:nvGrpSpPr>
          <p:grpSpPr>
            <a:xfrm rot="8747909" flipH="1">
              <a:off x="142090" y="-229516"/>
              <a:ext cx="860134" cy="1163569"/>
              <a:chOff x="2142529" y="4476181"/>
              <a:chExt cx="663856" cy="898048"/>
            </a:xfrm>
          </p:grpSpPr>
          <p:sp>
            <p:nvSpPr>
              <p:cNvPr id="728" name="Google Shape;72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2"/>
                  </a:gs>
                  <a:gs pos="50000">
                    <a:schemeClr val="accent2"/>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13"/>
          <p:cNvGrpSpPr/>
          <p:nvPr/>
        </p:nvGrpSpPr>
        <p:grpSpPr>
          <a:xfrm>
            <a:off x="7630845" y="-597000"/>
            <a:ext cx="2008441" cy="1775904"/>
            <a:chOff x="7630845" y="-597000"/>
            <a:chExt cx="2008441" cy="1775904"/>
          </a:xfrm>
        </p:grpSpPr>
        <p:grpSp>
          <p:nvGrpSpPr>
            <p:cNvPr id="731" name="Google Shape;731;p13"/>
            <p:cNvGrpSpPr/>
            <p:nvPr/>
          </p:nvGrpSpPr>
          <p:grpSpPr>
            <a:xfrm rot="-6344043">
              <a:off x="7789286" y="-448369"/>
              <a:ext cx="1308139" cy="1319738"/>
              <a:chOff x="2162615" y="4219326"/>
              <a:chExt cx="1147998" cy="1158177"/>
            </a:xfrm>
          </p:grpSpPr>
          <p:sp>
            <p:nvSpPr>
              <p:cNvPr id="732" name="Google Shape;73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3"/>
            <p:cNvGrpSpPr/>
            <p:nvPr/>
          </p:nvGrpSpPr>
          <p:grpSpPr>
            <a:xfrm rot="-7514335" flipH="1">
              <a:off x="8533822" y="71699"/>
              <a:ext cx="922104" cy="926605"/>
              <a:chOff x="3341800" y="4510424"/>
              <a:chExt cx="735983" cy="739624"/>
            </a:xfrm>
          </p:grpSpPr>
          <p:sp>
            <p:nvSpPr>
              <p:cNvPr id="735" name="Google Shape;73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13"/>
            <p:cNvGrpSpPr/>
            <p:nvPr/>
          </p:nvGrpSpPr>
          <p:grpSpPr>
            <a:xfrm rot="-8747909">
              <a:off x="8143081" y="-229516"/>
              <a:ext cx="860134" cy="1163569"/>
              <a:chOff x="2142529" y="4476181"/>
              <a:chExt cx="663856" cy="898048"/>
            </a:xfrm>
          </p:grpSpPr>
          <p:sp>
            <p:nvSpPr>
              <p:cNvPr id="738" name="Google Shape;73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4590093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6"/>
        <p:cNvGrpSpPr/>
        <p:nvPr/>
      </p:nvGrpSpPr>
      <p:grpSpPr>
        <a:xfrm>
          <a:off x="0" y="0"/>
          <a:ext cx="0" cy="0"/>
          <a:chOff x="0" y="0"/>
          <a:chExt cx="0" cy="0"/>
        </a:xfrm>
      </p:grpSpPr>
      <p:sp>
        <p:nvSpPr>
          <p:cNvPr id="257" name="Google Shape;257;p5"/>
          <p:cNvSpPr txBox="1">
            <a:spLocks noGrp="1"/>
          </p:cNvSpPr>
          <p:nvPr>
            <p:ph type="title"/>
          </p:nvPr>
        </p:nvSpPr>
        <p:spPr>
          <a:xfrm>
            <a:off x="1414613" y="2601925"/>
            <a:ext cx="2996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58" name="Google Shape;258;p5"/>
          <p:cNvSpPr txBox="1">
            <a:spLocks noGrp="1"/>
          </p:cNvSpPr>
          <p:nvPr>
            <p:ph type="title" idx="2"/>
          </p:nvPr>
        </p:nvSpPr>
        <p:spPr>
          <a:xfrm>
            <a:off x="4733287" y="2601925"/>
            <a:ext cx="2996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59" name="Google Shape;259;p5"/>
          <p:cNvSpPr txBox="1">
            <a:spLocks noGrp="1"/>
          </p:cNvSpPr>
          <p:nvPr>
            <p:ph type="subTitle" idx="1"/>
          </p:nvPr>
        </p:nvSpPr>
        <p:spPr>
          <a:xfrm>
            <a:off x="4733287" y="2818550"/>
            <a:ext cx="2996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0" name="Google Shape;260;p5"/>
          <p:cNvSpPr txBox="1">
            <a:spLocks noGrp="1"/>
          </p:cNvSpPr>
          <p:nvPr>
            <p:ph type="subTitle" idx="3"/>
          </p:nvPr>
        </p:nvSpPr>
        <p:spPr>
          <a:xfrm>
            <a:off x="1414313" y="2818550"/>
            <a:ext cx="29970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300"/>
              <a:buNone/>
              <a:defRPr>
                <a:solidFill>
                  <a:schemeClr val="lt1"/>
                </a:solidFill>
              </a:defRPr>
            </a:lvl2pPr>
            <a:lvl3pPr lvl="2" algn="ctr" rtl="0">
              <a:spcBef>
                <a:spcPts val="0"/>
              </a:spcBef>
              <a:spcAft>
                <a:spcPts val="0"/>
              </a:spcAft>
              <a:buClr>
                <a:schemeClr val="lt1"/>
              </a:buClr>
              <a:buSzPts val="3300"/>
              <a:buNone/>
              <a:defRPr>
                <a:solidFill>
                  <a:schemeClr val="lt1"/>
                </a:solidFill>
              </a:defRPr>
            </a:lvl3pPr>
            <a:lvl4pPr lvl="3" algn="ctr" rtl="0">
              <a:spcBef>
                <a:spcPts val="0"/>
              </a:spcBef>
              <a:spcAft>
                <a:spcPts val="0"/>
              </a:spcAft>
              <a:buClr>
                <a:schemeClr val="lt1"/>
              </a:buClr>
              <a:buSzPts val="3300"/>
              <a:buNone/>
              <a:defRPr>
                <a:solidFill>
                  <a:schemeClr val="lt1"/>
                </a:solidFill>
              </a:defRPr>
            </a:lvl4pPr>
            <a:lvl5pPr lvl="4" algn="ctr" rtl="0">
              <a:spcBef>
                <a:spcPts val="0"/>
              </a:spcBef>
              <a:spcAft>
                <a:spcPts val="0"/>
              </a:spcAft>
              <a:buClr>
                <a:schemeClr val="lt1"/>
              </a:buClr>
              <a:buSzPts val="3300"/>
              <a:buNone/>
              <a:defRPr>
                <a:solidFill>
                  <a:schemeClr val="lt1"/>
                </a:solidFill>
              </a:defRPr>
            </a:lvl5pPr>
            <a:lvl6pPr lvl="5" algn="ctr" rtl="0">
              <a:spcBef>
                <a:spcPts val="0"/>
              </a:spcBef>
              <a:spcAft>
                <a:spcPts val="0"/>
              </a:spcAft>
              <a:buClr>
                <a:schemeClr val="lt1"/>
              </a:buClr>
              <a:buSzPts val="3300"/>
              <a:buNone/>
              <a:defRPr>
                <a:solidFill>
                  <a:schemeClr val="lt1"/>
                </a:solidFill>
              </a:defRPr>
            </a:lvl6pPr>
            <a:lvl7pPr lvl="6" algn="ctr" rtl="0">
              <a:spcBef>
                <a:spcPts val="0"/>
              </a:spcBef>
              <a:spcAft>
                <a:spcPts val="0"/>
              </a:spcAft>
              <a:buClr>
                <a:schemeClr val="lt1"/>
              </a:buClr>
              <a:buSzPts val="3300"/>
              <a:buNone/>
              <a:defRPr>
                <a:solidFill>
                  <a:schemeClr val="lt1"/>
                </a:solidFill>
              </a:defRPr>
            </a:lvl7pPr>
            <a:lvl8pPr lvl="7" algn="ctr" rtl="0">
              <a:spcBef>
                <a:spcPts val="0"/>
              </a:spcBef>
              <a:spcAft>
                <a:spcPts val="0"/>
              </a:spcAft>
              <a:buClr>
                <a:schemeClr val="lt1"/>
              </a:buClr>
              <a:buSzPts val="33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262" name="Google Shape;262;p5"/>
          <p:cNvSpPr/>
          <p:nvPr/>
        </p:nvSpPr>
        <p:spPr>
          <a:xfrm>
            <a:off x="20782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645440"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505104"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245157"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402794"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663433"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408330"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20436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5"/>
          <p:cNvGrpSpPr/>
          <p:nvPr/>
        </p:nvGrpSpPr>
        <p:grpSpPr>
          <a:xfrm rot="5250761">
            <a:off x="3726882" y="4077725"/>
            <a:ext cx="591162" cy="1824553"/>
            <a:chOff x="2294979" y="2450086"/>
            <a:chExt cx="591137" cy="1824476"/>
          </a:xfrm>
        </p:grpSpPr>
        <p:sp>
          <p:nvSpPr>
            <p:cNvPr id="271" name="Google Shape;271;p5"/>
            <p:cNvSpPr/>
            <p:nvPr/>
          </p:nvSpPr>
          <p:spPr>
            <a:xfrm>
              <a:off x="2463651"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2471956"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2852862"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2294979"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2462267"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2350960"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5"/>
          <p:cNvSpPr/>
          <p:nvPr/>
        </p:nvSpPr>
        <p:spPr>
          <a:xfrm rot="5400000">
            <a:off x="393088" y="37303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389175" y="104662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5"/>
          <p:cNvGrpSpPr/>
          <p:nvPr/>
        </p:nvGrpSpPr>
        <p:grpSpPr>
          <a:xfrm>
            <a:off x="210484" y="193549"/>
            <a:ext cx="447211" cy="457258"/>
            <a:chOff x="3455275" y="-2627725"/>
            <a:chExt cx="1172552" cy="1198892"/>
          </a:xfrm>
        </p:grpSpPr>
        <p:sp>
          <p:nvSpPr>
            <p:cNvPr id="280" name="Google Shape;280;p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5"/>
          <p:cNvGrpSpPr/>
          <p:nvPr/>
        </p:nvGrpSpPr>
        <p:grpSpPr>
          <a:xfrm>
            <a:off x="210480" y="1902901"/>
            <a:ext cx="344566" cy="318128"/>
            <a:chOff x="3811950" y="-673975"/>
            <a:chExt cx="464625" cy="428975"/>
          </a:xfrm>
        </p:grpSpPr>
        <p:sp>
          <p:nvSpPr>
            <p:cNvPr id="285" name="Google Shape;285;p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5"/>
          <p:cNvGrpSpPr/>
          <p:nvPr/>
        </p:nvGrpSpPr>
        <p:grpSpPr>
          <a:xfrm>
            <a:off x="8539714" y="1363011"/>
            <a:ext cx="423849" cy="1824476"/>
            <a:chOff x="3456989" y="-1976039"/>
            <a:chExt cx="423849" cy="1824476"/>
          </a:xfrm>
        </p:grpSpPr>
        <p:sp>
          <p:nvSpPr>
            <p:cNvPr id="288" name="Google Shape;288;p5"/>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5"/>
          <p:cNvSpPr/>
          <p:nvPr/>
        </p:nvSpPr>
        <p:spPr>
          <a:xfrm flipH="1">
            <a:off x="7729912" y="-1800"/>
            <a:ext cx="1420776" cy="1264739"/>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5"/>
          <p:cNvGrpSpPr/>
          <p:nvPr/>
        </p:nvGrpSpPr>
        <p:grpSpPr>
          <a:xfrm flipH="1">
            <a:off x="6755337" y="4047233"/>
            <a:ext cx="2681793" cy="1489622"/>
            <a:chOff x="4450825" y="2678875"/>
            <a:chExt cx="2158385" cy="1198891"/>
          </a:xfrm>
        </p:grpSpPr>
        <p:sp>
          <p:nvSpPr>
            <p:cNvPr id="293" name="Google Shape;293;p5"/>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5"/>
          <p:cNvGrpSpPr/>
          <p:nvPr/>
        </p:nvGrpSpPr>
        <p:grpSpPr>
          <a:xfrm>
            <a:off x="8481181" y="4207332"/>
            <a:ext cx="423868" cy="303028"/>
            <a:chOff x="4879832" y="-2290757"/>
            <a:chExt cx="1014281" cy="725120"/>
          </a:xfrm>
        </p:grpSpPr>
        <p:sp>
          <p:nvSpPr>
            <p:cNvPr id="298" name="Google Shape;298;p5"/>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5"/>
          <p:cNvGrpSpPr/>
          <p:nvPr/>
        </p:nvGrpSpPr>
        <p:grpSpPr>
          <a:xfrm flipH="1">
            <a:off x="8618980" y="185126"/>
            <a:ext cx="344566" cy="318128"/>
            <a:chOff x="3811950" y="-673975"/>
            <a:chExt cx="464625" cy="428975"/>
          </a:xfrm>
        </p:grpSpPr>
        <p:sp>
          <p:nvSpPr>
            <p:cNvPr id="302" name="Google Shape;302;p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5"/>
          <p:cNvGrpSpPr/>
          <p:nvPr/>
        </p:nvGrpSpPr>
        <p:grpSpPr>
          <a:xfrm flipH="1">
            <a:off x="7997874" y="4349180"/>
            <a:ext cx="284653" cy="500491"/>
            <a:chOff x="5278756" y="-1796603"/>
            <a:chExt cx="363588" cy="639278"/>
          </a:xfrm>
        </p:grpSpPr>
        <p:sp>
          <p:nvSpPr>
            <p:cNvPr id="305" name="Google Shape;305;p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5"/>
          <p:cNvGrpSpPr/>
          <p:nvPr/>
        </p:nvGrpSpPr>
        <p:grpSpPr>
          <a:xfrm>
            <a:off x="4638381" y="-421709"/>
            <a:ext cx="2277317" cy="743201"/>
            <a:chOff x="4638381" y="111691"/>
            <a:chExt cx="2277317" cy="743201"/>
          </a:xfrm>
        </p:grpSpPr>
        <p:sp>
          <p:nvSpPr>
            <p:cNvPr id="309" name="Google Shape;309;p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6"/>
        <p:cNvGrpSpPr/>
        <p:nvPr/>
      </p:nvGrpSpPr>
      <p:grpSpPr>
        <a:xfrm>
          <a:off x="0" y="0"/>
          <a:ext cx="0" cy="0"/>
          <a:chOff x="0" y="0"/>
          <a:chExt cx="0" cy="0"/>
        </a:xfrm>
      </p:grpSpPr>
      <p:sp>
        <p:nvSpPr>
          <p:cNvPr id="317" name="Google Shape;317;p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300"/>
              <a:buNone/>
              <a:defRPr>
                <a:solidFill>
                  <a:schemeClr val="lt1"/>
                </a:solidFill>
              </a:defRPr>
            </a:lvl2pPr>
            <a:lvl3pPr lvl="2" algn="ctr" rtl="0">
              <a:spcBef>
                <a:spcPts val="0"/>
              </a:spcBef>
              <a:spcAft>
                <a:spcPts val="0"/>
              </a:spcAft>
              <a:buClr>
                <a:schemeClr val="lt1"/>
              </a:buClr>
              <a:buSzPts val="3300"/>
              <a:buNone/>
              <a:defRPr>
                <a:solidFill>
                  <a:schemeClr val="lt1"/>
                </a:solidFill>
              </a:defRPr>
            </a:lvl3pPr>
            <a:lvl4pPr lvl="3" algn="ctr" rtl="0">
              <a:spcBef>
                <a:spcPts val="0"/>
              </a:spcBef>
              <a:spcAft>
                <a:spcPts val="0"/>
              </a:spcAft>
              <a:buClr>
                <a:schemeClr val="lt1"/>
              </a:buClr>
              <a:buSzPts val="3300"/>
              <a:buNone/>
              <a:defRPr>
                <a:solidFill>
                  <a:schemeClr val="lt1"/>
                </a:solidFill>
              </a:defRPr>
            </a:lvl4pPr>
            <a:lvl5pPr lvl="4" algn="ctr" rtl="0">
              <a:spcBef>
                <a:spcPts val="0"/>
              </a:spcBef>
              <a:spcAft>
                <a:spcPts val="0"/>
              </a:spcAft>
              <a:buClr>
                <a:schemeClr val="lt1"/>
              </a:buClr>
              <a:buSzPts val="3300"/>
              <a:buNone/>
              <a:defRPr>
                <a:solidFill>
                  <a:schemeClr val="lt1"/>
                </a:solidFill>
              </a:defRPr>
            </a:lvl5pPr>
            <a:lvl6pPr lvl="5" algn="ctr" rtl="0">
              <a:spcBef>
                <a:spcPts val="0"/>
              </a:spcBef>
              <a:spcAft>
                <a:spcPts val="0"/>
              </a:spcAft>
              <a:buClr>
                <a:schemeClr val="lt1"/>
              </a:buClr>
              <a:buSzPts val="3300"/>
              <a:buNone/>
              <a:defRPr>
                <a:solidFill>
                  <a:schemeClr val="lt1"/>
                </a:solidFill>
              </a:defRPr>
            </a:lvl6pPr>
            <a:lvl7pPr lvl="6" algn="ctr" rtl="0">
              <a:spcBef>
                <a:spcPts val="0"/>
              </a:spcBef>
              <a:spcAft>
                <a:spcPts val="0"/>
              </a:spcAft>
              <a:buClr>
                <a:schemeClr val="lt1"/>
              </a:buClr>
              <a:buSzPts val="3300"/>
              <a:buNone/>
              <a:defRPr>
                <a:solidFill>
                  <a:schemeClr val="lt1"/>
                </a:solidFill>
              </a:defRPr>
            </a:lvl7pPr>
            <a:lvl8pPr lvl="7" algn="ctr" rtl="0">
              <a:spcBef>
                <a:spcPts val="0"/>
              </a:spcBef>
              <a:spcAft>
                <a:spcPts val="0"/>
              </a:spcAft>
              <a:buClr>
                <a:schemeClr val="lt1"/>
              </a:buClr>
              <a:buSzPts val="33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318" name="Google Shape;318;p6"/>
          <p:cNvSpPr/>
          <p:nvPr/>
        </p:nvSpPr>
        <p:spPr>
          <a:xfrm flipH="1">
            <a:off x="9061984" y="24801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flipH="1">
            <a:off x="8623676" y="35337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flipH="1">
            <a:off x="8764012" y="31313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flipH="1">
            <a:off x="9041952" y="30214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flipH="1">
            <a:off x="8884315" y="18143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flipH="1">
            <a:off x="8625060" y="39595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flipH="1">
            <a:off x="8842138" y="33532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flipH="1">
            <a:off x="9058524" y="18814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6"/>
          <p:cNvGrpSpPr/>
          <p:nvPr/>
        </p:nvGrpSpPr>
        <p:grpSpPr>
          <a:xfrm flipH="1">
            <a:off x="2480828" y="-421709"/>
            <a:ext cx="2277317" cy="743201"/>
            <a:chOff x="4638381" y="111691"/>
            <a:chExt cx="2277317" cy="743201"/>
          </a:xfrm>
        </p:grpSpPr>
        <p:sp>
          <p:nvSpPr>
            <p:cNvPr id="327" name="Google Shape;327;p6"/>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6"/>
          <p:cNvSpPr/>
          <p:nvPr/>
        </p:nvSpPr>
        <p:spPr>
          <a:xfrm>
            <a:off x="8425200" y="734222"/>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6"/>
          <p:cNvGrpSpPr/>
          <p:nvPr/>
        </p:nvGrpSpPr>
        <p:grpSpPr>
          <a:xfrm flipH="1">
            <a:off x="8710302" y="695613"/>
            <a:ext cx="245567" cy="431769"/>
            <a:chOff x="5278756" y="-1796603"/>
            <a:chExt cx="363588" cy="639278"/>
          </a:xfrm>
        </p:grpSpPr>
        <p:sp>
          <p:nvSpPr>
            <p:cNvPr id="336" name="Google Shape;336;p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6"/>
          <p:cNvGrpSpPr/>
          <p:nvPr/>
        </p:nvGrpSpPr>
        <p:grpSpPr>
          <a:xfrm>
            <a:off x="8763025" y="56924"/>
            <a:ext cx="302049" cy="308835"/>
            <a:chOff x="3455275" y="-2627725"/>
            <a:chExt cx="1172552" cy="1198892"/>
          </a:xfrm>
        </p:grpSpPr>
        <p:sp>
          <p:nvSpPr>
            <p:cNvPr id="340" name="Google Shape;340;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6"/>
          <p:cNvGrpSpPr/>
          <p:nvPr/>
        </p:nvGrpSpPr>
        <p:grpSpPr>
          <a:xfrm rot="-4869139" flipH="1">
            <a:off x="8398761" y="4221204"/>
            <a:ext cx="763508" cy="756454"/>
            <a:chOff x="-657225" y="-3818725"/>
            <a:chExt cx="2372399" cy="2350479"/>
          </a:xfrm>
        </p:grpSpPr>
        <p:sp>
          <p:nvSpPr>
            <p:cNvPr id="345" name="Google Shape;345;p6"/>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6"/>
            <p:cNvGrpSpPr/>
            <p:nvPr/>
          </p:nvGrpSpPr>
          <p:grpSpPr>
            <a:xfrm>
              <a:off x="-657225" y="-3818725"/>
              <a:ext cx="2372399" cy="2350479"/>
              <a:chOff x="-657225" y="-3818725"/>
              <a:chExt cx="2372399" cy="2350479"/>
            </a:xfrm>
          </p:grpSpPr>
          <p:sp>
            <p:nvSpPr>
              <p:cNvPr id="347" name="Google Shape;347;p6"/>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6"/>
          <p:cNvSpPr/>
          <p:nvPr/>
        </p:nvSpPr>
        <p:spPr>
          <a:xfrm>
            <a:off x="-2720500" y="1487509"/>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1360875" y="458207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6"/>
          <p:cNvGrpSpPr/>
          <p:nvPr/>
        </p:nvGrpSpPr>
        <p:grpSpPr>
          <a:xfrm>
            <a:off x="210480" y="1902901"/>
            <a:ext cx="344566" cy="318128"/>
            <a:chOff x="3811950" y="-673975"/>
            <a:chExt cx="464625" cy="428975"/>
          </a:xfrm>
        </p:grpSpPr>
        <p:sp>
          <p:nvSpPr>
            <p:cNvPr id="385" name="Google Shape;385;p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6"/>
          <p:cNvSpPr/>
          <p:nvPr/>
        </p:nvSpPr>
        <p:spPr>
          <a:xfrm flipH="1">
            <a:off x="3534716"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flipH="1">
            <a:off x="3784283"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6"/>
          <p:cNvGrpSpPr/>
          <p:nvPr/>
        </p:nvGrpSpPr>
        <p:grpSpPr>
          <a:xfrm>
            <a:off x="7333280" y="4711401"/>
            <a:ext cx="344566" cy="318128"/>
            <a:chOff x="3811950" y="-673975"/>
            <a:chExt cx="464625" cy="428975"/>
          </a:xfrm>
        </p:grpSpPr>
        <p:sp>
          <p:nvSpPr>
            <p:cNvPr id="390" name="Google Shape;390;p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6"/>
          <p:cNvGrpSpPr/>
          <p:nvPr/>
        </p:nvGrpSpPr>
        <p:grpSpPr>
          <a:xfrm flipH="1">
            <a:off x="-893238" y="-452992"/>
            <a:ext cx="2681793" cy="1489622"/>
            <a:chOff x="4450825" y="2678875"/>
            <a:chExt cx="2158385" cy="1198891"/>
          </a:xfrm>
        </p:grpSpPr>
        <p:sp>
          <p:nvSpPr>
            <p:cNvPr id="393" name="Google Shape;393;p6"/>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6"/>
          <p:cNvGrpSpPr/>
          <p:nvPr/>
        </p:nvGrpSpPr>
        <p:grpSpPr>
          <a:xfrm>
            <a:off x="210484" y="3894899"/>
            <a:ext cx="447211" cy="457258"/>
            <a:chOff x="3455275" y="-2627725"/>
            <a:chExt cx="1172552" cy="1198892"/>
          </a:xfrm>
        </p:grpSpPr>
        <p:sp>
          <p:nvSpPr>
            <p:cNvPr id="398" name="Google Shape;398;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6"/>
          <p:cNvGrpSpPr/>
          <p:nvPr/>
        </p:nvGrpSpPr>
        <p:grpSpPr>
          <a:xfrm>
            <a:off x="8494048" y="1814386"/>
            <a:ext cx="591137" cy="1824476"/>
            <a:chOff x="6434210" y="2602486"/>
            <a:chExt cx="591137" cy="1824476"/>
          </a:xfrm>
        </p:grpSpPr>
        <p:sp>
          <p:nvSpPr>
            <p:cNvPr id="403" name="Google Shape;403;p6"/>
            <p:cNvSpPr/>
            <p:nvPr/>
          </p:nvSpPr>
          <p:spPr>
            <a:xfrm flipH="1">
              <a:off x="6795776" y="43660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flipH="1">
              <a:off x="6797852" y="28693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flipH="1">
              <a:off x="6434210" y="38482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flipH="1">
              <a:off x="7001818" y="31099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flipH="1">
              <a:off x="6788200" y="26024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flipH="1">
              <a:off x="6911928" y="35572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6"/>
          <p:cNvGrpSpPr/>
          <p:nvPr/>
        </p:nvGrpSpPr>
        <p:grpSpPr>
          <a:xfrm flipH="1">
            <a:off x="51964" y="1515411"/>
            <a:ext cx="423849" cy="1824476"/>
            <a:chOff x="3456989" y="-1976039"/>
            <a:chExt cx="423849" cy="1824476"/>
          </a:xfrm>
        </p:grpSpPr>
        <p:sp>
          <p:nvSpPr>
            <p:cNvPr id="410" name="Google Shape;410;p6"/>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3"/>
        <p:cNvGrpSpPr/>
        <p:nvPr/>
      </p:nvGrpSpPr>
      <p:grpSpPr>
        <a:xfrm>
          <a:off x="0" y="0"/>
          <a:ext cx="0" cy="0"/>
          <a:chOff x="0" y="0"/>
          <a:chExt cx="0" cy="0"/>
        </a:xfrm>
      </p:grpSpPr>
      <p:sp>
        <p:nvSpPr>
          <p:cNvPr id="414" name="Google Shape;414;p7"/>
          <p:cNvSpPr txBox="1">
            <a:spLocks noGrp="1"/>
          </p:cNvSpPr>
          <p:nvPr>
            <p:ph type="body" idx="1"/>
          </p:nvPr>
        </p:nvSpPr>
        <p:spPr>
          <a:xfrm>
            <a:off x="2238000" y="1613956"/>
            <a:ext cx="4668000" cy="21945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dk1"/>
              </a:buClr>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415" name="Google Shape;415;p7"/>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416" name="Google Shape;416;p7"/>
          <p:cNvSpPr/>
          <p:nvPr/>
        </p:nvSpPr>
        <p:spPr>
          <a:xfrm>
            <a:off x="750" y="-1403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flipH="1">
            <a:off x="8731915"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7"/>
          <p:cNvGrpSpPr/>
          <p:nvPr/>
        </p:nvGrpSpPr>
        <p:grpSpPr>
          <a:xfrm>
            <a:off x="8623676" y="4080307"/>
            <a:ext cx="488826" cy="1512699"/>
            <a:chOff x="8471276" y="2327707"/>
            <a:chExt cx="488826" cy="1512699"/>
          </a:xfrm>
        </p:grpSpPr>
        <p:sp>
          <p:nvSpPr>
            <p:cNvPr id="419" name="Google Shape;419;p7"/>
            <p:cNvSpPr/>
            <p:nvPr/>
          </p:nvSpPr>
          <p:spPr>
            <a:xfrm flipH="1">
              <a:off x="890958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flipH="1">
              <a:off x="8471276"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flipH="1">
              <a:off x="8611612"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flipH="1">
              <a:off x="8889552"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flipH="1">
              <a:off x="8472660"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flipH="1">
              <a:off x="8689738"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7"/>
          <p:cNvSpPr/>
          <p:nvPr/>
        </p:nvSpPr>
        <p:spPr>
          <a:xfrm flipH="1">
            <a:off x="890612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7"/>
          <p:cNvGrpSpPr/>
          <p:nvPr/>
        </p:nvGrpSpPr>
        <p:grpSpPr>
          <a:xfrm>
            <a:off x="8563073" y="-695726"/>
            <a:ext cx="591137" cy="1824476"/>
            <a:chOff x="6281810" y="2450086"/>
            <a:chExt cx="591137" cy="1824476"/>
          </a:xfrm>
        </p:grpSpPr>
        <p:sp>
          <p:nvSpPr>
            <p:cNvPr id="427" name="Google Shape;427;p7"/>
            <p:cNvSpPr/>
            <p:nvPr/>
          </p:nvSpPr>
          <p:spPr>
            <a:xfrm flipH="1">
              <a:off x="6643376"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flipH="1">
              <a:off x="6645452"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flipH="1">
              <a:off x="6281810"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flipH="1">
              <a:off x="6849418"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flipH="1">
              <a:off x="6635800"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flipH="1">
              <a:off x="6759528"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7"/>
          <p:cNvGrpSpPr/>
          <p:nvPr/>
        </p:nvGrpSpPr>
        <p:grpSpPr>
          <a:xfrm flipH="1">
            <a:off x="51964" y="1363011"/>
            <a:ext cx="423849" cy="1824476"/>
            <a:chOff x="3456989" y="-1976039"/>
            <a:chExt cx="423849" cy="1824476"/>
          </a:xfrm>
        </p:grpSpPr>
        <p:sp>
          <p:nvSpPr>
            <p:cNvPr id="434" name="Google Shape;434;p7"/>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7"/>
          <p:cNvGrpSpPr/>
          <p:nvPr/>
        </p:nvGrpSpPr>
        <p:grpSpPr>
          <a:xfrm>
            <a:off x="8650969" y="3505432"/>
            <a:ext cx="423868" cy="303028"/>
            <a:chOff x="4879832" y="-2290757"/>
            <a:chExt cx="1014281" cy="725120"/>
          </a:xfrm>
        </p:grpSpPr>
        <p:sp>
          <p:nvSpPr>
            <p:cNvPr id="438" name="Google Shape;438;p7"/>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7"/>
          <p:cNvGrpSpPr/>
          <p:nvPr/>
        </p:nvGrpSpPr>
        <p:grpSpPr>
          <a:xfrm flipH="1">
            <a:off x="5463753" y="4651816"/>
            <a:ext cx="2277317" cy="743201"/>
            <a:chOff x="4638381" y="111691"/>
            <a:chExt cx="2277317" cy="743201"/>
          </a:xfrm>
        </p:grpSpPr>
        <p:sp>
          <p:nvSpPr>
            <p:cNvPr id="442" name="Google Shape;442;p7"/>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7"/>
          <p:cNvGrpSpPr/>
          <p:nvPr/>
        </p:nvGrpSpPr>
        <p:grpSpPr>
          <a:xfrm>
            <a:off x="84113" y="3673480"/>
            <a:ext cx="597276" cy="925940"/>
            <a:chOff x="4374588" y="-2137613"/>
            <a:chExt cx="1778137" cy="2756593"/>
          </a:xfrm>
        </p:grpSpPr>
        <p:sp>
          <p:nvSpPr>
            <p:cNvPr id="450" name="Google Shape;450;p7"/>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7"/>
          <p:cNvGrpSpPr/>
          <p:nvPr/>
        </p:nvGrpSpPr>
        <p:grpSpPr>
          <a:xfrm flipH="1">
            <a:off x="8481183" y="1263131"/>
            <a:ext cx="763438" cy="756384"/>
            <a:chOff x="-657225" y="-3818725"/>
            <a:chExt cx="2372399" cy="2350479"/>
          </a:xfrm>
        </p:grpSpPr>
        <p:sp>
          <p:nvSpPr>
            <p:cNvPr id="454" name="Google Shape;454;p7"/>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7"/>
            <p:cNvGrpSpPr/>
            <p:nvPr/>
          </p:nvGrpSpPr>
          <p:grpSpPr>
            <a:xfrm>
              <a:off x="-657225" y="-3818725"/>
              <a:ext cx="2372399" cy="2350479"/>
              <a:chOff x="-657225" y="-3818725"/>
              <a:chExt cx="2372399" cy="2350479"/>
            </a:xfrm>
          </p:grpSpPr>
          <p:sp>
            <p:nvSpPr>
              <p:cNvPr id="456" name="Google Shape;456;p7"/>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1" name="Google Shape;491;p7"/>
          <p:cNvSpPr/>
          <p:nvPr/>
        </p:nvSpPr>
        <p:spPr>
          <a:xfrm>
            <a:off x="2819563"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7"/>
          <p:cNvGrpSpPr/>
          <p:nvPr/>
        </p:nvGrpSpPr>
        <p:grpSpPr>
          <a:xfrm>
            <a:off x="1759280" y="4651826"/>
            <a:ext cx="344566" cy="318128"/>
            <a:chOff x="3811950" y="-673975"/>
            <a:chExt cx="464625" cy="428975"/>
          </a:xfrm>
        </p:grpSpPr>
        <p:sp>
          <p:nvSpPr>
            <p:cNvPr id="493" name="Google Shape;493;p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7"/>
          <p:cNvGrpSpPr/>
          <p:nvPr/>
        </p:nvGrpSpPr>
        <p:grpSpPr>
          <a:xfrm>
            <a:off x="8086205" y="4599426"/>
            <a:ext cx="344566" cy="318128"/>
            <a:chOff x="3811950" y="-673975"/>
            <a:chExt cx="464625" cy="428975"/>
          </a:xfrm>
        </p:grpSpPr>
        <p:sp>
          <p:nvSpPr>
            <p:cNvPr id="496" name="Google Shape;496;p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7"/>
          <p:cNvGrpSpPr/>
          <p:nvPr/>
        </p:nvGrpSpPr>
        <p:grpSpPr>
          <a:xfrm>
            <a:off x="123654" y="2438536"/>
            <a:ext cx="431271" cy="430108"/>
            <a:chOff x="123654" y="2438536"/>
            <a:chExt cx="431271" cy="430108"/>
          </a:xfrm>
        </p:grpSpPr>
        <p:sp>
          <p:nvSpPr>
            <p:cNvPr id="499" name="Google Shape;499;p7"/>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1"/>
        <p:cNvGrpSpPr/>
        <p:nvPr/>
      </p:nvGrpSpPr>
      <p:grpSpPr>
        <a:xfrm>
          <a:off x="0" y="0"/>
          <a:ext cx="0" cy="0"/>
          <a:chOff x="0" y="0"/>
          <a:chExt cx="0" cy="0"/>
        </a:xfrm>
      </p:grpSpPr>
      <p:sp>
        <p:nvSpPr>
          <p:cNvPr id="502" name="Google Shape;502;p8"/>
          <p:cNvSpPr txBox="1">
            <a:spLocks noGrp="1"/>
          </p:cNvSpPr>
          <p:nvPr>
            <p:ph type="title"/>
          </p:nvPr>
        </p:nvSpPr>
        <p:spPr>
          <a:xfrm>
            <a:off x="2098350" y="1699950"/>
            <a:ext cx="4947300" cy="1743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03" name="Google Shape;503;p8"/>
          <p:cNvGrpSpPr/>
          <p:nvPr/>
        </p:nvGrpSpPr>
        <p:grpSpPr>
          <a:xfrm rot="5400000">
            <a:off x="6520460" y="-677464"/>
            <a:ext cx="591137" cy="1824476"/>
            <a:chOff x="6281810" y="2450086"/>
            <a:chExt cx="591137" cy="1824476"/>
          </a:xfrm>
        </p:grpSpPr>
        <p:sp>
          <p:nvSpPr>
            <p:cNvPr id="504" name="Google Shape;504;p8"/>
            <p:cNvSpPr/>
            <p:nvPr/>
          </p:nvSpPr>
          <p:spPr>
            <a:xfrm flipH="1">
              <a:off x="6643376"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flipH="1">
              <a:off x="6645452"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flipH="1">
              <a:off x="6281810"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flipH="1">
              <a:off x="6849418"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flipH="1">
              <a:off x="6635800"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flipH="1">
              <a:off x="6759528"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8"/>
          <p:cNvGrpSpPr/>
          <p:nvPr/>
        </p:nvGrpSpPr>
        <p:grpSpPr>
          <a:xfrm flipH="1">
            <a:off x="51964" y="1363011"/>
            <a:ext cx="423849" cy="1824476"/>
            <a:chOff x="3456989" y="-1976039"/>
            <a:chExt cx="423849" cy="1824476"/>
          </a:xfrm>
        </p:grpSpPr>
        <p:sp>
          <p:nvSpPr>
            <p:cNvPr id="511" name="Google Shape;511;p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8"/>
          <p:cNvGrpSpPr/>
          <p:nvPr/>
        </p:nvGrpSpPr>
        <p:grpSpPr>
          <a:xfrm flipH="1">
            <a:off x="1033028" y="-40709"/>
            <a:ext cx="2277317" cy="743201"/>
            <a:chOff x="4638381" y="111691"/>
            <a:chExt cx="2277317" cy="743201"/>
          </a:xfrm>
        </p:grpSpPr>
        <p:sp>
          <p:nvSpPr>
            <p:cNvPr id="515" name="Google Shape;515;p8"/>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8"/>
          <p:cNvSpPr/>
          <p:nvPr/>
        </p:nvSpPr>
        <p:spPr>
          <a:xfrm>
            <a:off x="-2120550" y="32633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7985975" y="-74426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8"/>
          <p:cNvGrpSpPr/>
          <p:nvPr/>
        </p:nvGrpSpPr>
        <p:grpSpPr>
          <a:xfrm rot="1298609">
            <a:off x="160900" y="77717"/>
            <a:ext cx="520927" cy="756955"/>
            <a:chOff x="3703388" y="-1565437"/>
            <a:chExt cx="978775" cy="1422250"/>
          </a:xfrm>
        </p:grpSpPr>
        <p:sp>
          <p:nvSpPr>
            <p:cNvPr id="525" name="Google Shape;525;p8"/>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8"/>
            <p:cNvGrpSpPr/>
            <p:nvPr/>
          </p:nvGrpSpPr>
          <p:grpSpPr>
            <a:xfrm>
              <a:off x="3703650" y="-1565050"/>
              <a:ext cx="978250" cy="1421475"/>
              <a:chOff x="4008450" y="-1565050"/>
              <a:chExt cx="978250" cy="1421475"/>
            </a:xfrm>
          </p:grpSpPr>
          <p:sp>
            <p:nvSpPr>
              <p:cNvPr id="527" name="Google Shape;527;p8"/>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1" name="Google Shape;551;p8"/>
          <p:cNvGrpSpPr/>
          <p:nvPr/>
        </p:nvGrpSpPr>
        <p:grpSpPr>
          <a:xfrm>
            <a:off x="123654" y="2438536"/>
            <a:ext cx="431271" cy="430108"/>
            <a:chOff x="123654" y="2438536"/>
            <a:chExt cx="431271" cy="430108"/>
          </a:xfrm>
        </p:grpSpPr>
        <p:sp>
          <p:nvSpPr>
            <p:cNvPr id="552" name="Google Shape;552;p8"/>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8"/>
          <p:cNvGrpSpPr/>
          <p:nvPr/>
        </p:nvGrpSpPr>
        <p:grpSpPr>
          <a:xfrm>
            <a:off x="368668" y="4226026"/>
            <a:ext cx="344566" cy="318128"/>
            <a:chOff x="3811950" y="-673975"/>
            <a:chExt cx="464625" cy="428975"/>
          </a:xfrm>
        </p:grpSpPr>
        <p:sp>
          <p:nvSpPr>
            <p:cNvPr id="555" name="Google Shape;555;p8"/>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8"/>
          <p:cNvGrpSpPr/>
          <p:nvPr/>
        </p:nvGrpSpPr>
        <p:grpSpPr>
          <a:xfrm flipH="1">
            <a:off x="7410749" y="3989558"/>
            <a:ext cx="2681793" cy="1489622"/>
            <a:chOff x="4450825" y="2678875"/>
            <a:chExt cx="2158385" cy="1198891"/>
          </a:xfrm>
        </p:grpSpPr>
        <p:sp>
          <p:nvSpPr>
            <p:cNvPr id="558" name="Google Shape;558;p8"/>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8"/>
          <p:cNvGrpSpPr/>
          <p:nvPr/>
        </p:nvGrpSpPr>
        <p:grpSpPr>
          <a:xfrm>
            <a:off x="3426031" y="4732332"/>
            <a:ext cx="423868" cy="303028"/>
            <a:chOff x="4879832" y="-2290757"/>
            <a:chExt cx="1014281" cy="725120"/>
          </a:xfrm>
        </p:grpSpPr>
        <p:sp>
          <p:nvSpPr>
            <p:cNvPr id="563" name="Google Shape;563;p8"/>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8"/>
          <p:cNvGrpSpPr/>
          <p:nvPr/>
        </p:nvGrpSpPr>
        <p:grpSpPr>
          <a:xfrm flipH="1">
            <a:off x="8599956" y="4279785"/>
            <a:ext cx="363588" cy="639278"/>
            <a:chOff x="5278756" y="-1796603"/>
            <a:chExt cx="363588" cy="639278"/>
          </a:xfrm>
        </p:grpSpPr>
        <p:sp>
          <p:nvSpPr>
            <p:cNvPr id="567" name="Google Shape;567;p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8"/>
          <p:cNvGrpSpPr/>
          <p:nvPr/>
        </p:nvGrpSpPr>
        <p:grpSpPr>
          <a:xfrm>
            <a:off x="5458043" y="4724776"/>
            <a:ext cx="344566" cy="318128"/>
            <a:chOff x="3811950" y="-673975"/>
            <a:chExt cx="464625" cy="428975"/>
          </a:xfrm>
        </p:grpSpPr>
        <p:sp>
          <p:nvSpPr>
            <p:cNvPr id="571" name="Google Shape;571;p8"/>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8"/>
          <p:cNvGrpSpPr/>
          <p:nvPr/>
        </p:nvGrpSpPr>
        <p:grpSpPr>
          <a:xfrm>
            <a:off x="8391140" y="3311642"/>
            <a:ext cx="423812" cy="487343"/>
            <a:chOff x="3717820" y="-1824378"/>
            <a:chExt cx="1092299" cy="1256038"/>
          </a:xfrm>
        </p:grpSpPr>
        <p:sp>
          <p:nvSpPr>
            <p:cNvPr id="574" name="Google Shape;574;p8"/>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8"/>
          <p:cNvGrpSpPr/>
          <p:nvPr/>
        </p:nvGrpSpPr>
        <p:grpSpPr>
          <a:xfrm>
            <a:off x="8623676" y="1198766"/>
            <a:ext cx="492287" cy="2641640"/>
            <a:chOff x="8471276" y="1198766"/>
            <a:chExt cx="492287" cy="2641640"/>
          </a:xfrm>
        </p:grpSpPr>
        <p:sp>
          <p:nvSpPr>
            <p:cNvPr id="579" name="Google Shape;579;p8"/>
            <p:cNvSpPr/>
            <p:nvPr/>
          </p:nvSpPr>
          <p:spPr>
            <a:xfrm flipH="1">
              <a:off x="890958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flipH="1">
              <a:off x="8471276"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flipH="1">
              <a:off x="8611612"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flipH="1">
              <a:off x="8889552"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flipH="1">
              <a:off x="8731915"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flipH="1">
              <a:off x="8472660"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flipH="1">
              <a:off x="8689738"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flipH="1">
              <a:off x="890612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8"/>
            <p:cNvGrpSpPr/>
            <p:nvPr/>
          </p:nvGrpSpPr>
          <p:grpSpPr>
            <a:xfrm rot="10800000" flipH="1">
              <a:off x="8539714" y="1198766"/>
              <a:ext cx="423849" cy="1824476"/>
              <a:chOff x="3456989" y="-1976039"/>
              <a:chExt cx="423849" cy="1824476"/>
            </a:xfrm>
          </p:grpSpPr>
          <p:sp>
            <p:nvSpPr>
              <p:cNvPr id="588" name="Google Shape;588;p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1" name="Google Shape;591;p8"/>
          <p:cNvGrpSpPr/>
          <p:nvPr/>
        </p:nvGrpSpPr>
        <p:grpSpPr>
          <a:xfrm>
            <a:off x="8430768" y="236314"/>
            <a:ext cx="344566" cy="318128"/>
            <a:chOff x="3811950" y="-673975"/>
            <a:chExt cx="464625" cy="428975"/>
          </a:xfrm>
        </p:grpSpPr>
        <p:sp>
          <p:nvSpPr>
            <p:cNvPr id="592" name="Google Shape;592;p8"/>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8"/>
          <p:cNvSpPr/>
          <p:nvPr/>
        </p:nvSpPr>
        <p:spPr>
          <a:xfrm flipH="1">
            <a:off x="4466208" y="3047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flipH="1">
            <a:off x="4721271" y="1991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6"/>
        <p:cNvGrpSpPr/>
        <p:nvPr/>
      </p:nvGrpSpPr>
      <p:grpSpPr>
        <a:xfrm>
          <a:off x="0" y="0"/>
          <a:ext cx="0" cy="0"/>
          <a:chOff x="0" y="0"/>
          <a:chExt cx="0" cy="0"/>
        </a:xfrm>
      </p:grpSpPr>
      <p:sp>
        <p:nvSpPr>
          <p:cNvPr id="597" name="Google Shape;597;p9"/>
          <p:cNvSpPr txBox="1">
            <a:spLocks noGrp="1"/>
          </p:cNvSpPr>
          <p:nvPr>
            <p:ph type="title"/>
          </p:nvPr>
        </p:nvSpPr>
        <p:spPr>
          <a:xfrm>
            <a:off x="4161797" y="1794000"/>
            <a:ext cx="3798900" cy="822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3000"/>
              <a:buNone/>
              <a:defRPr sz="65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598" name="Google Shape;598;p9"/>
          <p:cNvSpPr txBox="1">
            <a:spLocks noGrp="1"/>
          </p:cNvSpPr>
          <p:nvPr>
            <p:ph type="subTitle" idx="1"/>
          </p:nvPr>
        </p:nvSpPr>
        <p:spPr>
          <a:xfrm>
            <a:off x="4161797" y="2618100"/>
            <a:ext cx="37989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99" name="Google Shape;599;p9"/>
          <p:cNvGrpSpPr/>
          <p:nvPr/>
        </p:nvGrpSpPr>
        <p:grpSpPr>
          <a:xfrm flipH="1">
            <a:off x="-969438" y="-376792"/>
            <a:ext cx="2681793" cy="1489622"/>
            <a:chOff x="4450825" y="2678875"/>
            <a:chExt cx="2158385" cy="1198891"/>
          </a:xfrm>
        </p:grpSpPr>
        <p:sp>
          <p:nvSpPr>
            <p:cNvPr id="600" name="Google Shape;600;p9"/>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9"/>
          <p:cNvGrpSpPr/>
          <p:nvPr/>
        </p:nvGrpSpPr>
        <p:grpSpPr>
          <a:xfrm>
            <a:off x="123654" y="2438536"/>
            <a:ext cx="431271" cy="430108"/>
            <a:chOff x="123654" y="2438536"/>
            <a:chExt cx="431271" cy="430108"/>
          </a:xfrm>
        </p:grpSpPr>
        <p:sp>
          <p:nvSpPr>
            <p:cNvPr id="605" name="Google Shape;605;p9"/>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7" name="Google Shape;607;p9"/>
          <p:cNvSpPr/>
          <p:nvPr/>
        </p:nvSpPr>
        <p:spPr>
          <a:xfrm>
            <a:off x="8430775" y="24385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rot="-6300130">
            <a:off x="9075062" y="2367766"/>
            <a:ext cx="19" cy="19"/>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rot="-6300130">
            <a:off x="9074728" y="2367855"/>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rot="-6300130">
            <a:off x="9074639" y="2367522"/>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rot="-6300130">
            <a:off x="9104727" y="2510974"/>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rot="-6300130">
            <a:off x="9071485" y="2508091"/>
            <a:ext cx="29140" cy="46700"/>
          </a:xfrm>
          <a:custGeom>
            <a:avLst/>
            <a:gdLst/>
            <a:ahLst/>
            <a:cxnLst/>
            <a:rect l="l" t="t" r="r" b="b"/>
            <a:pathLst>
              <a:path w="1520" h="2436" fill="none" extrusionOk="0">
                <a:moveTo>
                  <a:pt x="0" y="0"/>
                </a:moveTo>
                <a:lnTo>
                  <a:pt x="0" y="0"/>
                </a:lnTo>
                <a:lnTo>
                  <a:pt x="129" y="348"/>
                </a:lnTo>
                <a:lnTo>
                  <a:pt x="275" y="696"/>
                </a:lnTo>
                <a:lnTo>
                  <a:pt x="440" y="1007"/>
                </a:lnTo>
                <a:lnTo>
                  <a:pt x="623" y="1318"/>
                </a:lnTo>
                <a:lnTo>
                  <a:pt x="824" y="1630"/>
                </a:lnTo>
                <a:lnTo>
                  <a:pt x="1044" y="1904"/>
                </a:lnTo>
                <a:lnTo>
                  <a:pt x="1282" y="2179"/>
                </a:lnTo>
                <a:lnTo>
                  <a:pt x="1520" y="2435"/>
                </a:lnTo>
                <a:lnTo>
                  <a:pt x="1520" y="2435"/>
                </a:lnTo>
                <a:lnTo>
                  <a:pt x="1282" y="2179"/>
                </a:lnTo>
                <a:lnTo>
                  <a:pt x="1044" y="1904"/>
                </a:lnTo>
                <a:lnTo>
                  <a:pt x="824" y="1630"/>
                </a:lnTo>
                <a:lnTo>
                  <a:pt x="623" y="1318"/>
                </a:lnTo>
                <a:lnTo>
                  <a:pt x="440" y="1007"/>
                </a:lnTo>
                <a:lnTo>
                  <a:pt x="275" y="696"/>
                </a:lnTo>
                <a:lnTo>
                  <a:pt x="129" y="3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rot="-6300130">
            <a:off x="9067269" y="2551537"/>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rot="-6300130">
            <a:off x="9061294" y="2545998"/>
            <a:ext cx="4237" cy="8090"/>
          </a:xfrm>
          <a:custGeom>
            <a:avLst/>
            <a:gdLst/>
            <a:ahLst/>
            <a:cxnLst/>
            <a:rect l="l" t="t" r="r" b="b"/>
            <a:pathLst>
              <a:path w="221" h="422" fill="none" extrusionOk="0">
                <a:moveTo>
                  <a:pt x="1" y="1"/>
                </a:moveTo>
                <a:lnTo>
                  <a:pt x="56" y="294"/>
                </a:lnTo>
                <a:lnTo>
                  <a:pt x="56" y="294"/>
                </a:lnTo>
                <a:lnTo>
                  <a:pt x="74" y="349"/>
                </a:lnTo>
                <a:lnTo>
                  <a:pt x="92" y="385"/>
                </a:lnTo>
                <a:lnTo>
                  <a:pt x="147" y="404"/>
                </a:lnTo>
                <a:lnTo>
                  <a:pt x="184" y="422"/>
                </a:lnTo>
                <a:lnTo>
                  <a:pt x="184" y="422"/>
                </a:lnTo>
                <a:lnTo>
                  <a:pt x="220" y="422"/>
                </a:lnTo>
                <a:lnTo>
                  <a:pt x="220" y="422"/>
                </a:lnTo>
                <a:lnTo>
                  <a:pt x="220" y="42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9"/>
          <p:cNvGrpSpPr/>
          <p:nvPr/>
        </p:nvGrpSpPr>
        <p:grpSpPr>
          <a:xfrm>
            <a:off x="7364662" y="-376792"/>
            <a:ext cx="2681793" cy="1489622"/>
            <a:chOff x="4450825" y="2678875"/>
            <a:chExt cx="2158385" cy="1198891"/>
          </a:xfrm>
        </p:grpSpPr>
        <p:sp>
          <p:nvSpPr>
            <p:cNvPr id="616" name="Google Shape;616;p9"/>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9"/>
          <p:cNvSpPr/>
          <p:nvPr/>
        </p:nvSpPr>
        <p:spPr>
          <a:xfrm flipH="1">
            <a:off x="3534716"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flipH="1">
            <a:off x="3784283"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28402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721640"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581304"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21357"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78994"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739633"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84530"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28056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9"/>
          <p:cNvGrpSpPr/>
          <p:nvPr/>
        </p:nvGrpSpPr>
        <p:grpSpPr>
          <a:xfrm rot="5400000">
            <a:off x="2077829" y="4061086"/>
            <a:ext cx="591137" cy="1824476"/>
            <a:chOff x="2371179" y="2450086"/>
            <a:chExt cx="591137" cy="1824476"/>
          </a:xfrm>
        </p:grpSpPr>
        <p:sp>
          <p:nvSpPr>
            <p:cNvPr id="631" name="Google Shape;631;p9"/>
            <p:cNvSpPr/>
            <p:nvPr/>
          </p:nvSpPr>
          <p:spPr>
            <a:xfrm>
              <a:off x="2539851"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2548156"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2929062"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
            <p:cNvSpPr/>
            <p:nvPr/>
          </p:nvSpPr>
          <p:spPr>
            <a:xfrm>
              <a:off x="2371179"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2538467"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2427160"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9"/>
          <p:cNvGrpSpPr/>
          <p:nvPr/>
        </p:nvGrpSpPr>
        <p:grpSpPr>
          <a:xfrm>
            <a:off x="8615914" y="1972611"/>
            <a:ext cx="423849" cy="1824476"/>
            <a:chOff x="3456989" y="-1976039"/>
            <a:chExt cx="423849" cy="1824476"/>
          </a:xfrm>
        </p:grpSpPr>
        <p:sp>
          <p:nvSpPr>
            <p:cNvPr id="638" name="Google Shape;638;p9"/>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9"/>
          <p:cNvGrpSpPr/>
          <p:nvPr/>
        </p:nvGrpSpPr>
        <p:grpSpPr>
          <a:xfrm>
            <a:off x="2649456" y="-332459"/>
            <a:ext cx="2277317" cy="743201"/>
            <a:chOff x="4638381" y="111691"/>
            <a:chExt cx="2277317" cy="743201"/>
          </a:xfrm>
        </p:grpSpPr>
        <p:sp>
          <p:nvSpPr>
            <p:cNvPr id="642" name="Google Shape;642;p9"/>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9" name="Google Shape;649;p9"/>
          <p:cNvSpPr/>
          <p:nvPr/>
        </p:nvSpPr>
        <p:spPr>
          <a:xfrm flipH="1">
            <a:off x="-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9"/>
          <p:cNvGrpSpPr/>
          <p:nvPr/>
        </p:nvGrpSpPr>
        <p:grpSpPr>
          <a:xfrm flipH="1">
            <a:off x="8550430" y="2092864"/>
            <a:ext cx="344566" cy="318128"/>
            <a:chOff x="3811950" y="-673975"/>
            <a:chExt cx="464625" cy="428975"/>
          </a:xfrm>
        </p:grpSpPr>
        <p:sp>
          <p:nvSpPr>
            <p:cNvPr id="651" name="Google Shape;651;p9"/>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9"/>
          <p:cNvGrpSpPr/>
          <p:nvPr/>
        </p:nvGrpSpPr>
        <p:grpSpPr>
          <a:xfrm>
            <a:off x="8550425" y="1385400"/>
            <a:ext cx="502550" cy="408600"/>
            <a:chOff x="4044975" y="-1366900"/>
            <a:chExt cx="502550" cy="408600"/>
          </a:xfrm>
        </p:grpSpPr>
        <p:sp>
          <p:nvSpPr>
            <p:cNvPr id="654" name="Google Shape;654;p9"/>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4044975" y="-1353600"/>
              <a:ext cx="473600" cy="394350"/>
            </a:xfrm>
            <a:custGeom>
              <a:avLst/>
              <a:gdLst/>
              <a:ahLst/>
              <a:cxnLst/>
              <a:rect l="l" t="t" r="r" b="b"/>
              <a:pathLst>
                <a:path w="18944" h="15774" extrusionOk="0">
                  <a:moveTo>
                    <a:pt x="15584" y="0"/>
                  </a:moveTo>
                  <a:lnTo>
                    <a:pt x="15242" y="38"/>
                  </a:lnTo>
                  <a:lnTo>
                    <a:pt x="13705" y="304"/>
                  </a:lnTo>
                  <a:lnTo>
                    <a:pt x="12167" y="570"/>
                  </a:lnTo>
                  <a:lnTo>
                    <a:pt x="9130" y="1158"/>
                  </a:lnTo>
                  <a:lnTo>
                    <a:pt x="8884" y="1215"/>
                  </a:lnTo>
                  <a:lnTo>
                    <a:pt x="8637" y="1291"/>
                  </a:lnTo>
                  <a:lnTo>
                    <a:pt x="8428" y="1386"/>
                  </a:lnTo>
                  <a:lnTo>
                    <a:pt x="8200" y="1500"/>
                  </a:lnTo>
                  <a:lnTo>
                    <a:pt x="7991" y="1633"/>
                  </a:lnTo>
                  <a:lnTo>
                    <a:pt x="7802" y="1765"/>
                  </a:lnTo>
                  <a:lnTo>
                    <a:pt x="7612" y="1936"/>
                  </a:lnTo>
                  <a:lnTo>
                    <a:pt x="7441" y="2088"/>
                  </a:lnTo>
                  <a:lnTo>
                    <a:pt x="7289" y="2278"/>
                  </a:lnTo>
                  <a:lnTo>
                    <a:pt x="7137" y="2468"/>
                  </a:lnTo>
                  <a:lnTo>
                    <a:pt x="7023" y="2677"/>
                  </a:lnTo>
                  <a:lnTo>
                    <a:pt x="6910" y="2885"/>
                  </a:lnTo>
                  <a:lnTo>
                    <a:pt x="6815" y="3113"/>
                  </a:lnTo>
                  <a:lnTo>
                    <a:pt x="6720" y="3341"/>
                  </a:lnTo>
                  <a:lnTo>
                    <a:pt x="6663" y="3588"/>
                  </a:lnTo>
                  <a:lnTo>
                    <a:pt x="6625" y="3834"/>
                  </a:lnTo>
                  <a:lnTo>
                    <a:pt x="6492" y="4954"/>
                  </a:lnTo>
                  <a:lnTo>
                    <a:pt x="6378" y="6074"/>
                  </a:lnTo>
                  <a:lnTo>
                    <a:pt x="6283" y="7232"/>
                  </a:lnTo>
                  <a:lnTo>
                    <a:pt x="6226" y="8485"/>
                  </a:lnTo>
                  <a:lnTo>
                    <a:pt x="6226" y="8409"/>
                  </a:lnTo>
                  <a:lnTo>
                    <a:pt x="6169" y="8352"/>
                  </a:lnTo>
                  <a:lnTo>
                    <a:pt x="6112" y="8295"/>
                  </a:lnTo>
                  <a:lnTo>
                    <a:pt x="6017" y="8219"/>
                  </a:lnTo>
                  <a:lnTo>
                    <a:pt x="5771" y="8105"/>
                  </a:lnTo>
                  <a:lnTo>
                    <a:pt x="5505" y="7991"/>
                  </a:lnTo>
                  <a:lnTo>
                    <a:pt x="5220" y="7915"/>
                  </a:lnTo>
                  <a:lnTo>
                    <a:pt x="4936" y="7839"/>
                  </a:lnTo>
                  <a:lnTo>
                    <a:pt x="4556" y="7744"/>
                  </a:lnTo>
                  <a:lnTo>
                    <a:pt x="4271" y="7726"/>
                  </a:lnTo>
                  <a:lnTo>
                    <a:pt x="3986" y="7726"/>
                  </a:lnTo>
                  <a:lnTo>
                    <a:pt x="3721" y="7744"/>
                  </a:lnTo>
                  <a:lnTo>
                    <a:pt x="3436" y="7782"/>
                  </a:lnTo>
                  <a:lnTo>
                    <a:pt x="3170" y="7839"/>
                  </a:lnTo>
                  <a:lnTo>
                    <a:pt x="2905" y="7934"/>
                  </a:lnTo>
                  <a:lnTo>
                    <a:pt x="2639" y="8029"/>
                  </a:lnTo>
                  <a:lnTo>
                    <a:pt x="2392" y="8143"/>
                  </a:lnTo>
                  <a:lnTo>
                    <a:pt x="2145" y="8276"/>
                  </a:lnTo>
                  <a:lnTo>
                    <a:pt x="1899" y="8428"/>
                  </a:lnTo>
                  <a:lnTo>
                    <a:pt x="1671" y="8599"/>
                  </a:lnTo>
                  <a:lnTo>
                    <a:pt x="1462" y="8769"/>
                  </a:lnTo>
                  <a:lnTo>
                    <a:pt x="1253" y="8978"/>
                  </a:lnTo>
                  <a:lnTo>
                    <a:pt x="1063" y="9187"/>
                  </a:lnTo>
                  <a:lnTo>
                    <a:pt x="893" y="9396"/>
                  </a:lnTo>
                  <a:lnTo>
                    <a:pt x="722" y="9624"/>
                  </a:lnTo>
                  <a:lnTo>
                    <a:pt x="589" y="9832"/>
                  </a:lnTo>
                  <a:lnTo>
                    <a:pt x="456" y="10060"/>
                  </a:lnTo>
                  <a:lnTo>
                    <a:pt x="361" y="10288"/>
                  </a:lnTo>
                  <a:lnTo>
                    <a:pt x="266" y="10516"/>
                  </a:lnTo>
                  <a:lnTo>
                    <a:pt x="190" y="10743"/>
                  </a:lnTo>
                  <a:lnTo>
                    <a:pt x="114" y="10971"/>
                  </a:lnTo>
                  <a:lnTo>
                    <a:pt x="76" y="11199"/>
                  </a:lnTo>
                  <a:lnTo>
                    <a:pt x="38" y="11427"/>
                  </a:lnTo>
                  <a:lnTo>
                    <a:pt x="19" y="11655"/>
                  </a:lnTo>
                  <a:lnTo>
                    <a:pt x="0" y="11882"/>
                  </a:lnTo>
                  <a:lnTo>
                    <a:pt x="0" y="12110"/>
                  </a:lnTo>
                  <a:lnTo>
                    <a:pt x="19" y="12338"/>
                  </a:lnTo>
                  <a:lnTo>
                    <a:pt x="57" y="12566"/>
                  </a:lnTo>
                  <a:lnTo>
                    <a:pt x="95" y="12793"/>
                  </a:lnTo>
                  <a:lnTo>
                    <a:pt x="152" y="13002"/>
                  </a:lnTo>
                  <a:lnTo>
                    <a:pt x="228" y="13230"/>
                  </a:lnTo>
                  <a:lnTo>
                    <a:pt x="304" y="13439"/>
                  </a:lnTo>
                  <a:lnTo>
                    <a:pt x="399" y="13629"/>
                  </a:lnTo>
                  <a:lnTo>
                    <a:pt x="513" y="13837"/>
                  </a:lnTo>
                  <a:lnTo>
                    <a:pt x="627" y="14027"/>
                  </a:lnTo>
                  <a:lnTo>
                    <a:pt x="760" y="14217"/>
                  </a:lnTo>
                  <a:lnTo>
                    <a:pt x="893" y="14388"/>
                  </a:lnTo>
                  <a:lnTo>
                    <a:pt x="1044" y="14559"/>
                  </a:lnTo>
                  <a:lnTo>
                    <a:pt x="1215" y="14711"/>
                  </a:lnTo>
                  <a:lnTo>
                    <a:pt x="1386" y="14862"/>
                  </a:lnTo>
                  <a:lnTo>
                    <a:pt x="1576" y="15014"/>
                  </a:lnTo>
                  <a:lnTo>
                    <a:pt x="1766" y="15147"/>
                  </a:lnTo>
                  <a:lnTo>
                    <a:pt x="1974" y="15261"/>
                  </a:lnTo>
                  <a:lnTo>
                    <a:pt x="2183" y="15375"/>
                  </a:lnTo>
                  <a:lnTo>
                    <a:pt x="2411" y="15470"/>
                  </a:lnTo>
                  <a:lnTo>
                    <a:pt x="2658" y="15565"/>
                  </a:lnTo>
                  <a:lnTo>
                    <a:pt x="2905" y="15641"/>
                  </a:lnTo>
                  <a:lnTo>
                    <a:pt x="3170" y="15698"/>
                  </a:lnTo>
                  <a:lnTo>
                    <a:pt x="3417" y="15735"/>
                  </a:lnTo>
                  <a:lnTo>
                    <a:pt x="3683" y="15754"/>
                  </a:lnTo>
                  <a:lnTo>
                    <a:pt x="3949" y="15773"/>
                  </a:lnTo>
                  <a:lnTo>
                    <a:pt x="4195" y="15754"/>
                  </a:lnTo>
                  <a:lnTo>
                    <a:pt x="4461" y="15716"/>
                  </a:lnTo>
                  <a:lnTo>
                    <a:pt x="4708" y="15660"/>
                  </a:lnTo>
                  <a:lnTo>
                    <a:pt x="4954" y="15603"/>
                  </a:lnTo>
                  <a:lnTo>
                    <a:pt x="5201" y="15508"/>
                  </a:lnTo>
                  <a:lnTo>
                    <a:pt x="5429" y="15413"/>
                  </a:lnTo>
                  <a:lnTo>
                    <a:pt x="5657" y="15299"/>
                  </a:lnTo>
                  <a:lnTo>
                    <a:pt x="5866" y="15147"/>
                  </a:lnTo>
                  <a:lnTo>
                    <a:pt x="6074" y="14995"/>
                  </a:lnTo>
                  <a:lnTo>
                    <a:pt x="6283" y="14824"/>
                  </a:lnTo>
                  <a:lnTo>
                    <a:pt x="6454" y="14635"/>
                  </a:lnTo>
                  <a:lnTo>
                    <a:pt x="6644" y="14445"/>
                  </a:lnTo>
                  <a:lnTo>
                    <a:pt x="6815" y="14198"/>
                  </a:lnTo>
                  <a:lnTo>
                    <a:pt x="6966" y="13951"/>
                  </a:lnTo>
                  <a:lnTo>
                    <a:pt x="7118" y="13705"/>
                  </a:lnTo>
                  <a:lnTo>
                    <a:pt x="7232" y="13439"/>
                  </a:lnTo>
                  <a:lnTo>
                    <a:pt x="7346" y="13173"/>
                  </a:lnTo>
                  <a:lnTo>
                    <a:pt x="7441" y="12888"/>
                  </a:lnTo>
                  <a:lnTo>
                    <a:pt x="7517" y="12623"/>
                  </a:lnTo>
                  <a:lnTo>
                    <a:pt x="7593" y="12338"/>
                  </a:lnTo>
                  <a:lnTo>
                    <a:pt x="7707" y="11749"/>
                  </a:lnTo>
                  <a:lnTo>
                    <a:pt x="7802" y="11180"/>
                  </a:lnTo>
                  <a:lnTo>
                    <a:pt x="7953" y="10022"/>
                  </a:lnTo>
                  <a:lnTo>
                    <a:pt x="8029" y="9415"/>
                  </a:lnTo>
                  <a:lnTo>
                    <a:pt x="8086" y="8788"/>
                  </a:lnTo>
                  <a:lnTo>
                    <a:pt x="8181" y="7536"/>
                  </a:lnTo>
                  <a:lnTo>
                    <a:pt x="8257" y="6928"/>
                  </a:lnTo>
                  <a:lnTo>
                    <a:pt x="8352" y="6302"/>
                  </a:lnTo>
                  <a:lnTo>
                    <a:pt x="8428" y="5998"/>
                  </a:lnTo>
                  <a:lnTo>
                    <a:pt x="8504" y="5714"/>
                  </a:lnTo>
                  <a:lnTo>
                    <a:pt x="8599" y="5410"/>
                  </a:lnTo>
                  <a:lnTo>
                    <a:pt x="8713" y="5125"/>
                  </a:lnTo>
                  <a:lnTo>
                    <a:pt x="8808" y="4935"/>
                  </a:lnTo>
                  <a:lnTo>
                    <a:pt x="8903" y="4745"/>
                  </a:lnTo>
                  <a:lnTo>
                    <a:pt x="8997" y="4594"/>
                  </a:lnTo>
                  <a:lnTo>
                    <a:pt x="9111" y="4423"/>
                  </a:lnTo>
                  <a:lnTo>
                    <a:pt x="9225" y="4271"/>
                  </a:lnTo>
                  <a:lnTo>
                    <a:pt x="9358" y="4138"/>
                  </a:lnTo>
                  <a:lnTo>
                    <a:pt x="9643" y="3872"/>
                  </a:lnTo>
                  <a:lnTo>
                    <a:pt x="9946" y="3664"/>
                  </a:lnTo>
                  <a:lnTo>
                    <a:pt x="10288" y="3455"/>
                  </a:lnTo>
                  <a:lnTo>
                    <a:pt x="10630" y="3303"/>
                  </a:lnTo>
                  <a:lnTo>
                    <a:pt x="10990" y="3151"/>
                  </a:lnTo>
                  <a:lnTo>
                    <a:pt x="11370" y="3037"/>
                  </a:lnTo>
                  <a:lnTo>
                    <a:pt x="11769" y="2942"/>
                  </a:lnTo>
                  <a:lnTo>
                    <a:pt x="12167" y="2866"/>
                  </a:lnTo>
                  <a:lnTo>
                    <a:pt x="12566" y="2809"/>
                  </a:lnTo>
                  <a:lnTo>
                    <a:pt x="12964" y="2752"/>
                  </a:lnTo>
                  <a:lnTo>
                    <a:pt x="13344" y="2734"/>
                  </a:lnTo>
                  <a:lnTo>
                    <a:pt x="14103" y="2696"/>
                  </a:lnTo>
                  <a:lnTo>
                    <a:pt x="14388" y="2696"/>
                  </a:lnTo>
                  <a:lnTo>
                    <a:pt x="14654" y="2715"/>
                  </a:lnTo>
                  <a:lnTo>
                    <a:pt x="14919" y="2752"/>
                  </a:lnTo>
                  <a:lnTo>
                    <a:pt x="15147" y="2828"/>
                  </a:lnTo>
                  <a:lnTo>
                    <a:pt x="15356" y="2904"/>
                  </a:lnTo>
                  <a:lnTo>
                    <a:pt x="15565" y="3018"/>
                  </a:lnTo>
                  <a:lnTo>
                    <a:pt x="15736" y="3132"/>
                  </a:lnTo>
                  <a:lnTo>
                    <a:pt x="15907" y="3265"/>
                  </a:lnTo>
                  <a:lnTo>
                    <a:pt x="16058" y="3417"/>
                  </a:lnTo>
                  <a:lnTo>
                    <a:pt x="16210" y="3588"/>
                  </a:lnTo>
                  <a:lnTo>
                    <a:pt x="16324" y="3758"/>
                  </a:lnTo>
                  <a:lnTo>
                    <a:pt x="16438" y="3948"/>
                  </a:lnTo>
                  <a:lnTo>
                    <a:pt x="16552" y="4157"/>
                  </a:lnTo>
                  <a:lnTo>
                    <a:pt x="16628" y="4366"/>
                  </a:lnTo>
                  <a:lnTo>
                    <a:pt x="16704" y="4594"/>
                  </a:lnTo>
                  <a:lnTo>
                    <a:pt x="16761" y="4821"/>
                  </a:lnTo>
                  <a:lnTo>
                    <a:pt x="16818" y="5049"/>
                  </a:lnTo>
                  <a:lnTo>
                    <a:pt x="16856" y="5296"/>
                  </a:lnTo>
                  <a:lnTo>
                    <a:pt x="16912" y="5789"/>
                  </a:lnTo>
                  <a:lnTo>
                    <a:pt x="16931" y="6283"/>
                  </a:lnTo>
                  <a:lnTo>
                    <a:pt x="16912" y="6795"/>
                  </a:lnTo>
                  <a:lnTo>
                    <a:pt x="16875" y="7289"/>
                  </a:lnTo>
                  <a:lnTo>
                    <a:pt x="16799" y="7782"/>
                  </a:lnTo>
                  <a:lnTo>
                    <a:pt x="16704" y="8238"/>
                  </a:lnTo>
                  <a:lnTo>
                    <a:pt x="16590" y="8675"/>
                  </a:lnTo>
                  <a:lnTo>
                    <a:pt x="16419" y="8637"/>
                  </a:lnTo>
                  <a:lnTo>
                    <a:pt x="16267" y="8580"/>
                  </a:lnTo>
                  <a:lnTo>
                    <a:pt x="15944" y="8428"/>
                  </a:lnTo>
                  <a:lnTo>
                    <a:pt x="15622" y="8295"/>
                  </a:lnTo>
                  <a:lnTo>
                    <a:pt x="15451" y="8238"/>
                  </a:lnTo>
                  <a:lnTo>
                    <a:pt x="15280" y="8181"/>
                  </a:lnTo>
                  <a:lnTo>
                    <a:pt x="15014" y="8143"/>
                  </a:lnTo>
                  <a:lnTo>
                    <a:pt x="14749" y="8124"/>
                  </a:lnTo>
                  <a:lnTo>
                    <a:pt x="14483" y="8124"/>
                  </a:lnTo>
                  <a:lnTo>
                    <a:pt x="14198" y="8143"/>
                  </a:lnTo>
                  <a:lnTo>
                    <a:pt x="13932" y="8162"/>
                  </a:lnTo>
                  <a:lnTo>
                    <a:pt x="13667" y="8219"/>
                  </a:lnTo>
                  <a:lnTo>
                    <a:pt x="13401" y="8295"/>
                  </a:lnTo>
                  <a:lnTo>
                    <a:pt x="13135" y="8371"/>
                  </a:lnTo>
                  <a:lnTo>
                    <a:pt x="12889" y="8485"/>
                  </a:lnTo>
                  <a:lnTo>
                    <a:pt x="12642" y="8599"/>
                  </a:lnTo>
                  <a:lnTo>
                    <a:pt x="12414" y="8731"/>
                  </a:lnTo>
                  <a:lnTo>
                    <a:pt x="12186" y="8883"/>
                  </a:lnTo>
                  <a:lnTo>
                    <a:pt x="11977" y="9054"/>
                  </a:lnTo>
                  <a:lnTo>
                    <a:pt x="11769" y="9244"/>
                  </a:lnTo>
                  <a:lnTo>
                    <a:pt x="11579" y="9434"/>
                  </a:lnTo>
                  <a:lnTo>
                    <a:pt x="11408" y="9643"/>
                  </a:lnTo>
                  <a:lnTo>
                    <a:pt x="11199" y="9946"/>
                  </a:lnTo>
                  <a:lnTo>
                    <a:pt x="11047" y="10269"/>
                  </a:lnTo>
                  <a:lnTo>
                    <a:pt x="10915" y="10611"/>
                  </a:lnTo>
                  <a:lnTo>
                    <a:pt x="10801" y="10952"/>
                  </a:lnTo>
                  <a:lnTo>
                    <a:pt x="10744" y="11313"/>
                  </a:lnTo>
                  <a:lnTo>
                    <a:pt x="10706" y="11674"/>
                  </a:lnTo>
                  <a:lnTo>
                    <a:pt x="10706" y="12034"/>
                  </a:lnTo>
                  <a:lnTo>
                    <a:pt x="10744" y="12395"/>
                  </a:lnTo>
                  <a:lnTo>
                    <a:pt x="10801" y="12755"/>
                  </a:lnTo>
                  <a:lnTo>
                    <a:pt x="10896" y="13116"/>
                  </a:lnTo>
                  <a:lnTo>
                    <a:pt x="11028" y="13458"/>
                  </a:lnTo>
                  <a:lnTo>
                    <a:pt x="11180" y="13780"/>
                  </a:lnTo>
                  <a:lnTo>
                    <a:pt x="11370" y="14084"/>
                  </a:lnTo>
                  <a:lnTo>
                    <a:pt x="11579" y="14369"/>
                  </a:lnTo>
                  <a:lnTo>
                    <a:pt x="11826" y="14635"/>
                  </a:lnTo>
                  <a:lnTo>
                    <a:pt x="12110" y="14881"/>
                  </a:lnTo>
                  <a:lnTo>
                    <a:pt x="12395" y="15090"/>
                  </a:lnTo>
                  <a:lnTo>
                    <a:pt x="12718" y="15261"/>
                  </a:lnTo>
                  <a:lnTo>
                    <a:pt x="13040" y="15413"/>
                  </a:lnTo>
                  <a:lnTo>
                    <a:pt x="13401" y="15508"/>
                  </a:lnTo>
                  <a:lnTo>
                    <a:pt x="13743" y="15584"/>
                  </a:lnTo>
                  <a:lnTo>
                    <a:pt x="14103" y="15622"/>
                  </a:lnTo>
                  <a:lnTo>
                    <a:pt x="14464" y="15641"/>
                  </a:lnTo>
                  <a:lnTo>
                    <a:pt x="14844" y="15603"/>
                  </a:lnTo>
                  <a:lnTo>
                    <a:pt x="15204" y="15565"/>
                  </a:lnTo>
                  <a:lnTo>
                    <a:pt x="15546" y="15470"/>
                  </a:lnTo>
                  <a:lnTo>
                    <a:pt x="15888" y="15356"/>
                  </a:lnTo>
                  <a:lnTo>
                    <a:pt x="16229" y="15204"/>
                  </a:lnTo>
                  <a:lnTo>
                    <a:pt x="16533" y="15033"/>
                  </a:lnTo>
                  <a:lnTo>
                    <a:pt x="16837" y="14824"/>
                  </a:lnTo>
                  <a:lnTo>
                    <a:pt x="17102" y="14578"/>
                  </a:lnTo>
                  <a:lnTo>
                    <a:pt x="17349" y="14312"/>
                  </a:lnTo>
                  <a:lnTo>
                    <a:pt x="17482" y="14122"/>
                  </a:lnTo>
                  <a:lnTo>
                    <a:pt x="17615" y="13932"/>
                  </a:lnTo>
                  <a:lnTo>
                    <a:pt x="17748" y="13742"/>
                  </a:lnTo>
                  <a:lnTo>
                    <a:pt x="17843" y="13534"/>
                  </a:lnTo>
                  <a:lnTo>
                    <a:pt x="18032" y="13116"/>
                  </a:lnTo>
                  <a:lnTo>
                    <a:pt x="18203" y="12661"/>
                  </a:lnTo>
                  <a:lnTo>
                    <a:pt x="18317" y="12205"/>
                  </a:lnTo>
                  <a:lnTo>
                    <a:pt x="18431" y="11749"/>
                  </a:lnTo>
                  <a:lnTo>
                    <a:pt x="18507" y="11294"/>
                  </a:lnTo>
                  <a:lnTo>
                    <a:pt x="18583" y="10819"/>
                  </a:lnTo>
                  <a:lnTo>
                    <a:pt x="18697" y="9832"/>
                  </a:lnTo>
                  <a:lnTo>
                    <a:pt x="18811" y="8864"/>
                  </a:lnTo>
                  <a:lnTo>
                    <a:pt x="18887" y="7877"/>
                  </a:lnTo>
                  <a:lnTo>
                    <a:pt x="18924" y="6890"/>
                  </a:lnTo>
                  <a:lnTo>
                    <a:pt x="18943" y="5903"/>
                  </a:lnTo>
                  <a:lnTo>
                    <a:pt x="18943" y="4897"/>
                  </a:lnTo>
                  <a:lnTo>
                    <a:pt x="18924" y="3910"/>
                  </a:lnTo>
                  <a:lnTo>
                    <a:pt x="18868" y="2923"/>
                  </a:lnTo>
                  <a:lnTo>
                    <a:pt x="18811" y="2601"/>
                  </a:lnTo>
                  <a:lnTo>
                    <a:pt x="18735" y="2259"/>
                  </a:lnTo>
                  <a:lnTo>
                    <a:pt x="18640" y="1955"/>
                  </a:lnTo>
                  <a:lnTo>
                    <a:pt x="18488" y="1671"/>
                  </a:lnTo>
                  <a:lnTo>
                    <a:pt x="18336" y="1386"/>
                  </a:lnTo>
                  <a:lnTo>
                    <a:pt x="18146" y="1139"/>
                  </a:lnTo>
                  <a:lnTo>
                    <a:pt x="17918" y="892"/>
                  </a:lnTo>
                  <a:lnTo>
                    <a:pt x="17691" y="684"/>
                  </a:lnTo>
                  <a:lnTo>
                    <a:pt x="17425" y="494"/>
                  </a:lnTo>
                  <a:lnTo>
                    <a:pt x="17159" y="342"/>
                  </a:lnTo>
                  <a:lnTo>
                    <a:pt x="16856" y="209"/>
                  </a:lnTo>
                  <a:lnTo>
                    <a:pt x="16552" y="114"/>
                  </a:lnTo>
                  <a:lnTo>
                    <a:pt x="16248" y="38"/>
                  </a:lnTo>
                  <a:lnTo>
                    <a:pt x="15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9"/>
          <p:cNvGrpSpPr/>
          <p:nvPr/>
        </p:nvGrpSpPr>
        <p:grpSpPr>
          <a:xfrm>
            <a:off x="171780" y="1342664"/>
            <a:ext cx="344566" cy="318128"/>
            <a:chOff x="3811950" y="-673975"/>
            <a:chExt cx="464625" cy="428975"/>
          </a:xfrm>
        </p:grpSpPr>
        <p:sp>
          <p:nvSpPr>
            <p:cNvPr id="658" name="Google Shape;658;p9"/>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3"/>
        <p:cNvGrpSpPr/>
        <p:nvPr/>
      </p:nvGrpSpPr>
      <p:grpSpPr>
        <a:xfrm>
          <a:off x="0" y="0"/>
          <a:ext cx="0" cy="0"/>
          <a:chOff x="0" y="0"/>
          <a:chExt cx="0" cy="0"/>
        </a:xfrm>
      </p:grpSpPr>
      <p:sp>
        <p:nvSpPr>
          <p:cNvPr id="664" name="Google Shape;664;p11"/>
          <p:cNvSpPr txBox="1">
            <a:spLocks noGrp="1"/>
          </p:cNvSpPr>
          <p:nvPr>
            <p:ph type="title" hasCustomPrompt="1"/>
          </p:nvPr>
        </p:nvSpPr>
        <p:spPr>
          <a:xfrm>
            <a:off x="857800" y="1745201"/>
            <a:ext cx="7430400" cy="11967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5" name="Google Shape;665;p11"/>
          <p:cNvSpPr txBox="1">
            <a:spLocks noGrp="1"/>
          </p:cNvSpPr>
          <p:nvPr>
            <p:ph type="subTitle" idx="1"/>
          </p:nvPr>
        </p:nvSpPr>
        <p:spPr>
          <a:xfrm>
            <a:off x="2022550" y="2941099"/>
            <a:ext cx="5100900" cy="4572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6" name="Google Shape;666;p11"/>
          <p:cNvGrpSpPr/>
          <p:nvPr/>
        </p:nvGrpSpPr>
        <p:grpSpPr>
          <a:xfrm flipH="1">
            <a:off x="6281810" y="4645451"/>
            <a:ext cx="2681752" cy="2612586"/>
            <a:chOff x="1395350" y="1880450"/>
            <a:chExt cx="1840725" cy="1793250"/>
          </a:xfrm>
        </p:grpSpPr>
        <p:sp>
          <p:nvSpPr>
            <p:cNvPr id="667" name="Google Shape;667;p11"/>
            <p:cNvSpPr/>
            <p:nvPr/>
          </p:nvSpPr>
          <p:spPr>
            <a:xfrm>
              <a:off x="1397725" y="2337400"/>
              <a:ext cx="34675" cy="36100"/>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2946100" y="3631900"/>
              <a:ext cx="41800" cy="41800"/>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2951800" y="2604575"/>
              <a:ext cx="34675" cy="36075"/>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1698100" y="3060575"/>
              <a:ext cx="35150" cy="36100"/>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1601775" y="2784400"/>
              <a:ext cx="35150" cy="31350"/>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1423350" y="2708950"/>
              <a:ext cx="22800" cy="22825"/>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1531550" y="1880450"/>
              <a:ext cx="22800" cy="22800"/>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3213250" y="3276500"/>
              <a:ext cx="22825" cy="22800"/>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2830325" y="2769700"/>
              <a:ext cx="16150" cy="17100"/>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1710450" y="3352900"/>
              <a:ext cx="21850" cy="22800"/>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2945150" y="2421400"/>
              <a:ext cx="47950" cy="47950"/>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1535350" y="2936725"/>
              <a:ext cx="47950" cy="47950"/>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1395350" y="1926475"/>
              <a:ext cx="39425" cy="37975"/>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2868750" y="3076725"/>
              <a:ext cx="39425" cy="37975"/>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11"/>
          <p:cNvGrpSpPr/>
          <p:nvPr/>
        </p:nvGrpSpPr>
        <p:grpSpPr>
          <a:xfrm flipH="1">
            <a:off x="51964" y="2517686"/>
            <a:ext cx="423849" cy="1824476"/>
            <a:chOff x="3456989" y="-1976039"/>
            <a:chExt cx="423849" cy="1824476"/>
          </a:xfrm>
        </p:grpSpPr>
        <p:sp>
          <p:nvSpPr>
            <p:cNvPr id="682" name="Google Shape;682;p11"/>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11"/>
          <p:cNvGrpSpPr/>
          <p:nvPr/>
        </p:nvGrpSpPr>
        <p:grpSpPr>
          <a:xfrm flipH="1">
            <a:off x="2328428" y="4390566"/>
            <a:ext cx="2277317" cy="743201"/>
            <a:chOff x="4638381" y="111691"/>
            <a:chExt cx="2277317" cy="743201"/>
          </a:xfrm>
        </p:grpSpPr>
        <p:sp>
          <p:nvSpPr>
            <p:cNvPr id="686" name="Google Shape;686;p1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11"/>
          <p:cNvGrpSpPr/>
          <p:nvPr/>
        </p:nvGrpSpPr>
        <p:grpSpPr>
          <a:xfrm rot="-5400000">
            <a:off x="4869973" y="-579414"/>
            <a:ext cx="591137" cy="1824476"/>
            <a:chOff x="6281810" y="1383286"/>
            <a:chExt cx="591137" cy="1824476"/>
          </a:xfrm>
        </p:grpSpPr>
        <p:sp>
          <p:nvSpPr>
            <p:cNvPr id="694" name="Google Shape;694;p11"/>
            <p:cNvSpPr/>
            <p:nvPr/>
          </p:nvSpPr>
          <p:spPr>
            <a:xfrm flipH="1">
              <a:off x="6643376" y="31468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flipH="1">
              <a:off x="6645452" y="16501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flipH="1">
              <a:off x="6281810" y="26290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flipH="1">
              <a:off x="6849418" y="18907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flipH="1">
              <a:off x="6635800" y="13832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flipH="1">
              <a:off x="6759528" y="23380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11"/>
          <p:cNvGrpSpPr/>
          <p:nvPr/>
        </p:nvGrpSpPr>
        <p:grpSpPr>
          <a:xfrm flipH="1">
            <a:off x="51964" y="143811"/>
            <a:ext cx="423849" cy="1824476"/>
            <a:chOff x="3456989" y="-1976039"/>
            <a:chExt cx="423849" cy="1824476"/>
          </a:xfrm>
        </p:grpSpPr>
        <p:sp>
          <p:nvSpPr>
            <p:cNvPr id="701" name="Google Shape;701;p11"/>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11"/>
          <p:cNvGrpSpPr/>
          <p:nvPr/>
        </p:nvGrpSpPr>
        <p:grpSpPr>
          <a:xfrm flipH="1">
            <a:off x="2328428" y="-955109"/>
            <a:ext cx="2277317" cy="743201"/>
            <a:chOff x="4638381" y="111691"/>
            <a:chExt cx="2277317" cy="743201"/>
          </a:xfrm>
        </p:grpSpPr>
        <p:sp>
          <p:nvSpPr>
            <p:cNvPr id="705" name="Google Shape;705;p1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11"/>
          <p:cNvSpPr/>
          <p:nvPr/>
        </p:nvSpPr>
        <p:spPr>
          <a:xfrm rot="-6530666">
            <a:off x="3670940" y="4719370"/>
            <a:ext cx="764026" cy="713701"/>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oogle Shape;713;p11"/>
          <p:cNvGrpSpPr/>
          <p:nvPr/>
        </p:nvGrpSpPr>
        <p:grpSpPr>
          <a:xfrm rot="4255406" flipH="1">
            <a:off x="-827081" y="4146979"/>
            <a:ext cx="2681873" cy="1489666"/>
            <a:chOff x="4450825" y="2678875"/>
            <a:chExt cx="2158385" cy="1198891"/>
          </a:xfrm>
        </p:grpSpPr>
        <p:sp>
          <p:nvSpPr>
            <p:cNvPr id="714" name="Google Shape;714;p11"/>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8" name="Google Shape;718;p11"/>
          <p:cNvSpPr/>
          <p:nvPr/>
        </p:nvSpPr>
        <p:spPr>
          <a:xfrm rot="-5400000" flipH="1">
            <a:off x="7951325" y="3881688"/>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11"/>
          <p:cNvGrpSpPr/>
          <p:nvPr/>
        </p:nvGrpSpPr>
        <p:grpSpPr>
          <a:xfrm>
            <a:off x="6241106" y="111707"/>
            <a:ext cx="423868" cy="303028"/>
            <a:chOff x="4879832" y="-2290757"/>
            <a:chExt cx="1014281" cy="725120"/>
          </a:xfrm>
        </p:grpSpPr>
        <p:sp>
          <p:nvSpPr>
            <p:cNvPr id="720" name="Google Shape;720;p11"/>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11"/>
          <p:cNvGrpSpPr/>
          <p:nvPr/>
        </p:nvGrpSpPr>
        <p:grpSpPr>
          <a:xfrm flipH="1">
            <a:off x="3658729" y="92823"/>
            <a:ext cx="431271" cy="430108"/>
            <a:chOff x="123654" y="2438536"/>
            <a:chExt cx="431271" cy="430108"/>
          </a:xfrm>
        </p:grpSpPr>
        <p:sp>
          <p:nvSpPr>
            <p:cNvPr id="724" name="Google Shape;724;p11"/>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11"/>
          <p:cNvGrpSpPr/>
          <p:nvPr/>
        </p:nvGrpSpPr>
        <p:grpSpPr>
          <a:xfrm flipH="1">
            <a:off x="246956" y="264760"/>
            <a:ext cx="363588" cy="639278"/>
            <a:chOff x="5278756" y="-1796603"/>
            <a:chExt cx="363588" cy="639278"/>
          </a:xfrm>
        </p:grpSpPr>
        <p:sp>
          <p:nvSpPr>
            <p:cNvPr id="727" name="Google Shape;727;p11"/>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11"/>
          <p:cNvSpPr/>
          <p:nvPr/>
        </p:nvSpPr>
        <p:spPr>
          <a:xfrm flipH="1">
            <a:off x="5109791" y="4767361"/>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11"/>
          <p:cNvGrpSpPr/>
          <p:nvPr/>
        </p:nvGrpSpPr>
        <p:grpSpPr>
          <a:xfrm>
            <a:off x="8471276" y="1433376"/>
            <a:ext cx="492287" cy="2178430"/>
            <a:chOff x="8471276" y="595176"/>
            <a:chExt cx="492287" cy="2178430"/>
          </a:xfrm>
        </p:grpSpPr>
        <p:sp>
          <p:nvSpPr>
            <p:cNvPr id="732" name="Google Shape;732;p11"/>
            <p:cNvSpPr/>
            <p:nvPr/>
          </p:nvSpPr>
          <p:spPr>
            <a:xfrm flipH="1">
              <a:off x="8909584" y="12609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flipH="1">
              <a:off x="8471276" y="23145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flipH="1">
              <a:off x="8611612" y="19121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flipH="1">
              <a:off x="8889552" y="18022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flipH="1">
              <a:off x="8731915" y="5951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flipH="1">
              <a:off x="8472660" y="27403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flipH="1">
              <a:off x="8689738" y="21340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flipH="1">
              <a:off x="8906124" y="6622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11"/>
          <p:cNvGrpSpPr/>
          <p:nvPr/>
        </p:nvGrpSpPr>
        <p:grpSpPr>
          <a:xfrm>
            <a:off x="8590940" y="2042867"/>
            <a:ext cx="423812" cy="487343"/>
            <a:chOff x="3717820" y="-1824378"/>
            <a:chExt cx="1092299" cy="1256038"/>
          </a:xfrm>
        </p:grpSpPr>
        <p:sp>
          <p:nvSpPr>
            <p:cNvPr id="741" name="Google Shape;741;p11"/>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11"/>
          <p:cNvSpPr/>
          <p:nvPr/>
        </p:nvSpPr>
        <p:spPr>
          <a:xfrm flipH="1">
            <a:off x="7601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1"/>
          <p:cNvSpPr/>
          <p:nvPr/>
        </p:nvSpPr>
        <p:spPr>
          <a:xfrm flipH="1">
            <a:off x="10151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11"/>
          <p:cNvGrpSpPr/>
          <p:nvPr/>
        </p:nvGrpSpPr>
        <p:grpSpPr>
          <a:xfrm>
            <a:off x="210480" y="1902901"/>
            <a:ext cx="344566" cy="318128"/>
            <a:chOff x="3811950" y="-673975"/>
            <a:chExt cx="464625" cy="428975"/>
          </a:xfrm>
        </p:grpSpPr>
        <p:sp>
          <p:nvSpPr>
            <p:cNvPr id="748" name="Google Shape;748;p1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11"/>
          <p:cNvGrpSpPr/>
          <p:nvPr/>
        </p:nvGrpSpPr>
        <p:grpSpPr>
          <a:xfrm>
            <a:off x="1251780" y="4698151"/>
            <a:ext cx="344566" cy="318128"/>
            <a:chOff x="3811950" y="-673975"/>
            <a:chExt cx="464625" cy="428975"/>
          </a:xfrm>
        </p:grpSpPr>
        <p:sp>
          <p:nvSpPr>
            <p:cNvPr id="751" name="Google Shape;751;p1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11"/>
          <p:cNvSpPr/>
          <p:nvPr/>
        </p:nvSpPr>
        <p:spPr>
          <a:xfrm flipH="1">
            <a:off x="8885283" y="2185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2pPr>
            <a:lvl3pPr lvl="2"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3pPr>
            <a:lvl4pPr lvl="3"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4pPr>
            <a:lvl5pPr lvl="4"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5pPr>
            <a:lvl6pPr lvl="5"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6pPr>
            <a:lvl7pPr lvl="6"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7pPr>
            <a:lvl8pPr lvl="7"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1pPr>
            <a:lvl2pPr marL="914400" lvl="1"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2pPr>
            <a:lvl3pPr marL="1371600" lvl="2"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3pPr>
            <a:lvl4pPr marL="1828800" lvl="3"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4pPr>
            <a:lvl5pPr marL="2286000" lvl="4"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5pPr>
            <a:lvl6pPr marL="2743200" lvl="5"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6pPr>
            <a:lvl7pPr marL="3200400" lvl="6"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7pPr>
            <a:lvl8pPr marL="3657600" lvl="7"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8pPr>
            <a:lvl9pPr marL="4114800" lvl="8"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80" r:id="rId29"/>
    <p:sldLayoutId id="2147483681" r:id="rId30"/>
    <p:sldLayoutId id="2147483685" r:id="rId31"/>
    <p:sldLayoutId id="2147483686" r:id="rId32"/>
  </p:sldLayoutIdLst>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0" Type="http://schemas.openxmlformats.org/officeDocument/2006/relationships/notesSlide" Target="../notesSlides/notesSlide25.xml"/><Relationship Id="rId4" Type="http://schemas.openxmlformats.org/officeDocument/2006/relationships/audio" Target="../media/media2.mp3"/><Relationship Id="rId9"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notesSlide" Target="../notesSlides/notesSlide29.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7" name="Google Shape;2527;p39"/>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9"/>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5242225" y="879809"/>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rgbClr val="2E3A7E">
              <a:alpha val="2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2" name="Google Shape;2532;p39"/>
          <p:cNvGrpSpPr/>
          <p:nvPr/>
        </p:nvGrpSpPr>
        <p:grpSpPr>
          <a:xfrm rot="1298609">
            <a:off x="7798937" y="2015642"/>
            <a:ext cx="520927" cy="756955"/>
            <a:chOff x="3703388" y="-1565437"/>
            <a:chExt cx="978775" cy="1422250"/>
          </a:xfrm>
        </p:grpSpPr>
        <p:sp>
          <p:nvSpPr>
            <p:cNvPr id="2533" name="Google Shape;2533;p39"/>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4" name="Google Shape;2534;p39"/>
            <p:cNvGrpSpPr/>
            <p:nvPr/>
          </p:nvGrpSpPr>
          <p:grpSpPr>
            <a:xfrm>
              <a:off x="3703650" y="-1565050"/>
              <a:ext cx="978250" cy="1421475"/>
              <a:chOff x="4008450" y="-1565050"/>
              <a:chExt cx="978250" cy="1421475"/>
            </a:xfrm>
          </p:grpSpPr>
          <p:sp>
            <p:nvSpPr>
              <p:cNvPr id="2535" name="Google Shape;2535;p39"/>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9"/>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9"/>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9"/>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9"/>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9"/>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9"/>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9"/>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9"/>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9"/>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9"/>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9"/>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9"/>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9"/>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9"/>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9"/>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9"/>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9"/>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9"/>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9"/>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9"/>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9"/>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9"/>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9"/>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59" name="Google Shape;2559;p39"/>
          <p:cNvGrpSpPr/>
          <p:nvPr/>
        </p:nvGrpSpPr>
        <p:grpSpPr>
          <a:xfrm flipH="1">
            <a:off x="7320680" y="702039"/>
            <a:ext cx="344566" cy="318128"/>
            <a:chOff x="3811950" y="-673975"/>
            <a:chExt cx="464625" cy="428975"/>
          </a:xfrm>
        </p:grpSpPr>
        <p:sp>
          <p:nvSpPr>
            <p:cNvPr id="2560" name="Google Shape;2560;p39"/>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9"/>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39"/>
          <p:cNvGrpSpPr/>
          <p:nvPr/>
        </p:nvGrpSpPr>
        <p:grpSpPr>
          <a:xfrm rot="5400000">
            <a:off x="6085989" y="3737789"/>
            <a:ext cx="490902" cy="2178430"/>
            <a:chOff x="5647839" y="-2764149"/>
            <a:chExt cx="490902" cy="2178430"/>
          </a:xfrm>
        </p:grpSpPr>
        <p:sp>
          <p:nvSpPr>
            <p:cNvPr id="2563" name="Google Shape;2563;p39"/>
            <p:cNvSpPr/>
            <p:nvPr/>
          </p:nvSpPr>
          <p:spPr>
            <a:xfrm flipH="1">
              <a:off x="6084763" y="-20984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9"/>
            <p:cNvSpPr/>
            <p:nvPr/>
          </p:nvSpPr>
          <p:spPr>
            <a:xfrm flipH="1">
              <a:off x="5907094" y="-27641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9"/>
            <p:cNvSpPr/>
            <p:nvPr/>
          </p:nvSpPr>
          <p:spPr>
            <a:xfrm flipH="1">
              <a:off x="5647839" y="-6189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9"/>
            <p:cNvSpPr/>
            <p:nvPr/>
          </p:nvSpPr>
          <p:spPr>
            <a:xfrm flipH="1">
              <a:off x="6081303" y="-26970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39"/>
          <p:cNvGrpSpPr/>
          <p:nvPr/>
        </p:nvGrpSpPr>
        <p:grpSpPr>
          <a:xfrm>
            <a:off x="6190809" y="3746374"/>
            <a:ext cx="447211" cy="457258"/>
            <a:chOff x="3455275" y="-2627725"/>
            <a:chExt cx="1172552" cy="1198892"/>
          </a:xfrm>
        </p:grpSpPr>
        <p:sp>
          <p:nvSpPr>
            <p:cNvPr id="2568" name="Google Shape;2568;p39"/>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9"/>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9"/>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9"/>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2" name="Google Shape;2572;p39"/>
          <p:cNvGrpSpPr/>
          <p:nvPr/>
        </p:nvGrpSpPr>
        <p:grpSpPr>
          <a:xfrm>
            <a:off x="6133908" y="1401537"/>
            <a:ext cx="502548" cy="925940"/>
            <a:chOff x="4840813" y="-1513738"/>
            <a:chExt cx="679486" cy="1251948"/>
          </a:xfrm>
        </p:grpSpPr>
        <p:sp>
          <p:nvSpPr>
            <p:cNvPr id="2573" name="Google Shape;2573;p39"/>
            <p:cNvSpPr/>
            <p:nvPr/>
          </p:nvSpPr>
          <p:spPr>
            <a:xfrm>
              <a:off x="4840813" y="-1513738"/>
              <a:ext cx="674734" cy="125194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9"/>
            <p:cNvSpPr/>
            <p:nvPr/>
          </p:nvSpPr>
          <p:spPr>
            <a:xfrm>
              <a:off x="4874157" y="-1465707"/>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9"/>
            <p:cNvSpPr/>
            <p:nvPr/>
          </p:nvSpPr>
          <p:spPr>
            <a:xfrm>
              <a:off x="4845582" y="-1499044"/>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6" name="Google Shape;2576;p39"/>
          <p:cNvGrpSpPr/>
          <p:nvPr/>
        </p:nvGrpSpPr>
        <p:grpSpPr>
          <a:xfrm>
            <a:off x="6230088" y="1339937"/>
            <a:ext cx="1778137" cy="2756593"/>
            <a:chOff x="4374588" y="-2137613"/>
            <a:chExt cx="1778137" cy="2756593"/>
          </a:xfrm>
        </p:grpSpPr>
        <p:sp>
          <p:nvSpPr>
            <p:cNvPr id="2577" name="Google Shape;2577;p39"/>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9"/>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9"/>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39"/>
          <p:cNvGrpSpPr/>
          <p:nvPr/>
        </p:nvGrpSpPr>
        <p:grpSpPr>
          <a:xfrm>
            <a:off x="5549850" y="1031150"/>
            <a:ext cx="502550" cy="408600"/>
            <a:chOff x="4044975" y="-1366900"/>
            <a:chExt cx="502550" cy="408600"/>
          </a:xfrm>
        </p:grpSpPr>
        <p:sp>
          <p:nvSpPr>
            <p:cNvPr id="2581" name="Google Shape;2581;p39"/>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9"/>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9"/>
            <p:cNvSpPr/>
            <p:nvPr/>
          </p:nvSpPr>
          <p:spPr>
            <a:xfrm>
              <a:off x="4044975" y="-1353600"/>
              <a:ext cx="473600" cy="394350"/>
            </a:xfrm>
            <a:custGeom>
              <a:avLst/>
              <a:gdLst/>
              <a:ahLst/>
              <a:cxnLst/>
              <a:rect l="l" t="t" r="r" b="b"/>
              <a:pathLst>
                <a:path w="18944" h="15774" extrusionOk="0">
                  <a:moveTo>
                    <a:pt x="15584" y="0"/>
                  </a:moveTo>
                  <a:lnTo>
                    <a:pt x="15242" y="38"/>
                  </a:lnTo>
                  <a:lnTo>
                    <a:pt x="13705" y="304"/>
                  </a:lnTo>
                  <a:lnTo>
                    <a:pt x="12167" y="570"/>
                  </a:lnTo>
                  <a:lnTo>
                    <a:pt x="9130" y="1158"/>
                  </a:lnTo>
                  <a:lnTo>
                    <a:pt x="8884" y="1215"/>
                  </a:lnTo>
                  <a:lnTo>
                    <a:pt x="8637" y="1291"/>
                  </a:lnTo>
                  <a:lnTo>
                    <a:pt x="8428" y="1386"/>
                  </a:lnTo>
                  <a:lnTo>
                    <a:pt x="8200" y="1500"/>
                  </a:lnTo>
                  <a:lnTo>
                    <a:pt x="7991" y="1633"/>
                  </a:lnTo>
                  <a:lnTo>
                    <a:pt x="7802" y="1765"/>
                  </a:lnTo>
                  <a:lnTo>
                    <a:pt x="7612" y="1936"/>
                  </a:lnTo>
                  <a:lnTo>
                    <a:pt x="7441" y="2088"/>
                  </a:lnTo>
                  <a:lnTo>
                    <a:pt x="7289" y="2278"/>
                  </a:lnTo>
                  <a:lnTo>
                    <a:pt x="7137" y="2468"/>
                  </a:lnTo>
                  <a:lnTo>
                    <a:pt x="7023" y="2677"/>
                  </a:lnTo>
                  <a:lnTo>
                    <a:pt x="6910" y="2885"/>
                  </a:lnTo>
                  <a:lnTo>
                    <a:pt x="6815" y="3113"/>
                  </a:lnTo>
                  <a:lnTo>
                    <a:pt x="6720" y="3341"/>
                  </a:lnTo>
                  <a:lnTo>
                    <a:pt x="6663" y="3588"/>
                  </a:lnTo>
                  <a:lnTo>
                    <a:pt x="6625" y="3834"/>
                  </a:lnTo>
                  <a:lnTo>
                    <a:pt x="6492" y="4954"/>
                  </a:lnTo>
                  <a:lnTo>
                    <a:pt x="6378" y="6074"/>
                  </a:lnTo>
                  <a:lnTo>
                    <a:pt x="6283" y="7232"/>
                  </a:lnTo>
                  <a:lnTo>
                    <a:pt x="6226" y="8485"/>
                  </a:lnTo>
                  <a:lnTo>
                    <a:pt x="6226" y="8409"/>
                  </a:lnTo>
                  <a:lnTo>
                    <a:pt x="6169" y="8352"/>
                  </a:lnTo>
                  <a:lnTo>
                    <a:pt x="6112" y="8295"/>
                  </a:lnTo>
                  <a:lnTo>
                    <a:pt x="6017" y="8219"/>
                  </a:lnTo>
                  <a:lnTo>
                    <a:pt x="5771" y="8105"/>
                  </a:lnTo>
                  <a:lnTo>
                    <a:pt x="5505" y="7991"/>
                  </a:lnTo>
                  <a:lnTo>
                    <a:pt x="5220" y="7915"/>
                  </a:lnTo>
                  <a:lnTo>
                    <a:pt x="4936" y="7839"/>
                  </a:lnTo>
                  <a:lnTo>
                    <a:pt x="4556" y="7744"/>
                  </a:lnTo>
                  <a:lnTo>
                    <a:pt x="4271" y="7726"/>
                  </a:lnTo>
                  <a:lnTo>
                    <a:pt x="3986" y="7726"/>
                  </a:lnTo>
                  <a:lnTo>
                    <a:pt x="3721" y="7744"/>
                  </a:lnTo>
                  <a:lnTo>
                    <a:pt x="3436" y="7782"/>
                  </a:lnTo>
                  <a:lnTo>
                    <a:pt x="3170" y="7839"/>
                  </a:lnTo>
                  <a:lnTo>
                    <a:pt x="2905" y="7934"/>
                  </a:lnTo>
                  <a:lnTo>
                    <a:pt x="2639" y="8029"/>
                  </a:lnTo>
                  <a:lnTo>
                    <a:pt x="2392" y="8143"/>
                  </a:lnTo>
                  <a:lnTo>
                    <a:pt x="2145" y="8276"/>
                  </a:lnTo>
                  <a:lnTo>
                    <a:pt x="1899" y="8428"/>
                  </a:lnTo>
                  <a:lnTo>
                    <a:pt x="1671" y="8599"/>
                  </a:lnTo>
                  <a:lnTo>
                    <a:pt x="1462" y="8769"/>
                  </a:lnTo>
                  <a:lnTo>
                    <a:pt x="1253" y="8978"/>
                  </a:lnTo>
                  <a:lnTo>
                    <a:pt x="1063" y="9187"/>
                  </a:lnTo>
                  <a:lnTo>
                    <a:pt x="893" y="9396"/>
                  </a:lnTo>
                  <a:lnTo>
                    <a:pt x="722" y="9624"/>
                  </a:lnTo>
                  <a:lnTo>
                    <a:pt x="589" y="9832"/>
                  </a:lnTo>
                  <a:lnTo>
                    <a:pt x="456" y="10060"/>
                  </a:lnTo>
                  <a:lnTo>
                    <a:pt x="361" y="10288"/>
                  </a:lnTo>
                  <a:lnTo>
                    <a:pt x="266" y="10516"/>
                  </a:lnTo>
                  <a:lnTo>
                    <a:pt x="190" y="10743"/>
                  </a:lnTo>
                  <a:lnTo>
                    <a:pt x="114" y="10971"/>
                  </a:lnTo>
                  <a:lnTo>
                    <a:pt x="76" y="11199"/>
                  </a:lnTo>
                  <a:lnTo>
                    <a:pt x="38" y="11427"/>
                  </a:lnTo>
                  <a:lnTo>
                    <a:pt x="19" y="11655"/>
                  </a:lnTo>
                  <a:lnTo>
                    <a:pt x="0" y="11882"/>
                  </a:lnTo>
                  <a:lnTo>
                    <a:pt x="0" y="12110"/>
                  </a:lnTo>
                  <a:lnTo>
                    <a:pt x="19" y="12338"/>
                  </a:lnTo>
                  <a:lnTo>
                    <a:pt x="57" y="12566"/>
                  </a:lnTo>
                  <a:lnTo>
                    <a:pt x="95" y="12793"/>
                  </a:lnTo>
                  <a:lnTo>
                    <a:pt x="152" y="13002"/>
                  </a:lnTo>
                  <a:lnTo>
                    <a:pt x="228" y="13230"/>
                  </a:lnTo>
                  <a:lnTo>
                    <a:pt x="304" y="13439"/>
                  </a:lnTo>
                  <a:lnTo>
                    <a:pt x="399" y="13629"/>
                  </a:lnTo>
                  <a:lnTo>
                    <a:pt x="513" y="13837"/>
                  </a:lnTo>
                  <a:lnTo>
                    <a:pt x="627" y="14027"/>
                  </a:lnTo>
                  <a:lnTo>
                    <a:pt x="760" y="14217"/>
                  </a:lnTo>
                  <a:lnTo>
                    <a:pt x="893" y="14388"/>
                  </a:lnTo>
                  <a:lnTo>
                    <a:pt x="1044" y="14559"/>
                  </a:lnTo>
                  <a:lnTo>
                    <a:pt x="1215" y="14711"/>
                  </a:lnTo>
                  <a:lnTo>
                    <a:pt x="1386" y="14862"/>
                  </a:lnTo>
                  <a:lnTo>
                    <a:pt x="1576" y="15014"/>
                  </a:lnTo>
                  <a:lnTo>
                    <a:pt x="1766" y="15147"/>
                  </a:lnTo>
                  <a:lnTo>
                    <a:pt x="1974" y="15261"/>
                  </a:lnTo>
                  <a:lnTo>
                    <a:pt x="2183" y="15375"/>
                  </a:lnTo>
                  <a:lnTo>
                    <a:pt x="2411" y="15470"/>
                  </a:lnTo>
                  <a:lnTo>
                    <a:pt x="2658" y="15565"/>
                  </a:lnTo>
                  <a:lnTo>
                    <a:pt x="2905" y="15641"/>
                  </a:lnTo>
                  <a:lnTo>
                    <a:pt x="3170" y="15698"/>
                  </a:lnTo>
                  <a:lnTo>
                    <a:pt x="3417" y="15735"/>
                  </a:lnTo>
                  <a:lnTo>
                    <a:pt x="3683" y="15754"/>
                  </a:lnTo>
                  <a:lnTo>
                    <a:pt x="3949" y="15773"/>
                  </a:lnTo>
                  <a:lnTo>
                    <a:pt x="4195" y="15754"/>
                  </a:lnTo>
                  <a:lnTo>
                    <a:pt x="4461" y="15716"/>
                  </a:lnTo>
                  <a:lnTo>
                    <a:pt x="4708" y="15660"/>
                  </a:lnTo>
                  <a:lnTo>
                    <a:pt x="4954" y="15603"/>
                  </a:lnTo>
                  <a:lnTo>
                    <a:pt x="5201" y="15508"/>
                  </a:lnTo>
                  <a:lnTo>
                    <a:pt x="5429" y="15413"/>
                  </a:lnTo>
                  <a:lnTo>
                    <a:pt x="5657" y="15299"/>
                  </a:lnTo>
                  <a:lnTo>
                    <a:pt x="5866" y="15147"/>
                  </a:lnTo>
                  <a:lnTo>
                    <a:pt x="6074" y="14995"/>
                  </a:lnTo>
                  <a:lnTo>
                    <a:pt x="6283" y="14824"/>
                  </a:lnTo>
                  <a:lnTo>
                    <a:pt x="6454" y="14635"/>
                  </a:lnTo>
                  <a:lnTo>
                    <a:pt x="6644" y="14445"/>
                  </a:lnTo>
                  <a:lnTo>
                    <a:pt x="6815" y="14198"/>
                  </a:lnTo>
                  <a:lnTo>
                    <a:pt x="6966" y="13951"/>
                  </a:lnTo>
                  <a:lnTo>
                    <a:pt x="7118" y="13705"/>
                  </a:lnTo>
                  <a:lnTo>
                    <a:pt x="7232" y="13439"/>
                  </a:lnTo>
                  <a:lnTo>
                    <a:pt x="7346" y="13173"/>
                  </a:lnTo>
                  <a:lnTo>
                    <a:pt x="7441" y="12888"/>
                  </a:lnTo>
                  <a:lnTo>
                    <a:pt x="7517" y="12623"/>
                  </a:lnTo>
                  <a:lnTo>
                    <a:pt x="7593" y="12338"/>
                  </a:lnTo>
                  <a:lnTo>
                    <a:pt x="7707" y="11749"/>
                  </a:lnTo>
                  <a:lnTo>
                    <a:pt x="7802" y="11180"/>
                  </a:lnTo>
                  <a:lnTo>
                    <a:pt x="7953" y="10022"/>
                  </a:lnTo>
                  <a:lnTo>
                    <a:pt x="8029" y="9415"/>
                  </a:lnTo>
                  <a:lnTo>
                    <a:pt x="8086" y="8788"/>
                  </a:lnTo>
                  <a:lnTo>
                    <a:pt x="8181" y="7536"/>
                  </a:lnTo>
                  <a:lnTo>
                    <a:pt x="8257" y="6928"/>
                  </a:lnTo>
                  <a:lnTo>
                    <a:pt x="8352" y="6302"/>
                  </a:lnTo>
                  <a:lnTo>
                    <a:pt x="8428" y="5998"/>
                  </a:lnTo>
                  <a:lnTo>
                    <a:pt x="8504" y="5714"/>
                  </a:lnTo>
                  <a:lnTo>
                    <a:pt x="8599" y="5410"/>
                  </a:lnTo>
                  <a:lnTo>
                    <a:pt x="8713" y="5125"/>
                  </a:lnTo>
                  <a:lnTo>
                    <a:pt x="8808" y="4935"/>
                  </a:lnTo>
                  <a:lnTo>
                    <a:pt x="8903" y="4745"/>
                  </a:lnTo>
                  <a:lnTo>
                    <a:pt x="8997" y="4594"/>
                  </a:lnTo>
                  <a:lnTo>
                    <a:pt x="9111" y="4423"/>
                  </a:lnTo>
                  <a:lnTo>
                    <a:pt x="9225" y="4271"/>
                  </a:lnTo>
                  <a:lnTo>
                    <a:pt x="9358" y="4138"/>
                  </a:lnTo>
                  <a:lnTo>
                    <a:pt x="9643" y="3872"/>
                  </a:lnTo>
                  <a:lnTo>
                    <a:pt x="9946" y="3664"/>
                  </a:lnTo>
                  <a:lnTo>
                    <a:pt x="10288" y="3455"/>
                  </a:lnTo>
                  <a:lnTo>
                    <a:pt x="10630" y="3303"/>
                  </a:lnTo>
                  <a:lnTo>
                    <a:pt x="10990" y="3151"/>
                  </a:lnTo>
                  <a:lnTo>
                    <a:pt x="11370" y="3037"/>
                  </a:lnTo>
                  <a:lnTo>
                    <a:pt x="11769" y="2942"/>
                  </a:lnTo>
                  <a:lnTo>
                    <a:pt x="12167" y="2866"/>
                  </a:lnTo>
                  <a:lnTo>
                    <a:pt x="12566" y="2809"/>
                  </a:lnTo>
                  <a:lnTo>
                    <a:pt x="12964" y="2752"/>
                  </a:lnTo>
                  <a:lnTo>
                    <a:pt x="13344" y="2734"/>
                  </a:lnTo>
                  <a:lnTo>
                    <a:pt x="14103" y="2696"/>
                  </a:lnTo>
                  <a:lnTo>
                    <a:pt x="14388" y="2696"/>
                  </a:lnTo>
                  <a:lnTo>
                    <a:pt x="14654" y="2715"/>
                  </a:lnTo>
                  <a:lnTo>
                    <a:pt x="14919" y="2752"/>
                  </a:lnTo>
                  <a:lnTo>
                    <a:pt x="15147" y="2828"/>
                  </a:lnTo>
                  <a:lnTo>
                    <a:pt x="15356" y="2904"/>
                  </a:lnTo>
                  <a:lnTo>
                    <a:pt x="15565" y="3018"/>
                  </a:lnTo>
                  <a:lnTo>
                    <a:pt x="15736" y="3132"/>
                  </a:lnTo>
                  <a:lnTo>
                    <a:pt x="15907" y="3265"/>
                  </a:lnTo>
                  <a:lnTo>
                    <a:pt x="16058" y="3417"/>
                  </a:lnTo>
                  <a:lnTo>
                    <a:pt x="16210" y="3588"/>
                  </a:lnTo>
                  <a:lnTo>
                    <a:pt x="16324" y="3758"/>
                  </a:lnTo>
                  <a:lnTo>
                    <a:pt x="16438" y="3948"/>
                  </a:lnTo>
                  <a:lnTo>
                    <a:pt x="16552" y="4157"/>
                  </a:lnTo>
                  <a:lnTo>
                    <a:pt x="16628" y="4366"/>
                  </a:lnTo>
                  <a:lnTo>
                    <a:pt x="16704" y="4594"/>
                  </a:lnTo>
                  <a:lnTo>
                    <a:pt x="16761" y="4821"/>
                  </a:lnTo>
                  <a:lnTo>
                    <a:pt x="16818" y="5049"/>
                  </a:lnTo>
                  <a:lnTo>
                    <a:pt x="16856" y="5296"/>
                  </a:lnTo>
                  <a:lnTo>
                    <a:pt x="16912" y="5789"/>
                  </a:lnTo>
                  <a:lnTo>
                    <a:pt x="16931" y="6283"/>
                  </a:lnTo>
                  <a:lnTo>
                    <a:pt x="16912" y="6795"/>
                  </a:lnTo>
                  <a:lnTo>
                    <a:pt x="16875" y="7289"/>
                  </a:lnTo>
                  <a:lnTo>
                    <a:pt x="16799" y="7782"/>
                  </a:lnTo>
                  <a:lnTo>
                    <a:pt x="16704" y="8238"/>
                  </a:lnTo>
                  <a:lnTo>
                    <a:pt x="16590" y="8675"/>
                  </a:lnTo>
                  <a:lnTo>
                    <a:pt x="16419" y="8637"/>
                  </a:lnTo>
                  <a:lnTo>
                    <a:pt x="16267" y="8580"/>
                  </a:lnTo>
                  <a:lnTo>
                    <a:pt x="15944" y="8428"/>
                  </a:lnTo>
                  <a:lnTo>
                    <a:pt x="15622" y="8295"/>
                  </a:lnTo>
                  <a:lnTo>
                    <a:pt x="15451" y="8238"/>
                  </a:lnTo>
                  <a:lnTo>
                    <a:pt x="15280" y="8181"/>
                  </a:lnTo>
                  <a:lnTo>
                    <a:pt x="15014" y="8143"/>
                  </a:lnTo>
                  <a:lnTo>
                    <a:pt x="14749" y="8124"/>
                  </a:lnTo>
                  <a:lnTo>
                    <a:pt x="14483" y="8124"/>
                  </a:lnTo>
                  <a:lnTo>
                    <a:pt x="14198" y="8143"/>
                  </a:lnTo>
                  <a:lnTo>
                    <a:pt x="13932" y="8162"/>
                  </a:lnTo>
                  <a:lnTo>
                    <a:pt x="13667" y="8219"/>
                  </a:lnTo>
                  <a:lnTo>
                    <a:pt x="13401" y="8295"/>
                  </a:lnTo>
                  <a:lnTo>
                    <a:pt x="13135" y="8371"/>
                  </a:lnTo>
                  <a:lnTo>
                    <a:pt x="12889" y="8485"/>
                  </a:lnTo>
                  <a:lnTo>
                    <a:pt x="12642" y="8599"/>
                  </a:lnTo>
                  <a:lnTo>
                    <a:pt x="12414" y="8731"/>
                  </a:lnTo>
                  <a:lnTo>
                    <a:pt x="12186" y="8883"/>
                  </a:lnTo>
                  <a:lnTo>
                    <a:pt x="11977" y="9054"/>
                  </a:lnTo>
                  <a:lnTo>
                    <a:pt x="11769" y="9244"/>
                  </a:lnTo>
                  <a:lnTo>
                    <a:pt x="11579" y="9434"/>
                  </a:lnTo>
                  <a:lnTo>
                    <a:pt x="11408" y="9643"/>
                  </a:lnTo>
                  <a:lnTo>
                    <a:pt x="11199" y="9946"/>
                  </a:lnTo>
                  <a:lnTo>
                    <a:pt x="11047" y="10269"/>
                  </a:lnTo>
                  <a:lnTo>
                    <a:pt x="10915" y="10611"/>
                  </a:lnTo>
                  <a:lnTo>
                    <a:pt x="10801" y="10952"/>
                  </a:lnTo>
                  <a:lnTo>
                    <a:pt x="10744" y="11313"/>
                  </a:lnTo>
                  <a:lnTo>
                    <a:pt x="10706" y="11674"/>
                  </a:lnTo>
                  <a:lnTo>
                    <a:pt x="10706" y="12034"/>
                  </a:lnTo>
                  <a:lnTo>
                    <a:pt x="10744" y="12395"/>
                  </a:lnTo>
                  <a:lnTo>
                    <a:pt x="10801" y="12755"/>
                  </a:lnTo>
                  <a:lnTo>
                    <a:pt x="10896" y="13116"/>
                  </a:lnTo>
                  <a:lnTo>
                    <a:pt x="11028" y="13458"/>
                  </a:lnTo>
                  <a:lnTo>
                    <a:pt x="11180" y="13780"/>
                  </a:lnTo>
                  <a:lnTo>
                    <a:pt x="11370" y="14084"/>
                  </a:lnTo>
                  <a:lnTo>
                    <a:pt x="11579" y="14369"/>
                  </a:lnTo>
                  <a:lnTo>
                    <a:pt x="11826" y="14635"/>
                  </a:lnTo>
                  <a:lnTo>
                    <a:pt x="12110" y="14881"/>
                  </a:lnTo>
                  <a:lnTo>
                    <a:pt x="12395" y="15090"/>
                  </a:lnTo>
                  <a:lnTo>
                    <a:pt x="12718" y="15261"/>
                  </a:lnTo>
                  <a:lnTo>
                    <a:pt x="13040" y="15413"/>
                  </a:lnTo>
                  <a:lnTo>
                    <a:pt x="13401" y="15508"/>
                  </a:lnTo>
                  <a:lnTo>
                    <a:pt x="13743" y="15584"/>
                  </a:lnTo>
                  <a:lnTo>
                    <a:pt x="14103" y="15622"/>
                  </a:lnTo>
                  <a:lnTo>
                    <a:pt x="14464" y="15641"/>
                  </a:lnTo>
                  <a:lnTo>
                    <a:pt x="14844" y="15603"/>
                  </a:lnTo>
                  <a:lnTo>
                    <a:pt x="15204" y="15565"/>
                  </a:lnTo>
                  <a:lnTo>
                    <a:pt x="15546" y="15470"/>
                  </a:lnTo>
                  <a:lnTo>
                    <a:pt x="15888" y="15356"/>
                  </a:lnTo>
                  <a:lnTo>
                    <a:pt x="16229" y="15204"/>
                  </a:lnTo>
                  <a:lnTo>
                    <a:pt x="16533" y="15033"/>
                  </a:lnTo>
                  <a:lnTo>
                    <a:pt x="16837" y="14824"/>
                  </a:lnTo>
                  <a:lnTo>
                    <a:pt x="17102" y="14578"/>
                  </a:lnTo>
                  <a:lnTo>
                    <a:pt x="17349" y="14312"/>
                  </a:lnTo>
                  <a:lnTo>
                    <a:pt x="17482" y="14122"/>
                  </a:lnTo>
                  <a:lnTo>
                    <a:pt x="17615" y="13932"/>
                  </a:lnTo>
                  <a:lnTo>
                    <a:pt x="17748" y="13742"/>
                  </a:lnTo>
                  <a:lnTo>
                    <a:pt x="17843" y="13534"/>
                  </a:lnTo>
                  <a:lnTo>
                    <a:pt x="18032" y="13116"/>
                  </a:lnTo>
                  <a:lnTo>
                    <a:pt x="18203" y="12661"/>
                  </a:lnTo>
                  <a:lnTo>
                    <a:pt x="18317" y="12205"/>
                  </a:lnTo>
                  <a:lnTo>
                    <a:pt x="18431" y="11749"/>
                  </a:lnTo>
                  <a:lnTo>
                    <a:pt x="18507" y="11294"/>
                  </a:lnTo>
                  <a:lnTo>
                    <a:pt x="18583" y="10819"/>
                  </a:lnTo>
                  <a:lnTo>
                    <a:pt x="18697" y="9832"/>
                  </a:lnTo>
                  <a:lnTo>
                    <a:pt x="18811" y="8864"/>
                  </a:lnTo>
                  <a:lnTo>
                    <a:pt x="18887" y="7877"/>
                  </a:lnTo>
                  <a:lnTo>
                    <a:pt x="18924" y="6890"/>
                  </a:lnTo>
                  <a:lnTo>
                    <a:pt x="18943" y="5903"/>
                  </a:lnTo>
                  <a:lnTo>
                    <a:pt x="18943" y="4897"/>
                  </a:lnTo>
                  <a:lnTo>
                    <a:pt x="18924" y="3910"/>
                  </a:lnTo>
                  <a:lnTo>
                    <a:pt x="18868" y="2923"/>
                  </a:lnTo>
                  <a:lnTo>
                    <a:pt x="18811" y="2601"/>
                  </a:lnTo>
                  <a:lnTo>
                    <a:pt x="18735" y="2259"/>
                  </a:lnTo>
                  <a:lnTo>
                    <a:pt x="18640" y="1955"/>
                  </a:lnTo>
                  <a:lnTo>
                    <a:pt x="18488" y="1671"/>
                  </a:lnTo>
                  <a:lnTo>
                    <a:pt x="18336" y="1386"/>
                  </a:lnTo>
                  <a:lnTo>
                    <a:pt x="18146" y="1139"/>
                  </a:lnTo>
                  <a:lnTo>
                    <a:pt x="17918" y="892"/>
                  </a:lnTo>
                  <a:lnTo>
                    <a:pt x="17691" y="684"/>
                  </a:lnTo>
                  <a:lnTo>
                    <a:pt x="17425" y="494"/>
                  </a:lnTo>
                  <a:lnTo>
                    <a:pt x="17159" y="342"/>
                  </a:lnTo>
                  <a:lnTo>
                    <a:pt x="16856" y="209"/>
                  </a:lnTo>
                  <a:lnTo>
                    <a:pt x="16552" y="114"/>
                  </a:lnTo>
                  <a:lnTo>
                    <a:pt x="16248" y="38"/>
                  </a:lnTo>
                  <a:lnTo>
                    <a:pt x="15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39"/>
          <p:cNvGrpSpPr/>
          <p:nvPr/>
        </p:nvGrpSpPr>
        <p:grpSpPr>
          <a:xfrm flipH="1">
            <a:off x="7401456" y="3144622"/>
            <a:ext cx="363588" cy="639278"/>
            <a:chOff x="5278756" y="-1796603"/>
            <a:chExt cx="363588" cy="639278"/>
          </a:xfrm>
        </p:grpSpPr>
        <p:sp>
          <p:nvSpPr>
            <p:cNvPr id="2585" name="Google Shape;2585;p3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9"/>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8" name="Google Shape;2588;p39"/>
          <p:cNvGrpSpPr/>
          <p:nvPr/>
        </p:nvGrpSpPr>
        <p:grpSpPr>
          <a:xfrm>
            <a:off x="7820683" y="3447231"/>
            <a:ext cx="763438" cy="756384"/>
            <a:chOff x="-657225" y="-3818725"/>
            <a:chExt cx="2372399" cy="2350479"/>
          </a:xfrm>
        </p:grpSpPr>
        <p:sp>
          <p:nvSpPr>
            <p:cNvPr id="2589" name="Google Shape;2589;p39"/>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0" name="Google Shape;2590;p39"/>
            <p:cNvGrpSpPr/>
            <p:nvPr/>
          </p:nvGrpSpPr>
          <p:grpSpPr>
            <a:xfrm>
              <a:off x="-657225" y="-3818725"/>
              <a:ext cx="2372399" cy="2350479"/>
              <a:chOff x="-657225" y="-3818725"/>
              <a:chExt cx="2372399" cy="2350479"/>
            </a:xfrm>
          </p:grpSpPr>
          <p:sp>
            <p:nvSpPr>
              <p:cNvPr id="2591" name="Google Shape;2591;p39"/>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9"/>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9"/>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9"/>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9"/>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9"/>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9"/>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9"/>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9"/>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9"/>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9"/>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9"/>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9"/>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9"/>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9"/>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9"/>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9"/>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9"/>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9"/>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9"/>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9"/>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9"/>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9"/>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9"/>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9"/>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9"/>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9"/>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9"/>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9"/>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9"/>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9"/>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9"/>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9"/>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9"/>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660;p39">
            <a:extLst>
              <a:ext uri="{FF2B5EF4-FFF2-40B4-BE49-F238E27FC236}">
                <a16:creationId xmlns:a16="http://schemas.microsoft.com/office/drawing/2014/main" id="{290A7F73-2A37-8D9F-ABA7-0E8C88594063}"/>
              </a:ext>
            </a:extLst>
          </p:cNvPr>
          <p:cNvSpPr txBox="1">
            <a:spLocks/>
          </p:cNvSpPr>
          <p:nvPr/>
        </p:nvSpPr>
        <p:spPr>
          <a:xfrm>
            <a:off x="1073148" y="1234050"/>
            <a:ext cx="4094626" cy="29486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000" b="1" dirty="0">
                <a:solidFill>
                  <a:schemeClr val="bg1"/>
                </a:solidFill>
                <a:latin typeface="Arial" panose="020B0604020202020204" pitchFamily="34" charset="0"/>
                <a:cs typeface="Arial" panose="020B0604020202020204" pitchFamily="34" charset="0"/>
              </a:rPr>
              <a:t>CHÀO MỪNG CÁC BẠN TỚI BÀI HỌC MỚI!</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2"/>
        <p:cNvGrpSpPr/>
        <p:nvPr/>
      </p:nvGrpSpPr>
      <p:grpSpPr>
        <a:xfrm>
          <a:off x="0" y="0"/>
          <a:ext cx="0" cy="0"/>
          <a:chOff x="0" y="0"/>
          <a:chExt cx="0" cy="0"/>
        </a:xfrm>
      </p:grpSpPr>
      <p:sp>
        <p:nvSpPr>
          <p:cNvPr id="20" name="Title 2">
            <a:extLst>
              <a:ext uri="{FF2B5EF4-FFF2-40B4-BE49-F238E27FC236}">
                <a16:creationId xmlns:a16="http://schemas.microsoft.com/office/drawing/2014/main" id="{5961C60E-8521-06DE-E384-7CB7736BD942}"/>
              </a:ext>
            </a:extLst>
          </p:cNvPr>
          <p:cNvSpPr txBox="1">
            <a:spLocks/>
          </p:cNvSpPr>
          <p:nvPr/>
        </p:nvSpPr>
        <p:spPr>
          <a:xfrm>
            <a:off x="2765685" y="594017"/>
            <a:ext cx="3612630"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400" b="1" dirty="0">
                <a:latin typeface="Arial" panose="020B0604020202020204" pitchFamily="34" charset="0"/>
                <a:cs typeface="Arial" panose="020B0604020202020204" pitchFamily="34" charset="0"/>
              </a:rPr>
              <a:t>Cách xác định quãng</a:t>
            </a:r>
            <a:endParaRPr lang="vi-VN" sz="2400"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5BCBAEB-8BF6-4C73-D761-06F065349DC0}"/>
              </a:ext>
            </a:extLst>
          </p:cNvPr>
          <p:cNvSpPr/>
          <p:nvPr/>
        </p:nvSpPr>
        <p:spPr>
          <a:xfrm>
            <a:off x="592111" y="1409074"/>
            <a:ext cx="7959778" cy="581175"/>
          </a:xfrm>
          <a:prstGeom prst="roundRect">
            <a:avLst>
              <a:gd name="adj" fmla="val 50000"/>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Quãng được xác định bởi </a:t>
            </a:r>
            <a:r>
              <a:rPr lang="vi-VN" sz="2000" b="1" dirty="0">
                <a:solidFill>
                  <a:srgbClr val="000000"/>
                </a:solidFill>
                <a:latin typeface="Arial" panose="020B0604020202020204" pitchFamily="34" charset="0"/>
                <a:cs typeface="Arial" panose="020B0604020202020204" pitchFamily="34" charset="0"/>
              </a:rPr>
              <a:t>độ lớn số lượng </a:t>
            </a:r>
            <a:r>
              <a:rPr lang="vi-VN" sz="2000" dirty="0">
                <a:solidFill>
                  <a:srgbClr val="000000"/>
                </a:solidFill>
                <a:latin typeface="Arial" panose="020B0604020202020204" pitchFamily="34" charset="0"/>
                <a:cs typeface="Arial" panose="020B0604020202020204" pitchFamily="34" charset="0"/>
              </a:rPr>
              <a:t>và </a:t>
            </a:r>
            <a:r>
              <a:rPr lang="vi-VN" sz="2000" b="1" dirty="0">
                <a:solidFill>
                  <a:srgbClr val="000000"/>
                </a:solidFill>
                <a:latin typeface="Arial" panose="020B0604020202020204" pitchFamily="34" charset="0"/>
                <a:cs typeface="Arial" panose="020B0604020202020204" pitchFamily="34" charset="0"/>
              </a:rPr>
              <a:t>độ lớn chất lượng</a:t>
            </a:r>
            <a:endParaRPr lang="vi-VN" sz="2000" dirty="0">
              <a:solidFill>
                <a:srgbClr val="00000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CF2B4B3F-FF27-1959-859E-B94A37FD4D48}"/>
              </a:ext>
            </a:extLst>
          </p:cNvPr>
          <p:cNvSpPr/>
          <p:nvPr/>
        </p:nvSpPr>
        <p:spPr>
          <a:xfrm>
            <a:off x="592111" y="2478875"/>
            <a:ext cx="3507699" cy="1748351"/>
          </a:xfrm>
          <a:prstGeom prst="roundRect">
            <a:avLst>
              <a:gd name="adj" fmla="val 16468"/>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2000" b="1" i="1" dirty="0">
                <a:solidFill>
                  <a:srgbClr val="000000"/>
                </a:solidFill>
                <a:latin typeface="Arial" panose="020B0604020202020204" pitchFamily="34" charset="0"/>
                <a:cs typeface="Arial" panose="020B0604020202020204" pitchFamily="34" charset="0"/>
              </a:rPr>
              <a:t>Độ lớn số lượng:</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thể hiện bằng số lượng các bậc âm có trong quãng.</a:t>
            </a:r>
          </a:p>
        </p:txBody>
      </p:sp>
      <p:sp>
        <p:nvSpPr>
          <p:cNvPr id="23" name="Rectangle: Rounded Corners 22">
            <a:extLst>
              <a:ext uri="{FF2B5EF4-FFF2-40B4-BE49-F238E27FC236}">
                <a16:creationId xmlns:a16="http://schemas.microsoft.com/office/drawing/2014/main" id="{F5C72672-4D11-1691-4594-B123795FD96C}"/>
              </a:ext>
            </a:extLst>
          </p:cNvPr>
          <p:cNvSpPr/>
          <p:nvPr/>
        </p:nvSpPr>
        <p:spPr>
          <a:xfrm>
            <a:off x="4769371" y="2478875"/>
            <a:ext cx="3782518" cy="1748351"/>
          </a:xfrm>
          <a:prstGeom prst="roundRect">
            <a:avLst>
              <a:gd name="adj" fmla="val 16468"/>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2000" b="1" i="1" dirty="0">
                <a:solidFill>
                  <a:srgbClr val="000000"/>
                </a:solidFill>
                <a:latin typeface="Arial" panose="020B0604020202020204" pitchFamily="34" charset="0"/>
                <a:cs typeface="Arial" panose="020B0604020202020204" pitchFamily="34" charset="0"/>
              </a:rPr>
              <a:t>Độ lớn chất lượng:</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thể hiện bằng số lượng cung và nửa cung có trong quãng.</a:t>
            </a:r>
          </a:p>
        </p:txBody>
      </p:sp>
      <p:cxnSp>
        <p:nvCxnSpPr>
          <p:cNvPr id="27" name="Connector: Elbow 26">
            <a:extLst>
              <a:ext uri="{FF2B5EF4-FFF2-40B4-BE49-F238E27FC236}">
                <a16:creationId xmlns:a16="http://schemas.microsoft.com/office/drawing/2014/main" id="{A93035D1-925A-1F67-30BF-2E574256BDF4}"/>
              </a:ext>
            </a:extLst>
          </p:cNvPr>
          <p:cNvCxnSpPr>
            <a:stCxn id="21" idx="2"/>
            <a:endCxn id="22" idx="0"/>
          </p:cNvCxnSpPr>
          <p:nvPr/>
        </p:nvCxnSpPr>
        <p:spPr>
          <a:xfrm rot="5400000">
            <a:off x="3214668" y="1121543"/>
            <a:ext cx="488626" cy="222603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8" name="Connector: Elbow 27">
            <a:extLst>
              <a:ext uri="{FF2B5EF4-FFF2-40B4-BE49-F238E27FC236}">
                <a16:creationId xmlns:a16="http://schemas.microsoft.com/office/drawing/2014/main" id="{7B093081-E389-F8DD-5BCB-7CEAE786FD6A}"/>
              </a:ext>
            </a:extLst>
          </p:cNvPr>
          <p:cNvCxnSpPr>
            <a:cxnSpLocks/>
            <a:stCxn id="21" idx="2"/>
            <a:endCxn id="23" idx="0"/>
          </p:cNvCxnSpPr>
          <p:nvPr/>
        </p:nvCxnSpPr>
        <p:spPr>
          <a:xfrm rot="16200000" flipH="1">
            <a:off x="5372002" y="1190247"/>
            <a:ext cx="488626" cy="2088630"/>
          </a:xfrm>
          <a:prstGeom prst="bentConnector3">
            <a:avLst>
              <a:gd name="adj1" fmla="val 50000"/>
            </a:avLst>
          </a:prstGeom>
          <a:ln>
            <a:tailEnd type="triangle"/>
          </a:ln>
        </p:spPr>
        <p:style>
          <a:lnRef idx="2">
            <a:schemeClr val="accent6"/>
          </a:lnRef>
          <a:fillRef idx="0">
            <a:schemeClr val="accent6"/>
          </a:fillRef>
          <a:effectRef idx="1">
            <a:schemeClr val="accent6"/>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6"/>
        <p:cNvGrpSpPr/>
        <p:nvPr/>
      </p:nvGrpSpPr>
      <p:grpSpPr>
        <a:xfrm>
          <a:off x="0" y="0"/>
          <a:ext cx="0" cy="0"/>
          <a:chOff x="0" y="0"/>
          <a:chExt cx="0" cy="0"/>
        </a:xfrm>
      </p:grpSpPr>
      <p:sp>
        <p:nvSpPr>
          <p:cNvPr id="28" name="Title 2">
            <a:extLst>
              <a:ext uri="{FF2B5EF4-FFF2-40B4-BE49-F238E27FC236}">
                <a16:creationId xmlns:a16="http://schemas.microsoft.com/office/drawing/2014/main" id="{9F014DBE-9AFB-EA17-F482-20F90971422C}"/>
              </a:ext>
            </a:extLst>
          </p:cNvPr>
          <p:cNvSpPr txBox="1">
            <a:spLocks/>
          </p:cNvSpPr>
          <p:nvPr/>
        </p:nvSpPr>
        <p:spPr>
          <a:xfrm>
            <a:off x="1132114" y="687516"/>
            <a:ext cx="6879772"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400" b="1" dirty="0">
                <a:latin typeface="Arial" panose="020B0604020202020204" pitchFamily="34" charset="0"/>
                <a:cs typeface="Arial" panose="020B0604020202020204" pitchFamily="34" charset="0"/>
              </a:rPr>
              <a:t>2. Tìm hiểu cách xác định và gọi tên quãng</a:t>
            </a:r>
            <a:endParaRPr lang="vi-VN" sz="2400"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657E384-B7C6-0911-BFAB-B6BFC70ED99E}"/>
              </a:ext>
            </a:extLst>
          </p:cNvPr>
          <p:cNvGrpSpPr/>
          <p:nvPr/>
        </p:nvGrpSpPr>
        <p:grpSpPr>
          <a:xfrm>
            <a:off x="1712686" y="1441850"/>
            <a:ext cx="5718628" cy="1129900"/>
            <a:chOff x="1634532" y="1017725"/>
            <a:chExt cx="5718628" cy="1129900"/>
          </a:xfrm>
        </p:grpSpPr>
        <p:sp>
          <p:nvSpPr>
            <p:cNvPr id="30" name="Rectangle: Rounded Corners 29">
              <a:extLst>
                <a:ext uri="{FF2B5EF4-FFF2-40B4-BE49-F238E27FC236}">
                  <a16:creationId xmlns:a16="http://schemas.microsoft.com/office/drawing/2014/main" id="{680F2956-4899-02B5-CE4B-82093504D972}"/>
                </a:ext>
              </a:extLst>
            </p:cNvPr>
            <p:cNvSpPr/>
            <p:nvPr/>
          </p:nvSpPr>
          <p:spPr>
            <a:xfrm>
              <a:off x="1634532" y="1304074"/>
              <a:ext cx="5718628" cy="843551"/>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Em hãy rút ra kết luận về cách gọi tên quãng.</a:t>
              </a:r>
              <a:endParaRPr lang="vi-VN" sz="2000" dirty="0">
                <a:effectLst/>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E423923A-6661-46D3-FC9C-BE2571EB2079}"/>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pic>
        <p:nvPicPr>
          <p:cNvPr id="33" name="Picture 32">
            <a:extLst>
              <a:ext uri="{FF2B5EF4-FFF2-40B4-BE49-F238E27FC236}">
                <a16:creationId xmlns:a16="http://schemas.microsoft.com/office/drawing/2014/main" id="{A5120F98-5803-AC62-ECFB-2D743E6400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683621" y="2881334"/>
            <a:ext cx="5776757" cy="140515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pic>
        <p:nvPicPr>
          <p:cNvPr id="24" name="Picture 23">
            <a:extLst>
              <a:ext uri="{FF2B5EF4-FFF2-40B4-BE49-F238E27FC236}">
                <a16:creationId xmlns:a16="http://schemas.microsoft.com/office/drawing/2014/main" id="{04C926C4-9B25-9173-3FF9-DC28A3B5CE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683621" y="550363"/>
            <a:ext cx="5776757" cy="1405157"/>
          </a:xfrm>
          <a:prstGeom prst="rect">
            <a:avLst/>
          </a:prstGeom>
        </p:spPr>
      </p:pic>
      <p:sp>
        <p:nvSpPr>
          <p:cNvPr id="25" name="Rectangle: Rounded Corners 24">
            <a:extLst>
              <a:ext uri="{FF2B5EF4-FFF2-40B4-BE49-F238E27FC236}">
                <a16:creationId xmlns:a16="http://schemas.microsoft.com/office/drawing/2014/main" id="{560CE4D0-549A-2509-01C7-A384613A8ED8}"/>
              </a:ext>
            </a:extLst>
          </p:cNvPr>
          <p:cNvSpPr/>
          <p:nvPr/>
        </p:nvSpPr>
        <p:spPr>
          <a:xfrm>
            <a:off x="1419067" y="2489304"/>
            <a:ext cx="3035509" cy="1998902"/>
          </a:xfrm>
          <a:prstGeom prst="roundRect">
            <a:avLst>
              <a:gd name="adj" fmla="val 10741"/>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Đô – Mi:</a:t>
            </a:r>
            <a:r>
              <a:rPr lang="vi-VN" sz="1800" dirty="0">
                <a:solidFill>
                  <a:srgbClr val="000000"/>
                </a:solidFill>
                <a:latin typeface="Arial" panose="020B0604020202020204" pitchFamily="34" charset="0"/>
                <a:cs typeface="Arial" panose="020B0604020202020204" pitchFamily="34" charset="0"/>
              </a:rPr>
              <a:t> quãng 3 trưởng, có độ lớn số lượng là 3 (gồm 3 bậc âm), độ lớn chất lượng là 2 cung.</a:t>
            </a:r>
          </a:p>
        </p:txBody>
      </p:sp>
      <p:sp>
        <p:nvSpPr>
          <p:cNvPr id="26" name="Rectangle: Rounded Corners 25">
            <a:extLst>
              <a:ext uri="{FF2B5EF4-FFF2-40B4-BE49-F238E27FC236}">
                <a16:creationId xmlns:a16="http://schemas.microsoft.com/office/drawing/2014/main" id="{C8C5C220-5CE3-A558-B8CC-EFE7751F0F64}"/>
              </a:ext>
            </a:extLst>
          </p:cNvPr>
          <p:cNvSpPr/>
          <p:nvPr/>
        </p:nvSpPr>
        <p:spPr>
          <a:xfrm>
            <a:off x="4969240" y="2489304"/>
            <a:ext cx="2858125" cy="1998902"/>
          </a:xfrm>
          <a:prstGeom prst="roundRect">
            <a:avLst>
              <a:gd name="adj" fmla="val 10741"/>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Mi - Son</a:t>
            </a:r>
            <a:r>
              <a:rPr lang="vi-VN" sz="1800" dirty="0">
                <a:solidFill>
                  <a:srgbClr val="000000"/>
                </a:solidFill>
                <a:latin typeface="Arial" panose="020B0604020202020204" pitchFamily="34" charset="0"/>
                <a:cs typeface="Arial" panose="020B0604020202020204" pitchFamily="34" charset="0"/>
              </a:rPr>
              <a:t>: quãng 3 thứ, có độ lớn số lượng là 3 (gồm 3 bậc âm), độ lớn chất lượng là 1,5 cung.</a:t>
            </a:r>
          </a:p>
        </p:txBody>
      </p:sp>
      <p:cxnSp>
        <p:nvCxnSpPr>
          <p:cNvPr id="29" name="Straight Connector 28">
            <a:extLst>
              <a:ext uri="{FF2B5EF4-FFF2-40B4-BE49-F238E27FC236}">
                <a16:creationId xmlns:a16="http://schemas.microsoft.com/office/drawing/2014/main" id="{030F7406-7EF9-CDC8-264D-AEC4282BD534}"/>
              </a:ext>
            </a:extLst>
          </p:cNvPr>
          <p:cNvCxnSpPr>
            <a:endCxn id="25" idx="0"/>
          </p:cNvCxnSpPr>
          <p:nvPr/>
        </p:nvCxnSpPr>
        <p:spPr>
          <a:xfrm flipH="1">
            <a:off x="2936822" y="1955520"/>
            <a:ext cx="128667" cy="533784"/>
          </a:xfrm>
          <a:prstGeom prst="line">
            <a:avLst/>
          </a:prstGeom>
        </p:spPr>
        <p:style>
          <a:lnRef idx="2">
            <a:schemeClr val="accent6"/>
          </a:lnRef>
          <a:fillRef idx="0">
            <a:schemeClr val="accent6"/>
          </a:fillRef>
          <a:effectRef idx="1">
            <a:schemeClr val="accent6"/>
          </a:effectRef>
          <a:fontRef idx="minor">
            <a:schemeClr val="tx1"/>
          </a:fontRef>
        </p:style>
      </p:cxnSp>
      <p:cxnSp>
        <p:nvCxnSpPr>
          <p:cNvPr id="48" name="Straight Connector 47">
            <a:extLst>
              <a:ext uri="{FF2B5EF4-FFF2-40B4-BE49-F238E27FC236}">
                <a16:creationId xmlns:a16="http://schemas.microsoft.com/office/drawing/2014/main" id="{DC90715C-010A-50CF-0761-B4551F62B448}"/>
              </a:ext>
            </a:extLst>
          </p:cNvPr>
          <p:cNvCxnSpPr>
            <a:cxnSpLocks/>
            <a:endCxn id="26" idx="0"/>
          </p:cNvCxnSpPr>
          <p:nvPr/>
        </p:nvCxnSpPr>
        <p:spPr>
          <a:xfrm>
            <a:off x="6153462" y="1955520"/>
            <a:ext cx="244841" cy="533784"/>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500"/>
                                        <p:tgtEl>
                                          <p:spTgt spid="4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pic>
        <p:nvPicPr>
          <p:cNvPr id="4" name="Picture 3">
            <a:extLst>
              <a:ext uri="{FF2B5EF4-FFF2-40B4-BE49-F238E27FC236}">
                <a16:creationId xmlns:a16="http://schemas.microsoft.com/office/drawing/2014/main" id="{FDE5E597-A9EE-450B-AB33-0B080DB92D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683621" y="715255"/>
            <a:ext cx="5776757" cy="1405157"/>
          </a:xfrm>
          <a:prstGeom prst="rect">
            <a:avLst/>
          </a:prstGeom>
        </p:spPr>
      </p:pic>
      <p:sp>
        <p:nvSpPr>
          <p:cNvPr id="5" name="Rectangle: Rounded Corners 4">
            <a:extLst>
              <a:ext uri="{FF2B5EF4-FFF2-40B4-BE49-F238E27FC236}">
                <a16:creationId xmlns:a16="http://schemas.microsoft.com/office/drawing/2014/main" id="{659CD767-F354-D87A-DCB0-A9F3F46F3D3C}"/>
              </a:ext>
            </a:extLst>
          </p:cNvPr>
          <p:cNvSpPr/>
          <p:nvPr/>
        </p:nvSpPr>
        <p:spPr>
          <a:xfrm>
            <a:off x="1041814" y="2361888"/>
            <a:ext cx="7060370" cy="1998902"/>
          </a:xfrm>
          <a:prstGeom prst="roundRect">
            <a:avLst>
              <a:gd name="adj" fmla="val 10741"/>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Quãng được gọi tên theo độ lớn số lượng và độ lớn chất lượng; tuỳ theo số lượng cung, nửa cung chứa trong quãng mà xác định tên gọi và tính chất các quãng là trưởng, thứ, đúng, tăng, giảm.</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8" name="Title 2">
            <a:extLst>
              <a:ext uri="{FF2B5EF4-FFF2-40B4-BE49-F238E27FC236}">
                <a16:creationId xmlns:a16="http://schemas.microsoft.com/office/drawing/2014/main" id="{E57D207B-01F5-FE83-115F-61877693D529}"/>
              </a:ext>
            </a:extLst>
          </p:cNvPr>
          <p:cNvSpPr>
            <a:spLocks noGrp="1"/>
          </p:cNvSpPr>
          <p:nvPr>
            <p:ph type="title"/>
          </p:nvPr>
        </p:nvSpPr>
        <p:spPr>
          <a:xfrm>
            <a:off x="3192905" y="704502"/>
            <a:ext cx="2758190" cy="548700"/>
          </a:xfrm>
        </p:spPr>
        <p:txBody>
          <a:bodyPr anchor="ctr"/>
          <a:lstStyle/>
          <a:p>
            <a:pPr algn="ctr"/>
            <a:r>
              <a:rPr lang="vi-VN" sz="3300" b="1" dirty="0">
                <a:latin typeface="Arial" panose="020B0604020202020204" pitchFamily="34" charset="0"/>
                <a:cs typeface="Arial" panose="020B0604020202020204" pitchFamily="34" charset="0"/>
              </a:rPr>
              <a:t>LUYỆN TẬP</a:t>
            </a:r>
          </a:p>
        </p:txBody>
      </p:sp>
      <p:grpSp>
        <p:nvGrpSpPr>
          <p:cNvPr id="9" name="Group 8">
            <a:extLst>
              <a:ext uri="{FF2B5EF4-FFF2-40B4-BE49-F238E27FC236}">
                <a16:creationId xmlns:a16="http://schemas.microsoft.com/office/drawing/2014/main" id="{2D689608-9116-3DDA-54B4-34633413110C}"/>
              </a:ext>
            </a:extLst>
          </p:cNvPr>
          <p:cNvGrpSpPr/>
          <p:nvPr/>
        </p:nvGrpSpPr>
        <p:grpSpPr>
          <a:xfrm>
            <a:off x="2267263" y="2816710"/>
            <a:ext cx="4609474" cy="1562279"/>
            <a:chOff x="2155381" y="1017725"/>
            <a:chExt cx="4609474" cy="1562279"/>
          </a:xfrm>
        </p:grpSpPr>
        <p:sp>
          <p:nvSpPr>
            <p:cNvPr id="10" name="Rectangle: Rounded Corners 9">
              <a:extLst>
                <a:ext uri="{FF2B5EF4-FFF2-40B4-BE49-F238E27FC236}">
                  <a16:creationId xmlns:a16="http://schemas.microsoft.com/office/drawing/2014/main" id="{2D88B83F-46D8-4C66-A273-DDB08C75270E}"/>
                </a:ext>
              </a:extLst>
            </p:cNvPr>
            <p:cNvSpPr/>
            <p:nvPr/>
          </p:nvSpPr>
          <p:spPr>
            <a:xfrm>
              <a:off x="2155381" y="1304074"/>
              <a:ext cx="4609474" cy="127593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Thực hành xác định độ lớn số lượng và độ lớn chất lượng các quãng sau</a:t>
              </a:r>
            </a:p>
          </p:txBody>
        </p:sp>
        <p:sp>
          <p:nvSpPr>
            <p:cNvPr id="11" name="Rectangle: Rounded Corners 10">
              <a:extLst>
                <a:ext uri="{FF2B5EF4-FFF2-40B4-BE49-F238E27FC236}">
                  <a16:creationId xmlns:a16="http://schemas.microsoft.com/office/drawing/2014/main" id="{4A14B657-3039-9D35-EEB2-BC77D968EB8D}"/>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grpSp>
        <p:nvGrpSpPr>
          <p:cNvPr id="63" name="Group 62">
            <a:extLst>
              <a:ext uri="{FF2B5EF4-FFF2-40B4-BE49-F238E27FC236}">
                <a16:creationId xmlns:a16="http://schemas.microsoft.com/office/drawing/2014/main" id="{3E6CE650-443D-F79E-8893-141F30F41E35}"/>
              </a:ext>
            </a:extLst>
          </p:cNvPr>
          <p:cNvGrpSpPr/>
          <p:nvPr/>
        </p:nvGrpSpPr>
        <p:grpSpPr>
          <a:xfrm>
            <a:off x="329784" y="1541306"/>
            <a:ext cx="8386311" cy="1040690"/>
            <a:chOff x="329784" y="1327017"/>
            <a:chExt cx="8386311" cy="1040690"/>
          </a:xfrm>
        </p:grpSpPr>
        <p:pic>
          <p:nvPicPr>
            <p:cNvPr id="17" name="Picture 12">
              <a:extLst>
                <a:ext uri="{FF2B5EF4-FFF2-40B4-BE49-F238E27FC236}">
                  <a16:creationId xmlns:a16="http://schemas.microsoft.com/office/drawing/2014/main" id="{31F73B96-7D9A-5BA7-1898-AFA649831A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95340" y="2128618"/>
              <a:ext cx="215410" cy="153857"/>
            </a:xfrm>
            <a:prstGeom prst="rect">
              <a:avLst/>
            </a:prstGeom>
          </p:spPr>
        </p:pic>
        <p:grpSp>
          <p:nvGrpSpPr>
            <p:cNvPr id="62" name="Group 61">
              <a:extLst>
                <a:ext uri="{FF2B5EF4-FFF2-40B4-BE49-F238E27FC236}">
                  <a16:creationId xmlns:a16="http://schemas.microsoft.com/office/drawing/2014/main" id="{E5533353-6CA1-6847-DD23-7935AC718828}"/>
                </a:ext>
              </a:extLst>
            </p:cNvPr>
            <p:cNvGrpSpPr/>
            <p:nvPr/>
          </p:nvGrpSpPr>
          <p:grpSpPr>
            <a:xfrm>
              <a:off x="329784" y="1327017"/>
              <a:ext cx="8386311" cy="1040690"/>
              <a:chOff x="329784" y="1327017"/>
              <a:chExt cx="8386311" cy="1040690"/>
            </a:xfrm>
          </p:grpSpPr>
          <p:grpSp>
            <p:nvGrpSpPr>
              <p:cNvPr id="28" name="Group 27">
                <a:extLst>
                  <a:ext uri="{FF2B5EF4-FFF2-40B4-BE49-F238E27FC236}">
                    <a16:creationId xmlns:a16="http://schemas.microsoft.com/office/drawing/2014/main" id="{CF528F98-796F-F6F6-D162-5E57DB85AC15}"/>
                  </a:ext>
                </a:extLst>
              </p:cNvPr>
              <p:cNvGrpSpPr/>
              <p:nvPr/>
            </p:nvGrpSpPr>
            <p:grpSpPr>
              <a:xfrm>
                <a:off x="329784" y="1327017"/>
                <a:ext cx="8386311" cy="1040690"/>
                <a:chOff x="612066" y="2757714"/>
                <a:chExt cx="11574256" cy="1488910"/>
              </a:xfrm>
            </p:grpSpPr>
            <p:pic>
              <p:nvPicPr>
                <p:cNvPr id="35" name="Picture 17">
                  <a:extLst>
                    <a:ext uri="{FF2B5EF4-FFF2-40B4-BE49-F238E27FC236}">
                      <a16:creationId xmlns:a16="http://schemas.microsoft.com/office/drawing/2014/main" id="{A864D3EE-C91E-E1BD-B429-F6EEED26DE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12066" y="3023393"/>
                  <a:ext cx="11574256" cy="881168"/>
                </a:xfrm>
                <a:prstGeom prst="rect">
                  <a:avLst/>
                </a:prstGeom>
              </p:spPr>
            </p:pic>
            <p:pic>
              <p:nvPicPr>
                <p:cNvPr id="36" name="Picture 18">
                  <a:extLst>
                    <a:ext uri="{FF2B5EF4-FFF2-40B4-BE49-F238E27FC236}">
                      <a16:creationId xmlns:a16="http://schemas.microsoft.com/office/drawing/2014/main" id="{A3A3B0D2-D11C-4FC4-765F-5B76638297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1895" y="2757714"/>
                  <a:ext cx="557931" cy="1488910"/>
                </a:xfrm>
                <a:prstGeom prst="rect">
                  <a:avLst/>
                </a:prstGeom>
              </p:spPr>
            </p:pic>
          </p:grpSp>
          <p:grpSp>
            <p:nvGrpSpPr>
              <p:cNvPr id="29" name="Group 28">
                <a:extLst>
                  <a:ext uri="{FF2B5EF4-FFF2-40B4-BE49-F238E27FC236}">
                    <a16:creationId xmlns:a16="http://schemas.microsoft.com/office/drawing/2014/main" id="{3DF995D4-EE5F-8733-C7D6-40D53CA5872D}"/>
                  </a:ext>
                </a:extLst>
              </p:cNvPr>
              <p:cNvGrpSpPr/>
              <p:nvPr/>
            </p:nvGrpSpPr>
            <p:grpSpPr>
              <a:xfrm>
                <a:off x="2058500" y="1526856"/>
                <a:ext cx="70962" cy="601762"/>
                <a:chOff x="1640114" y="3023392"/>
                <a:chExt cx="94343" cy="881167"/>
              </a:xfrm>
            </p:grpSpPr>
            <p:cxnSp>
              <p:nvCxnSpPr>
                <p:cNvPr id="33" name="Straight Connector 32">
                  <a:extLst>
                    <a:ext uri="{FF2B5EF4-FFF2-40B4-BE49-F238E27FC236}">
                      <a16:creationId xmlns:a16="http://schemas.microsoft.com/office/drawing/2014/main" id="{14917428-5DD7-92C0-C37A-5C6A5D7FC4EB}"/>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6D62FA50-9570-6C30-AB37-C6CEBCE51C95}"/>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44" name="Group 43">
                <a:extLst>
                  <a:ext uri="{FF2B5EF4-FFF2-40B4-BE49-F238E27FC236}">
                    <a16:creationId xmlns:a16="http://schemas.microsoft.com/office/drawing/2014/main" id="{AAB90AC5-E07A-AAD8-AF2B-88917E2F8FE2}"/>
                  </a:ext>
                </a:extLst>
              </p:cNvPr>
              <p:cNvGrpSpPr/>
              <p:nvPr/>
            </p:nvGrpSpPr>
            <p:grpSpPr>
              <a:xfrm>
                <a:off x="3648444" y="1526856"/>
                <a:ext cx="70962" cy="601762"/>
                <a:chOff x="1640114" y="3023392"/>
                <a:chExt cx="94343" cy="881167"/>
              </a:xfrm>
            </p:grpSpPr>
            <p:cxnSp>
              <p:nvCxnSpPr>
                <p:cNvPr id="45" name="Straight Connector 44">
                  <a:extLst>
                    <a:ext uri="{FF2B5EF4-FFF2-40B4-BE49-F238E27FC236}">
                      <a16:creationId xmlns:a16="http://schemas.microsoft.com/office/drawing/2014/main" id="{9EE0C590-8000-94FA-C913-1ABAEAF591C6}"/>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id="{23FE2712-00F3-43B5-3F51-0E0D26316D8E}"/>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47" name="Group 46">
                <a:extLst>
                  <a:ext uri="{FF2B5EF4-FFF2-40B4-BE49-F238E27FC236}">
                    <a16:creationId xmlns:a16="http://schemas.microsoft.com/office/drawing/2014/main" id="{64A7A1FA-1BC0-97F9-29F4-155AECC5E059}"/>
                  </a:ext>
                </a:extLst>
              </p:cNvPr>
              <p:cNvGrpSpPr/>
              <p:nvPr/>
            </p:nvGrpSpPr>
            <p:grpSpPr>
              <a:xfrm>
                <a:off x="5314660" y="1526856"/>
                <a:ext cx="70962" cy="601762"/>
                <a:chOff x="1640114" y="3023392"/>
                <a:chExt cx="94343" cy="881167"/>
              </a:xfrm>
            </p:grpSpPr>
            <p:cxnSp>
              <p:nvCxnSpPr>
                <p:cNvPr id="48" name="Straight Connector 47">
                  <a:extLst>
                    <a:ext uri="{FF2B5EF4-FFF2-40B4-BE49-F238E27FC236}">
                      <a16:creationId xmlns:a16="http://schemas.microsoft.com/office/drawing/2014/main" id="{064846F4-B648-AD5A-DDC2-B0CCB0D6B843}"/>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A0E1CF4E-E53D-4297-C791-54BDF6B178EF}"/>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50" name="Group 49">
                <a:extLst>
                  <a:ext uri="{FF2B5EF4-FFF2-40B4-BE49-F238E27FC236}">
                    <a16:creationId xmlns:a16="http://schemas.microsoft.com/office/drawing/2014/main" id="{FCC18A10-4418-25A2-F5B5-2C43A77186F6}"/>
                  </a:ext>
                </a:extLst>
              </p:cNvPr>
              <p:cNvGrpSpPr/>
              <p:nvPr/>
            </p:nvGrpSpPr>
            <p:grpSpPr>
              <a:xfrm>
                <a:off x="6907955" y="1526856"/>
                <a:ext cx="70962" cy="601762"/>
                <a:chOff x="1640114" y="3023392"/>
                <a:chExt cx="94343" cy="881167"/>
              </a:xfrm>
            </p:grpSpPr>
            <p:cxnSp>
              <p:nvCxnSpPr>
                <p:cNvPr id="51" name="Straight Connector 50">
                  <a:extLst>
                    <a:ext uri="{FF2B5EF4-FFF2-40B4-BE49-F238E27FC236}">
                      <a16:creationId xmlns:a16="http://schemas.microsoft.com/office/drawing/2014/main" id="{A3AABCE5-0061-FBB1-57D5-ADF48CD30EF2}"/>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2FB809F4-087A-C5C6-1DE4-727ECCED5E9C}"/>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pic>
          <p:nvPicPr>
            <p:cNvPr id="53" name="Picture 12">
              <a:extLst>
                <a:ext uri="{FF2B5EF4-FFF2-40B4-BE49-F238E27FC236}">
                  <a16:creationId xmlns:a16="http://schemas.microsoft.com/office/drawing/2014/main" id="{34CCAE94-3D3F-6E9B-5C18-0F4DE3F40E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5576" y="1974761"/>
              <a:ext cx="215410" cy="153857"/>
            </a:xfrm>
            <a:prstGeom prst="rect">
              <a:avLst/>
            </a:prstGeom>
          </p:spPr>
        </p:pic>
        <p:pic>
          <p:nvPicPr>
            <p:cNvPr id="54" name="Picture 12">
              <a:extLst>
                <a:ext uri="{FF2B5EF4-FFF2-40B4-BE49-F238E27FC236}">
                  <a16:creationId xmlns:a16="http://schemas.microsoft.com/office/drawing/2014/main" id="{E54001F3-0D24-45B3-A154-B7883D442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94382" y="2051689"/>
              <a:ext cx="215410" cy="153857"/>
            </a:xfrm>
            <a:prstGeom prst="rect">
              <a:avLst/>
            </a:prstGeom>
          </p:spPr>
        </p:pic>
        <p:pic>
          <p:nvPicPr>
            <p:cNvPr id="55" name="Picture 12">
              <a:extLst>
                <a:ext uri="{FF2B5EF4-FFF2-40B4-BE49-F238E27FC236}">
                  <a16:creationId xmlns:a16="http://schemas.microsoft.com/office/drawing/2014/main" id="{97FEC325-5468-7D48-334D-DC70FC9E10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191127" y="1664961"/>
              <a:ext cx="215410" cy="153857"/>
            </a:xfrm>
            <a:prstGeom prst="rect">
              <a:avLst/>
            </a:prstGeom>
          </p:spPr>
        </p:pic>
        <p:pic>
          <p:nvPicPr>
            <p:cNvPr id="56" name="Picture 12">
              <a:extLst>
                <a:ext uri="{FF2B5EF4-FFF2-40B4-BE49-F238E27FC236}">
                  <a16:creationId xmlns:a16="http://schemas.microsoft.com/office/drawing/2014/main" id="{6C067D1A-4C05-537E-E68A-7AEDC545E4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70665" y="1673880"/>
              <a:ext cx="215410" cy="153857"/>
            </a:xfrm>
            <a:prstGeom prst="rect">
              <a:avLst/>
            </a:prstGeom>
          </p:spPr>
        </p:pic>
        <p:pic>
          <p:nvPicPr>
            <p:cNvPr id="57" name="Picture 12">
              <a:extLst>
                <a:ext uri="{FF2B5EF4-FFF2-40B4-BE49-F238E27FC236}">
                  <a16:creationId xmlns:a16="http://schemas.microsoft.com/office/drawing/2014/main" id="{EBF99A58-03E2-82EF-4ED8-2B95BB152E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8513" y="1822927"/>
              <a:ext cx="215410" cy="153857"/>
            </a:xfrm>
            <a:prstGeom prst="rect">
              <a:avLst/>
            </a:prstGeom>
          </p:spPr>
        </p:pic>
        <p:pic>
          <p:nvPicPr>
            <p:cNvPr id="58" name="Picture 12">
              <a:extLst>
                <a:ext uri="{FF2B5EF4-FFF2-40B4-BE49-F238E27FC236}">
                  <a16:creationId xmlns:a16="http://schemas.microsoft.com/office/drawing/2014/main" id="{62D2E4DE-60D6-FDE4-C535-692B581100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575117" y="2051689"/>
              <a:ext cx="215410" cy="153857"/>
            </a:xfrm>
            <a:prstGeom prst="rect">
              <a:avLst/>
            </a:prstGeom>
          </p:spPr>
        </p:pic>
        <p:pic>
          <p:nvPicPr>
            <p:cNvPr id="59" name="Picture 12">
              <a:extLst>
                <a:ext uri="{FF2B5EF4-FFF2-40B4-BE49-F238E27FC236}">
                  <a16:creationId xmlns:a16="http://schemas.microsoft.com/office/drawing/2014/main" id="{CD375375-0557-48F5-234D-C8EE8274D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44473" y="1512716"/>
              <a:ext cx="215410" cy="153857"/>
            </a:xfrm>
            <a:prstGeom prst="rect">
              <a:avLst/>
            </a:prstGeom>
          </p:spPr>
        </p:pic>
        <p:pic>
          <p:nvPicPr>
            <p:cNvPr id="60" name="Picture 12">
              <a:extLst>
                <a:ext uri="{FF2B5EF4-FFF2-40B4-BE49-F238E27FC236}">
                  <a16:creationId xmlns:a16="http://schemas.microsoft.com/office/drawing/2014/main" id="{54FC87B9-74BF-B3D7-EF08-24F7BBED0E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205356" y="1665116"/>
              <a:ext cx="215410" cy="153857"/>
            </a:xfrm>
            <a:prstGeom prst="rect">
              <a:avLst/>
            </a:prstGeom>
          </p:spPr>
        </p:pic>
        <p:pic>
          <p:nvPicPr>
            <p:cNvPr id="61" name="Picture 12">
              <a:extLst>
                <a:ext uri="{FF2B5EF4-FFF2-40B4-BE49-F238E27FC236}">
                  <a16:creationId xmlns:a16="http://schemas.microsoft.com/office/drawing/2014/main" id="{A179B54B-9EFD-757A-E97C-4DD0F5D0E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172281" y="2128618"/>
              <a:ext cx="215410" cy="153857"/>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down)">
                                      <p:cBhvr>
                                        <p:cTn id="1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0"/>
        <p:cNvGrpSpPr/>
        <p:nvPr/>
      </p:nvGrpSpPr>
      <p:grpSpPr>
        <a:xfrm>
          <a:off x="0" y="0"/>
          <a:ext cx="0" cy="0"/>
          <a:chOff x="0" y="0"/>
          <a:chExt cx="0" cy="0"/>
        </a:xfrm>
      </p:grpSpPr>
      <p:sp>
        <p:nvSpPr>
          <p:cNvPr id="6" name="Title 2">
            <a:extLst>
              <a:ext uri="{FF2B5EF4-FFF2-40B4-BE49-F238E27FC236}">
                <a16:creationId xmlns:a16="http://schemas.microsoft.com/office/drawing/2014/main" id="{9727C743-B27F-F62F-1E72-57E4E5791C1D}"/>
              </a:ext>
            </a:extLst>
          </p:cNvPr>
          <p:cNvSpPr>
            <a:spLocks noGrp="1"/>
          </p:cNvSpPr>
          <p:nvPr>
            <p:ph type="title"/>
          </p:nvPr>
        </p:nvSpPr>
        <p:spPr>
          <a:xfrm>
            <a:off x="3192905" y="760132"/>
            <a:ext cx="2758190" cy="548700"/>
          </a:xfrm>
        </p:spPr>
        <p:txBody>
          <a:bodyPr anchor="ctr"/>
          <a:lstStyle/>
          <a:p>
            <a:pPr algn="ctr"/>
            <a:r>
              <a:rPr lang="vi-VN" sz="3300" b="1" dirty="0">
                <a:latin typeface="Arial" panose="020B0604020202020204" pitchFamily="34" charset="0"/>
                <a:cs typeface="Arial" panose="020B0604020202020204" pitchFamily="34" charset="0"/>
              </a:rPr>
              <a:t>VẬN DỤNG</a:t>
            </a:r>
          </a:p>
        </p:txBody>
      </p:sp>
      <p:grpSp>
        <p:nvGrpSpPr>
          <p:cNvPr id="7" name="Group 6">
            <a:extLst>
              <a:ext uri="{FF2B5EF4-FFF2-40B4-BE49-F238E27FC236}">
                <a16:creationId xmlns:a16="http://schemas.microsoft.com/office/drawing/2014/main" id="{A2362A8F-0495-DF33-E8D3-6585C36127E1}"/>
              </a:ext>
            </a:extLst>
          </p:cNvPr>
          <p:cNvGrpSpPr/>
          <p:nvPr/>
        </p:nvGrpSpPr>
        <p:grpSpPr>
          <a:xfrm>
            <a:off x="1199214" y="1630198"/>
            <a:ext cx="6745572" cy="1562279"/>
            <a:chOff x="1087332" y="1017725"/>
            <a:chExt cx="6745572" cy="1562279"/>
          </a:xfrm>
        </p:grpSpPr>
        <p:sp>
          <p:nvSpPr>
            <p:cNvPr id="8" name="Rectangle: Rounded Corners 7">
              <a:extLst>
                <a:ext uri="{FF2B5EF4-FFF2-40B4-BE49-F238E27FC236}">
                  <a16:creationId xmlns:a16="http://schemas.microsoft.com/office/drawing/2014/main" id="{3D0B5009-6ED3-7181-59BB-F6E5E3A215BF}"/>
                </a:ext>
              </a:extLst>
            </p:cNvPr>
            <p:cNvSpPr/>
            <p:nvPr/>
          </p:nvSpPr>
          <p:spPr>
            <a:xfrm>
              <a:off x="1087332" y="1304074"/>
              <a:ext cx="6745572" cy="127593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Tìm quãng 3, quãng 5 trong các quãng hòa âm dưới đây và so sánh độ lớn số lượng của các quãng.</a:t>
              </a:r>
            </a:p>
          </p:txBody>
        </p:sp>
        <p:sp>
          <p:nvSpPr>
            <p:cNvPr id="9" name="Rectangle: Rounded Corners 8">
              <a:extLst>
                <a:ext uri="{FF2B5EF4-FFF2-40B4-BE49-F238E27FC236}">
                  <a16:creationId xmlns:a16="http://schemas.microsoft.com/office/drawing/2014/main" id="{190D1C65-D5E5-8D4A-EF3C-558D4552B0D0}"/>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grpSp>
        <p:nvGrpSpPr>
          <p:cNvPr id="42" name="Group 41">
            <a:extLst>
              <a:ext uri="{FF2B5EF4-FFF2-40B4-BE49-F238E27FC236}">
                <a16:creationId xmlns:a16="http://schemas.microsoft.com/office/drawing/2014/main" id="{528C398F-6EB2-10C0-F2D5-E855174C2807}"/>
              </a:ext>
            </a:extLst>
          </p:cNvPr>
          <p:cNvGrpSpPr/>
          <p:nvPr/>
        </p:nvGrpSpPr>
        <p:grpSpPr>
          <a:xfrm>
            <a:off x="378844" y="3319140"/>
            <a:ext cx="8386311" cy="1064228"/>
            <a:chOff x="329784" y="1541306"/>
            <a:chExt cx="8386311" cy="1064228"/>
          </a:xfrm>
        </p:grpSpPr>
        <p:grpSp>
          <p:nvGrpSpPr>
            <p:cNvPr id="12" name="Group 11">
              <a:extLst>
                <a:ext uri="{FF2B5EF4-FFF2-40B4-BE49-F238E27FC236}">
                  <a16:creationId xmlns:a16="http://schemas.microsoft.com/office/drawing/2014/main" id="{9F2A5E97-0C87-1A72-1A82-D04EAFA70803}"/>
                </a:ext>
              </a:extLst>
            </p:cNvPr>
            <p:cNvGrpSpPr/>
            <p:nvPr/>
          </p:nvGrpSpPr>
          <p:grpSpPr>
            <a:xfrm>
              <a:off x="329784" y="1541306"/>
              <a:ext cx="8386311" cy="1040690"/>
              <a:chOff x="329784" y="1327017"/>
              <a:chExt cx="8386311" cy="1040690"/>
            </a:xfrm>
          </p:grpSpPr>
          <p:grpSp>
            <p:nvGrpSpPr>
              <p:cNvPr id="22" name="Group 21">
                <a:extLst>
                  <a:ext uri="{FF2B5EF4-FFF2-40B4-BE49-F238E27FC236}">
                    <a16:creationId xmlns:a16="http://schemas.microsoft.com/office/drawing/2014/main" id="{0304E4D6-EB5E-F787-A27A-3089EFB10B08}"/>
                  </a:ext>
                </a:extLst>
              </p:cNvPr>
              <p:cNvGrpSpPr/>
              <p:nvPr/>
            </p:nvGrpSpPr>
            <p:grpSpPr>
              <a:xfrm>
                <a:off x="329784" y="1327017"/>
                <a:ext cx="8386311" cy="1040690"/>
                <a:chOff x="612066" y="2757714"/>
                <a:chExt cx="11574256" cy="1488910"/>
              </a:xfrm>
            </p:grpSpPr>
            <p:pic>
              <p:nvPicPr>
                <p:cNvPr id="35" name="Picture 17">
                  <a:extLst>
                    <a:ext uri="{FF2B5EF4-FFF2-40B4-BE49-F238E27FC236}">
                      <a16:creationId xmlns:a16="http://schemas.microsoft.com/office/drawing/2014/main" id="{FA2CF1B7-45B3-DC54-A47F-AF36D7C224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2066" y="3023393"/>
                  <a:ext cx="11574256" cy="881168"/>
                </a:xfrm>
                <a:prstGeom prst="rect">
                  <a:avLst/>
                </a:prstGeom>
              </p:spPr>
            </p:pic>
            <p:pic>
              <p:nvPicPr>
                <p:cNvPr id="36" name="Picture 18">
                  <a:extLst>
                    <a:ext uri="{FF2B5EF4-FFF2-40B4-BE49-F238E27FC236}">
                      <a16:creationId xmlns:a16="http://schemas.microsoft.com/office/drawing/2014/main" id="{9A3497C5-E39A-1A30-4024-38DD549B0F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1895" y="2757714"/>
                  <a:ext cx="557931" cy="1488910"/>
                </a:xfrm>
                <a:prstGeom prst="rect">
                  <a:avLst/>
                </a:prstGeom>
              </p:spPr>
            </p:pic>
          </p:grpSp>
          <p:grpSp>
            <p:nvGrpSpPr>
              <p:cNvPr id="23" name="Group 22">
                <a:extLst>
                  <a:ext uri="{FF2B5EF4-FFF2-40B4-BE49-F238E27FC236}">
                    <a16:creationId xmlns:a16="http://schemas.microsoft.com/office/drawing/2014/main" id="{988A0B97-8A37-7BB0-72A0-D1EE237D65A8}"/>
                  </a:ext>
                </a:extLst>
              </p:cNvPr>
              <p:cNvGrpSpPr/>
              <p:nvPr/>
            </p:nvGrpSpPr>
            <p:grpSpPr>
              <a:xfrm>
                <a:off x="2058500" y="1526856"/>
                <a:ext cx="70962" cy="601762"/>
                <a:chOff x="1640114" y="3023392"/>
                <a:chExt cx="94343" cy="881167"/>
              </a:xfrm>
            </p:grpSpPr>
            <p:cxnSp>
              <p:nvCxnSpPr>
                <p:cNvPr id="33" name="Straight Connector 32">
                  <a:extLst>
                    <a:ext uri="{FF2B5EF4-FFF2-40B4-BE49-F238E27FC236}">
                      <a16:creationId xmlns:a16="http://schemas.microsoft.com/office/drawing/2014/main" id="{1192F240-27AA-41E6-3F33-77E7DF982BD7}"/>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80BDEDFF-0230-23C0-CBCC-07CF5526E054}"/>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4" name="Group 23">
                <a:extLst>
                  <a:ext uri="{FF2B5EF4-FFF2-40B4-BE49-F238E27FC236}">
                    <a16:creationId xmlns:a16="http://schemas.microsoft.com/office/drawing/2014/main" id="{536A5EDF-14E3-91CA-87BB-8AB628967FC7}"/>
                  </a:ext>
                </a:extLst>
              </p:cNvPr>
              <p:cNvGrpSpPr/>
              <p:nvPr/>
            </p:nvGrpSpPr>
            <p:grpSpPr>
              <a:xfrm>
                <a:off x="3648444" y="1526856"/>
                <a:ext cx="70962" cy="601762"/>
                <a:chOff x="1640114" y="3023392"/>
                <a:chExt cx="94343" cy="881167"/>
              </a:xfrm>
            </p:grpSpPr>
            <p:cxnSp>
              <p:nvCxnSpPr>
                <p:cNvPr id="31" name="Straight Connector 30">
                  <a:extLst>
                    <a:ext uri="{FF2B5EF4-FFF2-40B4-BE49-F238E27FC236}">
                      <a16:creationId xmlns:a16="http://schemas.microsoft.com/office/drawing/2014/main" id="{74A46449-C572-5457-9D95-33F41F494961}"/>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D65B2670-6821-DCB5-6C90-BBFB804F6E8E}"/>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5" name="Group 24">
                <a:extLst>
                  <a:ext uri="{FF2B5EF4-FFF2-40B4-BE49-F238E27FC236}">
                    <a16:creationId xmlns:a16="http://schemas.microsoft.com/office/drawing/2014/main" id="{9FF83D92-2001-2F3C-A68D-9DF734E2E966}"/>
                  </a:ext>
                </a:extLst>
              </p:cNvPr>
              <p:cNvGrpSpPr/>
              <p:nvPr/>
            </p:nvGrpSpPr>
            <p:grpSpPr>
              <a:xfrm>
                <a:off x="5314660" y="1526856"/>
                <a:ext cx="70962" cy="601762"/>
                <a:chOff x="1640114" y="3023392"/>
                <a:chExt cx="94343" cy="881167"/>
              </a:xfrm>
            </p:grpSpPr>
            <p:cxnSp>
              <p:nvCxnSpPr>
                <p:cNvPr id="29" name="Straight Connector 28">
                  <a:extLst>
                    <a:ext uri="{FF2B5EF4-FFF2-40B4-BE49-F238E27FC236}">
                      <a16:creationId xmlns:a16="http://schemas.microsoft.com/office/drawing/2014/main" id="{3DD80E35-851B-C34E-D4AA-6441887336EE}"/>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F0474E94-21BC-470E-FEB4-0340B5B9AF60}"/>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6" name="Group 25">
                <a:extLst>
                  <a:ext uri="{FF2B5EF4-FFF2-40B4-BE49-F238E27FC236}">
                    <a16:creationId xmlns:a16="http://schemas.microsoft.com/office/drawing/2014/main" id="{9FB8CA32-EA5D-49D5-C389-54A47B3A160D}"/>
                  </a:ext>
                </a:extLst>
              </p:cNvPr>
              <p:cNvGrpSpPr/>
              <p:nvPr/>
            </p:nvGrpSpPr>
            <p:grpSpPr>
              <a:xfrm>
                <a:off x="6907955" y="1526856"/>
                <a:ext cx="70962" cy="601762"/>
                <a:chOff x="1640114" y="3023392"/>
                <a:chExt cx="94343" cy="881167"/>
              </a:xfrm>
            </p:grpSpPr>
            <p:cxnSp>
              <p:nvCxnSpPr>
                <p:cNvPr id="27" name="Straight Connector 26">
                  <a:extLst>
                    <a:ext uri="{FF2B5EF4-FFF2-40B4-BE49-F238E27FC236}">
                      <a16:creationId xmlns:a16="http://schemas.microsoft.com/office/drawing/2014/main" id="{14712ADB-040A-DEB1-B883-1A690EF71578}"/>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7C8598CA-0EFA-753B-3B25-5EB2BF48AB22}"/>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pic>
          <p:nvPicPr>
            <p:cNvPr id="13" name="Picture 12">
              <a:extLst>
                <a:ext uri="{FF2B5EF4-FFF2-40B4-BE49-F238E27FC236}">
                  <a16:creationId xmlns:a16="http://schemas.microsoft.com/office/drawing/2014/main" id="{B6A497AF-9EC8-CDC6-D19E-545AA01EEE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76887" y="2265977"/>
              <a:ext cx="215410" cy="153857"/>
            </a:xfrm>
            <a:prstGeom prst="rect">
              <a:avLst/>
            </a:prstGeom>
          </p:spPr>
        </p:pic>
        <p:pic>
          <p:nvPicPr>
            <p:cNvPr id="14" name="Picture 12">
              <a:extLst>
                <a:ext uri="{FF2B5EF4-FFF2-40B4-BE49-F238E27FC236}">
                  <a16:creationId xmlns:a16="http://schemas.microsoft.com/office/drawing/2014/main" id="{2D706765-4B13-EE27-A5CD-1D047FD864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39206" y="2265978"/>
              <a:ext cx="215410" cy="153857"/>
            </a:xfrm>
            <a:prstGeom prst="rect">
              <a:avLst/>
            </a:prstGeom>
          </p:spPr>
        </p:pic>
        <p:pic>
          <p:nvPicPr>
            <p:cNvPr id="15" name="Picture 12">
              <a:extLst>
                <a:ext uri="{FF2B5EF4-FFF2-40B4-BE49-F238E27FC236}">
                  <a16:creationId xmlns:a16="http://schemas.microsoft.com/office/drawing/2014/main" id="{CCF4EAF3-FF77-47D0-E203-14123327E3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39206" y="1960287"/>
              <a:ext cx="215410" cy="153857"/>
            </a:xfrm>
            <a:prstGeom prst="rect">
              <a:avLst/>
            </a:prstGeom>
          </p:spPr>
        </p:pic>
        <p:pic>
          <p:nvPicPr>
            <p:cNvPr id="16" name="Picture 12">
              <a:extLst>
                <a:ext uri="{FF2B5EF4-FFF2-40B4-BE49-F238E27FC236}">
                  <a16:creationId xmlns:a16="http://schemas.microsoft.com/office/drawing/2014/main" id="{433111E8-FA03-F05F-E150-D4A29A75BF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030823" y="2042026"/>
              <a:ext cx="215410" cy="153857"/>
            </a:xfrm>
            <a:prstGeom prst="rect">
              <a:avLst/>
            </a:prstGeom>
          </p:spPr>
        </p:pic>
        <p:pic>
          <p:nvPicPr>
            <p:cNvPr id="17" name="Picture 12">
              <a:extLst>
                <a:ext uri="{FF2B5EF4-FFF2-40B4-BE49-F238E27FC236}">
                  <a16:creationId xmlns:a16="http://schemas.microsoft.com/office/drawing/2014/main" id="{3C3F2A0F-02BF-5D1F-101F-73E2BC8059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039493" y="2189048"/>
              <a:ext cx="215410" cy="153857"/>
            </a:xfrm>
            <a:prstGeom prst="rect">
              <a:avLst/>
            </a:prstGeom>
          </p:spPr>
        </p:pic>
        <p:pic>
          <p:nvPicPr>
            <p:cNvPr id="18" name="Picture 12">
              <a:extLst>
                <a:ext uri="{FF2B5EF4-FFF2-40B4-BE49-F238E27FC236}">
                  <a16:creationId xmlns:a16="http://schemas.microsoft.com/office/drawing/2014/main" id="{E7DD8189-8866-7D9F-6085-9F1684917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643060" y="2118954"/>
              <a:ext cx="215410" cy="153857"/>
            </a:xfrm>
            <a:prstGeom prst="rect">
              <a:avLst/>
            </a:prstGeom>
          </p:spPr>
        </p:pic>
        <p:pic>
          <p:nvPicPr>
            <p:cNvPr id="19" name="Picture 12">
              <a:extLst>
                <a:ext uri="{FF2B5EF4-FFF2-40B4-BE49-F238E27FC236}">
                  <a16:creationId xmlns:a16="http://schemas.microsoft.com/office/drawing/2014/main" id="{B8E117D8-3FC1-749E-71BB-290CDD1656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638087" y="1799420"/>
              <a:ext cx="215410" cy="153857"/>
            </a:xfrm>
            <a:prstGeom prst="rect">
              <a:avLst/>
            </a:prstGeom>
          </p:spPr>
        </p:pic>
        <p:pic>
          <p:nvPicPr>
            <p:cNvPr id="20" name="Picture 12">
              <a:extLst>
                <a:ext uri="{FF2B5EF4-FFF2-40B4-BE49-F238E27FC236}">
                  <a16:creationId xmlns:a16="http://schemas.microsoft.com/office/drawing/2014/main" id="{FCAD90BC-3E7E-6CC1-E81A-EEC54A31B1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293077" y="1879405"/>
              <a:ext cx="215410" cy="153857"/>
            </a:xfrm>
            <a:prstGeom prst="rect">
              <a:avLst/>
            </a:prstGeom>
          </p:spPr>
        </p:pic>
        <p:pic>
          <p:nvPicPr>
            <p:cNvPr id="21" name="Picture 12">
              <a:extLst>
                <a:ext uri="{FF2B5EF4-FFF2-40B4-BE49-F238E27FC236}">
                  <a16:creationId xmlns:a16="http://schemas.microsoft.com/office/drawing/2014/main" id="{8CF665D1-7B42-2A3F-BBA4-BF9548CD2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293077" y="2265977"/>
              <a:ext cx="215410" cy="153857"/>
            </a:xfrm>
            <a:prstGeom prst="rect">
              <a:avLst/>
            </a:prstGeom>
          </p:spPr>
        </p:pic>
        <p:grpSp>
          <p:nvGrpSpPr>
            <p:cNvPr id="41" name="Group 40">
              <a:extLst>
                <a:ext uri="{FF2B5EF4-FFF2-40B4-BE49-F238E27FC236}">
                  <a16:creationId xmlns:a16="http://schemas.microsoft.com/office/drawing/2014/main" id="{B2A18225-46D5-1ED0-D71A-1962F3A214CB}"/>
                </a:ext>
              </a:extLst>
            </p:cNvPr>
            <p:cNvGrpSpPr/>
            <p:nvPr/>
          </p:nvGrpSpPr>
          <p:grpSpPr>
            <a:xfrm>
              <a:off x="1007160" y="2451677"/>
              <a:ext cx="345347" cy="153857"/>
              <a:chOff x="921322" y="2342907"/>
              <a:chExt cx="345347" cy="153857"/>
            </a:xfrm>
          </p:grpSpPr>
          <p:pic>
            <p:nvPicPr>
              <p:cNvPr id="11" name="Picture 12">
                <a:extLst>
                  <a:ext uri="{FF2B5EF4-FFF2-40B4-BE49-F238E27FC236}">
                    <a16:creationId xmlns:a16="http://schemas.microsoft.com/office/drawing/2014/main" id="{072ABC0D-6C8D-D77D-88E1-EDEFED5100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5340" y="2342907"/>
                <a:ext cx="215410" cy="153857"/>
              </a:xfrm>
              <a:prstGeom prst="rect">
                <a:avLst/>
              </a:prstGeom>
            </p:spPr>
          </p:pic>
          <p:cxnSp>
            <p:nvCxnSpPr>
              <p:cNvPr id="38" name="Straight Connector 37">
                <a:extLst>
                  <a:ext uri="{FF2B5EF4-FFF2-40B4-BE49-F238E27FC236}">
                    <a16:creationId xmlns:a16="http://schemas.microsoft.com/office/drawing/2014/main" id="{7DE10CC4-A5B9-1FF2-87DD-0F28D9591BBE}"/>
                  </a:ext>
                </a:extLst>
              </p:cNvPr>
              <p:cNvCxnSpPr>
                <a:cxnSpLocks/>
              </p:cNvCxnSpPr>
              <p:nvPr/>
            </p:nvCxnSpPr>
            <p:spPr>
              <a:xfrm>
                <a:off x="921322" y="2419836"/>
                <a:ext cx="345347"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gr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42"/>
          <p:cNvSpPr/>
          <p:nvPr/>
        </p:nvSpPr>
        <p:spPr>
          <a:xfrm>
            <a:off x="727938" y="977848"/>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rgbClr val="2E3A7E">
              <a:alpha val="2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2" name="Google Shape;2672;p42"/>
          <p:cNvGrpSpPr/>
          <p:nvPr/>
        </p:nvGrpSpPr>
        <p:grpSpPr>
          <a:xfrm>
            <a:off x="2920937" y="2539612"/>
            <a:ext cx="423812" cy="487343"/>
            <a:chOff x="3717820" y="-1824378"/>
            <a:chExt cx="1092299" cy="1256038"/>
          </a:xfrm>
        </p:grpSpPr>
        <p:sp>
          <p:nvSpPr>
            <p:cNvPr id="2673" name="Google Shape;2673;p42"/>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2"/>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2"/>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2"/>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7" name="Google Shape;2677;p42"/>
          <p:cNvGrpSpPr/>
          <p:nvPr/>
        </p:nvGrpSpPr>
        <p:grpSpPr>
          <a:xfrm flipH="1">
            <a:off x="1445703" y="1610755"/>
            <a:ext cx="363588" cy="639278"/>
            <a:chOff x="5278756" y="-1796603"/>
            <a:chExt cx="363588" cy="639278"/>
          </a:xfrm>
        </p:grpSpPr>
        <p:sp>
          <p:nvSpPr>
            <p:cNvPr id="2678" name="Google Shape;2678;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2"/>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42"/>
          <p:cNvGrpSpPr/>
          <p:nvPr/>
        </p:nvGrpSpPr>
        <p:grpSpPr>
          <a:xfrm flipH="1">
            <a:off x="2557369" y="3057429"/>
            <a:ext cx="363588" cy="639342"/>
            <a:chOff x="5278756" y="-1796603"/>
            <a:chExt cx="363588" cy="639278"/>
          </a:xfrm>
        </p:grpSpPr>
        <p:sp>
          <p:nvSpPr>
            <p:cNvPr id="2682" name="Google Shape;2682;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2"/>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42"/>
          <p:cNvGrpSpPr/>
          <p:nvPr/>
        </p:nvGrpSpPr>
        <p:grpSpPr>
          <a:xfrm flipH="1">
            <a:off x="1183303" y="1159681"/>
            <a:ext cx="2484850" cy="2461892"/>
            <a:chOff x="-657225" y="-3818725"/>
            <a:chExt cx="2372399" cy="2350479"/>
          </a:xfrm>
        </p:grpSpPr>
        <p:sp>
          <p:nvSpPr>
            <p:cNvPr id="2686" name="Google Shape;2686;p42"/>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7" name="Google Shape;2687;p42"/>
            <p:cNvGrpSpPr/>
            <p:nvPr/>
          </p:nvGrpSpPr>
          <p:grpSpPr>
            <a:xfrm>
              <a:off x="-657225" y="-3818725"/>
              <a:ext cx="2372399" cy="2350479"/>
              <a:chOff x="-657225" y="-3818725"/>
              <a:chExt cx="2372399" cy="2350479"/>
            </a:xfrm>
          </p:grpSpPr>
          <p:sp>
            <p:nvSpPr>
              <p:cNvPr id="2688" name="Google Shape;2688;p42"/>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2"/>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2"/>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2"/>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2"/>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2"/>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2"/>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2"/>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2"/>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2"/>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2"/>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2"/>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2"/>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2"/>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2"/>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2"/>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2"/>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2"/>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2"/>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2"/>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2"/>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2"/>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2"/>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2"/>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2"/>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2"/>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2"/>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2"/>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2"/>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2"/>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2"/>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2"/>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2"/>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2"/>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2"/>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Flowchart: Connector 5">
            <a:extLst>
              <a:ext uri="{FF2B5EF4-FFF2-40B4-BE49-F238E27FC236}">
                <a16:creationId xmlns:a16="http://schemas.microsoft.com/office/drawing/2014/main" id="{AFF18D99-4C41-1C0A-7D24-8FFED1BCFECE}"/>
              </a:ext>
            </a:extLst>
          </p:cNvPr>
          <p:cNvSpPr/>
          <p:nvPr/>
        </p:nvSpPr>
        <p:spPr>
          <a:xfrm>
            <a:off x="4642184" y="1063903"/>
            <a:ext cx="3173979" cy="3173979"/>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vi-VN" sz="3000" b="1" dirty="0">
                <a:latin typeface="Arial" panose="020B0604020202020204" pitchFamily="34" charset="0"/>
                <a:cs typeface="Arial" panose="020B0604020202020204" pitchFamily="34" charset="0"/>
              </a:rPr>
              <a:t>HÃY CHỌN ĐÁP ÁN ĐÚNG</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6" name="TextBox 5">
            <a:extLst>
              <a:ext uri="{FF2B5EF4-FFF2-40B4-BE49-F238E27FC236}">
                <a16:creationId xmlns:a16="http://schemas.microsoft.com/office/drawing/2014/main" id="{DAACDEE3-140B-ED5B-8704-242F61B6D53C}"/>
              </a:ext>
            </a:extLst>
          </p:cNvPr>
          <p:cNvSpPr txBox="1"/>
          <p:nvPr/>
        </p:nvSpPr>
        <p:spPr>
          <a:xfrm>
            <a:off x="4429593" y="1508928"/>
            <a:ext cx="3681501" cy="2805320"/>
          </a:xfrm>
          <a:prstGeom prst="rect">
            <a:avLst/>
          </a:prstGeom>
          <a:noFill/>
        </p:spPr>
        <p:txBody>
          <a:bodyPr wrap="square">
            <a:spAutoFit/>
          </a:bodyPr>
          <a:lstStyle/>
          <a:p>
            <a:pPr algn="just">
              <a:lnSpc>
                <a:spcPct val="150000"/>
              </a:lnSpc>
            </a:pPr>
            <a:r>
              <a:rPr lang="vi-VN" sz="2000" dirty="0">
                <a:solidFill>
                  <a:schemeClr val="bg1"/>
                </a:solidFill>
                <a:latin typeface="Arial" panose="020B0604020202020204" pitchFamily="34" charset="0"/>
                <a:cs typeface="Arial" panose="020B0604020202020204" pitchFamily="34" charset="0"/>
              </a:rPr>
              <a:t>A. có 2 âm phát ra đồng thời.</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B. khoảng cách về cao độ giữa 2 âm thanh.</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C. có 4 âm phát ra liên tiếp.</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D. khoảng cách về cao độ giữa 3 âm thanh.</a:t>
            </a:r>
          </a:p>
        </p:txBody>
      </p:sp>
      <p:sp>
        <p:nvSpPr>
          <p:cNvPr id="4" name="Title 2">
            <a:extLst>
              <a:ext uri="{FF2B5EF4-FFF2-40B4-BE49-F238E27FC236}">
                <a16:creationId xmlns:a16="http://schemas.microsoft.com/office/drawing/2014/main" id="{B3584176-CCA9-1645-A2BB-1ECF5EB0485D}"/>
              </a:ext>
            </a:extLst>
          </p:cNvPr>
          <p:cNvSpPr txBox="1">
            <a:spLocks/>
          </p:cNvSpPr>
          <p:nvPr/>
        </p:nvSpPr>
        <p:spPr>
          <a:xfrm>
            <a:off x="4688881" y="794610"/>
            <a:ext cx="3162924"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1: Quãng là</a:t>
            </a:r>
          </a:p>
        </p:txBody>
      </p:sp>
      <p:sp>
        <p:nvSpPr>
          <p:cNvPr id="5" name="Oval 4">
            <a:extLst>
              <a:ext uri="{FF2B5EF4-FFF2-40B4-BE49-F238E27FC236}">
                <a16:creationId xmlns:a16="http://schemas.microsoft.com/office/drawing/2014/main" id="{0B329DC0-399C-7F16-E589-82C5137D0928}"/>
              </a:ext>
            </a:extLst>
          </p:cNvPr>
          <p:cNvSpPr/>
          <p:nvPr/>
        </p:nvSpPr>
        <p:spPr>
          <a:xfrm>
            <a:off x="4354830" y="2035332"/>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7" name="Hình ảnh 1">
            <a:extLst>
              <a:ext uri="{FF2B5EF4-FFF2-40B4-BE49-F238E27FC236}">
                <a16:creationId xmlns:a16="http://schemas.microsoft.com/office/drawing/2014/main" id="{1A9AEABE-287D-4555-2989-320FD62602D3}"/>
              </a:ext>
            </a:extLst>
          </p:cNvPr>
          <p:cNvPicPr>
            <a:picLocks noChangeAspect="1"/>
          </p:cNvPicPr>
          <p:nvPr/>
        </p:nvPicPr>
        <p:blipFill rotWithShape="1">
          <a:blip r:embed="rId3"/>
          <a:srcRect l="1227" r="1227"/>
          <a:stretch/>
        </p:blipFill>
        <p:spPr>
          <a:xfrm>
            <a:off x="827098" y="958476"/>
            <a:ext cx="3162924" cy="1515947"/>
          </a:xfrm>
          <a:prstGeom prst="roundRect">
            <a:avLst>
              <a:gd name="adj" fmla="val 6555"/>
            </a:avLst>
          </a:prstGeom>
        </p:spPr>
      </p:pic>
      <p:pic>
        <p:nvPicPr>
          <p:cNvPr id="8" name="Hình ảnh 1">
            <a:extLst>
              <a:ext uri="{FF2B5EF4-FFF2-40B4-BE49-F238E27FC236}">
                <a16:creationId xmlns:a16="http://schemas.microsoft.com/office/drawing/2014/main" id="{6A5614EC-CAD4-B36D-FCF4-4CD99B9F0731}"/>
              </a:ext>
            </a:extLst>
          </p:cNvPr>
          <p:cNvPicPr>
            <a:picLocks noChangeAspect="1"/>
          </p:cNvPicPr>
          <p:nvPr/>
        </p:nvPicPr>
        <p:blipFill rotWithShape="1">
          <a:blip r:embed="rId4"/>
          <a:srcRect r="33474"/>
          <a:stretch/>
        </p:blipFill>
        <p:spPr>
          <a:xfrm>
            <a:off x="827098" y="2798301"/>
            <a:ext cx="3162924" cy="1515947"/>
          </a:xfrm>
          <a:prstGeom prst="roundRect">
            <a:avLst>
              <a:gd name="adj" fmla="val 6555"/>
            </a:avLst>
          </a:prstGeom>
        </p:spPr>
      </p:pic>
    </p:spTree>
    <p:extLst>
      <p:ext uri="{BB962C8B-B14F-4D97-AF65-F5344CB8AC3E}">
        <p14:creationId xmlns:p14="http://schemas.microsoft.com/office/powerpoint/2010/main" val="2027344695"/>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00"/>
                                        <p:tgtEl>
                                          <p:spTgt spid="6">
                                            <p:txEl>
                                              <p:pRg st="1" end="1"/>
                                            </p:txEl>
                                          </p:spTgt>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down)">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1)">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E3BF47C5-F6A2-FFEC-DA05-B6013081F0F2}"/>
              </a:ext>
            </a:extLst>
          </p:cNvPr>
          <p:cNvGraphicFramePr>
            <a:graphicFrameLocks noGrp="1"/>
          </p:cNvGraphicFramePr>
          <p:nvPr>
            <p:extLst>
              <p:ext uri="{D42A27DB-BD31-4B8C-83A1-F6EECF244321}">
                <p14:modId xmlns:p14="http://schemas.microsoft.com/office/powerpoint/2010/main" val="917660793"/>
              </p:ext>
            </p:extLst>
          </p:nvPr>
        </p:nvGraphicFramePr>
        <p:xfrm>
          <a:off x="370114" y="4049378"/>
          <a:ext cx="8403772" cy="396240"/>
        </p:xfrm>
        <a:graphic>
          <a:graphicData uri="http://schemas.openxmlformats.org/drawingml/2006/table">
            <a:tbl>
              <a:tblPr firstRow="1" bandRow="1"/>
              <a:tblGrid>
                <a:gridCol w="1676043">
                  <a:extLst>
                    <a:ext uri="{9D8B030D-6E8A-4147-A177-3AD203B41FA5}">
                      <a16:colId xmlns:a16="http://schemas.microsoft.com/office/drawing/2014/main" val="924274561"/>
                    </a:ext>
                  </a:extLst>
                </a:gridCol>
                <a:gridCol w="1723869">
                  <a:extLst>
                    <a:ext uri="{9D8B030D-6E8A-4147-A177-3AD203B41FA5}">
                      <a16:colId xmlns:a16="http://schemas.microsoft.com/office/drawing/2014/main" val="1673432188"/>
                    </a:ext>
                  </a:extLst>
                </a:gridCol>
                <a:gridCol w="2660754">
                  <a:extLst>
                    <a:ext uri="{9D8B030D-6E8A-4147-A177-3AD203B41FA5}">
                      <a16:colId xmlns:a16="http://schemas.microsoft.com/office/drawing/2014/main" val="1416013799"/>
                    </a:ext>
                  </a:extLst>
                </a:gridCol>
                <a:gridCol w="2343106">
                  <a:extLst>
                    <a:ext uri="{9D8B030D-6E8A-4147-A177-3AD203B41FA5}">
                      <a16:colId xmlns:a16="http://schemas.microsoft.com/office/drawing/2014/main" val="2217144450"/>
                    </a:ext>
                  </a:extLst>
                </a:gridCol>
              </a:tblGrid>
              <a:tr h="370840">
                <a:tc>
                  <a:txBody>
                    <a:bodyPr/>
                    <a:lstStyle/>
                    <a:p>
                      <a:pPr algn="ctr"/>
                      <a:r>
                        <a:rPr lang="vi-VN" sz="2000" dirty="0">
                          <a:solidFill>
                            <a:schemeClr val="bg1"/>
                          </a:solidFill>
                        </a:rPr>
                        <a:t>A. Âm ngọn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solidFill>
                            <a:schemeClr val="bg1"/>
                          </a:solidFill>
                        </a:rPr>
                        <a:t>B. Âm gốc</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solidFill>
                            <a:schemeClr val="bg1"/>
                          </a:solidFill>
                        </a:rPr>
                        <a:t>C. Quãng hòa thanh</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solidFill>
                            <a:schemeClr val="bg1"/>
                          </a:solidFill>
                        </a:rPr>
                        <a:t>D. Quãng giai điệu</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bl>
          </a:graphicData>
        </a:graphic>
      </p:graphicFrame>
      <p:sp>
        <p:nvSpPr>
          <p:cNvPr id="42" name="Rectangle 41">
            <a:extLst>
              <a:ext uri="{FF2B5EF4-FFF2-40B4-BE49-F238E27FC236}">
                <a16:creationId xmlns:a16="http://schemas.microsoft.com/office/drawing/2014/main" id="{3DE4AE63-8BAF-8D7C-8C52-B7C6EBA7E624}"/>
              </a:ext>
            </a:extLst>
          </p:cNvPr>
          <p:cNvSpPr/>
          <p:nvPr/>
        </p:nvSpPr>
        <p:spPr>
          <a:xfrm>
            <a:off x="929390" y="1338984"/>
            <a:ext cx="7285220" cy="24655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itle 2">
            <a:extLst>
              <a:ext uri="{FF2B5EF4-FFF2-40B4-BE49-F238E27FC236}">
                <a16:creationId xmlns:a16="http://schemas.microsoft.com/office/drawing/2014/main" id="{DF248B34-340E-0973-1DA9-8548626BAAD3}"/>
              </a:ext>
            </a:extLst>
          </p:cNvPr>
          <p:cNvSpPr txBox="1">
            <a:spLocks/>
          </p:cNvSpPr>
          <p:nvPr/>
        </p:nvSpPr>
        <p:spPr>
          <a:xfrm>
            <a:off x="457200" y="701434"/>
            <a:ext cx="8229600"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2: Hai âm thanh vang lên cùng một lúc tạo thành</a:t>
            </a:r>
          </a:p>
        </p:txBody>
      </p:sp>
      <p:sp>
        <p:nvSpPr>
          <p:cNvPr id="16" name="Oval 15">
            <a:extLst>
              <a:ext uri="{FF2B5EF4-FFF2-40B4-BE49-F238E27FC236}">
                <a16:creationId xmlns:a16="http://schemas.microsoft.com/office/drawing/2014/main" id="{00527AB6-EDDF-2593-2EB5-D35AF95992D6}"/>
              </a:ext>
            </a:extLst>
          </p:cNvPr>
          <p:cNvSpPr/>
          <p:nvPr/>
        </p:nvSpPr>
        <p:spPr>
          <a:xfrm>
            <a:off x="3805522" y="4024861"/>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23D18E0-B6FE-9213-349F-28A52057F88F}"/>
              </a:ext>
            </a:extLst>
          </p:cNvPr>
          <p:cNvGrpSpPr/>
          <p:nvPr/>
        </p:nvGrpSpPr>
        <p:grpSpPr>
          <a:xfrm>
            <a:off x="1139371" y="1622302"/>
            <a:ext cx="6865258" cy="1488910"/>
            <a:chOff x="1139371" y="1452739"/>
            <a:chExt cx="6865258" cy="1488910"/>
          </a:xfrm>
          <a:solidFill>
            <a:srgbClr val="000000"/>
          </a:solidFill>
        </p:grpSpPr>
        <p:pic>
          <p:nvPicPr>
            <p:cNvPr id="18" name="Picture 12">
              <a:extLst>
                <a:ext uri="{FF2B5EF4-FFF2-40B4-BE49-F238E27FC236}">
                  <a16:creationId xmlns:a16="http://schemas.microsoft.com/office/drawing/2014/main" id="{25E572CC-F4ED-E756-488E-01D28AD00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595561" y="2374627"/>
              <a:ext cx="275985" cy="197123"/>
            </a:xfrm>
            <a:prstGeom prst="rect">
              <a:avLst/>
            </a:prstGeom>
          </p:spPr>
        </p:pic>
        <p:grpSp>
          <p:nvGrpSpPr>
            <p:cNvPr id="19" name="Group 18">
              <a:extLst>
                <a:ext uri="{FF2B5EF4-FFF2-40B4-BE49-F238E27FC236}">
                  <a16:creationId xmlns:a16="http://schemas.microsoft.com/office/drawing/2014/main" id="{E367F170-36DC-A5E2-D1F9-4101A558F240}"/>
                </a:ext>
              </a:extLst>
            </p:cNvPr>
            <p:cNvGrpSpPr/>
            <p:nvPr/>
          </p:nvGrpSpPr>
          <p:grpSpPr>
            <a:xfrm>
              <a:off x="1139371" y="1452739"/>
              <a:ext cx="6865258" cy="1488910"/>
              <a:chOff x="1139371" y="1642636"/>
              <a:chExt cx="6865258" cy="1488910"/>
            </a:xfrm>
            <a:grpFill/>
          </p:grpSpPr>
          <p:grpSp>
            <p:nvGrpSpPr>
              <p:cNvPr id="20" name="Group 19">
                <a:extLst>
                  <a:ext uri="{FF2B5EF4-FFF2-40B4-BE49-F238E27FC236}">
                    <a16:creationId xmlns:a16="http://schemas.microsoft.com/office/drawing/2014/main" id="{A2A28D99-55FF-7265-809B-D6B70F329AE1}"/>
                  </a:ext>
                </a:extLst>
              </p:cNvPr>
              <p:cNvGrpSpPr/>
              <p:nvPr/>
            </p:nvGrpSpPr>
            <p:grpSpPr>
              <a:xfrm>
                <a:off x="1139371" y="1642636"/>
                <a:ext cx="6865258" cy="1488910"/>
                <a:chOff x="747486" y="2757714"/>
                <a:chExt cx="7649028" cy="1488910"/>
              </a:xfrm>
              <a:grpFill/>
            </p:grpSpPr>
            <p:grpSp>
              <p:nvGrpSpPr>
                <p:cNvPr id="28" name="Group 27">
                  <a:extLst>
                    <a:ext uri="{FF2B5EF4-FFF2-40B4-BE49-F238E27FC236}">
                      <a16:creationId xmlns:a16="http://schemas.microsoft.com/office/drawing/2014/main" id="{60F9CBBA-03CB-5095-C7E2-158AEAE69A11}"/>
                    </a:ext>
                  </a:extLst>
                </p:cNvPr>
                <p:cNvGrpSpPr/>
                <p:nvPr/>
              </p:nvGrpSpPr>
              <p:grpSpPr>
                <a:xfrm>
                  <a:off x="747486" y="2757714"/>
                  <a:ext cx="7649028" cy="1488910"/>
                  <a:chOff x="747486" y="2757714"/>
                  <a:chExt cx="7649028" cy="1488910"/>
                </a:xfrm>
                <a:grpFill/>
              </p:grpSpPr>
              <p:pic>
                <p:nvPicPr>
                  <p:cNvPr id="32" name="Picture 17">
                    <a:extLst>
                      <a:ext uri="{FF2B5EF4-FFF2-40B4-BE49-F238E27FC236}">
                        <a16:creationId xmlns:a16="http://schemas.microsoft.com/office/drawing/2014/main" id="{BB900696-E9A8-E4DE-29D2-7B6D6724B3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7486" y="3023392"/>
                    <a:ext cx="7649028" cy="881167"/>
                  </a:xfrm>
                  <a:prstGeom prst="rect">
                    <a:avLst/>
                  </a:prstGeom>
                </p:spPr>
              </p:pic>
              <p:pic>
                <p:nvPicPr>
                  <p:cNvPr id="33" name="Picture 18">
                    <a:extLst>
                      <a:ext uri="{FF2B5EF4-FFF2-40B4-BE49-F238E27FC236}">
                        <a16:creationId xmlns:a16="http://schemas.microsoft.com/office/drawing/2014/main" id="{7B19D675-EC36-448D-6307-C03EA6C0E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29" name="Group 28">
                  <a:extLst>
                    <a:ext uri="{FF2B5EF4-FFF2-40B4-BE49-F238E27FC236}">
                      <a16:creationId xmlns:a16="http://schemas.microsoft.com/office/drawing/2014/main" id="{031E8909-BB4A-E617-DE2D-FFB256E8DB75}"/>
                    </a:ext>
                  </a:extLst>
                </p:cNvPr>
                <p:cNvGrpSpPr/>
                <p:nvPr/>
              </p:nvGrpSpPr>
              <p:grpSpPr>
                <a:xfrm>
                  <a:off x="4699712" y="3023392"/>
                  <a:ext cx="94343" cy="881167"/>
                  <a:chOff x="2841884" y="3023392"/>
                  <a:chExt cx="94343" cy="881167"/>
                </a:xfrm>
                <a:grpFill/>
              </p:grpSpPr>
              <p:cxnSp>
                <p:nvCxnSpPr>
                  <p:cNvPr id="30" name="Straight Connector 29">
                    <a:extLst>
                      <a:ext uri="{FF2B5EF4-FFF2-40B4-BE49-F238E27FC236}">
                        <a16:creationId xmlns:a16="http://schemas.microsoft.com/office/drawing/2014/main" id="{8D8D9754-589D-BCE6-C65E-BED2D39371CB}"/>
                      </a:ext>
                    </a:extLst>
                  </p:cNvPr>
                  <p:cNvCxnSpPr/>
                  <p:nvPr/>
                </p:nvCxnSpPr>
                <p:spPr>
                  <a:xfrm>
                    <a:off x="2841884"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CD5CF780-F635-32D7-0010-2F2A960B7E14}"/>
                      </a:ext>
                    </a:extLst>
                  </p:cNvPr>
                  <p:cNvCxnSpPr/>
                  <p:nvPr/>
                </p:nvCxnSpPr>
                <p:spPr>
                  <a:xfrm>
                    <a:off x="2936227"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grpSp>
          </p:grpSp>
          <p:grpSp>
            <p:nvGrpSpPr>
              <p:cNvPr id="21" name="Group 20">
                <a:extLst>
                  <a:ext uri="{FF2B5EF4-FFF2-40B4-BE49-F238E27FC236}">
                    <a16:creationId xmlns:a16="http://schemas.microsoft.com/office/drawing/2014/main" id="{B0DC493E-0333-F033-9410-FE570C093D60}"/>
                  </a:ext>
                </a:extLst>
              </p:cNvPr>
              <p:cNvGrpSpPr/>
              <p:nvPr/>
            </p:nvGrpSpPr>
            <p:grpSpPr>
              <a:xfrm>
                <a:off x="2235761" y="2880207"/>
                <a:ext cx="466730" cy="212030"/>
                <a:chOff x="2063789" y="4422373"/>
                <a:chExt cx="486139" cy="221078"/>
              </a:xfrm>
              <a:grpFill/>
            </p:grpSpPr>
            <p:cxnSp>
              <p:nvCxnSpPr>
                <p:cNvPr id="26" name="Straight Connector 25">
                  <a:extLst>
                    <a:ext uri="{FF2B5EF4-FFF2-40B4-BE49-F238E27FC236}">
                      <a16:creationId xmlns:a16="http://schemas.microsoft.com/office/drawing/2014/main" id="{86F201C0-F55A-82A4-CB6A-BBDC816BA787}"/>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12">
                  <a:extLst>
                    <a:ext uri="{FF2B5EF4-FFF2-40B4-BE49-F238E27FC236}">
                      <a16:creationId xmlns:a16="http://schemas.microsoft.com/office/drawing/2014/main" id="{3B2B1694-4017-FF49-7945-95D07E267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pic>
            <p:nvPicPr>
              <p:cNvPr id="22" name="Picture 12">
                <a:extLst>
                  <a:ext uri="{FF2B5EF4-FFF2-40B4-BE49-F238E27FC236}">
                    <a16:creationId xmlns:a16="http://schemas.microsoft.com/office/drawing/2014/main" id="{E407CA9B-FD66-D9AD-B01D-78982D22B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76439" y="2656114"/>
                <a:ext cx="305270" cy="218040"/>
              </a:xfrm>
              <a:prstGeom prst="rect">
                <a:avLst/>
              </a:prstGeom>
            </p:spPr>
          </p:pic>
          <p:grpSp>
            <p:nvGrpSpPr>
              <p:cNvPr id="23" name="Group 22">
                <a:extLst>
                  <a:ext uri="{FF2B5EF4-FFF2-40B4-BE49-F238E27FC236}">
                    <a16:creationId xmlns:a16="http://schemas.microsoft.com/office/drawing/2014/main" id="{6F4358CB-DCF6-93ED-8D37-FD792F0FE4C0}"/>
                  </a:ext>
                </a:extLst>
              </p:cNvPr>
              <p:cNvGrpSpPr/>
              <p:nvPr/>
            </p:nvGrpSpPr>
            <p:grpSpPr>
              <a:xfrm>
                <a:off x="5500188" y="2880207"/>
                <a:ext cx="466730" cy="212030"/>
                <a:chOff x="2063789" y="4422373"/>
                <a:chExt cx="486139" cy="221078"/>
              </a:xfrm>
              <a:grpFill/>
            </p:grpSpPr>
            <p:cxnSp>
              <p:nvCxnSpPr>
                <p:cNvPr id="24" name="Straight Connector 23">
                  <a:extLst>
                    <a:ext uri="{FF2B5EF4-FFF2-40B4-BE49-F238E27FC236}">
                      <a16:creationId xmlns:a16="http://schemas.microsoft.com/office/drawing/2014/main" id="{619A4DA8-DEAE-5A70-83FA-6948582B0B34}"/>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2761A0EF-6FEA-148A-421A-863A30706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34" name="TextBox 33">
            <a:extLst>
              <a:ext uri="{FF2B5EF4-FFF2-40B4-BE49-F238E27FC236}">
                <a16:creationId xmlns:a16="http://schemas.microsoft.com/office/drawing/2014/main" id="{E4D9B81C-6049-CA6F-AA96-B41F747153FE}"/>
              </a:ext>
            </a:extLst>
          </p:cNvPr>
          <p:cNvSpPr txBox="1"/>
          <p:nvPr/>
        </p:nvSpPr>
        <p:spPr>
          <a:xfrm>
            <a:off x="4214311" y="1436109"/>
            <a:ext cx="1238212" cy="369332"/>
          </a:xfrm>
          <a:prstGeom prst="rect">
            <a:avLst/>
          </a:prstGeom>
          <a:noFill/>
        </p:spPr>
        <p:txBody>
          <a:bodyPr wrap="square" rtlCol="0" anchor="ctr">
            <a:spAutoFit/>
          </a:bodyPr>
          <a:lstStyle/>
          <a:p>
            <a:pPr algn="ctr"/>
            <a:r>
              <a:rPr lang="vi-VN" sz="1800" dirty="0"/>
              <a:t>âm ngọn</a:t>
            </a:r>
          </a:p>
        </p:txBody>
      </p:sp>
      <p:sp>
        <p:nvSpPr>
          <p:cNvPr id="35" name="TextBox 34">
            <a:extLst>
              <a:ext uri="{FF2B5EF4-FFF2-40B4-BE49-F238E27FC236}">
                <a16:creationId xmlns:a16="http://schemas.microsoft.com/office/drawing/2014/main" id="{7B010BD6-F2BE-776A-2A94-D8763D061B0E}"/>
              </a:ext>
            </a:extLst>
          </p:cNvPr>
          <p:cNvSpPr txBox="1"/>
          <p:nvPr/>
        </p:nvSpPr>
        <p:spPr>
          <a:xfrm>
            <a:off x="3576186" y="2956590"/>
            <a:ext cx="946062" cy="369332"/>
          </a:xfrm>
          <a:prstGeom prst="rect">
            <a:avLst/>
          </a:prstGeom>
          <a:noFill/>
        </p:spPr>
        <p:txBody>
          <a:bodyPr wrap="square" rtlCol="0" anchor="ctr">
            <a:spAutoFit/>
          </a:bodyPr>
          <a:lstStyle/>
          <a:p>
            <a:pPr algn="ctr"/>
            <a:r>
              <a:rPr lang="vi-VN" sz="1800" dirty="0"/>
              <a:t>âm gốc</a:t>
            </a:r>
          </a:p>
        </p:txBody>
      </p:sp>
      <p:sp>
        <p:nvSpPr>
          <p:cNvPr id="36" name="TextBox 35">
            <a:extLst>
              <a:ext uri="{FF2B5EF4-FFF2-40B4-BE49-F238E27FC236}">
                <a16:creationId xmlns:a16="http://schemas.microsoft.com/office/drawing/2014/main" id="{B81A59A6-A402-A04F-CD09-310CDA99BB02}"/>
              </a:ext>
            </a:extLst>
          </p:cNvPr>
          <p:cNvSpPr txBox="1"/>
          <p:nvPr/>
        </p:nvSpPr>
        <p:spPr>
          <a:xfrm>
            <a:off x="1977204" y="3347154"/>
            <a:ext cx="2014090" cy="369332"/>
          </a:xfrm>
          <a:prstGeom prst="rect">
            <a:avLst/>
          </a:prstGeom>
          <a:noFill/>
        </p:spPr>
        <p:txBody>
          <a:bodyPr wrap="square" rtlCol="0" anchor="ctr">
            <a:spAutoFit/>
          </a:bodyPr>
          <a:lstStyle/>
          <a:p>
            <a:pPr algn="ctr"/>
            <a:r>
              <a:rPr lang="vi-VN" sz="1800" dirty="0"/>
              <a:t>Quãng giai điệu</a:t>
            </a:r>
          </a:p>
        </p:txBody>
      </p:sp>
      <p:sp>
        <p:nvSpPr>
          <p:cNvPr id="37" name="TextBox 36">
            <a:extLst>
              <a:ext uri="{FF2B5EF4-FFF2-40B4-BE49-F238E27FC236}">
                <a16:creationId xmlns:a16="http://schemas.microsoft.com/office/drawing/2014/main" id="{CC8ACA99-49F0-6EAA-A39A-3ED08620F320}"/>
              </a:ext>
            </a:extLst>
          </p:cNvPr>
          <p:cNvSpPr txBox="1"/>
          <p:nvPr/>
        </p:nvSpPr>
        <p:spPr>
          <a:xfrm>
            <a:off x="5452523" y="3347154"/>
            <a:ext cx="2109420" cy="369332"/>
          </a:xfrm>
          <a:prstGeom prst="rect">
            <a:avLst/>
          </a:prstGeom>
          <a:noFill/>
        </p:spPr>
        <p:txBody>
          <a:bodyPr wrap="square" rtlCol="0" anchor="ctr">
            <a:spAutoFit/>
          </a:bodyPr>
          <a:lstStyle/>
          <a:p>
            <a:pPr algn="ctr"/>
            <a:r>
              <a:rPr lang="vi-VN" sz="1800" dirty="0"/>
              <a:t>Quãng âm thanh</a:t>
            </a:r>
          </a:p>
        </p:txBody>
      </p:sp>
      <p:cxnSp>
        <p:nvCxnSpPr>
          <p:cNvPr id="38" name="Straight Connector 37">
            <a:extLst>
              <a:ext uri="{FF2B5EF4-FFF2-40B4-BE49-F238E27FC236}">
                <a16:creationId xmlns:a16="http://schemas.microsoft.com/office/drawing/2014/main" id="{21DC8BC9-450C-EAAB-3542-7D26B6CF8318}"/>
              </a:ext>
            </a:extLst>
          </p:cNvPr>
          <p:cNvCxnSpPr>
            <a:cxnSpLocks/>
            <a:endCxn id="35" idx="1"/>
          </p:cNvCxnSpPr>
          <p:nvPr/>
        </p:nvCxnSpPr>
        <p:spPr>
          <a:xfrm>
            <a:off x="2660022" y="3034825"/>
            <a:ext cx="916164"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633CB4EE-3811-CBD0-1A23-539871DE6173}"/>
              </a:ext>
            </a:extLst>
          </p:cNvPr>
          <p:cNvCxnSpPr>
            <a:cxnSpLocks/>
            <a:stCxn id="35" idx="3"/>
          </p:cNvCxnSpPr>
          <p:nvPr/>
        </p:nvCxnSpPr>
        <p:spPr>
          <a:xfrm flipV="1">
            <a:off x="4522248" y="3044398"/>
            <a:ext cx="998169"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ED592B37-5A72-168A-BBAA-F0FD9855C6BC}"/>
              </a:ext>
            </a:extLst>
          </p:cNvPr>
          <p:cNvCxnSpPr>
            <a:cxnSpLocks/>
          </p:cNvCxnSpPr>
          <p:nvPr/>
        </p:nvCxnSpPr>
        <p:spPr>
          <a:xfrm flipV="1">
            <a:off x="3940948" y="1781966"/>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41" name="Straight Connector 40">
            <a:extLst>
              <a:ext uri="{FF2B5EF4-FFF2-40B4-BE49-F238E27FC236}">
                <a16:creationId xmlns:a16="http://schemas.microsoft.com/office/drawing/2014/main" id="{17E66214-9E6B-4ABC-6970-2F56330F39D6}"/>
              </a:ext>
            </a:extLst>
          </p:cNvPr>
          <p:cNvCxnSpPr>
            <a:cxnSpLocks/>
          </p:cNvCxnSpPr>
          <p:nvPr/>
        </p:nvCxnSpPr>
        <p:spPr>
          <a:xfrm>
            <a:off x="5317815" y="1781966"/>
            <a:ext cx="398604" cy="762224"/>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600"/>
                                        <p:tgtEl>
                                          <p:spTgt spid="17"/>
                                        </p:tgtEl>
                                      </p:cBhvr>
                                    </p:animEffect>
                                  </p:childTnLst>
                                </p:cTn>
                              </p:par>
                            </p:childTnLst>
                          </p:cTn>
                        </p:par>
                        <p:par>
                          <p:cTn id="17" fill="hold">
                            <p:stCondLst>
                              <p:cond delay="600"/>
                            </p:stCondLst>
                            <p:childTnLst>
                              <p:par>
                                <p:cTn id="18" presetID="22" presetClass="entr" presetSubtype="4"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par>
                          <p:cTn id="24" fill="hold">
                            <p:stCondLst>
                              <p:cond delay="11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16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par>
                                <p:cTn id="32" presetID="22" presetClass="entr" presetSubtype="1"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2100"/>
                            </p:stCondLst>
                            <p:childTnLst>
                              <p:par>
                                <p:cTn id="36" presetID="22"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6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par>
                          <p:cTn id="43" fill="hold">
                            <p:stCondLst>
                              <p:cond delay="3100"/>
                            </p:stCondLst>
                            <p:childTnLst>
                              <p:par>
                                <p:cTn id="44" presetID="22" presetClass="entr" presetSubtype="4"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childTnLst>
                          </p:cTn>
                        </p:par>
                        <p:par>
                          <p:cTn id="47" fill="hold">
                            <p:stCondLst>
                              <p:cond delay="3600"/>
                            </p:stCondLst>
                            <p:childTnLst>
                              <p:par>
                                <p:cTn id="48" presetID="2" presetClass="entr" presetSubtype="4"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heel(1)">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4" grpId="0"/>
      <p:bldP spid="16" grpId="0" animBg="1"/>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42" name="Rectangle 41">
            <a:extLst>
              <a:ext uri="{FF2B5EF4-FFF2-40B4-BE49-F238E27FC236}">
                <a16:creationId xmlns:a16="http://schemas.microsoft.com/office/drawing/2014/main" id="{3DE4AE63-8BAF-8D7C-8C52-B7C6EBA7E624}"/>
              </a:ext>
            </a:extLst>
          </p:cNvPr>
          <p:cNvSpPr/>
          <p:nvPr/>
        </p:nvSpPr>
        <p:spPr>
          <a:xfrm>
            <a:off x="929390" y="1058686"/>
            <a:ext cx="7285220" cy="24655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itle 2">
            <a:extLst>
              <a:ext uri="{FF2B5EF4-FFF2-40B4-BE49-F238E27FC236}">
                <a16:creationId xmlns:a16="http://schemas.microsoft.com/office/drawing/2014/main" id="{DF248B34-340E-0973-1DA9-8548626BAAD3}"/>
              </a:ext>
            </a:extLst>
          </p:cNvPr>
          <p:cNvSpPr txBox="1">
            <a:spLocks/>
          </p:cNvSpPr>
          <p:nvPr/>
        </p:nvSpPr>
        <p:spPr>
          <a:xfrm>
            <a:off x="1139371" y="533562"/>
            <a:ext cx="6865258"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3: Cách đọc của quãng giai điệu đi lên là</a:t>
            </a:r>
          </a:p>
        </p:txBody>
      </p:sp>
      <p:graphicFrame>
        <p:nvGraphicFramePr>
          <p:cNvPr id="15" name="Table 14">
            <a:extLst>
              <a:ext uri="{FF2B5EF4-FFF2-40B4-BE49-F238E27FC236}">
                <a16:creationId xmlns:a16="http://schemas.microsoft.com/office/drawing/2014/main" id="{E3BF47C5-F6A2-FFEC-DA05-B6013081F0F2}"/>
              </a:ext>
            </a:extLst>
          </p:cNvPr>
          <p:cNvGraphicFramePr>
            <a:graphicFrameLocks noGrp="1"/>
          </p:cNvGraphicFramePr>
          <p:nvPr>
            <p:extLst>
              <p:ext uri="{D42A27DB-BD31-4B8C-83A1-F6EECF244321}">
                <p14:modId xmlns:p14="http://schemas.microsoft.com/office/powerpoint/2010/main" val="2332073683"/>
              </p:ext>
            </p:extLst>
          </p:nvPr>
        </p:nvGraphicFramePr>
        <p:xfrm>
          <a:off x="1139371" y="3753347"/>
          <a:ext cx="6865258" cy="888429"/>
        </p:xfrm>
        <a:graphic>
          <a:graphicData uri="http://schemas.openxmlformats.org/drawingml/2006/table">
            <a:tbl>
              <a:tblPr firstRow="1" bandRow="1"/>
              <a:tblGrid>
                <a:gridCol w="3627613">
                  <a:extLst>
                    <a:ext uri="{9D8B030D-6E8A-4147-A177-3AD203B41FA5}">
                      <a16:colId xmlns:a16="http://schemas.microsoft.com/office/drawing/2014/main" val="924274561"/>
                    </a:ext>
                  </a:extLst>
                </a:gridCol>
                <a:gridCol w="3237645">
                  <a:extLst>
                    <a:ext uri="{9D8B030D-6E8A-4147-A177-3AD203B41FA5}">
                      <a16:colId xmlns:a16="http://schemas.microsoft.com/office/drawing/2014/main" val="1673432188"/>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A. </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đọc từ trái sang phải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B. đ</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ọc từ trên xuống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đọc từ dưới lên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đọc từ phải sang trái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6" name="Oval 15">
            <a:extLst>
              <a:ext uri="{FF2B5EF4-FFF2-40B4-BE49-F238E27FC236}">
                <a16:creationId xmlns:a16="http://schemas.microsoft.com/office/drawing/2014/main" id="{00527AB6-EDDF-2593-2EB5-D35AF95992D6}"/>
              </a:ext>
            </a:extLst>
          </p:cNvPr>
          <p:cNvSpPr/>
          <p:nvPr/>
        </p:nvSpPr>
        <p:spPr>
          <a:xfrm>
            <a:off x="1080551" y="4205372"/>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23D18E0-B6FE-9213-349F-28A52057F88F}"/>
              </a:ext>
            </a:extLst>
          </p:cNvPr>
          <p:cNvGrpSpPr/>
          <p:nvPr/>
        </p:nvGrpSpPr>
        <p:grpSpPr>
          <a:xfrm>
            <a:off x="1139371" y="1342004"/>
            <a:ext cx="6865258" cy="1488910"/>
            <a:chOff x="1139371" y="1452739"/>
            <a:chExt cx="6865258" cy="1488910"/>
          </a:xfrm>
          <a:solidFill>
            <a:srgbClr val="000000"/>
          </a:solidFill>
        </p:grpSpPr>
        <p:pic>
          <p:nvPicPr>
            <p:cNvPr id="18" name="Picture 12">
              <a:extLst>
                <a:ext uri="{FF2B5EF4-FFF2-40B4-BE49-F238E27FC236}">
                  <a16:creationId xmlns:a16="http://schemas.microsoft.com/office/drawing/2014/main" id="{25E572CC-F4ED-E756-488E-01D28AD00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595561" y="2374627"/>
              <a:ext cx="275985" cy="197123"/>
            </a:xfrm>
            <a:prstGeom prst="rect">
              <a:avLst/>
            </a:prstGeom>
          </p:spPr>
        </p:pic>
        <p:grpSp>
          <p:nvGrpSpPr>
            <p:cNvPr id="19" name="Group 18">
              <a:extLst>
                <a:ext uri="{FF2B5EF4-FFF2-40B4-BE49-F238E27FC236}">
                  <a16:creationId xmlns:a16="http://schemas.microsoft.com/office/drawing/2014/main" id="{E367F170-36DC-A5E2-D1F9-4101A558F240}"/>
                </a:ext>
              </a:extLst>
            </p:cNvPr>
            <p:cNvGrpSpPr/>
            <p:nvPr/>
          </p:nvGrpSpPr>
          <p:grpSpPr>
            <a:xfrm>
              <a:off x="1139371" y="1452739"/>
              <a:ext cx="6865258" cy="1488910"/>
              <a:chOff x="1139371" y="1642636"/>
              <a:chExt cx="6865258" cy="1488910"/>
            </a:xfrm>
            <a:grpFill/>
          </p:grpSpPr>
          <p:grpSp>
            <p:nvGrpSpPr>
              <p:cNvPr id="20" name="Group 19">
                <a:extLst>
                  <a:ext uri="{FF2B5EF4-FFF2-40B4-BE49-F238E27FC236}">
                    <a16:creationId xmlns:a16="http://schemas.microsoft.com/office/drawing/2014/main" id="{A2A28D99-55FF-7265-809B-D6B70F329AE1}"/>
                  </a:ext>
                </a:extLst>
              </p:cNvPr>
              <p:cNvGrpSpPr/>
              <p:nvPr/>
            </p:nvGrpSpPr>
            <p:grpSpPr>
              <a:xfrm>
                <a:off x="1139371" y="1642636"/>
                <a:ext cx="6865258" cy="1488910"/>
                <a:chOff x="747486" y="2757714"/>
                <a:chExt cx="7649028" cy="1488910"/>
              </a:xfrm>
              <a:grpFill/>
            </p:grpSpPr>
            <p:grpSp>
              <p:nvGrpSpPr>
                <p:cNvPr id="28" name="Group 27">
                  <a:extLst>
                    <a:ext uri="{FF2B5EF4-FFF2-40B4-BE49-F238E27FC236}">
                      <a16:creationId xmlns:a16="http://schemas.microsoft.com/office/drawing/2014/main" id="{60F9CBBA-03CB-5095-C7E2-158AEAE69A11}"/>
                    </a:ext>
                  </a:extLst>
                </p:cNvPr>
                <p:cNvGrpSpPr/>
                <p:nvPr/>
              </p:nvGrpSpPr>
              <p:grpSpPr>
                <a:xfrm>
                  <a:off x="747486" y="2757714"/>
                  <a:ext cx="7649028" cy="1488910"/>
                  <a:chOff x="747486" y="2757714"/>
                  <a:chExt cx="7649028" cy="1488910"/>
                </a:xfrm>
                <a:grpFill/>
              </p:grpSpPr>
              <p:pic>
                <p:nvPicPr>
                  <p:cNvPr id="32" name="Picture 17">
                    <a:extLst>
                      <a:ext uri="{FF2B5EF4-FFF2-40B4-BE49-F238E27FC236}">
                        <a16:creationId xmlns:a16="http://schemas.microsoft.com/office/drawing/2014/main" id="{BB900696-E9A8-E4DE-29D2-7B6D6724B3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7486" y="3023392"/>
                    <a:ext cx="7649028" cy="881167"/>
                  </a:xfrm>
                  <a:prstGeom prst="rect">
                    <a:avLst/>
                  </a:prstGeom>
                </p:spPr>
              </p:pic>
              <p:pic>
                <p:nvPicPr>
                  <p:cNvPr id="33" name="Picture 18">
                    <a:extLst>
                      <a:ext uri="{FF2B5EF4-FFF2-40B4-BE49-F238E27FC236}">
                        <a16:creationId xmlns:a16="http://schemas.microsoft.com/office/drawing/2014/main" id="{7B19D675-EC36-448D-6307-C03EA6C0E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29" name="Group 28">
                  <a:extLst>
                    <a:ext uri="{FF2B5EF4-FFF2-40B4-BE49-F238E27FC236}">
                      <a16:creationId xmlns:a16="http://schemas.microsoft.com/office/drawing/2014/main" id="{031E8909-BB4A-E617-DE2D-FFB256E8DB75}"/>
                    </a:ext>
                  </a:extLst>
                </p:cNvPr>
                <p:cNvGrpSpPr/>
                <p:nvPr/>
              </p:nvGrpSpPr>
              <p:grpSpPr>
                <a:xfrm>
                  <a:off x="4699712" y="3023392"/>
                  <a:ext cx="94343" cy="881167"/>
                  <a:chOff x="2841884" y="3023392"/>
                  <a:chExt cx="94343" cy="881167"/>
                </a:xfrm>
                <a:grpFill/>
              </p:grpSpPr>
              <p:cxnSp>
                <p:nvCxnSpPr>
                  <p:cNvPr id="30" name="Straight Connector 29">
                    <a:extLst>
                      <a:ext uri="{FF2B5EF4-FFF2-40B4-BE49-F238E27FC236}">
                        <a16:creationId xmlns:a16="http://schemas.microsoft.com/office/drawing/2014/main" id="{8D8D9754-589D-BCE6-C65E-BED2D39371CB}"/>
                      </a:ext>
                    </a:extLst>
                  </p:cNvPr>
                  <p:cNvCxnSpPr/>
                  <p:nvPr/>
                </p:nvCxnSpPr>
                <p:spPr>
                  <a:xfrm>
                    <a:off x="2841884"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CD5CF780-F635-32D7-0010-2F2A960B7E14}"/>
                      </a:ext>
                    </a:extLst>
                  </p:cNvPr>
                  <p:cNvCxnSpPr/>
                  <p:nvPr/>
                </p:nvCxnSpPr>
                <p:spPr>
                  <a:xfrm>
                    <a:off x="2936227"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grpSp>
          </p:grpSp>
          <p:grpSp>
            <p:nvGrpSpPr>
              <p:cNvPr id="21" name="Group 20">
                <a:extLst>
                  <a:ext uri="{FF2B5EF4-FFF2-40B4-BE49-F238E27FC236}">
                    <a16:creationId xmlns:a16="http://schemas.microsoft.com/office/drawing/2014/main" id="{B0DC493E-0333-F033-9410-FE570C093D60}"/>
                  </a:ext>
                </a:extLst>
              </p:cNvPr>
              <p:cNvGrpSpPr/>
              <p:nvPr/>
            </p:nvGrpSpPr>
            <p:grpSpPr>
              <a:xfrm>
                <a:off x="2235761" y="2880207"/>
                <a:ext cx="466730" cy="212030"/>
                <a:chOff x="2063789" y="4422373"/>
                <a:chExt cx="486139" cy="221078"/>
              </a:xfrm>
              <a:grpFill/>
            </p:grpSpPr>
            <p:cxnSp>
              <p:nvCxnSpPr>
                <p:cNvPr id="26" name="Straight Connector 25">
                  <a:extLst>
                    <a:ext uri="{FF2B5EF4-FFF2-40B4-BE49-F238E27FC236}">
                      <a16:creationId xmlns:a16="http://schemas.microsoft.com/office/drawing/2014/main" id="{86F201C0-F55A-82A4-CB6A-BBDC816BA787}"/>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12">
                  <a:extLst>
                    <a:ext uri="{FF2B5EF4-FFF2-40B4-BE49-F238E27FC236}">
                      <a16:creationId xmlns:a16="http://schemas.microsoft.com/office/drawing/2014/main" id="{3B2B1694-4017-FF49-7945-95D07E267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pic>
            <p:nvPicPr>
              <p:cNvPr id="22" name="Picture 12">
                <a:extLst>
                  <a:ext uri="{FF2B5EF4-FFF2-40B4-BE49-F238E27FC236}">
                    <a16:creationId xmlns:a16="http://schemas.microsoft.com/office/drawing/2014/main" id="{E407CA9B-FD66-D9AD-B01D-78982D22B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76439" y="2656114"/>
                <a:ext cx="305270" cy="218040"/>
              </a:xfrm>
              <a:prstGeom prst="rect">
                <a:avLst/>
              </a:prstGeom>
            </p:spPr>
          </p:pic>
          <p:grpSp>
            <p:nvGrpSpPr>
              <p:cNvPr id="23" name="Group 22">
                <a:extLst>
                  <a:ext uri="{FF2B5EF4-FFF2-40B4-BE49-F238E27FC236}">
                    <a16:creationId xmlns:a16="http://schemas.microsoft.com/office/drawing/2014/main" id="{6F4358CB-DCF6-93ED-8D37-FD792F0FE4C0}"/>
                  </a:ext>
                </a:extLst>
              </p:cNvPr>
              <p:cNvGrpSpPr/>
              <p:nvPr/>
            </p:nvGrpSpPr>
            <p:grpSpPr>
              <a:xfrm>
                <a:off x="5500188" y="2880207"/>
                <a:ext cx="466730" cy="212030"/>
                <a:chOff x="2063789" y="4422373"/>
                <a:chExt cx="486139" cy="221078"/>
              </a:xfrm>
              <a:grpFill/>
            </p:grpSpPr>
            <p:cxnSp>
              <p:nvCxnSpPr>
                <p:cNvPr id="24" name="Straight Connector 23">
                  <a:extLst>
                    <a:ext uri="{FF2B5EF4-FFF2-40B4-BE49-F238E27FC236}">
                      <a16:creationId xmlns:a16="http://schemas.microsoft.com/office/drawing/2014/main" id="{619A4DA8-DEAE-5A70-83FA-6948582B0B34}"/>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2761A0EF-6FEA-148A-421A-863A30706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34" name="TextBox 33">
            <a:extLst>
              <a:ext uri="{FF2B5EF4-FFF2-40B4-BE49-F238E27FC236}">
                <a16:creationId xmlns:a16="http://schemas.microsoft.com/office/drawing/2014/main" id="{E4D9B81C-6049-CA6F-AA96-B41F747153FE}"/>
              </a:ext>
            </a:extLst>
          </p:cNvPr>
          <p:cNvSpPr txBox="1"/>
          <p:nvPr/>
        </p:nvSpPr>
        <p:spPr>
          <a:xfrm>
            <a:off x="4214311" y="1155811"/>
            <a:ext cx="1238212" cy="369332"/>
          </a:xfrm>
          <a:prstGeom prst="rect">
            <a:avLst/>
          </a:prstGeom>
          <a:noFill/>
        </p:spPr>
        <p:txBody>
          <a:bodyPr wrap="square" rtlCol="0" anchor="ctr">
            <a:spAutoFit/>
          </a:bodyPr>
          <a:lstStyle/>
          <a:p>
            <a:pPr algn="ctr"/>
            <a:r>
              <a:rPr lang="vi-VN" sz="1800" dirty="0"/>
              <a:t>âm ngọn</a:t>
            </a:r>
          </a:p>
        </p:txBody>
      </p:sp>
      <p:sp>
        <p:nvSpPr>
          <p:cNvPr id="35" name="TextBox 34">
            <a:extLst>
              <a:ext uri="{FF2B5EF4-FFF2-40B4-BE49-F238E27FC236}">
                <a16:creationId xmlns:a16="http://schemas.microsoft.com/office/drawing/2014/main" id="{7B010BD6-F2BE-776A-2A94-D8763D061B0E}"/>
              </a:ext>
            </a:extLst>
          </p:cNvPr>
          <p:cNvSpPr txBox="1"/>
          <p:nvPr/>
        </p:nvSpPr>
        <p:spPr>
          <a:xfrm>
            <a:off x="3576186" y="2676292"/>
            <a:ext cx="946062" cy="369332"/>
          </a:xfrm>
          <a:prstGeom prst="rect">
            <a:avLst/>
          </a:prstGeom>
          <a:noFill/>
        </p:spPr>
        <p:txBody>
          <a:bodyPr wrap="square" rtlCol="0" anchor="ctr">
            <a:spAutoFit/>
          </a:bodyPr>
          <a:lstStyle/>
          <a:p>
            <a:pPr algn="ctr"/>
            <a:r>
              <a:rPr lang="vi-VN" sz="1800" dirty="0"/>
              <a:t>âm gốc</a:t>
            </a:r>
          </a:p>
        </p:txBody>
      </p:sp>
      <p:sp>
        <p:nvSpPr>
          <p:cNvPr id="36" name="TextBox 35">
            <a:extLst>
              <a:ext uri="{FF2B5EF4-FFF2-40B4-BE49-F238E27FC236}">
                <a16:creationId xmlns:a16="http://schemas.microsoft.com/office/drawing/2014/main" id="{B81A59A6-A402-A04F-CD09-310CDA99BB02}"/>
              </a:ext>
            </a:extLst>
          </p:cNvPr>
          <p:cNvSpPr txBox="1"/>
          <p:nvPr/>
        </p:nvSpPr>
        <p:spPr>
          <a:xfrm>
            <a:off x="1977204" y="3066856"/>
            <a:ext cx="2014090" cy="369332"/>
          </a:xfrm>
          <a:prstGeom prst="rect">
            <a:avLst/>
          </a:prstGeom>
          <a:noFill/>
        </p:spPr>
        <p:txBody>
          <a:bodyPr wrap="square" rtlCol="0" anchor="ctr">
            <a:spAutoFit/>
          </a:bodyPr>
          <a:lstStyle/>
          <a:p>
            <a:pPr algn="ctr"/>
            <a:r>
              <a:rPr lang="vi-VN" sz="1800" dirty="0"/>
              <a:t>Quãng giai điệu</a:t>
            </a:r>
          </a:p>
        </p:txBody>
      </p:sp>
      <p:sp>
        <p:nvSpPr>
          <p:cNvPr id="37" name="TextBox 36">
            <a:extLst>
              <a:ext uri="{FF2B5EF4-FFF2-40B4-BE49-F238E27FC236}">
                <a16:creationId xmlns:a16="http://schemas.microsoft.com/office/drawing/2014/main" id="{CC8ACA99-49F0-6EAA-A39A-3ED08620F320}"/>
              </a:ext>
            </a:extLst>
          </p:cNvPr>
          <p:cNvSpPr txBox="1"/>
          <p:nvPr/>
        </p:nvSpPr>
        <p:spPr>
          <a:xfrm>
            <a:off x="5452523" y="3066856"/>
            <a:ext cx="2109420" cy="369332"/>
          </a:xfrm>
          <a:prstGeom prst="rect">
            <a:avLst/>
          </a:prstGeom>
          <a:noFill/>
        </p:spPr>
        <p:txBody>
          <a:bodyPr wrap="square" rtlCol="0" anchor="ctr">
            <a:spAutoFit/>
          </a:bodyPr>
          <a:lstStyle/>
          <a:p>
            <a:pPr algn="ctr"/>
            <a:r>
              <a:rPr lang="vi-VN" sz="1800" dirty="0"/>
              <a:t>Quãng âm thanh</a:t>
            </a:r>
          </a:p>
        </p:txBody>
      </p:sp>
      <p:cxnSp>
        <p:nvCxnSpPr>
          <p:cNvPr id="38" name="Straight Connector 37">
            <a:extLst>
              <a:ext uri="{FF2B5EF4-FFF2-40B4-BE49-F238E27FC236}">
                <a16:creationId xmlns:a16="http://schemas.microsoft.com/office/drawing/2014/main" id="{21DC8BC9-450C-EAAB-3542-7D26B6CF8318}"/>
              </a:ext>
            </a:extLst>
          </p:cNvPr>
          <p:cNvCxnSpPr>
            <a:cxnSpLocks/>
            <a:endCxn id="35" idx="1"/>
          </p:cNvCxnSpPr>
          <p:nvPr/>
        </p:nvCxnSpPr>
        <p:spPr>
          <a:xfrm>
            <a:off x="2660022" y="2754527"/>
            <a:ext cx="916164"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633CB4EE-3811-CBD0-1A23-539871DE6173}"/>
              </a:ext>
            </a:extLst>
          </p:cNvPr>
          <p:cNvCxnSpPr>
            <a:cxnSpLocks/>
            <a:stCxn id="35" idx="3"/>
          </p:cNvCxnSpPr>
          <p:nvPr/>
        </p:nvCxnSpPr>
        <p:spPr>
          <a:xfrm flipV="1">
            <a:off x="4522248" y="2764100"/>
            <a:ext cx="998169"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ED592B37-5A72-168A-BBAA-F0FD9855C6BC}"/>
              </a:ext>
            </a:extLst>
          </p:cNvPr>
          <p:cNvCxnSpPr>
            <a:cxnSpLocks/>
          </p:cNvCxnSpPr>
          <p:nvPr/>
        </p:nvCxnSpPr>
        <p:spPr>
          <a:xfrm flipV="1">
            <a:off x="3940948" y="1501668"/>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41" name="Straight Connector 40">
            <a:extLst>
              <a:ext uri="{FF2B5EF4-FFF2-40B4-BE49-F238E27FC236}">
                <a16:creationId xmlns:a16="http://schemas.microsoft.com/office/drawing/2014/main" id="{17E66214-9E6B-4ABC-6970-2F56330F39D6}"/>
              </a:ext>
            </a:extLst>
          </p:cNvPr>
          <p:cNvCxnSpPr>
            <a:cxnSpLocks/>
          </p:cNvCxnSpPr>
          <p:nvPr/>
        </p:nvCxnSpPr>
        <p:spPr>
          <a:xfrm>
            <a:off x="5317815" y="1501668"/>
            <a:ext cx="398604" cy="762224"/>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3344502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600"/>
                                        <p:tgtEl>
                                          <p:spTgt spid="17"/>
                                        </p:tgtEl>
                                      </p:cBhvr>
                                    </p:animEffect>
                                  </p:childTnLst>
                                </p:cTn>
                              </p:par>
                            </p:childTnLst>
                          </p:cTn>
                        </p:par>
                        <p:par>
                          <p:cTn id="17" fill="hold">
                            <p:stCondLst>
                              <p:cond delay="600"/>
                            </p:stCondLst>
                            <p:childTnLst>
                              <p:par>
                                <p:cTn id="18" presetID="22" presetClass="entr" presetSubtype="4"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par>
                          <p:cTn id="24" fill="hold">
                            <p:stCondLst>
                              <p:cond delay="11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16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par>
                                <p:cTn id="32" presetID="22" presetClass="entr" presetSubtype="1"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2100"/>
                            </p:stCondLst>
                            <p:childTnLst>
                              <p:par>
                                <p:cTn id="36" presetID="22"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6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par>
                          <p:cTn id="43" fill="hold">
                            <p:stCondLst>
                              <p:cond delay="3100"/>
                            </p:stCondLst>
                            <p:childTnLst>
                              <p:par>
                                <p:cTn id="44" presetID="22" presetClass="entr" presetSubtype="4"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childTnLst>
                          </p:cTn>
                        </p:par>
                        <p:par>
                          <p:cTn id="47" fill="hold">
                            <p:stCondLst>
                              <p:cond delay="3600"/>
                            </p:stCondLst>
                            <p:childTnLst>
                              <p:par>
                                <p:cTn id="48" presetID="2" presetClass="entr" presetSubtype="4"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heel(1)">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4" grpId="0"/>
      <p:bldP spid="16" grpId="0" animBg="1"/>
      <p:bldP spid="34" grpId="0"/>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sp>
        <p:nvSpPr>
          <p:cNvPr id="6" name="Title 2">
            <a:extLst>
              <a:ext uri="{FF2B5EF4-FFF2-40B4-BE49-F238E27FC236}">
                <a16:creationId xmlns:a16="http://schemas.microsoft.com/office/drawing/2014/main" id="{B244E7AC-CDF5-383F-F358-2445F1501BE6}"/>
              </a:ext>
            </a:extLst>
          </p:cNvPr>
          <p:cNvSpPr>
            <a:spLocks noGrp="1"/>
          </p:cNvSpPr>
          <p:nvPr>
            <p:ph type="title"/>
          </p:nvPr>
        </p:nvSpPr>
        <p:spPr>
          <a:xfrm>
            <a:off x="275771" y="1188941"/>
            <a:ext cx="8592458" cy="3441990"/>
          </a:xfrm>
        </p:spPr>
        <p:txBody>
          <a:bodyPr anchor="ctr"/>
          <a:lstStyle/>
          <a:p>
            <a:pPr>
              <a:lnSpc>
                <a:spcPct val="150000"/>
              </a:lnSpc>
            </a:pPr>
            <a:r>
              <a:rPr lang="vi-VN" sz="3200" b="1" dirty="0">
                <a:solidFill>
                  <a:schemeClr val="accent1"/>
                </a:solidFill>
                <a:latin typeface="Arial" panose="020B0604020202020204" pitchFamily="34" charset="0"/>
                <a:cs typeface="Arial" panose="020B0604020202020204" pitchFamily="34" charset="0"/>
              </a:rPr>
              <a:t>TIẾT 3</a:t>
            </a:r>
            <a:r>
              <a:rPr lang="vi-VN" b="1" dirty="0">
                <a:solidFill>
                  <a:schemeClr val="tx1"/>
                </a:solidFill>
                <a:latin typeface="Arial" panose="020B0604020202020204" pitchFamily="34" charset="0"/>
                <a:cs typeface="Arial" panose="020B0604020202020204" pitchFamily="34" charset="0"/>
              </a:rPr>
              <a:t/>
            </a:r>
            <a:br>
              <a:rPr lang="vi-VN" b="1" dirty="0">
                <a:solidFill>
                  <a:schemeClr val="tx1"/>
                </a:solidFill>
                <a:latin typeface="Arial" panose="020B0604020202020204" pitchFamily="34" charset="0"/>
                <a:cs typeface="Arial" panose="020B0604020202020204" pitchFamily="34" charset="0"/>
              </a:rPr>
            </a:br>
            <a:r>
              <a:rPr lang="vi-VN" b="1" dirty="0">
                <a:solidFill>
                  <a:schemeClr val="tx1"/>
                </a:solidFill>
                <a:latin typeface="Arial" panose="020B0604020202020204" pitchFamily="34" charset="0"/>
                <a:cs typeface="Arial" panose="020B0604020202020204" pitchFamily="34" charset="0"/>
              </a:rPr>
              <a:t>LÍ THUYẾT ÂM NHẠC: </a:t>
            </a:r>
            <a:r>
              <a:rPr lang="vi-VN" b="1" dirty="0">
                <a:solidFill>
                  <a:schemeClr val="bg1"/>
                </a:solidFill>
                <a:latin typeface="Arial" panose="020B0604020202020204" pitchFamily="34" charset="0"/>
                <a:cs typeface="Arial" panose="020B0604020202020204" pitchFamily="34" charset="0"/>
              </a:rPr>
              <a:t>SƠ LƯỢC VỀ QUÃNG, </a:t>
            </a:r>
            <a:br>
              <a:rPr lang="vi-VN" b="1" dirty="0">
                <a:solidFill>
                  <a:schemeClr val="bg1"/>
                </a:solidFill>
                <a:latin typeface="Arial" panose="020B0604020202020204" pitchFamily="34" charset="0"/>
                <a:cs typeface="Arial" panose="020B0604020202020204" pitchFamily="34" charset="0"/>
              </a:rPr>
            </a:br>
            <a:r>
              <a:rPr lang="vi-VN" b="1" dirty="0">
                <a:solidFill>
                  <a:schemeClr val="bg1"/>
                </a:solidFill>
                <a:latin typeface="Arial" panose="020B0604020202020204" pitchFamily="34" charset="0"/>
                <a:cs typeface="Arial" panose="020B0604020202020204" pitchFamily="34" charset="0"/>
              </a:rPr>
              <a:t>CÁCH XÁC ĐỊNH VÀ GỌI TÊN QUÃNG</a:t>
            </a:r>
            <a:br>
              <a:rPr lang="vi-VN" b="1" dirty="0">
                <a:solidFill>
                  <a:schemeClr val="bg1"/>
                </a:solidFill>
                <a:latin typeface="Arial" panose="020B0604020202020204" pitchFamily="34" charset="0"/>
                <a:cs typeface="Arial" panose="020B0604020202020204" pitchFamily="34" charset="0"/>
              </a:rPr>
            </a:br>
            <a:r>
              <a:rPr lang="vi-VN" b="1" dirty="0">
                <a:solidFill>
                  <a:schemeClr val="tx1"/>
                </a:solidFill>
                <a:latin typeface="Arial" panose="020B0604020202020204" pitchFamily="34" charset="0"/>
                <a:cs typeface="Arial" panose="020B0604020202020204" pitchFamily="34" charset="0"/>
              </a:rPr>
              <a:t>THƯỜNG THỨC ÂM NHẠC: </a:t>
            </a:r>
            <a:r>
              <a:rPr lang="vi-VN" b="1" dirty="0">
                <a:solidFill>
                  <a:schemeClr val="bg1"/>
                </a:solidFill>
                <a:latin typeface="Arial" panose="020B0604020202020204" pitchFamily="34" charset="0"/>
                <a:cs typeface="Arial" panose="020B0604020202020204" pitchFamily="34" charset="0"/>
              </a:rPr>
              <a:t>NHẠC SĨ HUY DU VÀ BÀI HÁT “ĐƯỜNG CHÚNG TA ĐI”</a:t>
            </a:r>
          </a:p>
        </p:txBody>
      </p:sp>
      <p:sp>
        <p:nvSpPr>
          <p:cNvPr id="7" name="Rectangle: Rounded Corners 6">
            <a:extLst>
              <a:ext uri="{FF2B5EF4-FFF2-40B4-BE49-F238E27FC236}">
                <a16:creationId xmlns:a16="http://schemas.microsoft.com/office/drawing/2014/main" id="{A9F52F5A-73CE-8467-D115-24EDF5CC6365}"/>
              </a:ext>
            </a:extLst>
          </p:cNvPr>
          <p:cNvSpPr/>
          <p:nvPr/>
        </p:nvSpPr>
        <p:spPr>
          <a:xfrm>
            <a:off x="3751943" y="418227"/>
            <a:ext cx="1640114" cy="612288"/>
          </a:xfrm>
          <a:prstGeom prst="roundRect">
            <a:avLst>
              <a:gd name="adj" fmla="val 15646"/>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vi-VN" sz="3600" b="1" dirty="0">
                <a:solidFill>
                  <a:schemeClr val="bg1"/>
                </a:solidFill>
                <a:latin typeface="Arial" panose="020B0604020202020204" pitchFamily="34" charset="0"/>
                <a:cs typeface="Arial" panose="020B0604020202020204" pitchFamily="34" charset="0"/>
              </a:rPr>
              <a:t>BÀI 2</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14" name="Title 2">
            <a:extLst>
              <a:ext uri="{FF2B5EF4-FFF2-40B4-BE49-F238E27FC236}">
                <a16:creationId xmlns:a16="http://schemas.microsoft.com/office/drawing/2014/main" id="{DF248B34-340E-0973-1DA9-8548626BAAD3}"/>
              </a:ext>
            </a:extLst>
          </p:cNvPr>
          <p:cNvSpPr txBox="1">
            <a:spLocks/>
          </p:cNvSpPr>
          <p:nvPr/>
        </p:nvSpPr>
        <p:spPr>
          <a:xfrm>
            <a:off x="1491521" y="306197"/>
            <a:ext cx="6160958" cy="8693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200" dirty="0">
                <a:latin typeface="Arial" panose="020B0604020202020204" pitchFamily="34" charset="0"/>
                <a:cs typeface="Arial" panose="020B0604020202020204" pitchFamily="34" charset="0"/>
              </a:rPr>
              <a:t>Câu 4: Điểm giống nhau của cách đọc quãng giai điệu đi lên và quãng hòa thanh là</a:t>
            </a:r>
          </a:p>
        </p:txBody>
      </p:sp>
      <p:graphicFrame>
        <p:nvGraphicFramePr>
          <p:cNvPr id="15" name="Table 14">
            <a:extLst>
              <a:ext uri="{FF2B5EF4-FFF2-40B4-BE49-F238E27FC236}">
                <a16:creationId xmlns:a16="http://schemas.microsoft.com/office/drawing/2014/main" id="{E3BF47C5-F6A2-FFEC-DA05-B6013081F0F2}"/>
              </a:ext>
            </a:extLst>
          </p:cNvPr>
          <p:cNvGraphicFramePr>
            <a:graphicFrameLocks noGrp="1"/>
          </p:cNvGraphicFramePr>
          <p:nvPr/>
        </p:nvGraphicFramePr>
        <p:xfrm>
          <a:off x="1139371" y="3753347"/>
          <a:ext cx="6865258" cy="888429"/>
        </p:xfrm>
        <a:graphic>
          <a:graphicData uri="http://schemas.openxmlformats.org/drawingml/2006/table">
            <a:tbl>
              <a:tblPr firstRow="1" bandRow="1"/>
              <a:tblGrid>
                <a:gridCol w="3627613">
                  <a:extLst>
                    <a:ext uri="{9D8B030D-6E8A-4147-A177-3AD203B41FA5}">
                      <a16:colId xmlns:a16="http://schemas.microsoft.com/office/drawing/2014/main" val="924274561"/>
                    </a:ext>
                  </a:extLst>
                </a:gridCol>
                <a:gridCol w="3237645">
                  <a:extLst>
                    <a:ext uri="{9D8B030D-6E8A-4147-A177-3AD203B41FA5}">
                      <a16:colId xmlns:a16="http://schemas.microsoft.com/office/drawing/2014/main" val="1673432188"/>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A. </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đọc từ trái sang phải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B. đ</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ọc từ trên xuống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đọc từ dưới lên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đọc từ phải sang trái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6" name="Oval 15">
            <a:extLst>
              <a:ext uri="{FF2B5EF4-FFF2-40B4-BE49-F238E27FC236}">
                <a16:creationId xmlns:a16="http://schemas.microsoft.com/office/drawing/2014/main" id="{00527AB6-EDDF-2593-2EB5-D35AF95992D6}"/>
              </a:ext>
            </a:extLst>
          </p:cNvPr>
          <p:cNvSpPr/>
          <p:nvPr/>
        </p:nvSpPr>
        <p:spPr>
          <a:xfrm>
            <a:off x="1139371" y="4278003"/>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8B0D039-C95C-87C5-B0D7-8A91FD6A4360}"/>
              </a:ext>
            </a:extLst>
          </p:cNvPr>
          <p:cNvGrpSpPr/>
          <p:nvPr/>
        </p:nvGrpSpPr>
        <p:grpSpPr>
          <a:xfrm>
            <a:off x="1397832" y="1307056"/>
            <a:ext cx="6348335" cy="2148463"/>
            <a:chOff x="929390" y="1058686"/>
            <a:chExt cx="7285220" cy="2465532"/>
          </a:xfrm>
        </p:grpSpPr>
        <p:sp>
          <p:nvSpPr>
            <p:cNvPr id="42" name="Rectangle 41">
              <a:extLst>
                <a:ext uri="{FF2B5EF4-FFF2-40B4-BE49-F238E27FC236}">
                  <a16:creationId xmlns:a16="http://schemas.microsoft.com/office/drawing/2014/main" id="{3DE4AE63-8BAF-8D7C-8C52-B7C6EBA7E624}"/>
                </a:ext>
              </a:extLst>
            </p:cNvPr>
            <p:cNvSpPr/>
            <p:nvPr/>
          </p:nvSpPr>
          <p:spPr>
            <a:xfrm>
              <a:off x="929390" y="1058686"/>
              <a:ext cx="7285220" cy="24655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323D18E0-B6FE-9213-349F-28A52057F88F}"/>
                </a:ext>
              </a:extLst>
            </p:cNvPr>
            <p:cNvGrpSpPr/>
            <p:nvPr/>
          </p:nvGrpSpPr>
          <p:grpSpPr>
            <a:xfrm>
              <a:off x="1139371" y="1342004"/>
              <a:ext cx="6865258" cy="1488910"/>
              <a:chOff x="1139371" y="1452739"/>
              <a:chExt cx="6865258" cy="1488910"/>
            </a:xfrm>
            <a:solidFill>
              <a:srgbClr val="000000"/>
            </a:solidFill>
          </p:grpSpPr>
          <p:pic>
            <p:nvPicPr>
              <p:cNvPr id="18" name="Picture 12">
                <a:extLst>
                  <a:ext uri="{FF2B5EF4-FFF2-40B4-BE49-F238E27FC236}">
                    <a16:creationId xmlns:a16="http://schemas.microsoft.com/office/drawing/2014/main" id="{25E572CC-F4ED-E756-488E-01D28AD00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595561" y="2374627"/>
                <a:ext cx="275985" cy="197123"/>
              </a:xfrm>
              <a:prstGeom prst="rect">
                <a:avLst/>
              </a:prstGeom>
            </p:spPr>
          </p:pic>
          <p:grpSp>
            <p:nvGrpSpPr>
              <p:cNvPr id="19" name="Group 18">
                <a:extLst>
                  <a:ext uri="{FF2B5EF4-FFF2-40B4-BE49-F238E27FC236}">
                    <a16:creationId xmlns:a16="http://schemas.microsoft.com/office/drawing/2014/main" id="{E367F170-36DC-A5E2-D1F9-4101A558F240}"/>
                  </a:ext>
                </a:extLst>
              </p:cNvPr>
              <p:cNvGrpSpPr/>
              <p:nvPr/>
            </p:nvGrpSpPr>
            <p:grpSpPr>
              <a:xfrm>
                <a:off x="1139371" y="1452739"/>
                <a:ext cx="6865258" cy="1488910"/>
                <a:chOff x="1139371" y="1642636"/>
                <a:chExt cx="6865258" cy="1488910"/>
              </a:xfrm>
              <a:grpFill/>
            </p:grpSpPr>
            <p:grpSp>
              <p:nvGrpSpPr>
                <p:cNvPr id="20" name="Group 19">
                  <a:extLst>
                    <a:ext uri="{FF2B5EF4-FFF2-40B4-BE49-F238E27FC236}">
                      <a16:creationId xmlns:a16="http://schemas.microsoft.com/office/drawing/2014/main" id="{A2A28D99-55FF-7265-809B-D6B70F329AE1}"/>
                    </a:ext>
                  </a:extLst>
                </p:cNvPr>
                <p:cNvGrpSpPr/>
                <p:nvPr/>
              </p:nvGrpSpPr>
              <p:grpSpPr>
                <a:xfrm>
                  <a:off x="1139371" y="1642636"/>
                  <a:ext cx="6865258" cy="1488910"/>
                  <a:chOff x="747486" y="2757714"/>
                  <a:chExt cx="7649028" cy="1488910"/>
                </a:xfrm>
                <a:grpFill/>
              </p:grpSpPr>
              <p:grpSp>
                <p:nvGrpSpPr>
                  <p:cNvPr id="28" name="Group 27">
                    <a:extLst>
                      <a:ext uri="{FF2B5EF4-FFF2-40B4-BE49-F238E27FC236}">
                        <a16:creationId xmlns:a16="http://schemas.microsoft.com/office/drawing/2014/main" id="{60F9CBBA-03CB-5095-C7E2-158AEAE69A11}"/>
                      </a:ext>
                    </a:extLst>
                  </p:cNvPr>
                  <p:cNvGrpSpPr/>
                  <p:nvPr/>
                </p:nvGrpSpPr>
                <p:grpSpPr>
                  <a:xfrm>
                    <a:off x="747486" y="2757714"/>
                    <a:ext cx="7649028" cy="1488910"/>
                    <a:chOff x="747486" y="2757714"/>
                    <a:chExt cx="7649028" cy="1488910"/>
                  </a:xfrm>
                  <a:grpFill/>
                </p:grpSpPr>
                <p:pic>
                  <p:nvPicPr>
                    <p:cNvPr id="32" name="Picture 17">
                      <a:extLst>
                        <a:ext uri="{FF2B5EF4-FFF2-40B4-BE49-F238E27FC236}">
                          <a16:creationId xmlns:a16="http://schemas.microsoft.com/office/drawing/2014/main" id="{BB900696-E9A8-E4DE-29D2-7B6D6724B3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7486" y="3023392"/>
                      <a:ext cx="7649028" cy="881167"/>
                    </a:xfrm>
                    <a:prstGeom prst="rect">
                      <a:avLst/>
                    </a:prstGeom>
                  </p:spPr>
                </p:pic>
                <p:pic>
                  <p:nvPicPr>
                    <p:cNvPr id="33" name="Picture 18">
                      <a:extLst>
                        <a:ext uri="{FF2B5EF4-FFF2-40B4-BE49-F238E27FC236}">
                          <a16:creationId xmlns:a16="http://schemas.microsoft.com/office/drawing/2014/main" id="{7B19D675-EC36-448D-6307-C03EA6C0E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29" name="Group 28">
                    <a:extLst>
                      <a:ext uri="{FF2B5EF4-FFF2-40B4-BE49-F238E27FC236}">
                        <a16:creationId xmlns:a16="http://schemas.microsoft.com/office/drawing/2014/main" id="{031E8909-BB4A-E617-DE2D-FFB256E8DB75}"/>
                      </a:ext>
                    </a:extLst>
                  </p:cNvPr>
                  <p:cNvGrpSpPr/>
                  <p:nvPr/>
                </p:nvGrpSpPr>
                <p:grpSpPr>
                  <a:xfrm>
                    <a:off x="4699712" y="3023392"/>
                    <a:ext cx="94343" cy="881167"/>
                    <a:chOff x="2841884" y="3023392"/>
                    <a:chExt cx="94343" cy="881167"/>
                  </a:xfrm>
                  <a:grpFill/>
                </p:grpSpPr>
                <p:cxnSp>
                  <p:nvCxnSpPr>
                    <p:cNvPr id="30" name="Straight Connector 29">
                      <a:extLst>
                        <a:ext uri="{FF2B5EF4-FFF2-40B4-BE49-F238E27FC236}">
                          <a16:creationId xmlns:a16="http://schemas.microsoft.com/office/drawing/2014/main" id="{8D8D9754-589D-BCE6-C65E-BED2D39371CB}"/>
                        </a:ext>
                      </a:extLst>
                    </p:cNvPr>
                    <p:cNvCxnSpPr/>
                    <p:nvPr/>
                  </p:nvCxnSpPr>
                  <p:spPr>
                    <a:xfrm>
                      <a:off x="2841884"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CD5CF780-F635-32D7-0010-2F2A960B7E14}"/>
                        </a:ext>
                      </a:extLst>
                    </p:cNvPr>
                    <p:cNvCxnSpPr/>
                    <p:nvPr/>
                  </p:nvCxnSpPr>
                  <p:spPr>
                    <a:xfrm>
                      <a:off x="2936227"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grpSp>
            </p:grpSp>
            <p:grpSp>
              <p:nvGrpSpPr>
                <p:cNvPr id="21" name="Group 20">
                  <a:extLst>
                    <a:ext uri="{FF2B5EF4-FFF2-40B4-BE49-F238E27FC236}">
                      <a16:creationId xmlns:a16="http://schemas.microsoft.com/office/drawing/2014/main" id="{B0DC493E-0333-F033-9410-FE570C093D60}"/>
                    </a:ext>
                  </a:extLst>
                </p:cNvPr>
                <p:cNvGrpSpPr/>
                <p:nvPr/>
              </p:nvGrpSpPr>
              <p:grpSpPr>
                <a:xfrm>
                  <a:off x="2235761" y="2880207"/>
                  <a:ext cx="466730" cy="212030"/>
                  <a:chOff x="2063789" y="4422373"/>
                  <a:chExt cx="486139" cy="221078"/>
                </a:xfrm>
                <a:grpFill/>
              </p:grpSpPr>
              <p:cxnSp>
                <p:nvCxnSpPr>
                  <p:cNvPr id="26" name="Straight Connector 25">
                    <a:extLst>
                      <a:ext uri="{FF2B5EF4-FFF2-40B4-BE49-F238E27FC236}">
                        <a16:creationId xmlns:a16="http://schemas.microsoft.com/office/drawing/2014/main" id="{86F201C0-F55A-82A4-CB6A-BBDC816BA787}"/>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12">
                    <a:extLst>
                      <a:ext uri="{FF2B5EF4-FFF2-40B4-BE49-F238E27FC236}">
                        <a16:creationId xmlns:a16="http://schemas.microsoft.com/office/drawing/2014/main" id="{3B2B1694-4017-FF49-7945-95D07E267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pic>
              <p:nvPicPr>
                <p:cNvPr id="22" name="Picture 12">
                  <a:extLst>
                    <a:ext uri="{FF2B5EF4-FFF2-40B4-BE49-F238E27FC236}">
                      <a16:creationId xmlns:a16="http://schemas.microsoft.com/office/drawing/2014/main" id="{E407CA9B-FD66-D9AD-B01D-78982D22B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76439" y="2656114"/>
                  <a:ext cx="305270" cy="218040"/>
                </a:xfrm>
                <a:prstGeom prst="rect">
                  <a:avLst/>
                </a:prstGeom>
              </p:spPr>
            </p:pic>
            <p:grpSp>
              <p:nvGrpSpPr>
                <p:cNvPr id="23" name="Group 22">
                  <a:extLst>
                    <a:ext uri="{FF2B5EF4-FFF2-40B4-BE49-F238E27FC236}">
                      <a16:creationId xmlns:a16="http://schemas.microsoft.com/office/drawing/2014/main" id="{6F4358CB-DCF6-93ED-8D37-FD792F0FE4C0}"/>
                    </a:ext>
                  </a:extLst>
                </p:cNvPr>
                <p:cNvGrpSpPr/>
                <p:nvPr/>
              </p:nvGrpSpPr>
              <p:grpSpPr>
                <a:xfrm>
                  <a:off x="5500188" y="2880207"/>
                  <a:ext cx="466730" cy="212030"/>
                  <a:chOff x="2063789" y="4422373"/>
                  <a:chExt cx="486139" cy="221078"/>
                </a:xfrm>
                <a:grpFill/>
              </p:grpSpPr>
              <p:cxnSp>
                <p:nvCxnSpPr>
                  <p:cNvPr id="24" name="Straight Connector 23">
                    <a:extLst>
                      <a:ext uri="{FF2B5EF4-FFF2-40B4-BE49-F238E27FC236}">
                        <a16:creationId xmlns:a16="http://schemas.microsoft.com/office/drawing/2014/main" id="{619A4DA8-DEAE-5A70-83FA-6948582B0B34}"/>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2761A0EF-6FEA-148A-421A-863A30706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34" name="TextBox 33">
              <a:extLst>
                <a:ext uri="{FF2B5EF4-FFF2-40B4-BE49-F238E27FC236}">
                  <a16:creationId xmlns:a16="http://schemas.microsoft.com/office/drawing/2014/main" id="{E4D9B81C-6049-CA6F-AA96-B41F747153FE}"/>
                </a:ext>
              </a:extLst>
            </p:cNvPr>
            <p:cNvSpPr txBox="1"/>
            <p:nvPr/>
          </p:nvSpPr>
          <p:spPr>
            <a:xfrm>
              <a:off x="4214311" y="1155811"/>
              <a:ext cx="1238212" cy="369332"/>
            </a:xfrm>
            <a:prstGeom prst="rect">
              <a:avLst/>
            </a:prstGeom>
            <a:noFill/>
          </p:spPr>
          <p:txBody>
            <a:bodyPr wrap="square" rtlCol="0" anchor="ctr">
              <a:spAutoFit/>
            </a:bodyPr>
            <a:lstStyle/>
            <a:p>
              <a:pPr algn="ctr"/>
              <a:r>
                <a:rPr lang="vi-VN" sz="1800" dirty="0"/>
                <a:t>âm ngọn</a:t>
              </a:r>
            </a:p>
          </p:txBody>
        </p:sp>
        <p:sp>
          <p:nvSpPr>
            <p:cNvPr id="35" name="TextBox 34">
              <a:extLst>
                <a:ext uri="{FF2B5EF4-FFF2-40B4-BE49-F238E27FC236}">
                  <a16:creationId xmlns:a16="http://schemas.microsoft.com/office/drawing/2014/main" id="{7B010BD6-F2BE-776A-2A94-D8763D061B0E}"/>
                </a:ext>
              </a:extLst>
            </p:cNvPr>
            <p:cNvSpPr txBox="1"/>
            <p:nvPr/>
          </p:nvSpPr>
          <p:spPr>
            <a:xfrm>
              <a:off x="3450530" y="2649039"/>
              <a:ext cx="1197375" cy="423838"/>
            </a:xfrm>
            <a:prstGeom prst="rect">
              <a:avLst/>
            </a:prstGeom>
            <a:noFill/>
          </p:spPr>
          <p:txBody>
            <a:bodyPr wrap="square" rtlCol="0" anchor="ctr">
              <a:spAutoFit/>
            </a:bodyPr>
            <a:lstStyle/>
            <a:p>
              <a:pPr algn="ctr"/>
              <a:r>
                <a:rPr lang="vi-VN" sz="1800" dirty="0"/>
                <a:t>âm gốc</a:t>
              </a:r>
            </a:p>
          </p:txBody>
        </p:sp>
        <p:sp>
          <p:nvSpPr>
            <p:cNvPr id="36" name="TextBox 35">
              <a:extLst>
                <a:ext uri="{FF2B5EF4-FFF2-40B4-BE49-F238E27FC236}">
                  <a16:creationId xmlns:a16="http://schemas.microsoft.com/office/drawing/2014/main" id="{B81A59A6-A402-A04F-CD09-310CDA99BB02}"/>
                </a:ext>
              </a:extLst>
            </p:cNvPr>
            <p:cNvSpPr txBox="1"/>
            <p:nvPr/>
          </p:nvSpPr>
          <p:spPr>
            <a:xfrm>
              <a:off x="1754185" y="3039603"/>
              <a:ext cx="2460126" cy="423838"/>
            </a:xfrm>
            <a:prstGeom prst="rect">
              <a:avLst/>
            </a:prstGeom>
            <a:noFill/>
          </p:spPr>
          <p:txBody>
            <a:bodyPr wrap="square" rtlCol="0" anchor="ctr">
              <a:spAutoFit/>
            </a:bodyPr>
            <a:lstStyle/>
            <a:p>
              <a:pPr algn="ctr"/>
              <a:r>
                <a:rPr lang="vi-VN" sz="1800" dirty="0"/>
                <a:t>Quãng giai điệu</a:t>
              </a:r>
            </a:p>
          </p:txBody>
        </p:sp>
        <p:sp>
          <p:nvSpPr>
            <p:cNvPr id="37" name="TextBox 36">
              <a:extLst>
                <a:ext uri="{FF2B5EF4-FFF2-40B4-BE49-F238E27FC236}">
                  <a16:creationId xmlns:a16="http://schemas.microsoft.com/office/drawing/2014/main" id="{CC8ACA99-49F0-6EAA-A39A-3ED08620F320}"/>
                </a:ext>
              </a:extLst>
            </p:cNvPr>
            <p:cNvSpPr txBox="1"/>
            <p:nvPr/>
          </p:nvSpPr>
          <p:spPr>
            <a:xfrm>
              <a:off x="5397641" y="3039603"/>
              <a:ext cx="2219187" cy="423838"/>
            </a:xfrm>
            <a:prstGeom prst="rect">
              <a:avLst/>
            </a:prstGeom>
            <a:noFill/>
          </p:spPr>
          <p:txBody>
            <a:bodyPr wrap="square" rtlCol="0" anchor="ctr">
              <a:spAutoFit/>
            </a:bodyPr>
            <a:lstStyle/>
            <a:p>
              <a:pPr algn="ctr"/>
              <a:r>
                <a:rPr lang="vi-VN" sz="1800" dirty="0"/>
                <a:t>Quãng âm thanh</a:t>
              </a:r>
            </a:p>
          </p:txBody>
        </p:sp>
        <p:cxnSp>
          <p:nvCxnSpPr>
            <p:cNvPr id="38" name="Straight Connector 37">
              <a:extLst>
                <a:ext uri="{FF2B5EF4-FFF2-40B4-BE49-F238E27FC236}">
                  <a16:creationId xmlns:a16="http://schemas.microsoft.com/office/drawing/2014/main" id="{21DC8BC9-450C-EAAB-3542-7D26B6CF8318}"/>
                </a:ext>
              </a:extLst>
            </p:cNvPr>
            <p:cNvCxnSpPr>
              <a:cxnSpLocks/>
              <a:endCxn id="35" idx="1"/>
            </p:cNvCxnSpPr>
            <p:nvPr/>
          </p:nvCxnSpPr>
          <p:spPr>
            <a:xfrm>
              <a:off x="2660022" y="2754527"/>
              <a:ext cx="790508"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633CB4EE-3811-CBD0-1A23-539871DE6173}"/>
                </a:ext>
              </a:extLst>
            </p:cNvPr>
            <p:cNvCxnSpPr>
              <a:cxnSpLocks/>
              <a:stCxn id="35" idx="3"/>
            </p:cNvCxnSpPr>
            <p:nvPr/>
          </p:nvCxnSpPr>
          <p:spPr>
            <a:xfrm flipV="1">
              <a:off x="4647905" y="2764100"/>
              <a:ext cx="872513"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ED592B37-5A72-168A-BBAA-F0FD9855C6BC}"/>
                </a:ext>
              </a:extLst>
            </p:cNvPr>
            <p:cNvCxnSpPr>
              <a:cxnSpLocks/>
            </p:cNvCxnSpPr>
            <p:nvPr/>
          </p:nvCxnSpPr>
          <p:spPr>
            <a:xfrm flipV="1">
              <a:off x="3940948" y="1501668"/>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41" name="Straight Connector 40">
              <a:extLst>
                <a:ext uri="{FF2B5EF4-FFF2-40B4-BE49-F238E27FC236}">
                  <a16:creationId xmlns:a16="http://schemas.microsoft.com/office/drawing/2014/main" id="{17E66214-9E6B-4ABC-6970-2F56330F39D6}"/>
                </a:ext>
              </a:extLst>
            </p:cNvPr>
            <p:cNvCxnSpPr>
              <a:cxnSpLocks/>
            </p:cNvCxnSpPr>
            <p:nvPr/>
          </p:nvCxnSpPr>
          <p:spPr>
            <a:xfrm>
              <a:off x="5317815" y="1501668"/>
              <a:ext cx="398604" cy="762224"/>
            </a:xfrm>
            <a:prstGeom prst="line">
              <a:avLst/>
            </a:prstGeom>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22440211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4" name="Title 2">
            <a:extLst>
              <a:ext uri="{FF2B5EF4-FFF2-40B4-BE49-F238E27FC236}">
                <a16:creationId xmlns:a16="http://schemas.microsoft.com/office/drawing/2014/main" id="{B3584176-CCA9-1645-A2BB-1ECF5EB0485D}"/>
              </a:ext>
            </a:extLst>
          </p:cNvPr>
          <p:cNvSpPr txBox="1">
            <a:spLocks/>
          </p:cNvSpPr>
          <p:nvPr/>
        </p:nvSpPr>
        <p:spPr>
          <a:xfrm>
            <a:off x="1540526" y="541288"/>
            <a:ext cx="6062948"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5: Độ lớn chất lượng thể hiện bằng</a:t>
            </a:r>
          </a:p>
        </p:txBody>
      </p:sp>
      <p:sp>
        <p:nvSpPr>
          <p:cNvPr id="5" name="Oval 4">
            <a:extLst>
              <a:ext uri="{FF2B5EF4-FFF2-40B4-BE49-F238E27FC236}">
                <a16:creationId xmlns:a16="http://schemas.microsoft.com/office/drawing/2014/main" id="{0B329DC0-399C-7F16-E589-82C5137D0928}"/>
              </a:ext>
            </a:extLst>
          </p:cNvPr>
          <p:cNvSpPr/>
          <p:nvPr/>
        </p:nvSpPr>
        <p:spPr>
          <a:xfrm>
            <a:off x="814111" y="2807345"/>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8" name="Hình ảnh 1">
            <a:extLst>
              <a:ext uri="{FF2B5EF4-FFF2-40B4-BE49-F238E27FC236}">
                <a16:creationId xmlns:a16="http://schemas.microsoft.com/office/drawing/2014/main" id="{6A5614EC-CAD4-B36D-FCF4-4CD99B9F0731}"/>
              </a:ext>
            </a:extLst>
          </p:cNvPr>
          <p:cNvPicPr>
            <a:picLocks noChangeAspect="1"/>
          </p:cNvPicPr>
          <p:nvPr/>
        </p:nvPicPr>
        <p:blipFill rotWithShape="1">
          <a:blip r:embed="rId3"/>
          <a:srcRect l="210" r="210"/>
          <a:stretch/>
        </p:blipFill>
        <p:spPr>
          <a:xfrm>
            <a:off x="1472523" y="1093159"/>
            <a:ext cx="6198954" cy="1515947"/>
          </a:xfrm>
          <a:prstGeom prst="roundRect">
            <a:avLst>
              <a:gd name="adj" fmla="val 6555"/>
            </a:avLst>
          </a:prstGeom>
        </p:spPr>
      </p:pic>
      <p:graphicFrame>
        <p:nvGraphicFramePr>
          <p:cNvPr id="2" name="Table 1">
            <a:extLst>
              <a:ext uri="{FF2B5EF4-FFF2-40B4-BE49-F238E27FC236}">
                <a16:creationId xmlns:a16="http://schemas.microsoft.com/office/drawing/2014/main" id="{E76BB8F8-E3DB-CA44-F5FF-5CA34D7066FD}"/>
              </a:ext>
            </a:extLst>
          </p:cNvPr>
          <p:cNvGraphicFramePr>
            <a:graphicFrameLocks noGrp="1"/>
          </p:cNvGraphicFramePr>
          <p:nvPr>
            <p:extLst>
              <p:ext uri="{D42A27DB-BD31-4B8C-83A1-F6EECF244321}">
                <p14:modId xmlns:p14="http://schemas.microsoft.com/office/powerpoint/2010/main" val="871122996"/>
              </p:ext>
            </p:extLst>
          </p:nvPr>
        </p:nvGraphicFramePr>
        <p:xfrm>
          <a:off x="887273" y="2721886"/>
          <a:ext cx="7159592" cy="1727200"/>
        </p:xfrm>
        <a:graphic>
          <a:graphicData uri="http://schemas.openxmlformats.org/drawingml/2006/table">
            <a:tbl>
              <a:tblPr firstRow="1" bandRow="1"/>
              <a:tblGrid>
                <a:gridCol w="3783140">
                  <a:extLst>
                    <a:ext uri="{9D8B030D-6E8A-4147-A177-3AD203B41FA5}">
                      <a16:colId xmlns:a16="http://schemas.microsoft.com/office/drawing/2014/main" val="924274561"/>
                    </a:ext>
                  </a:extLst>
                </a:gridCol>
                <a:gridCol w="3376452">
                  <a:extLst>
                    <a:ext uri="{9D8B030D-6E8A-4147-A177-3AD203B41FA5}">
                      <a16:colId xmlns:a16="http://schemas.microsoft.com/office/drawing/2014/main" val="1673432188"/>
                    </a:ext>
                  </a:extLst>
                </a:gridCol>
              </a:tblGrid>
              <a:tr h="370840">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A. số lượng cung và nửa cung có trong quãng.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B. số lượng cung có trong quãng.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số lượng dấu nhắc lại, số lượng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số lượng các dấu nhắc lại, dấu quay lại.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Tree>
    <p:extLst>
      <p:ext uri="{BB962C8B-B14F-4D97-AF65-F5344CB8AC3E}">
        <p14:creationId xmlns:p14="http://schemas.microsoft.com/office/powerpoint/2010/main" val="169044688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95260B-86B7-D522-1718-8AB3CC6DDE95}"/>
              </a:ext>
            </a:extLst>
          </p:cNvPr>
          <p:cNvGraphicFramePr>
            <a:graphicFrameLocks noGrp="1"/>
          </p:cNvGraphicFramePr>
          <p:nvPr>
            <p:extLst>
              <p:ext uri="{D42A27DB-BD31-4B8C-83A1-F6EECF244321}">
                <p14:modId xmlns:p14="http://schemas.microsoft.com/office/powerpoint/2010/main" val="4108769915"/>
              </p:ext>
            </p:extLst>
          </p:nvPr>
        </p:nvGraphicFramePr>
        <p:xfrm>
          <a:off x="824459" y="3480703"/>
          <a:ext cx="7719934" cy="984378"/>
        </p:xfrm>
        <a:graphic>
          <a:graphicData uri="http://schemas.openxmlformats.org/drawingml/2006/table">
            <a:tbl>
              <a:tblPr firstRow="1" bandRow="1"/>
              <a:tblGrid>
                <a:gridCol w="2789590">
                  <a:extLst>
                    <a:ext uri="{9D8B030D-6E8A-4147-A177-3AD203B41FA5}">
                      <a16:colId xmlns:a16="http://schemas.microsoft.com/office/drawing/2014/main" val="924274561"/>
                    </a:ext>
                  </a:extLst>
                </a:gridCol>
                <a:gridCol w="4930344">
                  <a:extLst>
                    <a:ext uri="{9D8B030D-6E8A-4147-A177-3AD203B41FA5}">
                      <a16:colId xmlns:a16="http://schemas.microsoft.com/office/drawing/2014/main" val="1673432188"/>
                    </a:ext>
                  </a:extLst>
                </a:gridCol>
              </a:tblGrid>
              <a:tr h="370840">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A. độ lớn số lượng.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B. các nốt dấu khóa.</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các bậc âm.</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độ lớn số lượng và độ lớn chất lượng.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4" name="Title 2">
            <a:extLst>
              <a:ext uri="{FF2B5EF4-FFF2-40B4-BE49-F238E27FC236}">
                <a16:creationId xmlns:a16="http://schemas.microsoft.com/office/drawing/2014/main" id="{DF248B34-340E-0973-1DA9-8548626BAAD3}"/>
              </a:ext>
            </a:extLst>
          </p:cNvPr>
          <p:cNvSpPr txBox="1">
            <a:spLocks/>
          </p:cNvSpPr>
          <p:nvPr/>
        </p:nvSpPr>
        <p:spPr>
          <a:xfrm>
            <a:off x="1761344" y="645988"/>
            <a:ext cx="5621312"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6: Quãng được xác định bởi</a:t>
            </a:r>
          </a:p>
        </p:txBody>
      </p:sp>
      <p:sp>
        <p:nvSpPr>
          <p:cNvPr id="16" name="Oval 15">
            <a:extLst>
              <a:ext uri="{FF2B5EF4-FFF2-40B4-BE49-F238E27FC236}">
                <a16:creationId xmlns:a16="http://schemas.microsoft.com/office/drawing/2014/main" id="{00527AB6-EDDF-2593-2EB5-D35AF95992D6}"/>
              </a:ext>
            </a:extLst>
          </p:cNvPr>
          <p:cNvSpPr/>
          <p:nvPr/>
        </p:nvSpPr>
        <p:spPr>
          <a:xfrm>
            <a:off x="3551435" y="4051162"/>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F2DC278-D668-9250-881B-BAF45E7C70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a:stretch/>
        </p:blipFill>
        <p:spPr>
          <a:xfrm>
            <a:off x="1824231" y="1267012"/>
            <a:ext cx="5495537" cy="2031758"/>
          </a:xfrm>
          <a:prstGeom prst="rect">
            <a:avLst/>
          </a:prstGeom>
        </p:spPr>
      </p:pic>
    </p:spTree>
    <p:extLst>
      <p:ext uri="{BB962C8B-B14F-4D97-AF65-F5344CB8AC3E}">
        <p14:creationId xmlns:p14="http://schemas.microsoft.com/office/powerpoint/2010/main" val="63294116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95260B-86B7-D522-1718-8AB3CC6DDE95}"/>
              </a:ext>
            </a:extLst>
          </p:cNvPr>
          <p:cNvGraphicFramePr>
            <a:graphicFrameLocks noGrp="1"/>
          </p:cNvGraphicFramePr>
          <p:nvPr>
            <p:extLst>
              <p:ext uri="{D42A27DB-BD31-4B8C-83A1-F6EECF244321}">
                <p14:modId xmlns:p14="http://schemas.microsoft.com/office/powerpoint/2010/main" val="3229001957"/>
              </p:ext>
            </p:extLst>
          </p:nvPr>
        </p:nvGraphicFramePr>
        <p:xfrm>
          <a:off x="1356609" y="3518570"/>
          <a:ext cx="6430780" cy="1097280"/>
        </p:xfrm>
        <a:graphic>
          <a:graphicData uri="http://schemas.openxmlformats.org/drawingml/2006/table">
            <a:tbl>
              <a:tblPr firstRow="1" bandRow="1"/>
              <a:tblGrid>
                <a:gridCol w="3209147">
                  <a:extLst>
                    <a:ext uri="{9D8B030D-6E8A-4147-A177-3AD203B41FA5}">
                      <a16:colId xmlns:a16="http://schemas.microsoft.com/office/drawing/2014/main" val="924274561"/>
                    </a:ext>
                  </a:extLst>
                </a:gridCol>
                <a:gridCol w="3221633">
                  <a:extLst>
                    <a:ext uri="{9D8B030D-6E8A-4147-A177-3AD203B41FA5}">
                      <a16:colId xmlns:a16="http://schemas.microsoft.com/office/drawing/2014/main" val="1673432188"/>
                    </a:ext>
                  </a:extLst>
                </a:gridCol>
              </a:tblGrid>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A. quãng 3 (2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B. quãng 4 (2,5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quãng 5 (3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quãng 3 thứ.</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4" name="Title 2">
            <a:extLst>
              <a:ext uri="{FF2B5EF4-FFF2-40B4-BE49-F238E27FC236}">
                <a16:creationId xmlns:a16="http://schemas.microsoft.com/office/drawing/2014/main" id="{DF248B34-340E-0973-1DA9-8548626BAAD3}"/>
              </a:ext>
            </a:extLst>
          </p:cNvPr>
          <p:cNvSpPr txBox="1">
            <a:spLocks/>
          </p:cNvSpPr>
          <p:nvPr/>
        </p:nvSpPr>
        <p:spPr>
          <a:xfrm>
            <a:off x="1761344" y="373345"/>
            <a:ext cx="5621312" cy="984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400" dirty="0">
                <a:latin typeface="Arial" panose="020B0604020202020204" pitchFamily="34" charset="0"/>
                <a:cs typeface="Arial" panose="020B0604020202020204" pitchFamily="34" charset="0"/>
              </a:rPr>
              <a:t>Câu 7: Quan sát ví dụ và cho biết cách đọc tên quãng phù hợp</a:t>
            </a:r>
          </a:p>
        </p:txBody>
      </p:sp>
      <p:sp>
        <p:nvSpPr>
          <p:cNvPr id="16" name="Oval 15">
            <a:extLst>
              <a:ext uri="{FF2B5EF4-FFF2-40B4-BE49-F238E27FC236}">
                <a16:creationId xmlns:a16="http://schemas.microsoft.com/office/drawing/2014/main" id="{00527AB6-EDDF-2593-2EB5-D35AF95992D6}"/>
              </a:ext>
            </a:extLst>
          </p:cNvPr>
          <p:cNvSpPr/>
          <p:nvPr/>
        </p:nvSpPr>
        <p:spPr>
          <a:xfrm>
            <a:off x="1272930" y="3640921"/>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F2DC278-D668-9250-881B-BAF45E7C704A}"/>
              </a:ext>
            </a:extLst>
          </p:cNvPr>
          <p:cNvPicPr>
            <a:picLocks noChangeAspect="1"/>
          </p:cNvPicPr>
          <p:nvPr/>
        </p:nvPicPr>
        <p:blipFill rotWithShape="1">
          <a:blip r:embed="rId3"/>
          <a:srcRect r="45909" b="19973"/>
          <a:stretch/>
        </p:blipFill>
        <p:spPr>
          <a:xfrm>
            <a:off x="1900783" y="1471251"/>
            <a:ext cx="5342433" cy="1917628"/>
          </a:xfrm>
          <a:prstGeom prst="rect">
            <a:avLst/>
          </a:prstGeom>
        </p:spPr>
      </p:pic>
    </p:spTree>
    <p:extLst>
      <p:ext uri="{BB962C8B-B14F-4D97-AF65-F5344CB8AC3E}">
        <p14:creationId xmlns:p14="http://schemas.microsoft.com/office/powerpoint/2010/main" val="3969886095"/>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35" name="Google Shape;2727;p43">
            <a:extLst>
              <a:ext uri="{FF2B5EF4-FFF2-40B4-BE49-F238E27FC236}">
                <a16:creationId xmlns:a16="http://schemas.microsoft.com/office/drawing/2014/main" id="{3E2B647C-D4A5-8BED-7279-2E20E51C96CC}"/>
              </a:ext>
            </a:extLst>
          </p:cNvPr>
          <p:cNvSpPr/>
          <p:nvPr/>
        </p:nvSpPr>
        <p:spPr>
          <a:xfrm>
            <a:off x="3590144" y="869429"/>
            <a:ext cx="1963712" cy="661684"/>
          </a:xfrm>
          <a:prstGeom prst="roundRect">
            <a:avLst>
              <a:gd name="adj" fmla="val 15794"/>
            </a:avLst>
          </a:prstGeom>
          <a:solidFill>
            <a:schemeClr val="accent1"/>
          </a:solidFill>
          <a:ln w="28575"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3"/>
                </a:solidFill>
              </a:rPr>
              <a:t>PHẦN 2</a:t>
            </a:r>
            <a:endParaRPr sz="3200" b="1" dirty="0">
              <a:solidFill>
                <a:schemeClr val="accent3"/>
              </a:solidFill>
            </a:endParaRPr>
          </a:p>
        </p:txBody>
      </p:sp>
      <p:sp>
        <p:nvSpPr>
          <p:cNvPr id="36" name="Title 2">
            <a:extLst>
              <a:ext uri="{FF2B5EF4-FFF2-40B4-BE49-F238E27FC236}">
                <a16:creationId xmlns:a16="http://schemas.microsoft.com/office/drawing/2014/main" id="{52F87D27-CF2D-8AC6-3384-ECDEF5615CF3}"/>
              </a:ext>
            </a:extLst>
          </p:cNvPr>
          <p:cNvSpPr>
            <a:spLocks noGrp="1"/>
          </p:cNvSpPr>
          <p:nvPr>
            <p:ph type="title"/>
          </p:nvPr>
        </p:nvSpPr>
        <p:spPr>
          <a:xfrm>
            <a:off x="1469036" y="1752035"/>
            <a:ext cx="6205928" cy="2522036"/>
          </a:xfrm>
        </p:spPr>
        <p:txBody>
          <a:bodyPr anchor="ctr"/>
          <a:lstStyle/>
          <a:p>
            <a:pPr algn="ctr">
              <a:lnSpc>
                <a:spcPct val="150000"/>
              </a:lnSpc>
            </a:pPr>
            <a:r>
              <a:rPr lang="vi-VN" sz="3200" b="1" dirty="0">
                <a:solidFill>
                  <a:schemeClr val="tx1"/>
                </a:solidFill>
                <a:latin typeface="Arial" panose="020B0604020202020204" pitchFamily="34" charset="0"/>
                <a:cs typeface="Arial" panose="020B0604020202020204" pitchFamily="34" charset="0"/>
              </a:rPr>
              <a:t>THƯỜNG THỨC ÂM NHẠC: </a:t>
            </a:r>
            <a:br>
              <a:rPr lang="vi-VN" sz="3200" b="1" dirty="0">
                <a:solidFill>
                  <a:schemeClr val="tx1"/>
                </a:solidFill>
                <a:latin typeface="Arial" panose="020B0604020202020204" pitchFamily="34" charset="0"/>
                <a:cs typeface="Arial" panose="020B0604020202020204" pitchFamily="34" charset="0"/>
              </a:rPr>
            </a:br>
            <a:r>
              <a:rPr lang="vi-VN" sz="3200" b="1" dirty="0">
                <a:solidFill>
                  <a:schemeClr val="bg1"/>
                </a:solidFill>
                <a:latin typeface="Arial" panose="020B0604020202020204" pitchFamily="34" charset="0"/>
                <a:cs typeface="Arial" panose="020B0604020202020204" pitchFamily="34" charset="0"/>
              </a:rPr>
              <a:t>NHẠC SĨ HUY DU VÀ BÀI HÁT “ĐƯỜNG CHÚNG TA ĐI”</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1">
          <a:extLst>
            <a:ext uri="{FF2B5EF4-FFF2-40B4-BE49-F238E27FC236}">
              <a16:creationId xmlns:a16="http://schemas.microsoft.com/office/drawing/2014/main" id="{BFF4C20C-3267-B3F7-EB63-57C198816CA4}"/>
            </a:ext>
          </a:extLst>
        </p:cNvPr>
        <p:cNvGrpSpPr/>
        <p:nvPr/>
      </p:nvGrpSpPr>
      <p:grpSpPr>
        <a:xfrm>
          <a:off x="0" y="0"/>
          <a:ext cx="0" cy="0"/>
          <a:chOff x="0" y="0"/>
          <a:chExt cx="0" cy="0"/>
        </a:xfrm>
      </p:grpSpPr>
      <p:sp>
        <p:nvSpPr>
          <p:cNvPr id="28" name="Title 2">
            <a:extLst>
              <a:ext uri="{FF2B5EF4-FFF2-40B4-BE49-F238E27FC236}">
                <a16:creationId xmlns:a16="http://schemas.microsoft.com/office/drawing/2014/main" id="{6042AB00-BB92-1326-AEFA-885AB3F88DCA}"/>
              </a:ext>
            </a:extLst>
          </p:cNvPr>
          <p:cNvSpPr>
            <a:spLocks noGrp="1"/>
          </p:cNvSpPr>
          <p:nvPr>
            <p:ph type="title"/>
          </p:nvPr>
        </p:nvSpPr>
        <p:spPr>
          <a:xfrm>
            <a:off x="1757208" y="496905"/>
            <a:ext cx="5629584" cy="548700"/>
          </a:xfrm>
        </p:spPr>
        <p:txBody>
          <a:bodyPr anchor="ctr"/>
          <a:lstStyle/>
          <a:p>
            <a:r>
              <a:rPr lang="vi-VN" sz="2400" b="1" dirty="0">
                <a:latin typeface="Arial" panose="020B0604020202020204" pitchFamily="34" charset="0"/>
                <a:cs typeface="Arial" panose="020B0604020202020204" pitchFamily="34" charset="0"/>
              </a:rPr>
              <a:t>KHỞI ĐỘNG</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vi-VN" sz="2400" b="1" dirty="0" smtClean="0">
                <a:latin typeface="Arial" panose="020B0604020202020204" pitchFamily="34" charset="0"/>
                <a:cs typeface="Arial" panose="020B0604020202020204" pitchFamily="34" charset="0"/>
              </a:rPr>
              <a:t>Một </a:t>
            </a:r>
            <a:r>
              <a:rPr lang="vi-VN" sz="2400" b="1" dirty="0">
                <a:latin typeface="Arial" panose="020B0604020202020204" pitchFamily="34" charset="0"/>
                <a:cs typeface="Arial" panose="020B0604020202020204" pitchFamily="34" charset="0"/>
              </a:rPr>
              <a:t>số ca khúc của nhạc sĩ Huy Du</a:t>
            </a:r>
          </a:p>
        </p:txBody>
      </p:sp>
      <p:pic>
        <p:nvPicPr>
          <p:cNvPr id="29" name="Picture 6">
            <a:extLst>
              <a:ext uri="{FF2B5EF4-FFF2-40B4-BE49-F238E27FC236}">
                <a16:creationId xmlns:a16="http://schemas.microsoft.com/office/drawing/2014/main" id="{5179CD53-F178-7089-4B02-CF7B78C9A9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219427" y="2622225"/>
            <a:ext cx="2555399" cy="2614218"/>
          </a:xfrm>
          <a:prstGeom prst="rect">
            <a:avLst/>
          </a:prstGeom>
        </p:spPr>
      </p:pic>
      <p:sp>
        <p:nvSpPr>
          <p:cNvPr id="2" name="TextBox 1">
            <a:extLst>
              <a:ext uri="{FF2B5EF4-FFF2-40B4-BE49-F238E27FC236}">
                <a16:creationId xmlns:a16="http://schemas.microsoft.com/office/drawing/2014/main" id="{27C03602-0EF1-EB96-1B6D-C7241C4A23C6}"/>
              </a:ext>
            </a:extLst>
          </p:cNvPr>
          <p:cNvSpPr txBox="1"/>
          <p:nvPr/>
        </p:nvSpPr>
        <p:spPr>
          <a:xfrm>
            <a:off x="1047785" y="2340185"/>
            <a:ext cx="2200508" cy="369332"/>
          </a:xfrm>
          <a:prstGeom prst="rect">
            <a:avLst/>
          </a:prstGeom>
          <a:noFill/>
        </p:spPr>
        <p:txBody>
          <a:bodyPr wrap="square" anchor="ctr">
            <a:spAutoFit/>
          </a:bodyPr>
          <a:lstStyle/>
          <a:p>
            <a:pPr algn="ctr"/>
            <a:r>
              <a:rPr lang="vi-VN" sz="18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Ba Vì năm xưa</a:t>
            </a:r>
            <a:endParaRPr lang="vi-VN" sz="1800" dirty="0">
              <a:solidFill>
                <a:schemeClr val="bg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36379E1-0881-F797-0E11-C7F6D2B86C45}"/>
              </a:ext>
            </a:extLst>
          </p:cNvPr>
          <p:cNvSpPr txBox="1"/>
          <p:nvPr/>
        </p:nvSpPr>
        <p:spPr>
          <a:xfrm>
            <a:off x="5612524" y="2329182"/>
            <a:ext cx="2766874" cy="369332"/>
          </a:xfrm>
          <a:prstGeom prst="rect">
            <a:avLst/>
          </a:prstGeom>
          <a:noFill/>
        </p:spPr>
        <p:txBody>
          <a:bodyPr wrap="square" anchor="ctr">
            <a:spAutoFit/>
          </a:bodyPr>
          <a:lstStyle/>
          <a:p>
            <a:pPr algn="ctr"/>
            <a:r>
              <a:rPr lang="vi-VN" sz="1800" i="1">
                <a:solidFill>
                  <a:schemeClr val="bg1"/>
                </a:solidFill>
                <a:effectLst/>
                <a:latin typeface="Arial" panose="020B0604020202020204" pitchFamily="34" charset="0"/>
                <a:cs typeface="Arial" panose="020B0604020202020204" pitchFamily="34" charset="0"/>
              </a:rPr>
              <a:t>Anh vẫn hành quân</a:t>
            </a:r>
            <a:endParaRPr lang="vi-VN" sz="1800" i="1" dirty="0">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A17C33D-A3C5-7446-050F-AFA578B9C985}"/>
              </a:ext>
            </a:extLst>
          </p:cNvPr>
          <p:cNvSpPr txBox="1"/>
          <p:nvPr/>
        </p:nvSpPr>
        <p:spPr>
          <a:xfrm>
            <a:off x="1320649" y="3863599"/>
            <a:ext cx="1654780" cy="369332"/>
          </a:xfrm>
          <a:prstGeom prst="rect">
            <a:avLst/>
          </a:prstGeom>
          <a:noFill/>
        </p:spPr>
        <p:txBody>
          <a:bodyPr wrap="square" anchor="ctr">
            <a:spAutoFit/>
          </a:bodyPr>
          <a:lstStyle/>
          <a:p>
            <a:pPr algn="ctr"/>
            <a:r>
              <a:rPr lang="vi-VN" sz="1800" i="1">
                <a:solidFill>
                  <a:schemeClr val="bg1"/>
                </a:solidFill>
                <a:effectLst/>
                <a:latin typeface="Arial" panose="020B0604020202020204" pitchFamily="34" charset="0"/>
                <a:ea typeface="Calibri" panose="020F0502020204030204" pitchFamily="34" charset="0"/>
                <a:cs typeface="Arial" panose="020B0604020202020204" pitchFamily="34" charset="0"/>
              </a:rPr>
              <a:t>Sẽ về Thủ đô</a:t>
            </a:r>
            <a:endParaRPr lang="vi-VN" sz="1800"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B9EC1B-7CED-4F6C-AAAE-BA00AAA6A0AE}"/>
              </a:ext>
            </a:extLst>
          </p:cNvPr>
          <p:cNvSpPr txBox="1"/>
          <p:nvPr/>
        </p:nvSpPr>
        <p:spPr>
          <a:xfrm>
            <a:off x="6172225" y="3866941"/>
            <a:ext cx="1647472" cy="369332"/>
          </a:xfrm>
          <a:prstGeom prst="rect">
            <a:avLst/>
          </a:prstGeom>
          <a:noFill/>
        </p:spPr>
        <p:txBody>
          <a:bodyPr wrap="square" anchor="ctr">
            <a:spAutoFit/>
          </a:bodyPr>
          <a:lstStyle/>
          <a:p>
            <a:pPr algn="ctr"/>
            <a:r>
              <a:rPr lang="vi-VN" sz="18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Tình em</a:t>
            </a:r>
            <a:endParaRPr lang="vi-VN" sz="1800" dirty="0">
              <a:solidFill>
                <a:schemeClr val="bg1"/>
              </a:solidFill>
              <a:effectLst/>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8153BAF-F5A0-709E-6068-1408A015AD13}"/>
              </a:ext>
            </a:extLst>
          </p:cNvPr>
          <p:cNvGrpSpPr/>
          <p:nvPr/>
        </p:nvGrpSpPr>
        <p:grpSpPr>
          <a:xfrm>
            <a:off x="1757210" y="1399479"/>
            <a:ext cx="781659" cy="781659"/>
            <a:chOff x="1757210" y="1399479"/>
            <a:chExt cx="781659" cy="781659"/>
          </a:xfrm>
        </p:grpSpPr>
        <p:sp>
          <p:nvSpPr>
            <p:cNvPr id="4" name="Google Shape;772;p43">
              <a:extLst>
                <a:ext uri="{FF2B5EF4-FFF2-40B4-BE49-F238E27FC236}">
                  <a16:creationId xmlns:a16="http://schemas.microsoft.com/office/drawing/2014/main" id="{08A37BDC-44D4-1264-8FD1-82F5EAFEDC73}"/>
                </a:ext>
              </a:extLst>
            </p:cNvPr>
            <p:cNvSpPr/>
            <p:nvPr/>
          </p:nvSpPr>
          <p:spPr>
            <a:xfrm>
              <a:off x="1757210" y="1399479"/>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pic>
          <p:nvPicPr>
            <p:cNvPr id="9" name="yt1s.com - Bài hát Ba vì năm xưa  Huy Du  Lê Dung">
              <a:hlinkClick r:id="" action="ppaction://media"/>
              <a:extLst>
                <a:ext uri="{FF2B5EF4-FFF2-40B4-BE49-F238E27FC236}">
                  <a16:creationId xmlns:a16="http://schemas.microsoft.com/office/drawing/2014/main" id="{3979E0B5-BA8D-7346-43BD-711C80BAECF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976134" y="1618403"/>
              <a:ext cx="396952" cy="396952"/>
            </a:xfrm>
            <a:prstGeom prst="rect">
              <a:avLst/>
            </a:prstGeom>
          </p:spPr>
        </p:pic>
      </p:grpSp>
      <p:grpSp>
        <p:nvGrpSpPr>
          <p:cNvPr id="22" name="Group 21">
            <a:extLst>
              <a:ext uri="{FF2B5EF4-FFF2-40B4-BE49-F238E27FC236}">
                <a16:creationId xmlns:a16="http://schemas.microsoft.com/office/drawing/2014/main" id="{8FE3964B-A975-8C64-262D-2FD3E632B47B}"/>
              </a:ext>
            </a:extLst>
          </p:cNvPr>
          <p:cNvGrpSpPr/>
          <p:nvPr/>
        </p:nvGrpSpPr>
        <p:grpSpPr>
          <a:xfrm>
            <a:off x="6605133" y="1399478"/>
            <a:ext cx="781659" cy="781659"/>
            <a:chOff x="6605133" y="1399478"/>
            <a:chExt cx="781659" cy="781659"/>
          </a:xfrm>
        </p:grpSpPr>
        <p:sp>
          <p:nvSpPr>
            <p:cNvPr id="8" name="Google Shape;772;p43">
              <a:extLst>
                <a:ext uri="{FF2B5EF4-FFF2-40B4-BE49-F238E27FC236}">
                  <a16:creationId xmlns:a16="http://schemas.microsoft.com/office/drawing/2014/main" id="{F8101720-EF3F-7BD0-52FC-0FF2B8BF4511}"/>
                </a:ext>
              </a:extLst>
            </p:cNvPr>
            <p:cNvSpPr/>
            <p:nvPr/>
          </p:nvSpPr>
          <p:spPr>
            <a:xfrm>
              <a:off x="6605133" y="1399478"/>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pic>
          <p:nvPicPr>
            <p:cNvPr id="21" name="yt1s.com - Anh Vẫn Hành Quân  Nhạc Cách Mạng Hào Hùng Official Audio">
              <a:hlinkClick r:id="" action="ppaction://media"/>
              <a:extLst>
                <a:ext uri="{FF2B5EF4-FFF2-40B4-BE49-F238E27FC236}">
                  <a16:creationId xmlns:a16="http://schemas.microsoft.com/office/drawing/2014/main" id="{043C7C56-39A2-20B2-9892-A8A24518DC82}"/>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809543" y="1617259"/>
              <a:ext cx="372836" cy="398095"/>
            </a:xfrm>
            <a:prstGeom prst="rect">
              <a:avLst/>
            </a:prstGeom>
          </p:spPr>
        </p:pic>
      </p:grpSp>
      <p:grpSp>
        <p:nvGrpSpPr>
          <p:cNvPr id="24" name="Group 23">
            <a:extLst>
              <a:ext uri="{FF2B5EF4-FFF2-40B4-BE49-F238E27FC236}">
                <a16:creationId xmlns:a16="http://schemas.microsoft.com/office/drawing/2014/main" id="{5A25144F-3768-DBE7-BB18-F5598FC8A3A7}"/>
              </a:ext>
            </a:extLst>
          </p:cNvPr>
          <p:cNvGrpSpPr/>
          <p:nvPr/>
        </p:nvGrpSpPr>
        <p:grpSpPr>
          <a:xfrm>
            <a:off x="1757209" y="2892830"/>
            <a:ext cx="781659" cy="781659"/>
            <a:chOff x="1757209" y="2892830"/>
            <a:chExt cx="781659" cy="781659"/>
          </a:xfrm>
        </p:grpSpPr>
        <p:sp>
          <p:nvSpPr>
            <p:cNvPr id="12" name="Google Shape;772;p43">
              <a:extLst>
                <a:ext uri="{FF2B5EF4-FFF2-40B4-BE49-F238E27FC236}">
                  <a16:creationId xmlns:a16="http://schemas.microsoft.com/office/drawing/2014/main" id="{379B780B-B119-0DD2-2D5E-98F56C36FFF3}"/>
                </a:ext>
              </a:extLst>
            </p:cNvPr>
            <p:cNvSpPr/>
            <p:nvPr/>
          </p:nvSpPr>
          <p:spPr>
            <a:xfrm>
              <a:off x="1757209" y="2892830"/>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pic>
          <p:nvPicPr>
            <p:cNvPr id="23" name="yt1s.com - Sẽ về Thủ đô  NSƯT Đăng Dương">
              <a:hlinkClick r:id="" action="ppaction://media"/>
              <a:extLst>
                <a:ext uri="{FF2B5EF4-FFF2-40B4-BE49-F238E27FC236}">
                  <a16:creationId xmlns:a16="http://schemas.microsoft.com/office/drawing/2014/main" id="{D38E57F1-EFCC-A61D-CD41-852B8685735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76134" y="3112194"/>
              <a:ext cx="395482" cy="395482"/>
            </a:xfrm>
            <a:prstGeom prst="rect">
              <a:avLst/>
            </a:prstGeom>
          </p:spPr>
        </p:pic>
      </p:grpSp>
      <p:grpSp>
        <p:nvGrpSpPr>
          <p:cNvPr id="26" name="Group 25">
            <a:extLst>
              <a:ext uri="{FF2B5EF4-FFF2-40B4-BE49-F238E27FC236}">
                <a16:creationId xmlns:a16="http://schemas.microsoft.com/office/drawing/2014/main" id="{4BEBF924-DFE4-C3BF-A8A4-374D63A0FF77}"/>
              </a:ext>
            </a:extLst>
          </p:cNvPr>
          <p:cNvGrpSpPr/>
          <p:nvPr/>
        </p:nvGrpSpPr>
        <p:grpSpPr>
          <a:xfrm>
            <a:off x="6609851" y="2892830"/>
            <a:ext cx="781659" cy="781659"/>
            <a:chOff x="6609851" y="2892830"/>
            <a:chExt cx="781659" cy="781659"/>
          </a:xfrm>
        </p:grpSpPr>
        <p:sp>
          <p:nvSpPr>
            <p:cNvPr id="13" name="Google Shape;772;p43">
              <a:extLst>
                <a:ext uri="{FF2B5EF4-FFF2-40B4-BE49-F238E27FC236}">
                  <a16:creationId xmlns:a16="http://schemas.microsoft.com/office/drawing/2014/main" id="{A43A21A4-B6B6-D199-E1C0-247E2A0DBC5F}"/>
                </a:ext>
              </a:extLst>
            </p:cNvPr>
            <p:cNvSpPr/>
            <p:nvPr/>
          </p:nvSpPr>
          <p:spPr>
            <a:xfrm>
              <a:off x="6609851" y="2892830"/>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pic>
          <p:nvPicPr>
            <p:cNvPr id="25" name="yt1s.com - Tinh em NS Huy Du  NSND Trung Đưc">
              <a:hlinkClick r:id="" action="ppaction://media"/>
              <a:extLst>
                <a:ext uri="{FF2B5EF4-FFF2-40B4-BE49-F238E27FC236}">
                  <a16:creationId xmlns:a16="http://schemas.microsoft.com/office/drawing/2014/main" id="{E96FFD70-04B3-A3B7-C5AB-0EA0F04F27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13047" y="3138344"/>
              <a:ext cx="369332" cy="369332"/>
            </a:xfrm>
            <a:prstGeom prst="rect">
              <a:avLst/>
            </a:prstGeom>
          </p:spPr>
        </p:pic>
      </p:grpSp>
    </p:spTree>
    <p:extLst>
      <p:ext uri="{BB962C8B-B14F-4D97-AF65-F5344CB8AC3E}">
        <p14:creationId xmlns:p14="http://schemas.microsoft.com/office/powerpoint/2010/main" val="384914684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anim calcmode="lin" valueType="num">
                                      <p:cBhvr>
                                        <p:cTn id="46" dur="500" fill="hold"/>
                                        <p:tgtEl>
                                          <p:spTgt spid="6"/>
                                        </p:tgtEl>
                                        <p:attrNameLst>
                                          <p:attrName>ppt_x</p:attrName>
                                        </p:attrNameLst>
                                      </p:cBhvr>
                                      <p:tavLst>
                                        <p:tav tm="0">
                                          <p:val>
                                            <p:strVal val="#ppt_x"/>
                                          </p:val>
                                        </p:tav>
                                        <p:tav tm="100000">
                                          <p:val>
                                            <p:strVal val="#ppt_x"/>
                                          </p:val>
                                        </p:tav>
                                      </p:tavLst>
                                    </p:anim>
                                    <p:anim calcmode="lin" valueType="num">
                                      <p:cBhvr>
                                        <p:cTn id="4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80000">
                <p:cTn id="62" fill="hold" display="0">
                  <p:stCondLst>
                    <p:cond delay="indefinite"/>
                  </p:stCondLst>
                  <p:endCondLst>
                    <p:cond evt="onStopAudio" delay="0">
                      <p:tgtEl>
                        <p:sldTgt/>
                      </p:tgtEl>
                    </p:cond>
                  </p:endCondLst>
                </p:cTn>
                <p:tgtEl>
                  <p:spTgt spid="21"/>
                </p:tgtEl>
              </p:cMediaNode>
            </p:audio>
            <p:audio>
              <p:cMediaNode vol="80000">
                <p:cTn id="63" fill="hold" display="0">
                  <p:stCondLst>
                    <p:cond delay="indefinite"/>
                  </p:stCondLst>
                  <p:endCondLst>
                    <p:cond evt="onStopAudio" delay="0">
                      <p:tgtEl>
                        <p:sldTgt/>
                      </p:tgtEl>
                    </p:cond>
                  </p:endCondLst>
                </p:cTn>
                <p:tgtEl>
                  <p:spTgt spid="23"/>
                </p:tgtEl>
              </p:cMediaNode>
            </p:audio>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8" grpId="0"/>
      <p:bldP spid="2" grpId="0"/>
      <p:bldP spid="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6" name="Title 2">
            <a:extLst>
              <a:ext uri="{FF2B5EF4-FFF2-40B4-BE49-F238E27FC236}">
                <a16:creationId xmlns:a16="http://schemas.microsoft.com/office/drawing/2014/main" id="{B205171C-0C4C-6D08-073F-006436419B2E}"/>
              </a:ext>
            </a:extLst>
          </p:cNvPr>
          <p:cNvSpPr>
            <a:spLocks noGrp="1"/>
          </p:cNvSpPr>
          <p:nvPr>
            <p:ph type="title"/>
          </p:nvPr>
        </p:nvSpPr>
        <p:spPr>
          <a:xfrm>
            <a:off x="1757208" y="496905"/>
            <a:ext cx="5629584" cy="548700"/>
          </a:xfrm>
        </p:spPr>
        <p:txBody>
          <a:bodyPr anchor="ctr"/>
          <a:lstStyle/>
          <a:p>
            <a:pPr algn="ctr"/>
            <a:r>
              <a:rPr lang="vi-VN" sz="2400" b="1" dirty="0">
                <a:latin typeface="Arial" panose="020B0604020202020204" pitchFamily="34" charset="0"/>
                <a:cs typeface="Arial" panose="020B0604020202020204" pitchFamily="34" charset="0"/>
              </a:rPr>
              <a:t>1. Tìm hiểu về nhạc sĩ Huy Du</a:t>
            </a:r>
            <a:endParaRPr lang="vi-VN" sz="2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99A242F-6B18-09EF-2FBC-1F64F730E0DB}"/>
              </a:ext>
            </a:extLst>
          </p:cNvPr>
          <p:cNvGrpSpPr/>
          <p:nvPr/>
        </p:nvGrpSpPr>
        <p:grpSpPr>
          <a:xfrm>
            <a:off x="1052286" y="1135546"/>
            <a:ext cx="2071045" cy="3432749"/>
            <a:chOff x="889893" y="450679"/>
            <a:chExt cx="2071045" cy="3432749"/>
          </a:xfrm>
        </p:grpSpPr>
        <p:pic>
          <p:nvPicPr>
            <p:cNvPr id="8" name="Hình ảnh 2">
              <a:extLst>
                <a:ext uri="{FF2B5EF4-FFF2-40B4-BE49-F238E27FC236}">
                  <a16:creationId xmlns:a16="http://schemas.microsoft.com/office/drawing/2014/main" id="{EDB7F2FF-F0CF-3D5D-D24C-24E5F78286DF}"/>
                </a:ext>
              </a:extLst>
            </p:cNvPr>
            <p:cNvPicPr>
              <a:picLocks noChangeAspect="1" noChangeArrowheads="1"/>
            </p:cNvPicPr>
            <p:nvPr/>
          </p:nvPicPr>
          <p:blipFill rotWithShape="1">
            <a:blip r:embed="rId3"/>
            <a:srcRect t="231" r="45292" b="231"/>
            <a:stretch/>
          </p:blipFill>
          <p:spPr>
            <a:xfrm>
              <a:off x="889893" y="450679"/>
              <a:ext cx="2071045" cy="2709886"/>
            </a:xfrm>
            <a:prstGeom prst="roundRect">
              <a:avLst>
                <a:gd name="adj" fmla="val 4899"/>
              </a:avLst>
            </a:prstGeom>
            <a:noFill/>
            <a:ln>
              <a:noFill/>
            </a:ln>
          </p:spPr>
        </p:pic>
        <p:sp>
          <p:nvSpPr>
            <p:cNvPr id="9" name="TextBox 8">
              <a:extLst>
                <a:ext uri="{FF2B5EF4-FFF2-40B4-BE49-F238E27FC236}">
                  <a16:creationId xmlns:a16="http://schemas.microsoft.com/office/drawing/2014/main" id="{542A6553-0E87-FEA6-8B67-E17B9EBF7608}"/>
                </a:ext>
              </a:extLst>
            </p:cNvPr>
            <p:cNvSpPr txBox="1"/>
            <p:nvPr/>
          </p:nvSpPr>
          <p:spPr>
            <a:xfrm>
              <a:off x="1122240" y="3098085"/>
              <a:ext cx="1606350" cy="785343"/>
            </a:xfrm>
            <a:prstGeom prst="rect">
              <a:avLst/>
            </a:prstGeom>
            <a:noFill/>
          </p:spPr>
          <p:txBody>
            <a:bodyPr wrap="square" rtlCol="0">
              <a:spAutoFit/>
            </a:bodyPr>
            <a:lstStyle/>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Huy Du </a:t>
              </a:r>
            </a:p>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(1926 – 2007)</a:t>
              </a:r>
            </a:p>
          </p:txBody>
        </p:sp>
      </p:grpSp>
      <p:sp>
        <p:nvSpPr>
          <p:cNvPr id="10" name="TextBox 9">
            <a:extLst>
              <a:ext uri="{FF2B5EF4-FFF2-40B4-BE49-F238E27FC236}">
                <a16:creationId xmlns:a16="http://schemas.microsoft.com/office/drawing/2014/main" id="{C843CCFB-BAF6-7936-38FB-55072B631479}"/>
              </a:ext>
            </a:extLst>
          </p:cNvPr>
          <p:cNvSpPr txBox="1"/>
          <p:nvPr/>
        </p:nvSpPr>
        <p:spPr>
          <a:xfrm>
            <a:off x="3277753" y="1277953"/>
            <a:ext cx="5031318" cy="3001334"/>
          </a:xfrm>
          <a:prstGeom prst="rect">
            <a:avLst/>
          </a:prstGeom>
          <a:noFill/>
        </p:spPr>
        <p:txBody>
          <a:bodyPr wrap="square">
            <a:spAutoFit/>
          </a:bodyPr>
          <a:lstStyle/>
          <a:p>
            <a:pPr algn="just">
              <a:lnSpc>
                <a:spcPct val="150000"/>
              </a:lnSpc>
            </a:pPr>
            <a:r>
              <a:rPr lang="vi-VN" sz="1600" b="1" dirty="0">
                <a:solidFill>
                  <a:schemeClr val="bg1"/>
                </a:solidFill>
                <a:effectLst/>
                <a:latin typeface="Arial" panose="020B0604020202020204" pitchFamily="34" charset="0"/>
                <a:cs typeface="Arial" panose="020B0604020202020204" pitchFamily="34" charset="0"/>
              </a:rPr>
              <a:t>- Quê quán: </a:t>
            </a:r>
            <a:r>
              <a:rPr lang="vi-VN" sz="1600" dirty="0">
                <a:solidFill>
                  <a:schemeClr val="bg1"/>
                </a:solidFill>
              </a:rPr>
              <a:t>huyện Tiên Du, tỉnh Bắc Ninh. </a:t>
            </a:r>
          </a:p>
          <a:p>
            <a:pPr algn="just">
              <a:lnSpc>
                <a:spcPct val="150000"/>
              </a:lnSpc>
            </a:pPr>
            <a:r>
              <a:rPr lang="vi-VN" sz="1600" b="1" dirty="0">
                <a:solidFill>
                  <a:schemeClr val="bg1"/>
                </a:solidFill>
                <a:effectLst/>
                <a:latin typeface="Arial" panose="020B0604020202020204" pitchFamily="34" charset="0"/>
                <a:cs typeface="Arial" panose="020B0604020202020204" pitchFamily="34" charset="0"/>
              </a:rPr>
              <a:t>- Sự nghiệp âm nhạc: </a:t>
            </a:r>
          </a:p>
          <a:p>
            <a:pPr algn="just">
              <a:lnSpc>
                <a:spcPct val="150000"/>
              </a:lnSpc>
            </a:pPr>
            <a:r>
              <a:rPr lang="vi-VN" sz="1600" dirty="0">
                <a:solidFill>
                  <a:schemeClr val="bg1"/>
                </a:solidFill>
              </a:rPr>
              <a:t>+ Trong thời kì kháng chiến chống Pháp, ông sáng tác các bài hát như: </a:t>
            </a:r>
            <a:r>
              <a:rPr lang="vi-VN" sz="1600" i="1" dirty="0">
                <a:solidFill>
                  <a:schemeClr val="bg1"/>
                </a:solidFill>
              </a:rPr>
              <a:t>Ba Vì năm xưa, Sẽ về Thủ đô,...</a:t>
            </a:r>
            <a:r>
              <a:rPr lang="vi-VN" sz="1600" dirty="0">
                <a:solidFill>
                  <a:schemeClr val="bg1"/>
                </a:solidFill>
              </a:rPr>
              <a:t> </a:t>
            </a:r>
          </a:p>
          <a:p>
            <a:pPr algn="just">
              <a:lnSpc>
                <a:spcPct val="150000"/>
              </a:lnSpc>
            </a:pPr>
            <a:r>
              <a:rPr lang="vi-VN" sz="1600" dirty="0">
                <a:solidFill>
                  <a:schemeClr val="bg1"/>
                </a:solidFill>
              </a:rPr>
              <a:t>+ Trong giai đoạn kháng chiến chống Mỹ, các sáng tác của ông tràn đầy khí thế hào hùng, giàu tính chiến đấu nhưng vẫn đậm chất trữ tình như:</a:t>
            </a:r>
            <a:r>
              <a:rPr lang="vi-VN" sz="1600" i="1" dirty="0">
                <a:solidFill>
                  <a:schemeClr val="bg1"/>
                </a:solidFill>
              </a:rPr>
              <a:t> Anh vẫn hành quân, Tình em, Trên đỉnh Trường Sơn ta hát,...</a:t>
            </a:r>
            <a:r>
              <a:rPr lang="vi-VN" sz="1600" dirty="0">
                <a:solidFill>
                  <a:schemeClr val="bg1"/>
                </a:solidFill>
              </a:rPr>
              <a:t> </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left)">
                                      <p:cBhvr>
                                        <p:cTn id="25" dur="500"/>
                                        <p:tgtEl>
                                          <p:spTgt spid="10">
                                            <p:txEl>
                                              <p:pRg st="1" end="1"/>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6" name="Title 2">
            <a:extLst>
              <a:ext uri="{FF2B5EF4-FFF2-40B4-BE49-F238E27FC236}">
                <a16:creationId xmlns:a16="http://schemas.microsoft.com/office/drawing/2014/main" id="{B205171C-0C4C-6D08-073F-006436419B2E}"/>
              </a:ext>
            </a:extLst>
          </p:cNvPr>
          <p:cNvSpPr>
            <a:spLocks noGrp="1"/>
          </p:cNvSpPr>
          <p:nvPr>
            <p:ph type="title"/>
          </p:nvPr>
        </p:nvSpPr>
        <p:spPr>
          <a:xfrm>
            <a:off x="1757208" y="496905"/>
            <a:ext cx="5629584" cy="548700"/>
          </a:xfrm>
        </p:spPr>
        <p:txBody>
          <a:bodyPr anchor="ctr"/>
          <a:lstStyle/>
          <a:p>
            <a:pPr algn="ctr"/>
            <a:r>
              <a:rPr lang="vi-VN" sz="2400" b="1" dirty="0">
                <a:latin typeface="Arial" panose="020B0604020202020204" pitchFamily="34" charset="0"/>
                <a:cs typeface="Arial" panose="020B0604020202020204" pitchFamily="34" charset="0"/>
              </a:rPr>
              <a:t>1. Tìm hiểu về nhạc sĩ Huy Du</a:t>
            </a:r>
            <a:endParaRPr lang="vi-VN" sz="2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99A242F-6B18-09EF-2FBC-1F64F730E0DB}"/>
              </a:ext>
            </a:extLst>
          </p:cNvPr>
          <p:cNvGrpSpPr/>
          <p:nvPr/>
        </p:nvGrpSpPr>
        <p:grpSpPr>
          <a:xfrm>
            <a:off x="1247159" y="1077235"/>
            <a:ext cx="2071045" cy="3432749"/>
            <a:chOff x="889893" y="450679"/>
            <a:chExt cx="2071045" cy="3432749"/>
          </a:xfrm>
        </p:grpSpPr>
        <p:pic>
          <p:nvPicPr>
            <p:cNvPr id="8" name="Hình ảnh 2">
              <a:extLst>
                <a:ext uri="{FF2B5EF4-FFF2-40B4-BE49-F238E27FC236}">
                  <a16:creationId xmlns:a16="http://schemas.microsoft.com/office/drawing/2014/main" id="{EDB7F2FF-F0CF-3D5D-D24C-24E5F78286DF}"/>
                </a:ext>
              </a:extLst>
            </p:cNvPr>
            <p:cNvPicPr>
              <a:picLocks noChangeAspect="1" noChangeArrowheads="1"/>
            </p:cNvPicPr>
            <p:nvPr/>
          </p:nvPicPr>
          <p:blipFill rotWithShape="1">
            <a:blip r:embed="rId3"/>
            <a:srcRect t="231" r="45292" b="231"/>
            <a:stretch/>
          </p:blipFill>
          <p:spPr>
            <a:xfrm>
              <a:off x="889893" y="450679"/>
              <a:ext cx="2071045" cy="2709886"/>
            </a:xfrm>
            <a:prstGeom prst="roundRect">
              <a:avLst>
                <a:gd name="adj" fmla="val 4899"/>
              </a:avLst>
            </a:prstGeom>
            <a:noFill/>
            <a:ln>
              <a:noFill/>
            </a:ln>
          </p:spPr>
        </p:pic>
        <p:sp>
          <p:nvSpPr>
            <p:cNvPr id="9" name="TextBox 8">
              <a:extLst>
                <a:ext uri="{FF2B5EF4-FFF2-40B4-BE49-F238E27FC236}">
                  <a16:creationId xmlns:a16="http://schemas.microsoft.com/office/drawing/2014/main" id="{542A6553-0E87-FEA6-8B67-E17B9EBF7608}"/>
                </a:ext>
              </a:extLst>
            </p:cNvPr>
            <p:cNvSpPr txBox="1"/>
            <p:nvPr/>
          </p:nvSpPr>
          <p:spPr>
            <a:xfrm>
              <a:off x="1122240" y="3098085"/>
              <a:ext cx="1606350" cy="785343"/>
            </a:xfrm>
            <a:prstGeom prst="rect">
              <a:avLst/>
            </a:prstGeom>
            <a:noFill/>
          </p:spPr>
          <p:txBody>
            <a:bodyPr wrap="square" rtlCol="0">
              <a:spAutoFit/>
            </a:bodyPr>
            <a:lstStyle/>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Huy Du </a:t>
              </a:r>
            </a:p>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(1926 – 2007)</a:t>
              </a:r>
            </a:p>
          </p:txBody>
        </p:sp>
      </p:grpSp>
      <p:sp>
        <p:nvSpPr>
          <p:cNvPr id="10" name="TextBox 9">
            <a:extLst>
              <a:ext uri="{FF2B5EF4-FFF2-40B4-BE49-F238E27FC236}">
                <a16:creationId xmlns:a16="http://schemas.microsoft.com/office/drawing/2014/main" id="{C843CCFB-BAF6-7936-38FB-55072B631479}"/>
              </a:ext>
            </a:extLst>
          </p:cNvPr>
          <p:cNvSpPr txBox="1"/>
          <p:nvPr/>
        </p:nvSpPr>
        <p:spPr>
          <a:xfrm>
            <a:off x="3782898" y="1315429"/>
            <a:ext cx="4194844" cy="3001334"/>
          </a:xfrm>
          <a:prstGeom prst="rect">
            <a:avLst/>
          </a:prstGeom>
          <a:noFill/>
        </p:spPr>
        <p:txBody>
          <a:bodyPr wrap="square">
            <a:spAutoFit/>
          </a:bodyPr>
          <a:lstStyle/>
          <a:p>
            <a:pPr algn="just">
              <a:lnSpc>
                <a:spcPct val="150000"/>
              </a:lnSpc>
            </a:pPr>
            <a:r>
              <a:rPr lang="vi-VN" sz="1600" dirty="0">
                <a:solidFill>
                  <a:schemeClr val="bg1"/>
                </a:solidFill>
              </a:rPr>
              <a:t>+ Sau ngày đất nước thống nhất, nhạc sĩ tiếp tục có những sáng tác ấn tượng như: </a:t>
            </a:r>
            <a:r>
              <a:rPr lang="vi-VN" sz="1600" i="1" dirty="0">
                <a:solidFill>
                  <a:schemeClr val="bg1"/>
                </a:solidFill>
              </a:rPr>
              <a:t>Việt Nam ơi mùa xuân đến rồi!, Chợ Chờ em vẫn chờ ai (Lời: thơ Phạm Tiến Duật),...</a:t>
            </a:r>
            <a:endParaRPr lang="vi-VN" sz="1600" dirty="0">
              <a:solidFill>
                <a:schemeClr val="bg1"/>
              </a:solidFill>
            </a:endParaRPr>
          </a:p>
          <a:p>
            <a:pPr algn="just">
              <a:lnSpc>
                <a:spcPct val="150000"/>
              </a:lnSpc>
            </a:pPr>
            <a:r>
              <a:rPr lang="vi-VN" sz="1600" dirty="0">
                <a:solidFill>
                  <a:schemeClr val="bg1"/>
                </a:solidFill>
              </a:rPr>
              <a:t>+ Một số tác phẩm không lời có chiều sâu về tư tưởng và nét đẹp về giai điệu như:</a:t>
            </a:r>
            <a:r>
              <a:rPr lang="vi-VN" sz="1600" i="1" dirty="0">
                <a:solidFill>
                  <a:schemeClr val="bg1"/>
                </a:solidFill>
              </a:rPr>
              <a:t> Miền Nam quê hương ta ơi!, Kể chuyện sông Hồng,...</a:t>
            </a:r>
            <a:endParaRPr lang="vi-VN" sz="1600" dirty="0">
              <a:solidFill>
                <a:schemeClr val="bg1"/>
              </a:solidFill>
            </a:endParaRPr>
          </a:p>
        </p:txBody>
      </p:sp>
    </p:spTree>
    <p:extLst>
      <p:ext uri="{BB962C8B-B14F-4D97-AF65-F5344CB8AC3E}">
        <p14:creationId xmlns:p14="http://schemas.microsoft.com/office/powerpoint/2010/main" val="146613344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left)">
                                      <p:cBhvr>
                                        <p:cTn id="1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5"/>
        <p:cNvGrpSpPr/>
        <p:nvPr/>
      </p:nvGrpSpPr>
      <p:grpSpPr>
        <a:xfrm>
          <a:off x="0" y="0"/>
          <a:ext cx="0" cy="0"/>
          <a:chOff x="0" y="0"/>
          <a:chExt cx="0" cy="0"/>
        </a:xfrm>
      </p:grpSpPr>
      <p:pic>
        <p:nvPicPr>
          <p:cNvPr id="1026" name="Picture 2" descr="Hậu phương của nhạc sĩ mặc áo lính Huy Du - Báo Công an Nhân dân điện tử">
            <a:extLst>
              <a:ext uri="{FF2B5EF4-FFF2-40B4-BE49-F238E27FC236}">
                <a16:creationId xmlns:a16="http://schemas.microsoft.com/office/drawing/2014/main" id="{B5B85287-3983-F2DF-E279-13264992B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85" y="428624"/>
            <a:ext cx="30289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3C26C-18E5-A955-9FB0-319A89710534}"/>
              </a:ext>
            </a:extLst>
          </p:cNvPr>
          <p:cNvSpPr txBox="1"/>
          <p:nvPr/>
        </p:nvSpPr>
        <p:spPr>
          <a:xfrm>
            <a:off x="4215107" y="707425"/>
            <a:ext cx="3992008" cy="3728649"/>
          </a:xfrm>
          <a:prstGeom prst="rect">
            <a:avLst/>
          </a:prstGeom>
          <a:noFill/>
        </p:spPr>
        <p:txBody>
          <a:bodyPr wrap="square">
            <a:spAutoFit/>
          </a:bodyPr>
          <a:lstStyle/>
          <a:p>
            <a:pPr algn="just">
              <a:lnSpc>
                <a:spcPct val="150000"/>
              </a:lnSpc>
            </a:pPr>
            <a:r>
              <a:rPr lang="vi-VN" sz="2000" dirty="0">
                <a:solidFill>
                  <a:schemeClr val="bg1"/>
                </a:solidFill>
              </a:rPr>
              <a:t>Nhạc sĩ Huy Du là một trong những nhạc sĩ có đóng góp cho nền âm nhạc Việt Nam hiện đại. Năm 2000, ông được Nhà nước trao tặng Giải thưởng Hồ Chí Minh về văn học – nghệ thuật. Tên của ông đã được đặt cho một đường phố ở Thủ đô Hà Nội.</a:t>
            </a:r>
          </a:p>
        </p:txBody>
      </p:sp>
    </p:spTree>
    <p:extLst>
      <p:ext uri="{BB962C8B-B14F-4D97-AF65-F5344CB8AC3E}">
        <p14:creationId xmlns:p14="http://schemas.microsoft.com/office/powerpoint/2010/main" val="329528045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Horizontal)">
                                      <p:cBhvr>
                                        <p:cTn id="7" dur="500"/>
                                        <p:tgtEl>
                                          <p:spTgt spid="10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9"/>
        <p:cNvGrpSpPr/>
        <p:nvPr/>
      </p:nvGrpSpPr>
      <p:grpSpPr>
        <a:xfrm>
          <a:off x="0" y="0"/>
          <a:ext cx="0" cy="0"/>
          <a:chOff x="0" y="0"/>
          <a:chExt cx="0" cy="0"/>
        </a:xfrm>
      </p:grpSpPr>
      <p:sp>
        <p:nvSpPr>
          <p:cNvPr id="4" name="Title 2">
            <a:extLst>
              <a:ext uri="{FF2B5EF4-FFF2-40B4-BE49-F238E27FC236}">
                <a16:creationId xmlns:a16="http://schemas.microsoft.com/office/drawing/2014/main" id="{2C2EEAD7-6D5B-F9F1-CC1B-D958EE9F7E1A}"/>
              </a:ext>
            </a:extLst>
          </p:cNvPr>
          <p:cNvSpPr>
            <a:spLocks noGrp="1"/>
          </p:cNvSpPr>
          <p:nvPr>
            <p:ph type="title"/>
          </p:nvPr>
        </p:nvSpPr>
        <p:spPr>
          <a:xfrm>
            <a:off x="1356610" y="369489"/>
            <a:ext cx="6430780" cy="548700"/>
          </a:xfrm>
        </p:spPr>
        <p:txBody>
          <a:bodyPr anchor="ctr"/>
          <a:lstStyle/>
          <a:p>
            <a:r>
              <a:rPr lang="vi-VN" sz="2400" b="1" dirty="0">
                <a:latin typeface="Arial" panose="020B0604020202020204" pitchFamily="34" charset="0"/>
                <a:cs typeface="Arial" panose="020B0604020202020204" pitchFamily="34" charset="0"/>
              </a:rPr>
              <a:t>2. Tìm hiểu về bài hát </a:t>
            </a:r>
            <a:r>
              <a:rPr lang="vi-VN" sz="2400" b="1" i="1" dirty="0">
                <a:latin typeface="Arial" panose="020B0604020202020204" pitchFamily="34" charset="0"/>
                <a:cs typeface="Arial" panose="020B0604020202020204" pitchFamily="34" charset="0"/>
              </a:rPr>
              <a:t>Đường chúng ta đi</a:t>
            </a:r>
            <a:endParaRPr lang="vi-VN" sz="2400" dirty="0">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A1D30966-3791-7A65-E94D-81A7DAFC8A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a:stretch/>
        </p:blipFill>
        <p:spPr bwMode="auto">
          <a:xfrm>
            <a:off x="471400" y="1205212"/>
            <a:ext cx="4237834" cy="3032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a:extLst>
              <a:ext uri="{FF2B5EF4-FFF2-40B4-BE49-F238E27FC236}">
                <a16:creationId xmlns:a16="http://schemas.microsoft.com/office/drawing/2014/main" id="{A1B6E965-E02E-685F-455B-BE7A53D27EC4}"/>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70565"/>
          <a:stretch/>
        </p:blipFill>
        <p:spPr>
          <a:xfrm>
            <a:off x="5681388" y="1098979"/>
            <a:ext cx="1769859" cy="2006723"/>
          </a:xfrm>
          <a:prstGeom prst="rect">
            <a:avLst/>
          </a:prstGeom>
        </p:spPr>
      </p:pic>
      <p:grpSp>
        <p:nvGrpSpPr>
          <p:cNvPr id="8" name="Group 7">
            <a:extLst>
              <a:ext uri="{FF2B5EF4-FFF2-40B4-BE49-F238E27FC236}">
                <a16:creationId xmlns:a16="http://schemas.microsoft.com/office/drawing/2014/main" id="{0F2FAA64-4385-60CF-A292-D93B6BC4EB42}"/>
              </a:ext>
            </a:extLst>
          </p:cNvPr>
          <p:cNvGrpSpPr/>
          <p:nvPr/>
        </p:nvGrpSpPr>
        <p:grpSpPr>
          <a:xfrm>
            <a:off x="4843077" y="2935817"/>
            <a:ext cx="3746288" cy="1686683"/>
            <a:chOff x="4365271" y="127360"/>
            <a:chExt cx="3746288" cy="1686683"/>
          </a:xfrm>
        </p:grpSpPr>
        <p:sp>
          <p:nvSpPr>
            <p:cNvPr id="9" name="Rectangle: Rounded Corners 8">
              <a:extLst>
                <a:ext uri="{FF2B5EF4-FFF2-40B4-BE49-F238E27FC236}">
                  <a16:creationId xmlns:a16="http://schemas.microsoft.com/office/drawing/2014/main" id="{18351637-3B9D-330D-CD5E-45A3118CF446}"/>
                </a:ext>
              </a:extLst>
            </p:cNvPr>
            <p:cNvSpPr/>
            <p:nvPr/>
          </p:nvSpPr>
          <p:spPr>
            <a:xfrm>
              <a:off x="4365271" y="381115"/>
              <a:ext cx="3746288" cy="1432928"/>
            </a:xfrm>
            <a:prstGeom prst="roundRect">
              <a:avLst>
                <a:gd name="adj" fmla="val 9055"/>
              </a:avLst>
            </a:prstGeom>
            <a:solidFill>
              <a:schemeClr val="bg1"/>
            </a:solidFill>
            <a:ln/>
          </p:spPr>
          <p:style>
            <a:lnRef idx="2">
              <a:schemeClr val="accent2"/>
            </a:lnRef>
            <a:fillRef idx="1">
              <a:schemeClr val="lt1"/>
            </a:fillRef>
            <a:effectRef idx="0">
              <a:schemeClr val="accent2"/>
            </a:effectRef>
            <a:fontRef idx="minor">
              <a:schemeClr val="dk1"/>
            </a:fontRef>
          </p:style>
          <p:txBody>
            <a:bodyPr tIns="180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Trình bày hiểu biết của em về bài hát </a:t>
              </a:r>
              <a:r>
                <a:rPr lang="vi-VN" sz="2000" i="1" dirty="0">
                  <a:solidFill>
                    <a:srgbClr val="000000"/>
                  </a:solidFill>
                  <a:effectLst/>
                  <a:latin typeface="Arial" panose="020B0604020202020204" pitchFamily="34" charset="0"/>
                  <a:cs typeface="Arial" panose="020B0604020202020204" pitchFamily="34" charset="0"/>
                </a:rPr>
                <a:t>Đường chúng ta đi</a:t>
              </a:r>
              <a:r>
                <a:rPr lang="vi-VN" sz="2000" dirty="0">
                  <a:solidFill>
                    <a:srgbClr val="000000"/>
                  </a:solidFill>
                  <a:effectLst/>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60107B82-081A-DBB6-97FB-2D5E0015795C}"/>
                </a:ext>
              </a:extLst>
            </p:cNvPr>
            <p:cNvSpPr/>
            <p:nvPr/>
          </p:nvSpPr>
          <p:spPr>
            <a:xfrm>
              <a:off x="4632957" y="127360"/>
              <a:ext cx="3210914" cy="509908"/>
            </a:xfrm>
            <a:prstGeom prst="roundRect">
              <a:avLst>
                <a:gd name="adj" fmla="val 50000"/>
              </a:avLst>
            </a:prstGeom>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dirty="0">
                  <a:solidFill>
                    <a:schemeClr val="bg1"/>
                  </a:solidFill>
                  <a:latin typeface="Arial" panose="020B0604020202020204" pitchFamily="34" charset="0"/>
                  <a:cs typeface="Arial" panose="020B0604020202020204" pitchFamily="34" charset="0"/>
                </a:rPr>
                <a:t>THẢO LUẬN NHÓM</a:t>
              </a:r>
            </a:p>
          </p:txBody>
        </p:sp>
      </p:grpSp>
      <p:pic>
        <p:nvPicPr>
          <p:cNvPr id="12" name="yt1s.com - Đường Chúng Ta Đi  NSƯT Doãn Tần Official MV">
            <a:hlinkClick r:id="" action="ppaction://media"/>
            <a:extLst>
              <a:ext uri="{FF2B5EF4-FFF2-40B4-BE49-F238E27FC236}">
                <a16:creationId xmlns:a16="http://schemas.microsoft.com/office/drawing/2014/main" id="{D333A3C2-0A5D-263C-BD80-3525355A51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08415" y="1205212"/>
            <a:ext cx="300819" cy="30081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653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Google Shape;2727;p43"/>
          <p:cNvSpPr/>
          <p:nvPr/>
        </p:nvSpPr>
        <p:spPr>
          <a:xfrm>
            <a:off x="3590144" y="869429"/>
            <a:ext cx="1963712" cy="661684"/>
          </a:xfrm>
          <a:prstGeom prst="roundRect">
            <a:avLst>
              <a:gd name="adj" fmla="val 15794"/>
            </a:avLst>
          </a:prstGeom>
          <a:solidFill>
            <a:schemeClr val="accent1"/>
          </a:solidFill>
          <a:ln w="28575"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3"/>
                </a:solidFill>
              </a:rPr>
              <a:t>PHẦN 1</a:t>
            </a:r>
            <a:endParaRPr sz="3200" b="1" dirty="0">
              <a:solidFill>
                <a:schemeClr val="accent3"/>
              </a:solidFill>
            </a:endParaRPr>
          </a:p>
        </p:txBody>
      </p:sp>
      <p:sp>
        <p:nvSpPr>
          <p:cNvPr id="8" name="Title 2">
            <a:extLst>
              <a:ext uri="{FF2B5EF4-FFF2-40B4-BE49-F238E27FC236}">
                <a16:creationId xmlns:a16="http://schemas.microsoft.com/office/drawing/2014/main" id="{DC1B79DA-56DE-1D48-3300-B2086905CB51}"/>
              </a:ext>
            </a:extLst>
          </p:cNvPr>
          <p:cNvSpPr>
            <a:spLocks noGrp="1"/>
          </p:cNvSpPr>
          <p:nvPr>
            <p:ph type="title"/>
          </p:nvPr>
        </p:nvSpPr>
        <p:spPr>
          <a:xfrm>
            <a:off x="659567" y="1752035"/>
            <a:ext cx="7824866" cy="2522036"/>
          </a:xfrm>
        </p:spPr>
        <p:txBody>
          <a:bodyPr anchor="ctr"/>
          <a:lstStyle/>
          <a:p>
            <a:pPr>
              <a:lnSpc>
                <a:spcPct val="150000"/>
              </a:lnSpc>
            </a:pPr>
            <a:r>
              <a:rPr lang="vi-VN" sz="3200" b="1" dirty="0">
                <a:solidFill>
                  <a:schemeClr val="tx1"/>
                </a:solidFill>
                <a:latin typeface="Arial" panose="020B0604020202020204" pitchFamily="34" charset="0"/>
                <a:cs typeface="Arial" panose="020B0604020202020204" pitchFamily="34" charset="0"/>
              </a:rPr>
              <a:t>LÍ THUYẾT ÂM NHẠC: </a:t>
            </a:r>
            <a:br>
              <a:rPr lang="vi-VN" sz="3200" b="1" dirty="0">
                <a:solidFill>
                  <a:schemeClr val="tx1"/>
                </a:solidFill>
                <a:latin typeface="Arial" panose="020B0604020202020204" pitchFamily="34" charset="0"/>
                <a:cs typeface="Arial" panose="020B0604020202020204" pitchFamily="34" charset="0"/>
              </a:rPr>
            </a:br>
            <a:r>
              <a:rPr lang="vi-VN" sz="3200" b="1" dirty="0">
                <a:solidFill>
                  <a:schemeClr val="bg1"/>
                </a:solidFill>
                <a:latin typeface="Arial" panose="020B0604020202020204" pitchFamily="34" charset="0"/>
                <a:cs typeface="Arial" panose="020B0604020202020204" pitchFamily="34" charset="0"/>
              </a:rPr>
              <a:t>SƠ LƯỢC VỀ QUÃNG, </a:t>
            </a:r>
            <a:br>
              <a:rPr lang="vi-VN" sz="3200" b="1" dirty="0">
                <a:solidFill>
                  <a:schemeClr val="bg1"/>
                </a:solidFill>
                <a:latin typeface="Arial" panose="020B0604020202020204" pitchFamily="34" charset="0"/>
                <a:cs typeface="Arial" panose="020B0604020202020204" pitchFamily="34" charset="0"/>
              </a:rPr>
            </a:br>
            <a:r>
              <a:rPr lang="vi-VN" sz="3200" b="1" dirty="0">
                <a:solidFill>
                  <a:schemeClr val="bg1"/>
                </a:solidFill>
                <a:latin typeface="Arial" panose="020B0604020202020204" pitchFamily="34" charset="0"/>
                <a:cs typeface="Arial" panose="020B0604020202020204" pitchFamily="34" charset="0"/>
              </a:rPr>
              <a:t>CÁCH XÁC ĐỊNH VÀ GỌI TÊN QUÃNG</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5"/>
        <p:cNvGrpSpPr/>
        <p:nvPr/>
      </p:nvGrpSpPr>
      <p:grpSpPr>
        <a:xfrm>
          <a:off x="0" y="0"/>
          <a:ext cx="0" cy="0"/>
          <a:chOff x="0" y="0"/>
          <a:chExt cx="0" cy="0"/>
        </a:xfrm>
      </p:grpSpPr>
      <p:sp>
        <p:nvSpPr>
          <p:cNvPr id="4" name="Title 2">
            <a:extLst>
              <a:ext uri="{FF2B5EF4-FFF2-40B4-BE49-F238E27FC236}">
                <a16:creationId xmlns:a16="http://schemas.microsoft.com/office/drawing/2014/main" id="{18BC3DB6-AD27-CFF9-82D1-A991D8179B17}"/>
              </a:ext>
            </a:extLst>
          </p:cNvPr>
          <p:cNvSpPr>
            <a:spLocks noGrp="1"/>
          </p:cNvSpPr>
          <p:nvPr>
            <p:ph type="title"/>
          </p:nvPr>
        </p:nvSpPr>
        <p:spPr>
          <a:xfrm>
            <a:off x="1356610" y="549371"/>
            <a:ext cx="6430780" cy="548700"/>
          </a:xfrm>
        </p:spPr>
        <p:txBody>
          <a:bodyPr anchor="ctr"/>
          <a:lstStyle/>
          <a:p>
            <a:r>
              <a:rPr lang="vi-VN" sz="2400" b="1" dirty="0">
                <a:latin typeface="Arial" panose="020B0604020202020204" pitchFamily="34" charset="0"/>
                <a:cs typeface="Arial" panose="020B0604020202020204" pitchFamily="34" charset="0"/>
              </a:rPr>
              <a:t>2. Tìm hiểu về bài hát </a:t>
            </a:r>
            <a:r>
              <a:rPr lang="vi-VN" sz="2400" b="1" i="1" dirty="0">
                <a:latin typeface="Arial" panose="020B0604020202020204" pitchFamily="34" charset="0"/>
                <a:cs typeface="Arial" panose="020B0604020202020204" pitchFamily="34" charset="0"/>
              </a:rPr>
              <a:t>Đường chúng ta đi</a:t>
            </a:r>
            <a:endParaRPr lang="vi-VN" sz="24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FAFC94C-82E9-D87B-21ED-311061DCEB0B}"/>
              </a:ext>
            </a:extLst>
          </p:cNvPr>
          <p:cNvSpPr/>
          <p:nvPr/>
        </p:nvSpPr>
        <p:spPr>
          <a:xfrm>
            <a:off x="911454" y="1240478"/>
            <a:ext cx="2566265" cy="3192906"/>
          </a:xfrm>
          <a:prstGeom prst="roundRect">
            <a:avLst>
              <a:gd name="adj" fmla="val 710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b="1" i="1" dirty="0">
                <a:solidFill>
                  <a:srgbClr val="000000"/>
                </a:solidFill>
                <a:latin typeface="Arial" panose="020B0604020202020204" pitchFamily="34" charset="0"/>
                <a:cs typeface="Arial" panose="020B0604020202020204" pitchFamily="34" charset="0"/>
              </a:rPr>
              <a:t>Hoàn cảnh ra đời:</a:t>
            </a:r>
            <a:r>
              <a:rPr lang="vi-VN" sz="1800" dirty="0">
                <a:solidFill>
                  <a:srgbClr val="000000"/>
                </a:solidFill>
                <a:latin typeface="Arial" panose="020B0604020202020204" pitchFamily="34" charset="0"/>
                <a:cs typeface="Arial" panose="020B0604020202020204" pitchFamily="34" charset="0"/>
              </a:rPr>
              <a:t>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Nhạc sĩ Huy Du sáng tác bài hát vào năm 1968, giữa lúc cuộc kháng chiến chống Mỹ, cứu nước đang diễn ra ác liệt.</a:t>
            </a:r>
          </a:p>
        </p:txBody>
      </p:sp>
      <p:pic>
        <p:nvPicPr>
          <p:cNvPr id="6" name="Picture 2">
            <a:extLst>
              <a:ext uri="{FF2B5EF4-FFF2-40B4-BE49-F238E27FC236}">
                <a16:creationId xmlns:a16="http://schemas.microsoft.com/office/drawing/2014/main" id="{3A9655B2-B5CB-59BB-C0C6-5E304E6B4E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bwMode="auto">
          <a:xfrm>
            <a:off x="3732753" y="1199933"/>
            <a:ext cx="4574743" cy="3273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sp>
        <p:nvSpPr>
          <p:cNvPr id="4" name="Title 2">
            <a:extLst>
              <a:ext uri="{FF2B5EF4-FFF2-40B4-BE49-F238E27FC236}">
                <a16:creationId xmlns:a16="http://schemas.microsoft.com/office/drawing/2014/main" id="{560F9EEC-4943-95AA-49B0-EC7CB129B5D3}"/>
              </a:ext>
            </a:extLst>
          </p:cNvPr>
          <p:cNvSpPr>
            <a:spLocks noGrp="1"/>
          </p:cNvSpPr>
          <p:nvPr>
            <p:ph type="title"/>
          </p:nvPr>
        </p:nvSpPr>
        <p:spPr>
          <a:xfrm>
            <a:off x="830582" y="513470"/>
            <a:ext cx="4574744" cy="548700"/>
          </a:xfrm>
        </p:spPr>
        <p:txBody>
          <a:bodyPr anchor="ctr"/>
          <a:lstStyle/>
          <a:p>
            <a:r>
              <a:rPr lang="vi-VN" sz="2000" b="1" dirty="0">
                <a:latin typeface="Arial" panose="020B0604020202020204" pitchFamily="34" charset="0"/>
                <a:cs typeface="Arial" panose="020B0604020202020204" pitchFamily="34" charset="0"/>
              </a:rPr>
              <a:t>Bố cục bài hát </a:t>
            </a:r>
            <a:r>
              <a:rPr lang="vi-VN" sz="2000" b="1" i="1" dirty="0">
                <a:latin typeface="Arial" panose="020B0604020202020204" pitchFamily="34" charset="0"/>
                <a:cs typeface="Arial" panose="020B0604020202020204" pitchFamily="34" charset="0"/>
              </a:rPr>
              <a:t>Đường chúng ta đi</a:t>
            </a:r>
            <a:endParaRPr lang="vi-VN" sz="2000"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13A954EE-1D07-33E3-D12C-A919603F88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bwMode="auto">
          <a:xfrm>
            <a:off x="830583" y="1185023"/>
            <a:ext cx="4574743" cy="32739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2D45F3A-E190-FC04-E898-D7D2E30AA487}"/>
              </a:ext>
            </a:extLst>
          </p:cNvPr>
          <p:cNvSpPr/>
          <p:nvPr/>
        </p:nvSpPr>
        <p:spPr>
          <a:xfrm>
            <a:off x="5670829" y="684482"/>
            <a:ext cx="2566265" cy="3774536"/>
          </a:xfrm>
          <a:prstGeom prst="roundRect">
            <a:avLst>
              <a:gd name="adj" fmla="val 710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600" b="1" dirty="0">
                <a:solidFill>
                  <a:srgbClr val="000000"/>
                </a:solidFill>
                <a:latin typeface="Arial" panose="020B0604020202020204" pitchFamily="34" charset="0"/>
                <a:cs typeface="Arial" panose="020B0604020202020204" pitchFamily="34" charset="0"/>
              </a:rPr>
              <a:t>Đoạn 1:</a:t>
            </a:r>
            <a:r>
              <a:rPr lang="vi-VN" sz="1600" dirty="0">
                <a:solidFill>
                  <a:srgbClr val="000000"/>
                </a:solidFill>
                <a:latin typeface="Arial" panose="020B0604020202020204" pitchFamily="34" charset="0"/>
                <a:cs typeface="Arial" panose="020B0604020202020204" pitchFamily="34" charset="0"/>
              </a:rPr>
              <a:t> </a:t>
            </a:r>
          </a:p>
          <a:p>
            <a:pPr algn="just">
              <a:lnSpc>
                <a:spcPct val="150000"/>
              </a:lnSpc>
            </a:pPr>
            <a:r>
              <a:rPr lang="vi-VN" sz="1600" dirty="0">
                <a:solidFill>
                  <a:srgbClr val="000000"/>
                </a:solidFill>
                <a:latin typeface="Arial" panose="020B0604020202020204" pitchFamily="34" charset="0"/>
                <a:cs typeface="Arial" panose="020B0604020202020204" pitchFamily="34" charset="0"/>
              </a:rPr>
              <a:t>với giai điệu dàn trải, âm nhạc và lời ca gợi lên hình ảnh đất nước, con người Việt Nam trong cuộc kháng chiến còn nhiều gian khổ nhưng vững tin vào ngày mai tươi sáng.</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sp>
        <p:nvSpPr>
          <p:cNvPr id="4" name="Title 2">
            <a:extLst>
              <a:ext uri="{FF2B5EF4-FFF2-40B4-BE49-F238E27FC236}">
                <a16:creationId xmlns:a16="http://schemas.microsoft.com/office/drawing/2014/main" id="{560F9EEC-4943-95AA-49B0-EC7CB129B5D3}"/>
              </a:ext>
            </a:extLst>
          </p:cNvPr>
          <p:cNvSpPr>
            <a:spLocks noGrp="1"/>
          </p:cNvSpPr>
          <p:nvPr>
            <p:ph type="title"/>
          </p:nvPr>
        </p:nvSpPr>
        <p:spPr>
          <a:xfrm>
            <a:off x="2284628" y="513470"/>
            <a:ext cx="4574744" cy="548700"/>
          </a:xfrm>
        </p:spPr>
        <p:txBody>
          <a:bodyPr anchor="ctr"/>
          <a:lstStyle/>
          <a:p>
            <a:r>
              <a:rPr lang="vi-VN" sz="2000" b="1" dirty="0">
                <a:latin typeface="Arial" panose="020B0604020202020204" pitchFamily="34" charset="0"/>
                <a:cs typeface="Arial" panose="020B0604020202020204" pitchFamily="34" charset="0"/>
              </a:rPr>
              <a:t>Bố cục bài hát </a:t>
            </a:r>
            <a:r>
              <a:rPr lang="vi-VN" sz="2000" b="1" i="1" dirty="0">
                <a:latin typeface="Arial" panose="020B0604020202020204" pitchFamily="34" charset="0"/>
                <a:cs typeface="Arial" panose="020B0604020202020204" pitchFamily="34" charset="0"/>
              </a:rPr>
              <a:t>Đường chúng ta đi</a:t>
            </a:r>
            <a:endParaRPr lang="vi-VN" sz="2000"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13A954EE-1D07-33E3-D12C-A919603F88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bwMode="auto">
          <a:xfrm>
            <a:off x="830583" y="1185023"/>
            <a:ext cx="4574743" cy="32739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2D45F3A-E190-FC04-E898-D7D2E30AA487}"/>
              </a:ext>
            </a:extLst>
          </p:cNvPr>
          <p:cNvSpPr/>
          <p:nvPr/>
        </p:nvSpPr>
        <p:spPr>
          <a:xfrm>
            <a:off x="5670829" y="1185022"/>
            <a:ext cx="2566265" cy="3273996"/>
          </a:xfrm>
          <a:prstGeom prst="roundRect">
            <a:avLst>
              <a:gd name="adj" fmla="val 710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Đoạn 2:</a:t>
            </a:r>
            <a:r>
              <a:rPr lang="vi-VN" sz="1800" dirty="0">
                <a:solidFill>
                  <a:srgbClr val="000000"/>
                </a:solidFill>
                <a:latin typeface="Arial" panose="020B0604020202020204" pitchFamily="34" charset="0"/>
                <a:cs typeface="Arial" panose="020B0604020202020204" pitchFamily="34" charset="0"/>
              </a:rPr>
              <a:t>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có tiết tấu sôi động, dồn dập như thúc giục quân và dân ta trên con đường đấu tranh giải phóng miền Nam, thống nhất đất nước. </a:t>
            </a:r>
          </a:p>
        </p:txBody>
      </p:sp>
    </p:spTree>
    <p:extLst>
      <p:ext uri="{BB962C8B-B14F-4D97-AF65-F5344CB8AC3E}">
        <p14:creationId xmlns:p14="http://schemas.microsoft.com/office/powerpoint/2010/main" val="207750505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sp>
        <p:nvSpPr>
          <p:cNvPr id="4" name="Title 2">
            <a:extLst>
              <a:ext uri="{FF2B5EF4-FFF2-40B4-BE49-F238E27FC236}">
                <a16:creationId xmlns:a16="http://schemas.microsoft.com/office/drawing/2014/main" id="{560F9EEC-4943-95AA-49B0-EC7CB129B5D3}"/>
              </a:ext>
            </a:extLst>
          </p:cNvPr>
          <p:cNvSpPr>
            <a:spLocks noGrp="1"/>
          </p:cNvSpPr>
          <p:nvPr>
            <p:ph type="title"/>
          </p:nvPr>
        </p:nvSpPr>
        <p:spPr>
          <a:xfrm>
            <a:off x="2284628" y="513470"/>
            <a:ext cx="4574744" cy="548700"/>
          </a:xfrm>
        </p:spPr>
        <p:txBody>
          <a:bodyPr anchor="ctr"/>
          <a:lstStyle/>
          <a:p>
            <a:r>
              <a:rPr lang="vi-VN" sz="2000" b="1" dirty="0">
                <a:latin typeface="Arial" panose="020B0604020202020204" pitchFamily="34" charset="0"/>
                <a:cs typeface="Arial" panose="020B0604020202020204" pitchFamily="34" charset="0"/>
              </a:rPr>
              <a:t>Bố cục bài hát </a:t>
            </a:r>
            <a:r>
              <a:rPr lang="vi-VN" sz="2000" b="1" i="1" dirty="0">
                <a:latin typeface="Arial" panose="020B0604020202020204" pitchFamily="34" charset="0"/>
                <a:cs typeface="Arial" panose="020B0604020202020204" pitchFamily="34" charset="0"/>
              </a:rPr>
              <a:t>Đường chúng ta đi</a:t>
            </a:r>
            <a:endParaRPr lang="vi-VN" sz="2000"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13A954EE-1D07-33E3-D12C-A919603F88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bwMode="auto">
          <a:xfrm>
            <a:off x="1085416" y="1185023"/>
            <a:ext cx="4574743" cy="32739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2D45F3A-E190-FC04-E898-D7D2E30AA487}"/>
              </a:ext>
            </a:extLst>
          </p:cNvPr>
          <p:cNvSpPr/>
          <p:nvPr/>
        </p:nvSpPr>
        <p:spPr>
          <a:xfrm>
            <a:off x="5898630" y="1570619"/>
            <a:ext cx="2338464" cy="2502802"/>
          </a:xfrm>
          <a:prstGeom prst="roundRect">
            <a:avLst>
              <a:gd name="adj" fmla="val 710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Đoạn 3:</a:t>
            </a:r>
            <a:r>
              <a:rPr lang="vi-VN" sz="1800" dirty="0">
                <a:solidFill>
                  <a:srgbClr val="000000"/>
                </a:solidFill>
                <a:latin typeface="Arial" panose="020B0604020202020204" pitchFamily="34" charset="0"/>
                <a:cs typeface="Arial" panose="020B0604020202020204" pitchFamily="34" charset="0"/>
              </a:rPr>
              <a:t>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Âm nhạc và lời ca như lời kêu gọi toàn dân tiến nhanh đến ngày toàn thắng.</a:t>
            </a:r>
          </a:p>
        </p:txBody>
      </p:sp>
    </p:spTree>
    <p:extLst>
      <p:ext uri="{BB962C8B-B14F-4D97-AF65-F5344CB8AC3E}">
        <p14:creationId xmlns:p14="http://schemas.microsoft.com/office/powerpoint/2010/main" val="348653694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2"/>
        <p:cNvGrpSpPr/>
        <p:nvPr/>
      </p:nvGrpSpPr>
      <p:grpSpPr>
        <a:xfrm>
          <a:off x="0" y="0"/>
          <a:ext cx="0" cy="0"/>
          <a:chOff x="0" y="0"/>
          <a:chExt cx="0" cy="0"/>
        </a:xfrm>
      </p:grpSpPr>
      <p:pic>
        <p:nvPicPr>
          <p:cNvPr id="4" name="Picture 2">
            <a:extLst>
              <a:ext uri="{FF2B5EF4-FFF2-40B4-BE49-F238E27FC236}">
                <a16:creationId xmlns:a16="http://schemas.microsoft.com/office/drawing/2014/main" id="{1374D6F7-EFCC-6F24-9959-832A30FDAB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bwMode="auto">
          <a:xfrm>
            <a:off x="3015816" y="582459"/>
            <a:ext cx="5634698" cy="3978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E29D607-67B4-3B09-13E1-DD7BE62B4EF1}"/>
              </a:ext>
            </a:extLst>
          </p:cNvPr>
          <p:cNvSpPr/>
          <p:nvPr/>
        </p:nvSpPr>
        <p:spPr>
          <a:xfrm>
            <a:off x="339659" y="332189"/>
            <a:ext cx="2447084" cy="4479122"/>
          </a:xfrm>
          <a:prstGeom prst="roundRect">
            <a:avLst>
              <a:gd name="adj" fmla="val 710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just">
              <a:lnSpc>
                <a:spcPct val="150000"/>
              </a:lnSpc>
            </a:pPr>
            <a:r>
              <a:rPr lang="vi-VN" sz="1800" b="1" i="1" dirty="0">
                <a:solidFill>
                  <a:srgbClr val="000000"/>
                </a:solidFill>
                <a:latin typeface="Arial" panose="020B0604020202020204" pitchFamily="34" charset="0"/>
                <a:cs typeface="Arial" panose="020B0604020202020204" pitchFamily="34" charset="0"/>
              </a:rPr>
              <a:t>Đường chúng ta đi </a:t>
            </a:r>
            <a:r>
              <a:rPr lang="vi-VN" sz="1800" dirty="0">
                <a:solidFill>
                  <a:srgbClr val="000000"/>
                </a:solidFill>
                <a:latin typeface="Arial" panose="020B0604020202020204" pitchFamily="34" charset="0"/>
                <a:cs typeface="Arial" panose="020B0604020202020204" pitchFamily="34" charset="0"/>
              </a:rPr>
              <a:t>là một trong những ca khúc nổi tiếng viết về cuộc kháng chiến chống Mỹ, cứu nước vĩ đại của dân tộc. Hơn nửa thế kỉ đã đi qua nhưng bài hát vẫn tiếp tục đi cùng năm tháng.</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8" name="Title 2">
            <a:extLst>
              <a:ext uri="{FF2B5EF4-FFF2-40B4-BE49-F238E27FC236}">
                <a16:creationId xmlns:a16="http://schemas.microsoft.com/office/drawing/2014/main" id="{E57D207B-01F5-FE83-115F-61877693D529}"/>
              </a:ext>
            </a:extLst>
          </p:cNvPr>
          <p:cNvSpPr>
            <a:spLocks noGrp="1"/>
          </p:cNvSpPr>
          <p:nvPr>
            <p:ph type="title"/>
          </p:nvPr>
        </p:nvSpPr>
        <p:spPr>
          <a:xfrm>
            <a:off x="3192905" y="389709"/>
            <a:ext cx="2758190" cy="548700"/>
          </a:xfrm>
        </p:spPr>
        <p:txBody>
          <a:bodyPr anchor="ctr"/>
          <a:lstStyle/>
          <a:p>
            <a:pPr algn="ctr"/>
            <a:r>
              <a:rPr lang="vi-VN" sz="3300" b="1" dirty="0">
                <a:latin typeface="Arial" panose="020B0604020202020204" pitchFamily="34" charset="0"/>
                <a:cs typeface="Arial" panose="020B0604020202020204" pitchFamily="34" charset="0"/>
              </a:rPr>
              <a:t>LUYỆN TẬP</a:t>
            </a:r>
          </a:p>
        </p:txBody>
      </p:sp>
      <p:grpSp>
        <p:nvGrpSpPr>
          <p:cNvPr id="9" name="Group 8">
            <a:extLst>
              <a:ext uri="{FF2B5EF4-FFF2-40B4-BE49-F238E27FC236}">
                <a16:creationId xmlns:a16="http://schemas.microsoft.com/office/drawing/2014/main" id="{2D689608-9116-3DDA-54B4-34633413110C}"/>
              </a:ext>
            </a:extLst>
          </p:cNvPr>
          <p:cNvGrpSpPr/>
          <p:nvPr/>
        </p:nvGrpSpPr>
        <p:grpSpPr>
          <a:xfrm>
            <a:off x="858662" y="1296232"/>
            <a:ext cx="4786972" cy="1137715"/>
            <a:chOff x="3081023" y="1017725"/>
            <a:chExt cx="4786972" cy="1137715"/>
          </a:xfrm>
        </p:grpSpPr>
        <p:sp>
          <p:nvSpPr>
            <p:cNvPr id="10" name="Rectangle: Rounded Corners 9">
              <a:extLst>
                <a:ext uri="{FF2B5EF4-FFF2-40B4-BE49-F238E27FC236}">
                  <a16:creationId xmlns:a16="http://schemas.microsoft.com/office/drawing/2014/main" id="{2D88B83F-46D8-4C66-A273-DDB08C75270E}"/>
                </a:ext>
              </a:extLst>
            </p:cNvPr>
            <p:cNvSpPr/>
            <p:nvPr/>
          </p:nvSpPr>
          <p:spPr>
            <a:xfrm>
              <a:off x="3081023" y="1304074"/>
              <a:ext cx="4786972" cy="851366"/>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Trình bày hiểu biết về nhạc sĩ Huy Du.</a:t>
              </a:r>
            </a:p>
          </p:txBody>
        </p:sp>
        <p:sp>
          <p:nvSpPr>
            <p:cNvPr id="11" name="Rectangle: Rounded Corners 10">
              <a:extLst>
                <a:ext uri="{FF2B5EF4-FFF2-40B4-BE49-F238E27FC236}">
                  <a16:creationId xmlns:a16="http://schemas.microsoft.com/office/drawing/2014/main" id="{4A14B657-3039-9D35-EEB2-BC77D968EB8D}"/>
                </a:ext>
              </a:extLst>
            </p:cNvPr>
            <p:cNvSpPr/>
            <p:nvPr/>
          </p:nvSpPr>
          <p:spPr>
            <a:xfrm>
              <a:off x="4731952" y="1017725"/>
              <a:ext cx="148511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dirty="0">
                  <a:solidFill>
                    <a:schemeClr val="bg1"/>
                  </a:solidFill>
                  <a:latin typeface="Arial" panose="020B0604020202020204" pitchFamily="34" charset="0"/>
                  <a:cs typeface="Arial" panose="020B0604020202020204" pitchFamily="34" charset="0"/>
                </a:rPr>
                <a:t>NHÓM 1</a:t>
              </a:r>
            </a:p>
          </p:txBody>
        </p:sp>
      </p:grpSp>
      <p:grpSp>
        <p:nvGrpSpPr>
          <p:cNvPr id="2" name="Group 1">
            <a:extLst>
              <a:ext uri="{FF2B5EF4-FFF2-40B4-BE49-F238E27FC236}">
                <a16:creationId xmlns:a16="http://schemas.microsoft.com/office/drawing/2014/main" id="{9FD62CA8-182A-8F4F-C05E-3091E8541B36}"/>
              </a:ext>
            </a:extLst>
          </p:cNvPr>
          <p:cNvGrpSpPr/>
          <p:nvPr/>
        </p:nvGrpSpPr>
        <p:grpSpPr>
          <a:xfrm>
            <a:off x="858662" y="2720296"/>
            <a:ext cx="4786972" cy="1562279"/>
            <a:chOff x="2151635" y="1017725"/>
            <a:chExt cx="4616966" cy="1562279"/>
          </a:xfrm>
        </p:grpSpPr>
        <p:sp>
          <p:nvSpPr>
            <p:cNvPr id="3" name="Rectangle: Rounded Corners 2">
              <a:extLst>
                <a:ext uri="{FF2B5EF4-FFF2-40B4-BE49-F238E27FC236}">
                  <a16:creationId xmlns:a16="http://schemas.microsoft.com/office/drawing/2014/main" id="{A34ADCD9-A0EC-9C31-95A4-9AA7D9F048A7}"/>
                </a:ext>
              </a:extLst>
            </p:cNvPr>
            <p:cNvSpPr/>
            <p:nvPr/>
          </p:nvSpPr>
          <p:spPr>
            <a:xfrm>
              <a:off x="2151635" y="1304074"/>
              <a:ext cx="4616966" cy="127593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Trình bày tính chất âm nhạc, nội dung bài hát </a:t>
              </a:r>
              <a:r>
                <a:rPr lang="vi-VN" sz="2000" i="1" dirty="0">
                  <a:solidFill>
                    <a:srgbClr val="000000"/>
                  </a:solidFill>
                  <a:effectLst/>
                  <a:latin typeface="Arial" panose="020B0604020202020204" pitchFamily="34" charset="0"/>
                  <a:cs typeface="Arial" panose="020B0604020202020204" pitchFamily="34" charset="0"/>
                </a:rPr>
                <a:t>Đường chúng ta đi</a:t>
              </a:r>
              <a:r>
                <a:rPr lang="vi-VN" sz="2000" dirty="0">
                  <a:solidFill>
                    <a:srgbClr val="000000"/>
                  </a:solidFill>
                  <a:effectLst/>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22FDD70D-C2A5-7110-3377-07F909C500CE}"/>
                </a:ext>
              </a:extLst>
            </p:cNvPr>
            <p:cNvSpPr/>
            <p:nvPr/>
          </p:nvSpPr>
          <p:spPr>
            <a:xfrm>
              <a:off x="3717561" y="1017725"/>
              <a:ext cx="148511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dirty="0">
                  <a:solidFill>
                    <a:schemeClr val="bg1"/>
                  </a:solidFill>
                  <a:latin typeface="Arial" panose="020B0604020202020204" pitchFamily="34" charset="0"/>
                  <a:cs typeface="Arial" panose="020B0604020202020204" pitchFamily="34" charset="0"/>
                </a:rPr>
                <a:t>NHÓM 2</a:t>
              </a:r>
            </a:p>
          </p:txBody>
        </p:sp>
      </p:grpSp>
      <p:sp>
        <p:nvSpPr>
          <p:cNvPr id="5" name="Freeform 22">
            <a:extLst>
              <a:ext uri="{FF2B5EF4-FFF2-40B4-BE49-F238E27FC236}">
                <a16:creationId xmlns:a16="http://schemas.microsoft.com/office/drawing/2014/main" id="{ECC2A511-0448-D82A-8BC7-0FFD747F0592}"/>
              </a:ext>
            </a:extLst>
          </p:cNvPr>
          <p:cNvSpPr/>
          <p:nvPr/>
        </p:nvSpPr>
        <p:spPr>
          <a:xfrm>
            <a:off x="6144912" y="2112251"/>
            <a:ext cx="2999088" cy="3025562"/>
          </a:xfrm>
          <a:custGeom>
            <a:avLst/>
            <a:gdLst/>
            <a:ahLst/>
            <a:cxnLst/>
            <a:rect l="l" t="t" r="r" b="b"/>
            <a:pathLst>
              <a:path w="1087654" h="1097255">
                <a:moveTo>
                  <a:pt x="0" y="0"/>
                </a:moveTo>
                <a:lnTo>
                  <a:pt x="1087654" y="0"/>
                </a:lnTo>
                <a:lnTo>
                  <a:pt x="1087654" y="1097255"/>
                </a:lnTo>
                <a:lnTo>
                  <a:pt x="0" y="1097255"/>
                </a:lnTo>
                <a:lnTo>
                  <a:pt x="0" y="0"/>
                </a:lnTo>
                <a:close/>
              </a:path>
            </a:pathLst>
          </a:custGeom>
          <a:blipFill>
            <a:blip r:embed="rId3"/>
            <a:stretch>
              <a:fillRect/>
            </a:stretch>
          </a:blipFill>
        </p:spPr>
      </p:sp>
    </p:spTree>
    <p:extLst>
      <p:ext uri="{BB962C8B-B14F-4D97-AF65-F5344CB8AC3E}">
        <p14:creationId xmlns:p14="http://schemas.microsoft.com/office/powerpoint/2010/main" val="196592923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grpSp>
        <p:nvGrpSpPr>
          <p:cNvPr id="3049" name="Google Shape;3049;p57"/>
          <p:cNvGrpSpPr/>
          <p:nvPr/>
        </p:nvGrpSpPr>
        <p:grpSpPr>
          <a:xfrm>
            <a:off x="891797" y="1653385"/>
            <a:ext cx="3432984" cy="2858654"/>
            <a:chOff x="331763" y="414153"/>
            <a:chExt cx="6903246" cy="5019697"/>
          </a:xfrm>
        </p:grpSpPr>
        <p:sp>
          <p:nvSpPr>
            <p:cNvPr id="3050" name="Google Shape;3050;p57"/>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7"/>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7"/>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7"/>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itle 2">
            <a:extLst>
              <a:ext uri="{FF2B5EF4-FFF2-40B4-BE49-F238E27FC236}">
                <a16:creationId xmlns:a16="http://schemas.microsoft.com/office/drawing/2014/main" id="{9BC76007-D0B4-732E-E373-33794E8B29BA}"/>
              </a:ext>
            </a:extLst>
          </p:cNvPr>
          <p:cNvSpPr>
            <a:spLocks noGrp="1"/>
          </p:cNvSpPr>
          <p:nvPr>
            <p:ph type="title"/>
          </p:nvPr>
        </p:nvSpPr>
        <p:spPr>
          <a:xfrm>
            <a:off x="1229194" y="789531"/>
            <a:ext cx="2758190" cy="548700"/>
          </a:xfrm>
        </p:spPr>
        <p:txBody>
          <a:bodyPr anchor="ctr"/>
          <a:lstStyle/>
          <a:p>
            <a:pPr algn="ctr"/>
            <a:r>
              <a:rPr lang="vi-VN" sz="3300" b="1" dirty="0">
                <a:latin typeface="Arial" panose="020B0604020202020204" pitchFamily="34" charset="0"/>
                <a:cs typeface="Arial" panose="020B0604020202020204" pitchFamily="34" charset="0"/>
              </a:rPr>
              <a:t>VẬN DỤNG</a:t>
            </a:r>
          </a:p>
        </p:txBody>
      </p:sp>
      <p:pic>
        <p:nvPicPr>
          <p:cNvPr id="7" name="Picture 2">
            <a:extLst>
              <a:ext uri="{FF2B5EF4-FFF2-40B4-BE49-F238E27FC236}">
                <a16:creationId xmlns:a16="http://schemas.microsoft.com/office/drawing/2014/main" id="{EA54E3CD-4C24-48B3-D0DE-29FCD10A7A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a:stretch/>
        </p:blipFill>
        <p:spPr bwMode="auto">
          <a:xfrm>
            <a:off x="1101058" y="1864608"/>
            <a:ext cx="3013742" cy="2057023"/>
          </a:xfrm>
          <a:prstGeom prst="rect">
            <a:avLst/>
          </a:prstGeom>
          <a:noFill/>
          <a:extLst>
            <a:ext uri="{909E8E84-426E-40DD-AFC4-6F175D3DCCD1}">
              <a14:hiddenFill xmlns:a14="http://schemas.microsoft.com/office/drawing/2010/main">
                <a:solidFill>
                  <a:srgbClr val="FFFFFF"/>
                </a:solidFill>
              </a14:hiddenFill>
            </a:ext>
          </a:extLst>
        </p:spPr>
      </p:pic>
      <p:pic>
        <p:nvPicPr>
          <p:cNvPr id="8" name="yt1s.com - Đường Chúng Ta Đi  NSƯT Doãn Tần Official MV">
            <a:hlinkClick r:id="" action="ppaction://media"/>
            <a:extLst>
              <a:ext uri="{FF2B5EF4-FFF2-40B4-BE49-F238E27FC236}">
                <a16:creationId xmlns:a16="http://schemas.microsoft.com/office/drawing/2014/main" id="{8B418010-E4D2-65AD-92A5-F7D789B076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4399" y="1868509"/>
            <a:ext cx="267896" cy="267896"/>
          </a:xfrm>
          <a:prstGeom prst="rect">
            <a:avLst/>
          </a:prstGeom>
        </p:spPr>
      </p:pic>
      <p:sp>
        <p:nvSpPr>
          <p:cNvPr id="9" name="Rectangle: Rounded Corners 8">
            <a:extLst>
              <a:ext uri="{FF2B5EF4-FFF2-40B4-BE49-F238E27FC236}">
                <a16:creationId xmlns:a16="http://schemas.microsoft.com/office/drawing/2014/main" id="{3D8B88AF-6619-A1E0-9F76-4ECD9ABF5F47}"/>
              </a:ext>
            </a:extLst>
          </p:cNvPr>
          <p:cNvSpPr/>
          <p:nvPr/>
        </p:nvSpPr>
        <p:spPr>
          <a:xfrm>
            <a:off x="4571999" y="947289"/>
            <a:ext cx="3680203" cy="1961998"/>
          </a:xfrm>
          <a:prstGeom prst="roundRect">
            <a:avLst>
              <a:gd name="adj" fmla="val 1201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Nêu những hình ảnh nổi bật trong bài hát </a:t>
            </a:r>
            <a:r>
              <a:rPr lang="vi-VN" sz="1800" i="1" dirty="0">
                <a:solidFill>
                  <a:srgbClr val="000000"/>
                </a:solidFill>
                <a:latin typeface="Arial" panose="020B0604020202020204" pitchFamily="34" charset="0"/>
                <a:cs typeface="Arial" panose="020B0604020202020204" pitchFamily="34" charset="0"/>
              </a:rPr>
              <a:t>Đường chúng ta đi</a:t>
            </a:r>
            <a:r>
              <a:rPr lang="vi-VN" sz="1800" dirty="0">
                <a:solidFill>
                  <a:srgbClr val="000000"/>
                </a:solidFill>
                <a:latin typeface="Arial" panose="020B0604020202020204" pitchFamily="34" charset="0"/>
                <a:cs typeface="Arial" panose="020B0604020202020204" pitchFamily="34" charset="0"/>
              </a:rPr>
              <a:t>. Bài hát gửi gắm thông điệp gì đến người nghe?</a:t>
            </a:r>
          </a:p>
        </p:txBody>
      </p:sp>
      <p:sp>
        <p:nvSpPr>
          <p:cNvPr id="10" name="Rectangle: Rounded Corners 9">
            <a:extLst>
              <a:ext uri="{FF2B5EF4-FFF2-40B4-BE49-F238E27FC236}">
                <a16:creationId xmlns:a16="http://schemas.microsoft.com/office/drawing/2014/main" id="{E16E0A81-72EA-0509-A731-5DE4C8113B2B}"/>
              </a:ext>
            </a:extLst>
          </p:cNvPr>
          <p:cNvSpPr/>
          <p:nvPr/>
        </p:nvSpPr>
        <p:spPr>
          <a:xfrm>
            <a:off x="4625592" y="3193474"/>
            <a:ext cx="3573016" cy="1116767"/>
          </a:xfrm>
          <a:prstGeom prst="roundRect">
            <a:avLst>
              <a:gd name="adj" fmla="val 1201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Viết cảm nghĩ của em sau khi nghe bài hát </a:t>
            </a:r>
            <a:r>
              <a:rPr lang="vi-VN" sz="1800" i="1" dirty="0">
                <a:solidFill>
                  <a:srgbClr val="000000"/>
                </a:solidFill>
                <a:latin typeface="Arial" panose="020B0604020202020204" pitchFamily="34" charset="0"/>
                <a:cs typeface="Arial" panose="020B0604020202020204" pitchFamily="34" charset="0"/>
              </a:rPr>
              <a:t>Đường chúng ta đi</a:t>
            </a:r>
            <a:r>
              <a:rPr lang="vi-VN" sz="1800" dirty="0">
                <a:solidFill>
                  <a:srgbClr val="000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Horizontal)">
                                      <p:cBhvr>
                                        <p:cTn id="13" dur="500"/>
                                        <p:tgtEl>
                                          <p:spTgt spid="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365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6" grpId="0"/>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5"/>
        <p:cNvGrpSpPr/>
        <p:nvPr/>
      </p:nvGrpSpPr>
      <p:grpSpPr>
        <a:xfrm>
          <a:off x="0" y="0"/>
          <a:ext cx="0" cy="0"/>
          <a:chOff x="0" y="0"/>
          <a:chExt cx="0" cy="0"/>
        </a:xfrm>
      </p:grpSpPr>
      <p:sp>
        <p:nvSpPr>
          <p:cNvPr id="4" name="Title 2">
            <a:extLst>
              <a:ext uri="{FF2B5EF4-FFF2-40B4-BE49-F238E27FC236}">
                <a16:creationId xmlns:a16="http://schemas.microsoft.com/office/drawing/2014/main" id="{1E33C9F6-842C-B6ED-5569-6E58FB809AFB}"/>
              </a:ext>
            </a:extLst>
          </p:cNvPr>
          <p:cNvSpPr>
            <a:spLocks noGrp="1"/>
          </p:cNvSpPr>
          <p:nvPr>
            <p:ph type="title"/>
          </p:nvPr>
        </p:nvSpPr>
        <p:spPr>
          <a:xfrm>
            <a:off x="1356610" y="234578"/>
            <a:ext cx="6430780" cy="548700"/>
          </a:xfrm>
        </p:spPr>
        <p:txBody>
          <a:bodyPr anchor="ctr"/>
          <a:lstStyle/>
          <a:p>
            <a:r>
              <a:rPr lang="vi-VN" sz="2400" b="1" dirty="0">
                <a:latin typeface="Arial" panose="020B0604020202020204" pitchFamily="34" charset="0"/>
                <a:cs typeface="Arial" panose="020B0604020202020204" pitchFamily="34" charset="0"/>
              </a:rPr>
              <a:t>Một số hình ảnh nổi bật trong bài hát</a:t>
            </a:r>
            <a:endParaRPr lang="vi-VN" sz="24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5F7084D-E94C-A49D-7140-9DF45ABF0EF6}"/>
              </a:ext>
            </a:extLst>
          </p:cNvPr>
          <p:cNvGrpSpPr/>
          <p:nvPr/>
        </p:nvGrpSpPr>
        <p:grpSpPr>
          <a:xfrm>
            <a:off x="1265376" y="843381"/>
            <a:ext cx="2847115" cy="1995227"/>
            <a:chOff x="1836391" y="2207444"/>
            <a:chExt cx="2765167" cy="1937798"/>
          </a:xfrm>
        </p:grpSpPr>
        <p:pic>
          <p:nvPicPr>
            <p:cNvPr id="6" name="Hình ảnh 1">
              <a:extLst>
                <a:ext uri="{FF2B5EF4-FFF2-40B4-BE49-F238E27FC236}">
                  <a16:creationId xmlns:a16="http://schemas.microsoft.com/office/drawing/2014/main" id="{127783E4-B9F6-350E-F1D1-D69A0AFF7D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a:stretch/>
          </p:blipFill>
          <p:spPr>
            <a:xfrm>
              <a:off x="1836391" y="2207444"/>
              <a:ext cx="2765167" cy="1555407"/>
            </a:xfrm>
            <a:prstGeom prst="rect">
              <a:avLst/>
            </a:prstGeom>
          </p:spPr>
        </p:pic>
        <p:sp>
          <p:nvSpPr>
            <p:cNvPr id="7" name="TextBox 6">
              <a:extLst>
                <a:ext uri="{FF2B5EF4-FFF2-40B4-BE49-F238E27FC236}">
                  <a16:creationId xmlns:a16="http://schemas.microsoft.com/office/drawing/2014/main" id="{968A3D4A-34C0-7C8F-A3BD-21D69370D142}"/>
                </a:ext>
              </a:extLst>
            </p:cNvPr>
            <p:cNvSpPr txBox="1"/>
            <p:nvPr/>
          </p:nvSpPr>
          <p:spPr>
            <a:xfrm>
              <a:off x="2296738" y="3853079"/>
              <a:ext cx="1844472" cy="292163"/>
            </a:xfrm>
            <a:prstGeom prst="rect">
              <a:avLst/>
            </a:prstGeom>
            <a:noFill/>
          </p:spPr>
          <p:txBody>
            <a:bodyPr wrap="square" anchor="ctr">
              <a:spAutoFit/>
            </a:bodyPr>
            <a:lstStyle/>
            <a:p>
              <a:pPr algn="ctr"/>
              <a:r>
                <a:rPr lang="vi-VN" sz="1600">
                  <a:solidFill>
                    <a:schemeClr val="bg1"/>
                  </a:solidFill>
                  <a:effectLst/>
                  <a:latin typeface="Arial" panose="020B0604020202020204" pitchFamily="34" charset="0"/>
                  <a:ea typeface="Calibri" panose="020F0502020204030204" pitchFamily="34" charset="0"/>
                  <a:cs typeface="Arial" panose="020B0604020202020204" pitchFamily="34" charset="0"/>
                </a:rPr>
                <a:t>Con đường mới</a:t>
              </a:r>
              <a:endParaRPr lang="vi-VN" sz="1600" dirty="0">
                <a:solidFill>
                  <a:schemeClr val="bg1"/>
                </a:solidFill>
                <a:effectLst/>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6CEF1D69-9B4E-EF11-470A-096F5C434CD0}"/>
              </a:ext>
            </a:extLst>
          </p:cNvPr>
          <p:cNvGrpSpPr/>
          <p:nvPr/>
        </p:nvGrpSpPr>
        <p:grpSpPr>
          <a:xfrm>
            <a:off x="5031510" y="843381"/>
            <a:ext cx="2847114" cy="2014093"/>
            <a:chOff x="1836391" y="2207444"/>
            <a:chExt cx="2765166" cy="1956121"/>
          </a:xfrm>
        </p:grpSpPr>
        <p:pic>
          <p:nvPicPr>
            <p:cNvPr id="9" name="Hình ảnh 1">
              <a:extLst>
                <a:ext uri="{FF2B5EF4-FFF2-40B4-BE49-F238E27FC236}">
                  <a16:creationId xmlns:a16="http://schemas.microsoft.com/office/drawing/2014/main" id="{D65C7277-DD26-CAC0-A054-B6A9CE5A2D0B}"/>
                </a:ext>
              </a:extLst>
            </p:cNvPr>
            <p:cNvPicPr>
              <a:picLocks noChangeAspect="1"/>
            </p:cNvPicPr>
            <p:nvPr/>
          </p:nvPicPr>
          <p:blipFill>
            <a:blip r:embed="rId5"/>
            <a:srcRect/>
            <a:stretch/>
          </p:blipFill>
          <p:spPr>
            <a:xfrm>
              <a:off x="1836391" y="2207444"/>
              <a:ext cx="2765166" cy="1555407"/>
            </a:xfrm>
            <a:prstGeom prst="rect">
              <a:avLst/>
            </a:prstGeom>
          </p:spPr>
        </p:pic>
        <p:sp>
          <p:nvSpPr>
            <p:cNvPr id="10" name="TextBox 9">
              <a:extLst>
                <a:ext uri="{FF2B5EF4-FFF2-40B4-BE49-F238E27FC236}">
                  <a16:creationId xmlns:a16="http://schemas.microsoft.com/office/drawing/2014/main" id="{70D6F51E-7BD9-5ECC-4B54-6BD1959C3F55}"/>
                </a:ext>
              </a:extLst>
            </p:cNvPr>
            <p:cNvSpPr txBox="1"/>
            <p:nvPr/>
          </p:nvSpPr>
          <p:spPr>
            <a:xfrm>
              <a:off x="2296738" y="3834756"/>
              <a:ext cx="1844472" cy="328809"/>
            </a:xfrm>
            <a:prstGeom prst="rect">
              <a:avLst/>
            </a:prstGeom>
            <a:noFill/>
          </p:spPr>
          <p:txBody>
            <a:bodyPr wrap="square" anchor="ctr">
              <a:spAutoFit/>
            </a:bodyPr>
            <a:lstStyle/>
            <a:p>
              <a:pPr algn="ctr"/>
              <a:r>
                <a:rPr lang="vi-VN"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Màu xanh tươi đẹp</a:t>
              </a:r>
              <a:endParaRPr lang="vi-VN" sz="1600" dirty="0">
                <a:solidFill>
                  <a:schemeClr val="bg1"/>
                </a:solidFill>
                <a:effectLst/>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16769ED2-DAE5-13C8-0AD4-8CE38E357F94}"/>
              </a:ext>
            </a:extLst>
          </p:cNvPr>
          <p:cNvGrpSpPr/>
          <p:nvPr/>
        </p:nvGrpSpPr>
        <p:grpSpPr>
          <a:xfrm>
            <a:off x="1265376" y="2931509"/>
            <a:ext cx="2847115" cy="1996278"/>
            <a:chOff x="1836391" y="2224746"/>
            <a:chExt cx="2765167" cy="1938819"/>
          </a:xfrm>
        </p:grpSpPr>
        <p:pic>
          <p:nvPicPr>
            <p:cNvPr id="15" name="Hình ảnh 1">
              <a:extLst>
                <a:ext uri="{FF2B5EF4-FFF2-40B4-BE49-F238E27FC236}">
                  <a16:creationId xmlns:a16="http://schemas.microsoft.com/office/drawing/2014/main" id="{A594F729-BDF4-5A7E-E4B6-2AB2B16432FB}"/>
                </a:ext>
              </a:extLst>
            </p:cNvPr>
            <p:cNvPicPr>
              <a:picLocks noChangeAspect="1"/>
            </p:cNvPicPr>
            <p:nvPr/>
          </p:nvPicPr>
          <p:blipFill rotWithShape="1">
            <a:blip r:embed="rId6"/>
            <a:srcRect t="22582" b="22582"/>
            <a:stretch/>
          </p:blipFill>
          <p:spPr>
            <a:xfrm>
              <a:off x="1836391" y="2224746"/>
              <a:ext cx="2765167" cy="1541875"/>
            </a:xfrm>
            <a:prstGeom prst="rect">
              <a:avLst/>
            </a:prstGeom>
          </p:spPr>
        </p:pic>
        <p:sp>
          <p:nvSpPr>
            <p:cNvPr id="16" name="TextBox 15">
              <a:extLst>
                <a:ext uri="{FF2B5EF4-FFF2-40B4-BE49-F238E27FC236}">
                  <a16:creationId xmlns:a16="http://schemas.microsoft.com/office/drawing/2014/main" id="{41277FFC-2DC6-E116-F85C-FA05880BC45D}"/>
                </a:ext>
              </a:extLst>
            </p:cNvPr>
            <p:cNvSpPr txBox="1"/>
            <p:nvPr/>
          </p:nvSpPr>
          <p:spPr>
            <a:xfrm>
              <a:off x="2296738" y="3834756"/>
              <a:ext cx="1844472" cy="328809"/>
            </a:xfrm>
            <a:prstGeom prst="rect">
              <a:avLst/>
            </a:prstGeom>
            <a:noFill/>
          </p:spPr>
          <p:txBody>
            <a:bodyPr wrap="square" anchor="ctr">
              <a:spAutoFit/>
            </a:bodyPr>
            <a:lstStyle/>
            <a:p>
              <a:pPr algn="ctr"/>
              <a:r>
                <a:rPr lang="vi-VN"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Lá cờ Tổ quốc</a:t>
              </a:r>
              <a:endParaRPr lang="vi-VN" sz="1600" dirty="0">
                <a:solidFill>
                  <a:schemeClr val="bg1"/>
                </a:solidFill>
                <a:effectLst/>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125ED0DF-A4C7-2D68-C94F-D885C82BA5A1}"/>
              </a:ext>
            </a:extLst>
          </p:cNvPr>
          <p:cNvGrpSpPr/>
          <p:nvPr/>
        </p:nvGrpSpPr>
        <p:grpSpPr>
          <a:xfrm>
            <a:off x="5031510" y="2913695"/>
            <a:ext cx="2847114" cy="2014093"/>
            <a:chOff x="1836391" y="2207444"/>
            <a:chExt cx="2765166" cy="1956121"/>
          </a:xfrm>
        </p:grpSpPr>
        <p:pic>
          <p:nvPicPr>
            <p:cNvPr id="18" name="Hình ảnh 1">
              <a:extLst>
                <a:ext uri="{FF2B5EF4-FFF2-40B4-BE49-F238E27FC236}">
                  <a16:creationId xmlns:a16="http://schemas.microsoft.com/office/drawing/2014/main" id="{8B843F73-F182-7034-394A-85C5E91EFB5F}"/>
                </a:ext>
              </a:extLst>
            </p:cNvPr>
            <p:cNvPicPr>
              <a:picLocks noChangeAspect="1"/>
            </p:cNvPicPr>
            <p:nvPr/>
          </p:nvPicPr>
          <p:blipFill>
            <a:blip r:embed="rId7"/>
            <a:srcRect/>
            <a:stretch/>
          </p:blipFill>
          <p:spPr>
            <a:xfrm>
              <a:off x="1836391" y="2207444"/>
              <a:ext cx="2765166" cy="1555407"/>
            </a:xfrm>
            <a:prstGeom prst="rect">
              <a:avLst/>
            </a:prstGeom>
          </p:spPr>
        </p:pic>
        <p:sp>
          <p:nvSpPr>
            <p:cNvPr id="19" name="TextBox 18">
              <a:extLst>
                <a:ext uri="{FF2B5EF4-FFF2-40B4-BE49-F238E27FC236}">
                  <a16:creationId xmlns:a16="http://schemas.microsoft.com/office/drawing/2014/main" id="{6D9AB5B9-A1BF-E738-9FD5-A9E9FED0BF70}"/>
                </a:ext>
              </a:extLst>
            </p:cNvPr>
            <p:cNvSpPr txBox="1"/>
            <p:nvPr/>
          </p:nvSpPr>
          <p:spPr>
            <a:xfrm>
              <a:off x="2296738" y="3834756"/>
              <a:ext cx="1844472" cy="328809"/>
            </a:xfrm>
            <a:prstGeom prst="rect">
              <a:avLst/>
            </a:prstGeom>
            <a:noFill/>
          </p:spPr>
          <p:txBody>
            <a:bodyPr wrap="square" anchor="ctr">
              <a:spAutoFit/>
            </a:bodyPr>
            <a:lstStyle/>
            <a:p>
              <a:pPr algn="ctr"/>
              <a:r>
                <a:rPr lang="vi-VN"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Bàn chân trẻ</a:t>
              </a:r>
              <a:endParaRPr lang="vi-VN" sz="1600" dirty="0">
                <a:solidFill>
                  <a:schemeClr val="bg1"/>
                </a:solidFill>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90"/>
        <p:cNvGrpSpPr/>
        <p:nvPr/>
      </p:nvGrpSpPr>
      <p:grpSpPr>
        <a:xfrm>
          <a:off x="0" y="0"/>
          <a:ext cx="0" cy="0"/>
          <a:chOff x="0" y="0"/>
          <a:chExt cx="0" cy="0"/>
        </a:xfrm>
      </p:grpSpPr>
      <p:sp>
        <p:nvSpPr>
          <p:cNvPr id="16" name="Title 2">
            <a:extLst>
              <a:ext uri="{FF2B5EF4-FFF2-40B4-BE49-F238E27FC236}">
                <a16:creationId xmlns:a16="http://schemas.microsoft.com/office/drawing/2014/main" id="{355B6D9D-A566-D301-1CCB-EBB14095F8D5}"/>
              </a:ext>
            </a:extLst>
          </p:cNvPr>
          <p:cNvSpPr>
            <a:spLocks noGrp="1"/>
          </p:cNvSpPr>
          <p:nvPr>
            <p:ph type="title"/>
          </p:nvPr>
        </p:nvSpPr>
        <p:spPr>
          <a:xfrm>
            <a:off x="2423886" y="568408"/>
            <a:ext cx="4296228" cy="411307"/>
          </a:xfrm>
        </p:spPr>
        <p:txBody>
          <a:bodyPr anchor="ctr"/>
          <a:lstStyle/>
          <a:p>
            <a:r>
              <a:rPr lang="vi-VN" sz="2400" b="1" dirty="0">
                <a:latin typeface="Arial" panose="020B0604020202020204" pitchFamily="34" charset="0"/>
                <a:cs typeface="Arial" panose="020B0604020202020204" pitchFamily="34" charset="0"/>
              </a:rPr>
              <a:t>Thông điệp trong bài hát</a:t>
            </a:r>
            <a:endParaRPr lang="vi-VN" sz="2400"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D4A554A6-48C0-40B0-D170-BAC4D051B92A}"/>
              </a:ext>
            </a:extLst>
          </p:cNvPr>
          <p:cNvSpPr/>
          <p:nvPr/>
        </p:nvSpPr>
        <p:spPr>
          <a:xfrm>
            <a:off x="1444171" y="1264444"/>
            <a:ext cx="6255658" cy="911679"/>
          </a:xfrm>
          <a:prstGeom prst="roundRect">
            <a:avLst>
              <a:gd name="adj" fmla="val 1529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Đó là niềm tin vào tương lai tươi sáng của đất nước, </a:t>
            </a:r>
          </a:p>
          <a:p>
            <a:pPr algn="ctr">
              <a:lnSpc>
                <a:spcPct val="150000"/>
              </a:lnSpc>
            </a:pPr>
            <a:r>
              <a:rPr lang="vi-VN" sz="1600" dirty="0">
                <a:solidFill>
                  <a:srgbClr val="000000"/>
                </a:solidFill>
                <a:latin typeface="Arial" panose="020B0604020202020204" pitchFamily="34" charset="0"/>
                <a:cs typeface="Arial" panose="020B0604020202020204" pitchFamily="34" charset="0"/>
              </a:rPr>
              <a:t>khích lệ mọi người vững bước trên con đường đã chọn. </a:t>
            </a:r>
          </a:p>
        </p:txBody>
      </p:sp>
      <p:sp>
        <p:nvSpPr>
          <p:cNvPr id="19" name="Rectangle: Rounded Corners 18">
            <a:extLst>
              <a:ext uri="{FF2B5EF4-FFF2-40B4-BE49-F238E27FC236}">
                <a16:creationId xmlns:a16="http://schemas.microsoft.com/office/drawing/2014/main" id="{C8D15FE8-030E-D0DE-84C2-0BDFDAF098EA}"/>
              </a:ext>
            </a:extLst>
          </p:cNvPr>
          <p:cNvSpPr/>
          <p:nvPr/>
        </p:nvSpPr>
        <p:spPr>
          <a:xfrm>
            <a:off x="1444171" y="2460853"/>
            <a:ext cx="6255658" cy="816882"/>
          </a:xfrm>
          <a:prstGeom prst="roundRect">
            <a:avLst>
              <a:gd name="adj" fmla="val 13786"/>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Khẳng định tinh thần đoàn kết của toàn dân tộc, </a:t>
            </a:r>
          </a:p>
          <a:p>
            <a:pPr algn="ctr">
              <a:lnSpc>
                <a:spcPct val="150000"/>
              </a:lnSpc>
            </a:pPr>
            <a:r>
              <a:rPr lang="vi-VN" sz="1600" dirty="0">
                <a:solidFill>
                  <a:srgbClr val="000000"/>
                </a:solidFill>
                <a:latin typeface="Arial" panose="020B0604020202020204" pitchFamily="34" charset="0"/>
                <a:cs typeface="Arial" panose="020B0604020202020204" pitchFamily="34" charset="0"/>
              </a:rPr>
              <a:t>cùng chung sức xây dựng và bảo vệ đất nước.</a:t>
            </a:r>
          </a:p>
        </p:txBody>
      </p:sp>
      <p:sp>
        <p:nvSpPr>
          <p:cNvPr id="20" name="Rectangle: Rounded Corners 19">
            <a:extLst>
              <a:ext uri="{FF2B5EF4-FFF2-40B4-BE49-F238E27FC236}">
                <a16:creationId xmlns:a16="http://schemas.microsoft.com/office/drawing/2014/main" id="{6D4FD39B-DD97-A44C-71AD-8F3AD796D4BA}"/>
              </a:ext>
            </a:extLst>
          </p:cNvPr>
          <p:cNvSpPr/>
          <p:nvPr/>
        </p:nvSpPr>
        <p:spPr>
          <a:xfrm>
            <a:off x="1444171" y="3563938"/>
            <a:ext cx="6255658" cy="816882"/>
          </a:xfrm>
          <a:prstGeom prst="roundRect">
            <a:avLst>
              <a:gd name="adj" fmla="val 13786"/>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Gợi nhắc lại những giá trị và lý tưởng cách mạng, thúc đẩy lòng yêu nước và trách nhiệm của mỗi cá nhân đối với Tổ quốc.</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42"/>
          <p:cNvSpPr/>
          <p:nvPr/>
        </p:nvSpPr>
        <p:spPr>
          <a:xfrm>
            <a:off x="727938" y="977848"/>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rgbClr val="2E3A7E">
              <a:alpha val="2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2" name="Google Shape;2672;p42"/>
          <p:cNvGrpSpPr/>
          <p:nvPr/>
        </p:nvGrpSpPr>
        <p:grpSpPr>
          <a:xfrm>
            <a:off x="2920937" y="2539612"/>
            <a:ext cx="423812" cy="487343"/>
            <a:chOff x="3717820" y="-1824378"/>
            <a:chExt cx="1092299" cy="1256038"/>
          </a:xfrm>
        </p:grpSpPr>
        <p:sp>
          <p:nvSpPr>
            <p:cNvPr id="2673" name="Google Shape;2673;p42"/>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2"/>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2"/>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2"/>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7" name="Google Shape;2677;p42"/>
          <p:cNvGrpSpPr/>
          <p:nvPr/>
        </p:nvGrpSpPr>
        <p:grpSpPr>
          <a:xfrm flipH="1">
            <a:off x="1445703" y="1610755"/>
            <a:ext cx="363588" cy="639278"/>
            <a:chOff x="5278756" y="-1796603"/>
            <a:chExt cx="363588" cy="639278"/>
          </a:xfrm>
        </p:grpSpPr>
        <p:sp>
          <p:nvSpPr>
            <p:cNvPr id="2678" name="Google Shape;2678;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2"/>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42"/>
          <p:cNvGrpSpPr/>
          <p:nvPr/>
        </p:nvGrpSpPr>
        <p:grpSpPr>
          <a:xfrm flipH="1">
            <a:off x="2557369" y="3057429"/>
            <a:ext cx="363588" cy="639342"/>
            <a:chOff x="5278756" y="-1796603"/>
            <a:chExt cx="363588" cy="639278"/>
          </a:xfrm>
        </p:grpSpPr>
        <p:sp>
          <p:nvSpPr>
            <p:cNvPr id="2682" name="Google Shape;2682;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2"/>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42"/>
          <p:cNvGrpSpPr/>
          <p:nvPr/>
        </p:nvGrpSpPr>
        <p:grpSpPr>
          <a:xfrm flipH="1">
            <a:off x="1183303" y="1159681"/>
            <a:ext cx="2484850" cy="2461892"/>
            <a:chOff x="-657225" y="-3818725"/>
            <a:chExt cx="2372399" cy="2350479"/>
          </a:xfrm>
        </p:grpSpPr>
        <p:sp>
          <p:nvSpPr>
            <p:cNvPr id="2686" name="Google Shape;2686;p42"/>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7" name="Google Shape;2687;p42"/>
            <p:cNvGrpSpPr/>
            <p:nvPr/>
          </p:nvGrpSpPr>
          <p:grpSpPr>
            <a:xfrm>
              <a:off x="-657225" y="-3818725"/>
              <a:ext cx="2372399" cy="2350479"/>
              <a:chOff x="-657225" y="-3818725"/>
              <a:chExt cx="2372399" cy="2350479"/>
            </a:xfrm>
          </p:grpSpPr>
          <p:sp>
            <p:nvSpPr>
              <p:cNvPr id="2688" name="Google Shape;2688;p42"/>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2"/>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2"/>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2"/>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2"/>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2"/>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2"/>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2"/>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2"/>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2"/>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2"/>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2"/>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2"/>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2"/>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2"/>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2"/>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2"/>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2"/>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2"/>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2"/>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2"/>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2"/>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2"/>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2"/>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2"/>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2"/>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2"/>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2"/>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2"/>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2"/>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2"/>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2"/>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2"/>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2"/>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2"/>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Flowchart: Connector 5">
            <a:extLst>
              <a:ext uri="{FF2B5EF4-FFF2-40B4-BE49-F238E27FC236}">
                <a16:creationId xmlns:a16="http://schemas.microsoft.com/office/drawing/2014/main" id="{AFF18D99-4C41-1C0A-7D24-8FFED1BCFECE}"/>
              </a:ext>
            </a:extLst>
          </p:cNvPr>
          <p:cNvSpPr/>
          <p:nvPr/>
        </p:nvSpPr>
        <p:spPr>
          <a:xfrm>
            <a:off x="4642184" y="1063903"/>
            <a:ext cx="3173979" cy="3173979"/>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vi-VN" sz="3000" b="1" dirty="0">
                <a:latin typeface="Arial" panose="020B0604020202020204" pitchFamily="34" charset="0"/>
                <a:cs typeface="Arial" panose="020B0604020202020204" pitchFamily="34" charset="0"/>
              </a:rPr>
              <a:t>HÃY CHỌN ĐÁP ÁN ĐÚNG</a:t>
            </a:r>
          </a:p>
        </p:txBody>
      </p:sp>
    </p:spTree>
    <p:extLst>
      <p:ext uri="{BB962C8B-B14F-4D97-AF65-F5344CB8AC3E}">
        <p14:creationId xmlns:p14="http://schemas.microsoft.com/office/powerpoint/2010/main" val="269689777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34"/>
        <p:cNvGrpSpPr/>
        <p:nvPr/>
      </p:nvGrpSpPr>
      <p:grpSpPr>
        <a:xfrm>
          <a:off x="0" y="0"/>
          <a:ext cx="0" cy="0"/>
          <a:chOff x="0" y="0"/>
          <a:chExt cx="0" cy="0"/>
        </a:xfrm>
      </p:grpSpPr>
      <p:sp>
        <p:nvSpPr>
          <p:cNvPr id="8" name="Title 2">
            <a:extLst>
              <a:ext uri="{FF2B5EF4-FFF2-40B4-BE49-F238E27FC236}">
                <a16:creationId xmlns:a16="http://schemas.microsoft.com/office/drawing/2014/main" id="{E776457F-34FB-FC46-B911-54C10B5B3267}"/>
              </a:ext>
            </a:extLst>
          </p:cNvPr>
          <p:cNvSpPr>
            <a:spLocks noGrp="1"/>
          </p:cNvSpPr>
          <p:nvPr>
            <p:ph type="title"/>
          </p:nvPr>
        </p:nvSpPr>
        <p:spPr>
          <a:xfrm>
            <a:off x="3122341" y="441905"/>
            <a:ext cx="2899318" cy="624600"/>
          </a:xfrm>
        </p:spPr>
        <p:txBody>
          <a:bodyPr anchor="ctr"/>
          <a:lstStyle/>
          <a:p>
            <a:pPr algn="ctr"/>
            <a:r>
              <a:rPr lang="vi-VN" sz="3300" b="1" dirty="0">
                <a:latin typeface="Arial" panose="020B0604020202020204" pitchFamily="34" charset="0"/>
                <a:cs typeface="Arial" panose="020B0604020202020204" pitchFamily="34" charset="0"/>
              </a:rPr>
              <a:t>KHỞI ĐỘNG</a:t>
            </a:r>
          </a:p>
        </p:txBody>
      </p:sp>
      <p:grpSp>
        <p:nvGrpSpPr>
          <p:cNvPr id="9" name="Group 8">
            <a:extLst>
              <a:ext uri="{FF2B5EF4-FFF2-40B4-BE49-F238E27FC236}">
                <a16:creationId xmlns:a16="http://schemas.microsoft.com/office/drawing/2014/main" id="{9C22CA8E-867F-ED5A-C116-34599BD47E72}"/>
              </a:ext>
            </a:extLst>
          </p:cNvPr>
          <p:cNvGrpSpPr/>
          <p:nvPr/>
        </p:nvGrpSpPr>
        <p:grpSpPr>
          <a:xfrm>
            <a:off x="1335314" y="1332183"/>
            <a:ext cx="6473372" cy="1248736"/>
            <a:chOff x="1257160" y="1017725"/>
            <a:chExt cx="6473372" cy="1248736"/>
          </a:xfrm>
        </p:grpSpPr>
        <p:sp>
          <p:nvSpPr>
            <p:cNvPr id="10" name="Rectangle: Rounded Corners 9">
              <a:extLst>
                <a:ext uri="{FF2B5EF4-FFF2-40B4-BE49-F238E27FC236}">
                  <a16:creationId xmlns:a16="http://schemas.microsoft.com/office/drawing/2014/main" id="{C1FA2EA9-3CFD-3CA8-81B6-F93A6BF336BC}"/>
                </a:ext>
              </a:extLst>
            </p:cNvPr>
            <p:cNvSpPr/>
            <p:nvPr/>
          </p:nvSpPr>
          <p:spPr>
            <a:xfrm>
              <a:off x="1257160" y="1304074"/>
              <a:ext cx="6473372" cy="962387"/>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Em hãy nêu cảm nhận về quãng cách của âm thanh.</a:t>
              </a:r>
              <a:endParaRPr lang="vi-VN" sz="2000" dirty="0">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D88F488-92F3-39B3-D824-7E75EDB25A1B}"/>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grpSp>
        <p:nvGrpSpPr>
          <p:cNvPr id="48" name="Group 47">
            <a:extLst>
              <a:ext uri="{FF2B5EF4-FFF2-40B4-BE49-F238E27FC236}">
                <a16:creationId xmlns:a16="http://schemas.microsoft.com/office/drawing/2014/main" id="{F7C3DC34-51B4-6221-8F8D-59C0C0014274}"/>
              </a:ext>
            </a:extLst>
          </p:cNvPr>
          <p:cNvGrpSpPr/>
          <p:nvPr/>
        </p:nvGrpSpPr>
        <p:grpSpPr>
          <a:xfrm>
            <a:off x="747486" y="2745722"/>
            <a:ext cx="7649028" cy="1488910"/>
            <a:chOff x="747486" y="2757714"/>
            <a:chExt cx="7649028" cy="1488910"/>
          </a:xfrm>
        </p:grpSpPr>
        <p:grpSp>
          <p:nvGrpSpPr>
            <p:cNvPr id="34" name="Group 33">
              <a:extLst>
                <a:ext uri="{FF2B5EF4-FFF2-40B4-BE49-F238E27FC236}">
                  <a16:creationId xmlns:a16="http://schemas.microsoft.com/office/drawing/2014/main" id="{58073F49-1AB4-E0C3-488C-0E45EFA2DE50}"/>
                </a:ext>
              </a:extLst>
            </p:cNvPr>
            <p:cNvGrpSpPr/>
            <p:nvPr/>
          </p:nvGrpSpPr>
          <p:grpSpPr>
            <a:xfrm>
              <a:off x="747486" y="2757714"/>
              <a:ext cx="7649028" cy="1488910"/>
              <a:chOff x="747486" y="2757714"/>
              <a:chExt cx="7649028" cy="1488910"/>
            </a:xfrm>
          </p:grpSpPr>
          <p:grpSp>
            <p:nvGrpSpPr>
              <p:cNvPr id="33" name="Group 32">
                <a:extLst>
                  <a:ext uri="{FF2B5EF4-FFF2-40B4-BE49-F238E27FC236}">
                    <a16:creationId xmlns:a16="http://schemas.microsoft.com/office/drawing/2014/main" id="{A8880F9D-2095-BE8B-2B20-AEB5170037D1}"/>
                  </a:ext>
                </a:extLst>
              </p:cNvPr>
              <p:cNvGrpSpPr/>
              <p:nvPr/>
            </p:nvGrpSpPr>
            <p:grpSpPr>
              <a:xfrm>
                <a:off x="747486" y="2757714"/>
                <a:ext cx="7649028" cy="1488910"/>
                <a:chOff x="747486" y="2757714"/>
                <a:chExt cx="7649028" cy="1488910"/>
              </a:xfrm>
            </p:grpSpPr>
            <p:pic>
              <p:nvPicPr>
                <p:cNvPr id="14" name="Picture 17">
                  <a:extLst>
                    <a:ext uri="{FF2B5EF4-FFF2-40B4-BE49-F238E27FC236}">
                      <a16:creationId xmlns:a16="http://schemas.microsoft.com/office/drawing/2014/main" id="{99FFBDD8-092D-9934-9733-753263EB9D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7486" y="3023392"/>
                  <a:ext cx="7649028" cy="881167"/>
                </a:xfrm>
                <a:prstGeom prst="rect">
                  <a:avLst/>
                </a:prstGeom>
              </p:spPr>
            </p:pic>
            <p:pic>
              <p:nvPicPr>
                <p:cNvPr id="15" name="Picture 18">
                  <a:extLst>
                    <a:ext uri="{FF2B5EF4-FFF2-40B4-BE49-F238E27FC236}">
                      <a16:creationId xmlns:a16="http://schemas.microsoft.com/office/drawing/2014/main" id="{CD47C879-A711-6123-B7D2-3891F9AB2F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86912" y="2757714"/>
                  <a:ext cx="557931" cy="1488910"/>
                </a:xfrm>
                <a:prstGeom prst="rect">
                  <a:avLst/>
                </a:prstGeom>
              </p:spPr>
            </p:pic>
          </p:grpSp>
          <p:grpSp>
            <p:nvGrpSpPr>
              <p:cNvPr id="21" name="Group 20">
                <a:extLst>
                  <a:ext uri="{FF2B5EF4-FFF2-40B4-BE49-F238E27FC236}">
                    <a16:creationId xmlns:a16="http://schemas.microsoft.com/office/drawing/2014/main" id="{D4BAE6C3-DDA2-CBF7-B34E-6A0CBEF533E9}"/>
                  </a:ext>
                </a:extLst>
              </p:cNvPr>
              <p:cNvGrpSpPr/>
              <p:nvPr/>
            </p:nvGrpSpPr>
            <p:grpSpPr>
              <a:xfrm>
                <a:off x="3497942" y="3023392"/>
                <a:ext cx="94343" cy="881167"/>
                <a:chOff x="1640114" y="3023392"/>
                <a:chExt cx="94343" cy="881167"/>
              </a:xfrm>
            </p:grpSpPr>
            <p:cxnSp>
              <p:nvCxnSpPr>
                <p:cNvPr id="19" name="Straight Connector 18">
                  <a:extLst>
                    <a:ext uri="{FF2B5EF4-FFF2-40B4-BE49-F238E27FC236}">
                      <a16:creationId xmlns:a16="http://schemas.microsoft.com/office/drawing/2014/main" id="{C740327B-1771-D261-8009-244D025C4454}"/>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5C9BF488-1595-A7F7-260D-72B52FA9386E}"/>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2" name="Group 21">
                <a:extLst>
                  <a:ext uri="{FF2B5EF4-FFF2-40B4-BE49-F238E27FC236}">
                    <a16:creationId xmlns:a16="http://schemas.microsoft.com/office/drawing/2014/main" id="{1CA8ABE2-A218-1132-E44E-70D5C7D96DED}"/>
                  </a:ext>
                </a:extLst>
              </p:cNvPr>
              <p:cNvGrpSpPr/>
              <p:nvPr/>
            </p:nvGrpSpPr>
            <p:grpSpPr>
              <a:xfrm>
                <a:off x="6021659" y="3023391"/>
                <a:ext cx="94343" cy="881167"/>
                <a:chOff x="1640114" y="3023392"/>
                <a:chExt cx="94343" cy="881167"/>
              </a:xfrm>
            </p:grpSpPr>
            <p:cxnSp>
              <p:nvCxnSpPr>
                <p:cNvPr id="23" name="Straight Connector 22">
                  <a:extLst>
                    <a:ext uri="{FF2B5EF4-FFF2-40B4-BE49-F238E27FC236}">
                      <a16:creationId xmlns:a16="http://schemas.microsoft.com/office/drawing/2014/main" id="{C700988B-41D8-9D0B-3CF1-1B7CDCE79804}"/>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21109908-0515-C806-EAB1-720358A139E9}"/>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grpSp>
          <p:nvGrpSpPr>
            <p:cNvPr id="32" name="Group 31">
              <a:extLst>
                <a:ext uri="{FF2B5EF4-FFF2-40B4-BE49-F238E27FC236}">
                  <a16:creationId xmlns:a16="http://schemas.microsoft.com/office/drawing/2014/main" id="{7DED046D-8142-8214-5EAB-0FA52BF49C6C}"/>
                </a:ext>
              </a:extLst>
            </p:cNvPr>
            <p:cNvGrpSpPr/>
            <p:nvPr/>
          </p:nvGrpSpPr>
          <p:grpSpPr>
            <a:xfrm>
              <a:off x="1761358" y="4020457"/>
              <a:ext cx="372776" cy="169348"/>
              <a:chOff x="1788865" y="4448628"/>
              <a:chExt cx="388278" cy="176575"/>
            </a:xfrm>
          </p:grpSpPr>
          <p:cxnSp>
            <p:nvCxnSpPr>
              <p:cNvPr id="27" name="Straight Connector 26">
                <a:extLst>
                  <a:ext uri="{FF2B5EF4-FFF2-40B4-BE49-F238E27FC236}">
                    <a16:creationId xmlns:a16="http://schemas.microsoft.com/office/drawing/2014/main" id="{2A00B002-B8A0-64D4-6E58-FEAF40EAC8D4}"/>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3472B550-288B-CCBB-A29A-63C9AB9337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35" name="Group 34">
              <a:extLst>
                <a:ext uri="{FF2B5EF4-FFF2-40B4-BE49-F238E27FC236}">
                  <a16:creationId xmlns:a16="http://schemas.microsoft.com/office/drawing/2014/main" id="{76703A1E-2021-CA1E-9649-0DCA75AE0577}"/>
                </a:ext>
              </a:extLst>
            </p:cNvPr>
            <p:cNvGrpSpPr/>
            <p:nvPr/>
          </p:nvGrpSpPr>
          <p:grpSpPr>
            <a:xfrm>
              <a:off x="2588138" y="4017778"/>
              <a:ext cx="372776" cy="169348"/>
              <a:chOff x="1788865" y="4448628"/>
              <a:chExt cx="388278" cy="176575"/>
            </a:xfrm>
          </p:grpSpPr>
          <p:cxnSp>
            <p:nvCxnSpPr>
              <p:cNvPr id="36" name="Straight Connector 35">
                <a:extLst>
                  <a:ext uri="{FF2B5EF4-FFF2-40B4-BE49-F238E27FC236}">
                    <a16:creationId xmlns:a16="http://schemas.microsoft.com/office/drawing/2014/main" id="{8907E4B8-D62E-76B0-CB10-1860766842B3}"/>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12">
                <a:extLst>
                  <a:ext uri="{FF2B5EF4-FFF2-40B4-BE49-F238E27FC236}">
                    <a16:creationId xmlns:a16="http://schemas.microsoft.com/office/drawing/2014/main" id="{E83CD11D-C6BE-FBED-0425-6EF05062B7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38" name="Group 37">
              <a:extLst>
                <a:ext uri="{FF2B5EF4-FFF2-40B4-BE49-F238E27FC236}">
                  <a16:creationId xmlns:a16="http://schemas.microsoft.com/office/drawing/2014/main" id="{24099B52-2711-72A7-E88E-3E7AF1703225}"/>
                </a:ext>
              </a:extLst>
            </p:cNvPr>
            <p:cNvGrpSpPr/>
            <p:nvPr/>
          </p:nvGrpSpPr>
          <p:grpSpPr>
            <a:xfrm>
              <a:off x="4032462" y="4017778"/>
              <a:ext cx="372776" cy="169348"/>
              <a:chOff x="1788865" y="4448628"/>
              <a:chExt cx="388278" cy="176575"/>
            </a:xfrm>
          </p:grpSpPr>
          <p:cxnSp>
            <p:nvCxnSpPr>
              <p:cNvPr id="39" name="Straight Connector 38">
                <a:extLst>
                  <a:ext uri="{FF2B5EF4-FFF2-40B4-BE49-F238E27FC236}">
                    <a16:creationId xmlns:a16="http://schemas.microsoft.com/office/drawing/2014/main" id="{3AF98098-6A0C-F1C8-3C9F-71A986BB463B}"/>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0" name="Picture 12">
                <a:extLst>
                  <a:ext uri="{FF2B5EF4-FFF2-40B4-BE49-F238E27FC236}">
                    <a16:creationId xmlns:a16="http://schemas.microsoft.com/office/drawing/2014/main" id="{43AD31D1-07B1-7C45-3C12-B107AB1CDF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pic>
          <p:nvPicPr>
            <p:cNvPr id="43" name="Picture 12">
              <a:extLst>
                <a:ext uri="{FF2B5EF4-FFF2-40B4-BE49-F238E27FC236}">
                  <a16:creationId xmlns:a16="http://schemas.microsoft.com/office/drawing/2014/main" id="{B75EBEED-D0DA-72AF-0A2E-1DD06379D1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160133" y="3679602"/>
              <a:ext cx="275985" cy="197123"/>
            </a:xfrm>
            <a:prstGeom prst="rect">
              <a:avLst/>
            </a:prstGeom>
          </p:spPr>
        </p:pic>
        <p:pic>
          <p:nvPicPr>
            <p:cNvPr id="44" name="Picture 12">
              <a:extLst>
                <a:ext uri="{FF2B5EF4-FFF2-40B4-BE49-F238E27FC236}">
                  <a16:creationId xmlns:a16="http://schemas.microsoft.com/office/drawing/2014/main" id="{BBD38A42-88CA-D5C2-16AF-1215AA9A4D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641403" y="3266851"/>
              <a:ext cx="275985" cy="197123"/>
            </a:xfrm>
            <a:prstGeom prst="rect">
              <a:avLst/>
            </a:prstGeom>
          </p:spPr>
        </p:pic>
        <p:grpSp>
          <p:nvGrpSpPr>
            <p:cNvPr id="45" name="Group 44">
              <a:extLst>
                <a:ext uri="{FF2B5EF4-FFF2-40B4-BE49-F238E27FC236}">
                  <a16:creationId xmlns:a16="http://schemas.microsoft.com/office/drawing/2014/main" id="{DE64D5BB-3698-0F4E-DA8B-C9838ADA1EFA}"/>
                </a:ext>
              </a:extLst>
            </p:cNvPr>
            <p:cNvGrpSpPr/>
            <p:nvPr/>
          </p:nvGrpSpPr>
          <p:grpSpPr>
            <a:xfrm>
              <a:off x="7556984" y="4021496"/>
              <a:ext cx="372776" cy="169348"/>
              <a:chOff x="1788865" y="4448628"/>
              <a:chExt cx="388278" cy="176575"/>
            </a:xfrm>
          </p:grpSpPr>
          <p:cxnSp>
            <p:nvCxnSpPr>
              <p:cNvPr id="46" name="Straight Connector 45">
                <a:extLst>
                  <a:ext uri="{FF2B5EF4-FFF2-40B4-BE49-F238E27FC236}">
                    <a16:creationId xmlns:a16="http://schemas.microsoft.com/office/drawing/2014/main" id="{4B4C97FF-2919-3B58-B3D0-6E07EB47815C}"/>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7" name="Picture 12">
                <a:extLst>
                  <a:ext uri="{FF2B5EF4-FFF2-40B4-BE49-F238E27FC236}">
                    <a16:creationId xmlns:a16="http://schemas.microsoft.com/office/drawing/2014/main" id="{D72361C2-EF47-4AD2-FA9C-0BCB2D29BC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89679EF-0543-A280-9F57-916ACC11733F}"/>
              </a:ext>
            </a:extLst>
          </p:cNvPr>
          <p:cNvGraphicFramePr>
            <a:graphicFrameLocks noGrp="1"/>
          </p:cNvGraphicFramePr>
          <p:nvPr>
            <p:extLst>
              <p:ext uri="{D42A27DB-BD31-4B8C-83A1-F6EECF244321}">
                <p14:modId xmlns:p14="http://schemas.microsoft.com/office/powerpoint/2010/main" val="885022734"/>
              </p:ext>
            </p:extLst>
          </p:nvPr>
        </p:nvGraphicFramePr>
        <p:xfrm>
          <a:off x="522335" y="4299204"/>
          <a:ext cx="8099329" cy="370840"/>
        </p:xfrm>
        <a:graphic>
          <a:graphicData uri="http://schemas.openxmlformats.org/drawingml/2006/table">
            <a:tbl>
              <a:tblPr firstRow="1" bandRow="1"/>
              <a:tblGrid>
                <a:gridCol w="2371047">
                  <a:extLst>
                    <a:ext uri="{9D8B030D-6E8A-4147-A177-3AD203B41FA5}">
                      <a16:colId xmlns:a16="http://schemas.microsoft.com/office/drawing/2014/main" val="924274561"/>
                    </a:ext>
                  </a:extLst>
                </a:gridCol>
                <a:gridCol w="2415420">
                  <a:extLst>
                    <a:ext uri="{9D8B030D-6E8A-4147-A177-3AD203B41FA5}">
                      <a16:colId xmlns:a16="http://schemas.microsoft.com/office/drawing/2014/main" val="1673432188"/>
                    </a:ext>
                  </a:extLst>
                </a:gridCol>
                <a:gridCol w="1408594">
                  <a:extLst>
                    <a:ext uri="{9D8B030D-6E8A-4147-A177-3AD203B41FA5}">
                      <a16:colId xmlns:a16="http://schemas.microsoft.com/office/drawing/2014/main" val="1416013799"/>
                    </a:ext>
                  </a:extLst>
                </a:gridCol>
                <a:gridCol w="1904268">
                  <a:extLst>
                    <a:ext uri="{9D8B030D-6E8A-4147-A177-3AD203B41FA5}">
                      <a16:colId xmlns:a16="http://schemas.microsoft.com/office/drawing/2014/main" val="221714445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chemeClr val="bg1"/>
                          </a:solidFill>
                          <a:latin typeface="Arial" panose="020B0604020202020204" pitchFamily="34" charset="0"/>
                          <a:cs typeface="Arial" panose="020B0604020202020204" pitchFamily="34" charset="0"/>
                        </a:rPr>
                        <a:t>A. Trịnh Công Sơn.</a:t>
                      </a:r>
                      <a:endPar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chemeClr val="bg1"/>
                          </a:solidFill>
                          <a:latin typeface="Arial" panose="020B0604020202020204" pitchFamily="34" charset="0"/>
                          <a:cs typeface="Arial" panose="020B0604020202020204" pitchFamily="34" charset="0"/>
                        </a:rPr>
                        <a:t>B. </a:t>
                      </a: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Nguyễn Kim Anh.</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1800" dirty="0">
                          <a:solidFill>
                            <a:schemeClr val="bg1"/>
                          </a:solidFill>
                          <a:latin typeface="Arial" panose="020B0604020202020204" pitchFamily="34" charset="0"/>
                          <a:cs typeface="Arial" panose="020B0604020202020204" pitchFamily="34" charset="0"/>
                        </a:rPr>
                        <a:t>C. Văn Cao</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1800" dirty="0">
                          <a:solidFill>
                            <a:schemeClr val="bg1"/>
                          </a:solidFill>
                          <a:latin typeface="Arial" panose="020B0604020202020204" pitchFamily="34" charset="0"/>
                          <a:cs typeface="Arial" panose="020B0604020202020204" pitchFamily="34" charset="0"/>
                        </a:rPr>
                        <a:t>D. Huy Du</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bl>
          </a:graphicData>
        </a:graphic>
      </p:graphicFrame>
      <p:sp>
        <p:nvSpPr>
          <p:cNvPr id="4" name="Title 2">
            <a:extLst>
              <a:ext uri="{FF2B5EF4-FFF2-40B4-BE49-F238E27FC236}">
                <a16:creationId xmlns:a16="http://schemas.microsoft.com/office/drawing/2014/main" id="{B3584176-CCA9-1645-A2BB-1ECF5EB0485D}"/>
              </a:ext>
            </a:extLst>
          </p:cNvPr>
          <p:cNvSpPr txBox="1">
            <a:spLocks/>
          </p:cNvSpPr>
          <p:nvPr/>
        </p:nvSpPr>
        <p:spPr>
          <a:xfrm>
            <a:off x="1074057" y="423055"/>
            <a:ext cx="6995886" cy="5760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solidFill>
                  <a:schemeClr val="tx1"/>
                </a:solidFill>
                <a:latin typeface="Arial" panose="020B0604020202020204" pitchFamily="34" charset="0"/>
                <a:cs typeface="Arial" panose="020B0604020202020204" pitchFamily="34" charset="0"/>
              </a:rPr>
              <a:t>Câu 1: Ai là tác giả bài hát </a:t>
            </a:r>
            <a:r>
              <a:rPr lang="en-US" sz="2400" i="1" dirty="0" err="1" smtClean="0">
                <a:solidFill>
                  <a:schemeClr val="tx1"/>
                </a:solidFill>
                <a:latin typeface="Arial" panose="020B0604020202020204" pitchFamily="34" charset="0"/>
                <a:cs typeface="Arial" panose="020B0604020202020204" pitchFamily="34" charset="0"/>
              </a:rPr>
              <a:t>Đường</a:t>
            </a:r>
            <a:r>
              <a:rPr lang="en-US" sz="2400" i="1" dirty="0" smtClean="0">
                <a:solidFill>
                  <a:schemeClr val="tx1"/>
                </a:solidFill>
                <a:latin typeface="Arial" panose="020B0604020202020204" pitchFamily="34" charset="0"/>
                <a:cs typeface="Arial" panose="020B0604020202020204" pitchFamily="34" charset="0"/>
              </a:rPr>
              <a:t> </a:t>
            </a:r>
            <a:r>
              <a:rPr lang="en-US" sz="2400" i="1" dirty="0" err="1" smtClean="0">
                <a:solidFill>
                  <a:schemeClr val="tx1"/>
                </a:solidFill>
                <a:latin typeface="Arial" panose="020B0604020202020204" pitchFamily="34" charset="0"/>
                <a:cs typeface="Arial" panose="020B0604020202020204" pitchFamily="34" charset="0"/>
              </a:rPr>
              <a:t>chúng</a:t>
            </a:r>
            <a:r>
              <a:rPr lang="en-US" sz="2400" i="1" dirty="0" smtClean="0">
                <a:solidFill>
                  <a:schemeClr val="tx1"/>
                </a:solidFill>
                <a:latin typeface="Arial" panose="020B0604020202020204" pitchFamily="34" charset="0"/>
                <a:cs typeface="Arial" panose="020B0604020202020204" pitchFamily="34" charset="0"/>
              </a:rPr>
              <a:t> ta </a:t>
            </a:r>
            <a:r>
              <a:rPr lang="en-US" sz="2400" i="1" dirty="0" err="1" smtClean="0">
                <a:solidFill>
                  <a:schemeClr val="tx1"/>
                </a:solidFill>
                <a:latin typeface="Arial" panose="020B0604020202020204" pitchFamily="34" charset="0"/>
                <a:cs typeface="Arial" panose="020B0604020202020204" pitchFamily="34" charset="0"/>
              </a:rPr>
              <a:t>đi</a:t>
            </a:r>
            <a:r>
              <a:rPr lang="vi-VN" sz="2400" i="1" dirty="0" smtClean="0">
                <a:solidFill>
                  <a:schemeClr val="tx1"/>
                </a:solidFill>
                <a:latin typeface="Arial" panose="020B0604020202020204" pitchFamily="34"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E4C5A43A-1D35-1A54-C5C2-2A22B3800EED}"/>
              </a:ext>
            </a:extLst>
          </p:cNvPr>
          <p:cNvPicPr>
            <a:picLocks noChangeAspect="1" noChangeArrowheads="1"/>
          </p:cNvPicPr>
          <p:nvPr/>
        </p:nvPicPr>
        <p:blipFill rotWithShape="1">
          <a:blip r:embed="rId3"/>
          <a:srcRect l="2188" r="52348"/>
          <a:stretch/>
        </p:blipFill>
        <p:spPr bwMode="auto">
          <a:xfrm>
            <a:off x="266333" y="1396397"/>
            <a:ext cx="1898087" cy="2606329"/>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8EFC5E4-18AF-55A8-F615-30D841EC3264}"/>
              </a:ext>
            </a:extLst>
          </p:cNvPr>
          <p:cNvPicPr>
            <a:picLocks noChangeAspect="1" noChangeArrowheads="1"/>
          </p:cNvPicPr>
          <p:nvPr/>
        </p:nvPicPr>
        <p:blipFill rotWithShape="1">
          <a:blip r:embed="rId4"/>
          <a:srcRect l="16698" r="35006"/>
          <a:stretch/>
        </p:blipFill>
        <p:spPr bwMode="auto">
          <a:xfrm>
            <a:off x="2487018" y="1345997"/>
            <a:ext cx="1898087" cy="2606329"/>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3CB5C0-84AA-4E34-FE0B-5AA83A5AA738}"/>
              </a:ext>
            </a:extLst>
          </p:cNvPr>
          <p:cNvPicPr>
            <a:picLocks noChangeAspect="1" noChangeArrowheads="1"/>
          </p:cNvPicPr>
          <p:nvPr/>
        </p:nvPicPr>
        <p:blipFill>
          <a:blip r:embed="rId5"/>
          <a:srcRect t="4193" b="4193"/>
          <a:stretch/>
        </p:blipFill>
        <p:spPr bwMode="auto">
          <a:xfrm>
            <a:off x="4707703" y="1345997"/>
            <a:ext cx="1898087" cy="2606329"/>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E4A0BC1-A70C-3A07-47A3-1524D01CC3D9}"/>
              </a:ext>
            </a:extLst>
          </p:cNvPr>
          <p:cNvPicPr>
            <a:picLocks noChangeAspect="1" noChangeArrowheads="1"/>
          </p:cNvPicPr>
          <p:nvPr/>
        </p:nvPicPr>
        <p:blipFill>
          <a:blip r:embed="rId6"/>
          <a:srcRect l="2201" r="2201"/>
          <a:stretch/>
        </p:blipFill>
        <p:spPr bwMode="auto">
          <a:xfrm>
            <a:off x="6928388" y="1345997"/>
            <a:ext cx="1898087" cy="2606329"/>
          </a:xfrm>
          <a:prstGeom prst="round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C862B92-3AFE-D17D-772A-1C0C84EFBCC9}"/>
              </a:ext>
            </a:extLst>
          </p:cNvPr>
          <p:cNvSpPr/>
          <p:nvPr/>
        </p:nvSpPr>
        <p:spPr>
          <a:xfrm>
            <a:off x="6980854" y="4265078"/>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89679EF-0543-A280-9F57-916ACC11733F}"/>
              </a:ext>
            </a:extLst>
          </p:cNvPr>
          <p:cNvGraphicFramePr>
            <a:graphicFrameLocks noGrp="1"/>
          </p:cNvGraphicFramePr>
          <p:nvPr>
            <p:extLst>
              <p:ext uri="{D42A27DB-BD31-4B8C-83A1-F6EECF244321}">
                <p14:modId xmlns:p14="http://schemas.microsoft.com/office/powerpoint/2010/main" val="1243312422"/>
              </p:ext>
            </p:extLst>
          </p:nvPr>
        </p:nvGraphicFramePr>
        <p:xfrm>
          <a:off x="707520" y="4293369"/>
          <a:ext cx="7728960" cy="370840"/>
        </p:xfrm>
        <a:graphic>
          <a:graphicData uri="http://schemas.openxmlformats.org/drawingml/2006/table">
            <a:tbl>
              <a:tblPr firstRow="1" bandRow="1"/>
              <a:tblGrid>
                <a:gridCol w="2262623">
                  <a:extLst>
                    <a:ext uri="{9D8B030D-6E8A-4147-A177-3AD203B41FA5}">
                      <a16:colId xmlns:a16="http://schemas.microsoft.com/office/drawing/2014/main" val="924274561"/>
                    </a:ext>
                  </a:extLst>
                </a:gridCol>
                <a:gridCol w="1508121">
                  <a:extLst>
                    <a:ext uri="{9D8B030D-6E8A-4147-A177-3AD203B41FA5}">
                      <a16:colId xmlns:a16="http://schemas.microsoft.com/office/drawing/2014/main" val="1673432188"/>
                    </a:ext>
                  </a:extLst>
                </a:gridCol>
                <a:gridCol w="1795239">
                  <a:extLst>
                    <a:ext uri="{9D8B030D-6E8A-4147-A177-3AD203B41FA5}">
                      <a16:colId xmlns:a16="http://schemas.microsoft.com/office/drawing/2014/main" val="1416013799"/>
                    </a:ext>
                  </a:extLst>
                </a:gridCol>
                <a:gridCol w="2162977">
                  <a:extLst>
                    <a:ext uri="{9D8B030D-6E8A-4147-A177-3AD203B41FA5}">
                      <a16:colId xmlns:a16="http://schemas.microsoft.com/office/drawing/2014/main" val="221714445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chemeClr val="bg1"/>
                          </a:solidFill>
                          <a:latin typeface="Arial" panose="020B0604020202020204" pitchFamily="34" charset="0"/>
                          <a:cs typeface="Arial" panose="020B0604020202020204" pitchFamily="34" charset="0"/>
                        </a:rPr>
                        <a:t>A. Nghệ An.</a:t>
                      </a:r>
                      <a:endPar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chemeClr val="bg1"/>
                          </a:solidFill>
                          <a:latin typeface="Arial" panose="020B0604020202020204" pitchFamily="34" charset="0"/>
                          <a:cs typeface="Arial" panose="020B0604020202020204" pitchFamily="34" charset="0"/>
                        </a:rPr>
                        <a:t>B. Hà Nội</a:t>
                      </a: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1800" dirty="0">
                          <a:solidFill>
                            <a:schemeClr val="bg1"/>
                          </a:solidFill>
                          <a:latin typeface="Arial" panose="020B0604020202020204" pitchFamily="34" charset="0"/>
                          <a:cs typeface="Arial" panose="020B0604020202020204" pitchFamily="34" charset="0"/>
                        </a:rPr>
                        <a:t>C. Bắc Ninh.</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1800" dirty="0">
                          <a:solidFill>
                            <a:schemeClr val="bg1"/>
                          </a:solidFill>
                          <a:latin typeface="Arial" panose="020B0604020202020204" pitchFamily="34" charset="0"/>
                          <a:cs typeface="Arial" panose="020B0604020202020204" pitchFamily="34" charset="0"/>
                        </a:rPr>
                        <a:t>D. Hải Phòng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bl>
          </a:graphicData>
        </a:graphic>
      </p:graphicFrame>
      <p:sp>
        <p:nvSpPr>
          <p:cNvPr id="4" name="Title 2">
            <a:extLst>
              <a:ext uri="{FF2B5EF4-FFF2-40B4-BE49-F238E27FC236}">
                <a16:creationId xmlns:a16="http://schemas.microsoft.com/office/drawing/2014/main" id="{B3584176-CCA9-1645-A2BB-1ECF5EB0485D}"/>
              </a:ext>
            </a:extLst>
          </p:cNvPr>
          <p:cNvSpPr txBox="1">
            <a:spLocks/>
          </p:cNvSpPr>
          <p:nvPr/>
        </p:nvSpPr>
        <p:spPr>
          <a:xfrm>
            <a:off x="1074057" y="423055"/>
            <a:ext cx="6995886" cy="5760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2: Nhạc sĩ Huy Du quê ở đâu?</a:t>
            </a:r>
          </a:p>
        </p:txBody>
      </p:sp>
      <p:pic>
        <p:nvPicPr>
          <p:cNvPr id="2" name="Picture 2">
            <a:extLst>
              <a:ext uri="{FF2B5EF4-FFF2-40B4-BE49-F238E27FC236}">
                <a16:creationId xmlns:a16="http://schemas.microsoft.com/office/drawing/2014/main" id="{E4C5A43A-1D35-1A54-C5C2-2A22B3800EED}"/>
              </a:ext>
            </a:extLst>
          </p:cNvPr>
          <p:cNvPicPr>
            <a:picLocks noChangeAspect="1" noChangeArrowheads="1"/>
          </p:cNvPicPr>
          <p:nvPr/>
        </p:nvPicPr>
        <p:blipFill>
          <a:blip r:embed="rId3"/>
          <a:srcRect l="28771" r="28771"/>
          <a:stretch/>
        </p:blipFill>
        <p:spPr bwMode="auto">
          <a:xfrm>
            <a:off x="318799" y="1318985"/>
            <a:ext cx="1898087" cy="2606329"/>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8EFC5E4-18AF-55A8-F615-30D841EC3264}"/>
              </a:ext>
            </a:extLst>
          </p:cNvPr>
          <p:cNvPicPr>
            <a:picLocks noChangeAspect="1" noChangeArrowheads="1"/>
          </p:cNvPicPr>
          <p:nvPr/>
        </p:nvPicPr>
        <p:blipFill>
          <a:blip r:embed="rId4"/>
          <a:srcRect l="34638" r="34638"/>
          <a:stretch/>
        </p:blipFill>
        <p:spPr bwMode="auto">
          <a:xfrm>
            <a:off x="2539484" y="1268585"/>
            <a:ext cx="1898087" cy="2606329"/>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3CB5C0-84AA-4E34-FE0B-5AA83A5AA738}"/>
              </a:ext>
            </a:extLst>
          </p:cNvPr>
          <p:cNvPicPr>
            <a:picLocks noChangeAspect="1" noChangeArrowheads="1"/>
          </p:cNvPicPr>
          <p:nvPr/>
        </p:nvPicPr>
        <p:blipFill rotWithShape="1">
          <a:blip r:embed="rId5"/>
          <a:srcRect r="48642"/>
          <a:stretch/>
        </p:blipFill>
        <p:spPr bwMode="auto">
          <a:xfrm>
            <a:off x="4760169" y="1268585"/>
            <a:ext cx="1898087" cy="2606329"/>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E4A0BC1-A70C-3A07-47A3-1524D01CC3D9}"/>
              </a:ext>
            </a:extLst>
          </p:cNvPr>
          <p:cNvPicPr>
            <a:picLocks noChangeAspect="1" noChangeArrowheads="1"/>
          </p:cNvPicPr>
          <p:nvPr/>
        </p:nvPicPr>
        <p:blipFill>
          <a:blip r:embed="rId6"/>
          <a:srcRect l="19959" r="19959"/>
          <a:stretch/>
        </p:blipFill>
        <p:spPr bwMode="auto">
          <a:xfrm>
            <a:off x="6980854" y="1268585"/>
            <a:ext cx="1898087" cy="2606329"/>
          </a:xfrm>
          <a:prstGeom prst="round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C862B92-3AFE-D17D-772A-1C0C84EFBCC9}"/>
              </a:ext>
            </a:extLst>
          </p:cNvPr>
          <p:cNvSpPr/>
          <p:nvPr/>
        </p:nvSpPr>
        <p:spPr>
          <a:xfrm>
            <a:off x="4572000" y="4265078"/>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7841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5"/>
        <p:cNvGrpSpPr/>
        <p:nvPr/>
      </p:nvGrpSpPr>
      <p:grpSpPr>
        <a:xfrm>
          <a:off x="0" y="0"/>
          <a:ext cx="0" cy="0"/>
          <a:chOff x="0" y="0"/>
          <a:chExt cx="0" cy="0"/>
        </a:xfrm>
      </p:grpSpPr>
      <p:sp>
        <p:nvSpPr>
          <p:cNvPr id="4" name="TextBox 3">
            <a:extLst>
              <a:ext uri="{FF2B5EF4-FFF2-40B4-BE49-F238E27FC236}">
                <a16:creationId xmlns:a16="http://schemas.microsoft.com/office/drawing/2014/main" id="{A8D8AD74-3251-01D3-0227-0E60A0D3F475}"/>
              </a:ext>
            </a:extLst>
          </p:cNvPr>
          <p:cNvSpPr txBox="1"/>
          <p:nvPr/>
        </p:nvSpPr>
        <p:spPr>
          <a:xfrm>
            <a:off x="6481581" y="2732059"/>
            <a:ext cx="948544" cy="1881990"/>
          </a:xfrm>
          <a:prstGeom prst="rect">
            <a:avLst/>
          </a:prstGeom>
          <a:noFill/>
        </p:spPr>
        <p:txBody>
          <a:bodyPr wrap="square">
            <a:spAutoFit/>
          </a:bodyPr>
          <a:lstStyle/>
          <a:p>
            <a:pPr>
              <a:lnSpc>
                <a:spcPct val="150000"/>
              </a:lnSpc>
            </a:pPr>
            <a:r>
              <a:rPr lang="vi-VN" sz="2000" dirty="0">
                <a:solidFill>
                  <a:schemeClr val="bg1"/>
                </a:solidFill>
                <a:latin typeface="Arial" panose="020B0604020202020204" pitchFamily="34" charset="0"/>
                <a:cs typeface="Arial" panose="020B0604020202020204" pitchFamily="34" charset="0"/>
              </a:rPr>
              <a:t>A. 1.</a:t>
            </a:r>
          </a:p>
          <a:p>
            <a:pPr>
              <a:lnSpc>
                <a:spcPct val="150000"/>
              </a:lnSpc>
            </a:pPr>
            <a:r>
              <a:rPr lang="vi-VN" sz="2000" dirty="0">
                <a:solidFill>
                  <a:schemeClr val="bg1"/>
                </a:solidFill>
                <a:latin typeface="Arial" panose="020B0604020202020204" pitchFamily="34" charset="0"/>
                <a:cs typeface="Arial" panose="020B0604020202020204" pitchFamily="34" charset="0"/>
              </a:rPr>
              <a:t>B. 2.</a:t>
            </a:r>
          </a:p>
          <a:p>
            <a:pPr>
              <a:lnSpc>
                <a:spcPct val="150000"/>
              </a:lnSpc>
            </a:pPr>
            <a:r>
              <a:rPr lang="vi-VN" sz="2000" dirty="0">
                <a:solidFill>
                  <a:schemeClr val="bg1"/>
                </a:solidFill>
                <a:latin typeface="Arial" panose="020B0604020202020204" pitchFamily="34" charset="0"/>
                <a:cs typeface="Arial" panose="020B0604020202020204" pitchFamily="34" charset="0"/>
              </a:rPr>
              <a:t>C. 3.</a:t>
            </a:r>
          </a:p>
          <a:p>
            <a:pPr>
              <a:lnSpc>
                <a:spcPct val="150000"/>
              </a:lnSpc>
            </a:pPr>
            <a:r>
              <a:rPr lang="vi-VN" sz="2000" dirty="0">
                <a:solidFill>
                  <a:schemeClr val="bg1"/>
                </a:solidFill>
                <a:latin typeface="Arial" panose="020B0604020202020204" pitchFamily="34" charset="0"/>
                <a:cs typeface="Arial" panose="020B0604020202020204" pitchFamily="34" charset="0"/>
              </a:rPr>
              <a:t>D. 4.</a:t>
            </a:r>
          </a:p>
        </p:txBody>
      </p:sp>
      <p:sp>
        <p:nvSpPr>
          <p:cNvPr id="5" name="Title 2">
            <a:extLst>
              <a:ext uri="{FF2B5EF4-FFF2-40B4-BE49-F238E27FC236}">
                <a16:creationId xmlns:a16="http://schemas.microsoft.com/office/drawing/2014/main" id="{21BB819D-9369-C306-5151-73498E2FBBA9}"/>
              </a:ext>
            </a:extLst>
          </p:cNvPr>
          <p:cNvSpPr txBox="1">
            <a:spLocks/>
          </p:cNvSpPr>
          <p:nvPr/>
        </p:nvSpPr>
        <p:spPr>
          <a:xfrm>
            <a:off x="524656" y="322705"/>
            <a:ext cx="8094688" cy="10098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200" dirty="0">
                <a:latin typeface="Arial" panose="020B0604020202020204" pitchFamily="34" charset="0"/>
                <a:cs typeface="Arial" panose="020B0604020202020204" pitchFamily="34" charset="0"/>
              </a:rPr>
              <a:t>Câu 3: </a:t>
            </a:r>
          </a:p>
          <a:p>
            <a:pPr algn="ctr">
              <a:lnSpc>
                <a:spcPct val="150000"/>
              </a:lnSpc>
            </a:pPr>
            <a:r>
              <a:rPr lang="vi-VN" sz="2200" dirty="0">
                <a:latin typeface="Arial" panose="020B0604020202020204" pitchFamily="34" charset="0"/>
                <a:cs typeface="Arial" panose="020B0604020202020204" pitchFamily="34" charset="0"/>
              </a:rPr>
              <a:t>Bài hát </a:t>
            </a:r>
            <a:r>
              <a:rPr lang="vi-VN" sz="2200" i="1" dirty="0">
                <a:latin typeface="Arial" panose="020B0604020202020204" pitchFamily="34" charset="0"/>
                <a:cs typeface="Arial" panose="020B0604020202020204" pitchFamily="34" charset="0"/>
              </a:rPr>
              <a:t>Đường chúng ta đi</a:t>
            </a:r>
            <a:r>
              <a:rPr lang="vi-VN" sz="2200" dirty="0">
                <a:latin typeface="Arial" panose="020B0604020202020204" pitchFamily="34" charset="0"/>
                <a:cs typeface="Arial" panose="020B0604020202020204" pitchFamily="34" charset="0"/>
              </a:rPr>
              <a:t> được chia làm bao nhiêu đoạn?</a:t>
            </a:r>
          </a:p>
        </p:txBody>
      </p:sp>
      <p:sp>
        <p:nvSpPr>
          <p:cNvPr id="6" name="Oval 5">
            <a:extLst>
              <a:ext uri="{FF2B5EF4-FFF2-40B4-BE49-F238E27FC236}">
                <a16:creationId xmlns:a16="http://schemas.microsoft.com/office/drawing/2014/main" id="{A299B523-E59C-D10E-B91E-8276863E4789}"/>
              </a:ext>
            </a:extLst>
          </p:cNvPr>
          <p:cNvSpPr/>
          <p:nvPr/>
        </p:nvSpPr>
        <p:spPr>
          <a:xfrm>
            <a:off x="6422096" y="3717537"/>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7" name="Freeform 95">
            <a:extLst>
              <a:ext uri="{FF2B5EF4-FFF2-40B4-BE49-F238E27FC236}">
                <a16:creationId xmlns:a16="http://schemas.microsoft.com/office/drawing/2014/main" id="{A8919B7E-CA1D-ACDF-C87F-696F8151AA0E}"/>
              </a:ext>
            </a:extLst>
          </p:cNvPr>
          <p:cNvSpPr/>
          <p:nvPr/>
        </p:nvSpPr>
        <p:spPr>
          <a:xfrm>
            <a:off x="5776468" y="1637258"/>
            <a:ext cx="1932736" cy="1009856"/>
          </a:xfrm>
          <a:custGeom>
            <a:avLst/>
            <a:gdLst/>
            <a:ahLst/>
            <a:cxnLst/>
            <a:rect l="l" t="t" r="r" b="b"/>
            <a:pathLst>
              <a:path w="1760177" h="919693">
                <a:moveTo>
                  <a:pt x="0" y="0"/>
                </a:moveTo>
                <a:lnTo>
                  <a:pt x="1760177" y="0"/>
                </a:lnTo>
                <a:lnTo>
                  <a:pt x="1760177" y="919693"/>
                </a:lnTo>
                <a:lnTo>
                  <a:pt x="0" y="919693"/>
                </a:lnTo>
                <a:lnTo>
                  <a:pt x="0" y="0"/>
                </a:lnTo>
                <a:close/>
              </a:path>
            </a:pathLst>
          </a:custGeom>
          <a:blipFill>
            <a:blip r:embed="rId3"/>
            <a:stretch>
              <a:fillRect/>
            </a:stretch>
          </a:blipFill>
        </p:spPr>
      </p:sp>
      <p:pic>
        <p:nvPicPr>
          <p:cNvPr id="8" name="Hình ảnh 1">
            <a:extLst>
              <a:ext uri="{FF2B5EF4-FFF2-40B4-BE49-F238E27FC236}">
                <a16:creationId xmlns:a16="http://schemas.microsoft.com/office/drawing/2014/main" id="{ACB2FBA7-44B1-A056-4539-652157F1011C}"/>
              </a:ext>
            </a:extLst>
          </p:cNvPr>
          <p:cNvPicPr>
            <a:picLocks noChangeAspect="1"/>
          </p:cNvPicPr>
          <p:nvPr/>
        </p:nvPicPr>
        <p:blipFill rotWithShape="1">
          <a:blip r:embed="rId4"/>
          <a:srcRect l="476" r="476"/>
          <a:stretch/>
        </p:blipFill>
        <p:spPr>
          <a:xfrm>
            <a:off x="783412" y="1484858"/>
            <a:ext cx="4440660" cy="3163644"/>
          </a:xfrm>
          <a:prstGeom prst="roundRect">
            <a:avLst>
              <a:gd name="adj" fmla="val 3741"/>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20"/>
        <p:cNvGrpSpPr/>
        <p:nvPr/>
      </p:nvGrpSpPr>
      <p:grpSpPr>
        <a:xfrm>
          <a:off x="0" y="0"/>
          <a:ext cx="0" cy="0"/>
          <a:chOff x="0" y="0"/>
          <a:chExt cx="0" cy="0"/>
        </a:xfrm>
      </p:grpSpPr>
      <p:sp>
        <p:nvSpPr>
          <p:cNvPr id="4" name="TextBox 3">
            <a:extLst>
              <a:ext uri="{FF2B5EF4-FFF2-40B4-BE49-F238E27FC236}">
                <a16:creationId xmlns:a16="http://schemas.microsoft.com/office/drawing/2014/main" id="{ECEE53DD-D509-5061-587E-DA51C856A1EF}"/>
              </a:ext>
            </a:extLst>
          </p:cNvPr>
          <p:cNvSpPr txBox="1"/>
          <p:nvPr/>
        </p:nvSpPr>
        <p:spPr>
          <a:xfrm>
            <a:off x="6143566" y="2502441"/>
            <a:ext cx="1760510" cy="1881990"/>
          </a:xfrm>
          <a:prstGeom prst="rect">
            <a:avLst/>
          </a:prstGeom>
          <a:noFill/>
        </p:spPr>
        <p:txBody>
          <a:bodyPr wrap="square">
            <a:spAutoFit/>
          </a:bodyPr>
          <a:lstStyle/>
          <a:p>
            <a:pPr>
              <a:lnSpc>
                <a:spcPct val="150000"/>
              </a:lnSpc>
            </a:pPr>
            <a:r>
              <a:rPr lang="vi-VN" sz="2000" dirty="0">
                <a:solidFill>
                  <a:schemeClr val="bg1"/>
                </a:solidFill>
              </a:rPr>
              <a:t>A. dàn trải.</a:t>
            </a:r>
          </a:p>
          <a:p>
            <a:pPr>
              <a:lnSpc>
                <a:spcPct val="150000"/>
              </a:lnSpc>
            </a:pPr>
            <a:r>
              <a:rPr lang="vi-VN" sz="2000" dirty="0">
                <a:solidFill>
                  <a:schemeClr val="bg1"/>
                </a:solidFill>
                <a:latin typeface="Arial" panose="020B0604020202020204" pitchFamily="34" charset="0"/>
                <a:cs typeface="Arial" panose="020B0604020202020204" pitchFamily="34" charset="0"/>
              </a:rPr>
              <a:t>B. </a:t>
            </a:r>
            <a:r>
              <a:rPr lang="vi-VN" sz="2000" dirty="0">
                <a:solidFill>
                  <a:schemeClr val="bg1"/>
                </a:solidFill>
              </a:rPr>
              <a:t>sôi động.</a:t>
            </a:r>
            <a:endParaRPr lang="vi-VN" sz="2000" dirty="0">
              <a:solidFill>
                <a:schemeClr val="bg1"/>
              </a:solidFill>
              <a:latin typeface="Arial" panose="020B0604020202020204" pitchFamily="34" charset="0"/>
              <a:cs typeface="Arial" panose="020B0604020202020204" pitchFamily="34" charset="0"/>
            </a:endParaRPr>
          </a:p>
          <a:p>
            <a:pPr>
              <a:lnSpc>
                <a:spcPct val="150000"/>
              </a:lnSpc>
            </a:pPr>
            <a:r>
              <a:rPr lang="vi-VN" sz="2000" dirty="0">
                <a:solidFill>
                  <a:schemeClr val="bg1"/>
                </a:solidFill>
                <a:latin typeface="Arial" panose="020B0604020202020204" pitchFamily="34" charset="0"/>
                <a:cs typeface="Arial" panose="020B0604020202020204" pitchFamily="34" charset="0"/>
              </a:rPr>
              <a:t>C. dồn dập.</a:t>
            </a:r>
          </a:p>
          <a:p>
            <a:pPr>
              <a:lnSpc>
                <a:spcPct val="150000"/>
              </a:lnSpc>
            </a:pPr>
            <a:r>
              <a:rPr lang="vi-VN" sz="2000" dirty="0">
                <a:solidFill>
                  <a:schemeClr val="bg1"/>
                </a:solidFill>
                <a:latin typeface="Arial" panose="020B0604020202020204" pitchFamily="34" charset="0"/>
                <a:cs typeface="Arial" panose="020B0604020202020204" pitchFamily="34" charset="0"/>
              </a:rPr>
              <a:t>D. Hào hùng</a:t>
            </a:r>
          </a:p>
        </p:txBody>
      </p:sp>
      <p:sp>
        <p:nvSpPr>
          <p:cNvPr id="5" name="Title 2">
            <a:extLst>
              <a:ext uri="{FF2B5EF4-FFF2-40B4-BE49-F238E27FC236}">
                <a16:creationId xmlns:a16="http://schemas.microsoft.com/office/drawing/2014/main" id="{21D46765-CC23-EB69-FBEB-5E865D4BBAF7}"/>
              </a:ext>
            </a:extLst>
          </p:cNvPr>
          <p:cNvSpPr txBox="1">
            <a:spLocks/>
          </p:cNvSpPr>
          <p:nvPr/>
        </p:nvSpPr>
        <p:spPr>
          <a:xfrm>
            <a:off x="524656" y="621113"/>
            <a:ext cx="8094688" cy="6017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4: Đoạn 1 bài hát </a:t>
            </a:r>
            <a:r>
              <a:rPr lang="vi-VN" sz="2400" i="1" dirty="0">
                <a:latin typeface="Arial" panose="020B0604020202020204" pitchFamily="34" charset="0"/>
                <a:cs typeface="Arial" panose="020B0604020202020204" pitchFamily="34" charset="0"/>
              </a:rPr>
              <a:t>Đường chúng ta đi</a:t>
            </a:r>
            <a:r>
              <a:rPr lang="vi-VN" sz="2400" dirty="0">
                <a:latin typeface="Arial" panose="020B0604020202020204" pitchFamily="34" charset="0"/>
                <a:cs typeface="Arial" panose="020B0604020202020204" pitchFamily="34" charset="0"/>
              </a:rPr>
              <a:t> có giai điệu</a:t>
            </a:r>
          </a:p>
        </p:txBody>
      </p:sp>
      <p:sp>
        <p:nvSpPr>
          <p:cNvPr id="6" name="Oval 5">
            <a:extLst>
              <a:ext uri="{FF2B5EF4-FFF2-40B4-BE49-F238E27FC236}">
                <a16:creationId xmlns:a16="http://schemas.microsoft.com/office/drawing/2014/main" id="{B1375E47-7D45-6CC9-4BBC-8E851EA96EC9}"/>
              </a:ext>
            </a:extLst>
          </p:cNvPr>
          <p:cNvSpPr/>
          <p:nvPr/>
        </p:nvSpPr>
        <p:spPr>
          <a:xfrm>
            <a:off x="6111303" y="2605641"/>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7" name="Freeform 95">
            <a:extLst>
              <a:ext uri="{FF2B5EF4-FFF2-40B4-BE49-F238E27FC236}">
                <a16:creationId xmlns:a16="http://schemas.microsoft.com/office/drawing/2014/main" id="{0E013CD1-55C5-2053-E987-E1F8D49EB45E}"/>
              </a:ext>
            </a:extLst>
          </p:cNvPr>
          <p:cNvSpPr/>
          <p:nvPr/>
        </p:nvSpPr>
        <p:spPr>
          <a:xfrm>
            <a:off x="5971340" y="1409312"/>
            <a:ext cx="1932736" cy="1009856"/>
          </a:xfrm>
          <a:custGeom>
            <a:avLst/>
            <a:gdLst/>
            <a:ahLst/>
            <a:cxnLst/>
            <a:rect l="l" t="t" r="r" b="b"/>
            <a:pathLst>
              <a:path w="1760177" h="919693">
                <a:moveTo>
                  <a:pt x="0" y="0"/>
                </a:moveTo>
                <a:lnTo>
                  <a:pt x="1760177" y="0"/>
                </a:lnTo>
                <a:lnTo>
                  <a:pt x="1760177" y="919693"/>
                </a:lnTo>
                <a:lnTo>
                  <a:pt x="0" y="919693"/>
                </a:lnTo>
                <a:lnTo>
                  <a:pt x="0" y="0"/>
                </a:lnTo>
                <a:close/>
              </a:path>
            </a:pathLst>
          </a:custGeom>
          <a:blipFill>
            <a:blip r:embed="rId3"/>
            <a:stretch>
              <a:fillRect/>
            </a:stretch>
          </a:blipFill>
        </p:spPr>
      </p:sp>
      <p:pic>
        <p:nvPicPr>
          <p:cNvPr id="8" name="Hình ảnh 1">
            <a:extLst>
              <a:ext uri="{FF2B5EF4-FFF2-40B4-BE49-F238E27FC236}">
                <a16:creationId xmlns:a16="http://schemas.microsoft.com/office/drawing/2014/main" id="{491F3C6D-BE98-9F2C-E4ED-7F0314475C2A}"/>
              </a:ext>
            </a:extLst>
          </p:cNvPr>
          <p:cNvPicPr>
            <a:picLocks noChangeAspect="1"/>
          </p:cNvPicPr>
          <p:nvPr/>
        </p:nvPicPr>
        <p:blipFill rotWithShape="1">
          <a:blip r:embed="rId4"/>
          <a:srcRect l="476" r="476"/>
          <a:stretch/>
        </p:blipFill>
        <p:spPr>
          <a:xfrm>
            <a:off x="952331" y="1337567"/>
            <a:ext cx="4440660" cy="3163644"/>
          </a:xfrm>
          <a:prstGeom prst="roundRect">
            <a:avLst>
              <a:gd name="adj" fmla="val 3741"/>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sp>
        <p:nvSpPr>
          <p:cNvPr id="28" name="TextBox 27">
            <a:extLst>
              <a:ext uri="{FF2B5EF4-FFF2-40B4-BE49-F238E27FC236}">
                <a16:creationId xmlns:a16="http://schemas.microsoft.com/office/drawing/2014/main" id="{BC32915D-C7D3-5D94-4A8A-627CC11DE404}"/>
              </a:ext>
            </a:extLst>
          </p:cNvPr>
          <p:cNvSpPr txBox="1"/>
          <p:nvPr/>
        </p:nvSpPr>
        <p:spPr>
          <a:xfrm>
            <a:off x="5555714" y="2535514"/>
            <a:ext cx="2726352" cy="1881990"/>
          </a:xfrm>
          <a:prstGeom prst="rect">
            <a:avLst/>
          </a:prstGeom>
          <a:noFill/>
        </p:spPr>
        <p:txBody>
          <a:bodyPr wrap="square">
            <a:spAutoFit/>
          </a:bodyPr>
          <a:lstStyle/>
          <a:p>
            <a:pPr>
              <a:lnSpc>
                <a:spcPct val="150000"/>
              </a:lnSpc>
            </a:pPr>
            <a:r>
              <a:rPr lang="vi-VN" sz="2000" dirty="0">
                <a:solidFill>
                  <a:schemeClr val="bg1"/>
                </a:solidFill>
              </a:rPr>
              <a:t>A. nhẹ nhàng.</a:t>
            </a:r>
          </a:p>
          <a:p>
            <a:pPr>
              <a:lnSpc>
                <a:spcPct val="150000"/>
              </a:lnSpc>
            </a:pPr>
            <a:r>
              <a:rPr lang="vi-VN" sz="2000" dirty="0">
                <a:solidFill>
                  <a:schemeClr val="bg1"/>
                </a:solidFill>
              </a:rPr>
              <a:t>B. dàn trải.</a:t>
            </a:r>
          </a:p>
          <a:p>
            <a:pPr>
              <a:lnSpc>
                <a:spcPct val="150000"/>
              </a:lnSpc>
            </a:pPr>
            <a:r>
              <a:rPr lang="vi-VN" sz="2000" dirty="0">
                <a:solidFill>
                  <a:schemeClr val="bg1"/>
                </a:solidFill>
              </a:rPr>
              <a:t>C. sôi động, dồn dập.</a:t>
            </a:r>
          </a:p>
          <a:p>
            <a:pPr>
              <a:lnSpc>
                <a:spcPct val="150000"/>
              </a:lnSpc>
            </a:pPr>
            <a:r>
              <a:rPr lang="vi-VN" sz="2000" dirty="0">
                <a:solidFill>
                  <a:schemeClr val="bg1"/>
                </a:solidFill>
              </a:rPr>
              <a:t>D. mạnh mẽ.</a:t>
            </a:r>
          </a:p>
        </p:txBody>
      </p:sp>
      <p:sp>
        <p:nvSpPr>
          <p:cNvPr id="29" name="Title 2">
            <a:extLst>
              <a:ext uri="{FF2B5EF4-FFF2-40B4-BE49-F238E27FC236}">
                <a16:creationId xmlns:a16="http://schemas.microsoft.com/office/drawing/2014/main" id="{17870C17-19C3-B13F-E297-03B467CE6D2B}"/>
              </a:ext>
            </a:extLst>
          </p:cNvPr>
          <p:cNvSpPr txBox="1">
            <a:spLocks/>
          </p:cNvSpPr>
          <p:nvPr/>
        </p:nvSpPr>
        <p:spPr>
          <a:xfrm>
            <a:off x="524656" y="526770"/>
            <a:ext cx="8094688" cy="6017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5: Đoạn 2 bài hát </a:t>
            </a:r>
            <a:r>
              <a:rPr lang="vi-VN" sz="2400" i="1" dirty="0">
                <a:latin typeface="Arial" panose="020B0604020202020204" pitchFamily="34" charset="0"/>
                <a:cs typeface="Arial" panose="020B0604020202020204" pitchFamily="34" charset="0"/>
              </a:rPr>
              <a:t>Đường chúng ta đi</a:t>
            </a:r>
            <a:r>
              <a:rPr lang="vi-VN" sz="2400" dirty="0">
                <a:latin typeface="Arial" panose="020B0604020202020204" pitchFamily="34" charset="0"/>
                <a:cs typeface="Arial" panose="020B0604020202020204" pitchFamily="34" charset="0"/>
              </a:rPr>
              <a:t> có tiết tấu</a:t>
            </a:r>
          </a:p>
        </p:txBody>
      </p:sp>
      <p:sp>
        <p:nvSpPr>
          <p:cNvPr id="30" name="Oval 29">
            <a:extLst>
              <a:ext uri="{FF2B5EF4-FFF2-40B4-BE49-F238E27FC236}">
                <a16:creationId xmlns:a16="http://schemas.microsoft.com/office/drawing/2014/main" id="{67952439-8478-E5E0-F3F3-B09AF5C9112C}"/>
              </a:ext>
            </a:extLst>
          </p:cNvPr>
          <p:cNvSpPr/>
          <p:nvPr/>
        </p:nvSpPr>
        <p:spPr>
          <a:xfrm>
            <a:off x="5555714" y="3549859"/>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31" name="Freeform 95">
            <a:extLst>
              <a:ext uri="{FF2B5EF4-FFF2-40B4-BE49-F238E27FC236}">
                <a16:creationId xmlns:a16="http://schemas.microsoft.com/office/drawing/2014/main" id="{B701494A-96FD-33C9-1132-31FB582AC944}"/>
              </a:ext>
            </a:extLst>
          </p:cNvPr>
          <p:cNvSpPr/>
          <p:nvPr/>
        </p:nvSpPr>
        <p:spPr>
          <a:xfrm>
            <a:off x="5866409" y="1442385"/>
            <a:ext cx="1932736" cy="1009856"/>
          </a:xfrm>
          <a:custGeom>
            <a:avLst/>
            <a:gdLst/>
            <a:ahLst/>
            <a:cxnLst/>
            <a:rect l="l" t="t" r="r" b="b"/>
            <a:pathLst>
              <a:path w="1760177" h="919693">
                <a:moveTo>
                  <a:pt x="0" y="0"/>
                </a:moveTo>
                <a:lnTo>
                  <a:pt x="1760177" y="0"/>
                </a:lnTo>
                <a:lnTo>
                  <a:pt x="1760177" y="919693"/>
                </a:lnTo>
                <a:lnTo>
                  <a:pt x="0" y="919693"/>
                </a:lnTo>
                <a:lnTo>
                  <a:pt x="0" y="0"/>
                </a:lnTo>
                <a:close/>
              </a:path>
            </a:pathLst>
          </a:custGeom>
          <a:blipFill>
            <a:blip r:embed="rId3"/>
            <a:stretch>
              <a:fillRect/>
            </a:stretch>
          </a:blipFill>
        </p:spPr>
      </p:sp>
      <p:pic>
        <p:nvPicPr>
          <p:cNvPr id="32" name="Hình ảnh 1">
            <a:extLst>
              <a:ext uri="{FF2B5EF4-FFF2-40B4-BE49-F238E27FC236}">
                <a16:creationId xmlns:a16="http://schemas.microsoft.com/office/drawing/2014/main" id="{85567FDC-B827-F0AA-B839-B46095F9F2C3}"/>
              </a:ext>
            </a:extLst>
          </p:cNvPr>
          <p:cNvPicPr>
            <a:picLocks noChangeAspect="1"/>
          </p:cNvPicPr>
          <p:nvPr/>
        </p:nvPicPr>
        <p:blipFill rotWithShape="1">
          <a:blip r:embed="rId4"/>
          <a:srcRect l="476" r="476"/>
          <a:stretch/>
        </p:blipFill>
        <p:spPr>
          <a:xfrm>
            <a:off x="757003" y="1314969"/>
            <a:ext cx="4440660" cy="3163644"/>
          </a:xfrm>
          <a:prstGeom prst="roundRect">
            <a:avLst>
              <a:gd name="adj" fmla="val 3741"/>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wipe(down)">
                                      <p:cBhvr>
                                        <p:cTn id="20" dur="500"/>
                                        <p:tgtEl>
                                          <p:spTgt spid="28">
                                            <p:txEl>
                                              <p:pRg st="0" end="0"/>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8">
                                            <p:txEl>
                                              <p:pRg st="1" end="1"/>
                                            </p:txEl>
                                          </p:spTgt>
                                        </p:tgtEl>
                                        <p:attrNameLst>
                                          <p:attrName>style.visibility</p:attrName>
                                        </p:attrNameLst>
                                      </p:cBhvr>
                                      <p:to>
                                        <p:strVal val="visible"/>
                                      </p:to>
                                    </p:set>
                                    <p:animEffect transition="in" filter="wipe(down)">
                                      <p:cBhvr>
                                        <p:cTn id="24" dur="500"/>
                                        <p:tgtEl>
                                          <p:spTgt spid="28">
                                            <p:txEl>
                                              <p:pRg st="1" end="1"/>
                                            </p:tx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28">
                                            <p:txEl>
                                              <p:pRg st="2" end="2"/>
                                            </p:txEl>
                                          </p:spTgt>
                                        </p:tgtEl>
                                        <p:attrNameLst>
                                          <p:attrName>style.visibility</p:attrName>
                                        </p:attrNameLst>
                                      </p:cBhvr>
                                      <p:to>
                                        <p:strVal val="visible"/>
                                      </p:to>
                                    </p:set>
                                    <p:animEffect transition="in" filter="wipe(down)">
                                      <p:cBhvr>
                                        <p:cTn id="28" dur="500"/>
                                        <p:tgtEl>
                                          <p:spTgt spid="28">
                                            <p:txEl>
                                              <p:pRg st="2" end="2"/>
                                            </p:tx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28">
                                            <p:txEl>
                                              <p:pRg st="3" end="3"/>
                                            </p:txEl>
                                          </p:spTgt>
                                        </p:tgtEl>
                                        <p:attrNameLst>
                                          <p:attrName>style.visibility</p:attrName>
                                        </p:attrNameLst>
                                      </p:cBhvr>
                                      <p:to>
                                        <p:strVal val="visible"/>
                                      </p:to>
                                    </p:set>
                                    <p:animEffect transition="in" filter="wipe(down)">
                                      <p:cBhvr>
                                        <p:cTn id="32" dur="500"/>
                                        <p:tgtEl>
                                          <p:spTgt spid="2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heel(1)">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P spid="29" grpId="0"/>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6" name="TextBox 5">
            <a:extLst>
              <a:ext uri="{FF2B5EF4-FFF2-40B4-BE49-F238E27FC236}">
                <a16:creationId xmlns:a16="http://schemas.microsoft.com/office/drawing/2014/main" id="{DAACDEE3-140B-ED5B-8704-242F61B6D53C}"/>
              </a:ext>
            </a:extLst>
          </p:cNvPr>
          <p:cNvSpPr txBox="1"/>
          <p:nvPr/>
        </p:nvSpPr>
        <p:spPr>
          <a:xfrm>
            <a:off x="4572000" y="2428017"/>
            <a:ext cx="3555219" cy="1881990"/>
          </a:xfrm>
          <a:prstGeom prst="rect">
            <a:avLst/>
          </a:prstGeom>
          <a:noFill/>
        </p:spPr>
        <p:txBody>
          <a:bodyPr wrap="square">
            <a:spAutoFit/>
          </a:bodyPr>
          <a:lstStyle/>
          <a:p>
            <a:pPr>
              <a:lnSpc>
                <a:spcPct val="150000"/>
              </a:lnSpc>
            </a:pPr>
            <a:r>
              <a:rPr lang="vi-VN" sz="2000" dirty="0">
                <a:solidFill>
                  <a:schemeClr val="bg1"/>
                </a:solidFill>
                <a:latin typeface="Arial" panose="020B0604020202020204" pitchFamily="34" charset="0"/>
                <a:cs typeface="Arial" panose="020B0604020202020204" pitchFamily="34" charset="0"/>
              </a:rPr>
              <a:t>A. Tràn đầy khí thế hào hùng.</a:t>
            </a:r>
          </a:p>
          <a:p>
            <a:pPr>
              <a:lnSpc>
                <a:spcPct val="150000"/>
              </a:lnSpc>
            </a:pPr>
            <a:r>
              <a:rPr lang="vi-VN" sz="2000" dirty="0">
                <a:solidFill>
                  <a:schemeClr val="bg1"/>
                </a:solidFill>
                <a:latin typeface="Arial" panose="020B0604020202020204" pitchFamily="34" charset="0"/>
                <a:cs typeface="Arial" panose="020B0604020202020204" pitchFamily="34" charset="0"/>
              </a:rPr>
              <a:t>B. Giàu tính chiến đấu.</a:t>
            </a:r>
          </a:p>
          <a:p>
            <a:pPr>
              <a:lnSpc>
                <a:spcPct val="150000"/>
              </a:lnSpc>
            </a:pPr>
            <a:r>
              <a:rPr lang="vi-VN" sz="2000" dirty="0">
                <a:solidFill>
                  <a:schemeClr val="bg1"/>
                </a:solidFill>
                <a:latin typeface="Arial" panose="020B0604020202020204" pitchFamily="34" charset="0"/>
                <a:cs typeface="Arial" panose="020B0604020202020204" pitchFamily="34" charset="0"/>
              </a:rPr>
              <a:t>C. Đậm chất trữ tình.</a:t>
            </a:r>
          </a:p>
          <a:p>
            <a:pPr>
              <a:lnSpc>
                <a:spcPct val="150000"/>
              </a:lnSpc>
            </a:pPr>
            <a:r>
              <a:rPr lang="vi-VN" sz="2000" dirty="0">
                <a:solidFill>
                  <a:schemeClr val="bg1"/>
                </a:solidFill>
                <a:latin typeface="Arial" panose="020B0604020202020204" pitchFamily="34" charset="0"/>
                <a:cs typeface="Arial" panose="020B0604020202020204" pitchFamily="34" charset="0"/>
              </a:rPr>
              <a:t>D. Mạnh mẽ, sôi động.</a:t>
            </a:r>
          </a:p>
        </p:txBody>
      </p:sp>
      <p:sp>
        <p:nvSpPr>
          <p:cNvPr id="4" name="Title 2">
            <a:extLst>
              <a:ext uri="{FF2B5EF4-FFF2-40B4-BE49-F238E27FC236}">
                <a16:creationId xmlns:a16="http://schemas.microsoft.com/office/drawing/2014/main" id="{B3584176-CCA9-1645-A2BB-1ECF5EB0485D}"/>
              </a:ext>
            </a:extLst>
          </p:cNvPr>
          <p:cNvSpPr txBox="1">
            <a:spLocks/>
          </p:cNvSpPr>
          <p:nvPr/>
        </p:nvSpPr>
        <p:spPr>
          <a:xfrm>
            <a:off x="1131757" y="590637"/>
            <a:ext cx="6880486" cy="15079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400" dirty="0">
                <a:latin typeface="Arial" panose="020B0604020202020204" pitchFamily="34" charset="0"/>
                <a:cs typeface="Arial" panose="020B0604020202020204" pitchFamily="34" charset="0"/>
              </a:rPr>
              <a:t>Câu 6: Đâu không phải là tính chất âm nhạc các tác phẩm do nhạc sĩ Huy Du sáng tác trong giai đoạn kháng chiến chống Mĩ?</a:t>
            </a:r>
          </a:p>
        </p:txBody>
      </p:sp>
      <p:sp>
        <p:nvSpPr>
          <p:cNvPr id="5" name="Oval 4">
            <a:extLst>
              <a:ext uri="{FF2B5EF4-FFF2-40B4-BE49-F238E27FC236}">
                <a16:creationId xmlns:a16="http://schemas.microsoft.com/office/drawing/2014/main" id="{0B329DC0-399C-7F16-E589-82C5137D0928}"/>
              </a:ext>
            </a:extLst>
          </p:cNvPr>
          <p:cNvSpPr/>
          <p:nvPr/>
        </p:nvSpPr>
        <p:spPr>
          <a:xfrm>
            <a:off x="4572000" y="3870916"/>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3" name="Hình ảnh 1">
            <a:extLst>
              <a:ext uri="{FF2B5EF4-FFF2-40B4-BE49-F238E27FC236}">
                <a16:creationId xmlns:a16="http://schemas.microsoft.com/office/drawing/2014/main" id="{8F944C04-78C5-9340-0BD1-962DEC3FF808}"/>
              </a:ext>
            </a:extLst>
          </p:cNvPr>
          <p:cNvPicPr>
            <a:picLocks noChangeAspect="1"/>
          </p:cNvPicPr>
          <p:nvPr/>
        </p:nvPicPr>
        <p:blipFill rotWithShape="1">
          <a:blip r:embed="rId3"/>
          <a:srcRect l="872" r="872"/>
          <a:stretch/>
        </p:blipFill>
        <p:spPr>
          <a:xfrm>
            <a:off x="1131757" y="2365120"/>
            <a:ext cx="2804136" cy="1997741"/>
          </a:xfrm>
          <a:prstGeom prst="roundRect">
            <a:avLst>
              <a:gd name="adj" fmla="val 3741"/>
            </a:avLst>
          </a:prstGeom>
        </p:spPr>
      </p:pic>
    </p:spTree>
    <p:extLst>
      <p:ext uri="{BB962C8B-B14F-4D97-AF65-F5344CB8AC3E}">
        <p14:creationId xmlns:p14="http://schemas.microsoft.com/office/powerpoint/2010/main" val="353951358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down)">
                                      <p:cBhvr>
                                        <p:cTn id="16" dur="500"/>
                                        <p:tgtEl>
                                          <p:spTgt spid="6">
                                            <p:txEl>
                                              <p:pRg st="0" end="0"/>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down)">
                                      <p:cBhvr>
                                        <p:cTn id="24" dur="500"/>
                                        <p:tgtEl>
                                          <p:spTgt spid="6">
                                            <p:txEl>
                                              <p:pRg st="2" end="2"/>
                                            </p:tx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wipe(down)">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sp>
        <p:nvSpPr>
          <p:cNvPr id="4" name="TextBox 3">
            <a:extLst>
              <a:ext uri="{FF2B5EF4-FFF2-40B4-BE49-F238E27FC236}">
                <a16:creationId xmlns:a16="http://schemas.microsoft.com/office/drawing/2014/main" id="{F8860C1B-4D9E-2E0B-3D7A-117A4B2EACA7}"/>
              </a:ext>
            </a:extLst>
          </p:cNvPr>
          <p:cNvSpPr txBox="1"/>
          <p:nvPr/>
        </p:nvSpPr>
        <p:spPr>
          <a:xfrm>
            <a:off x="4737637" y="1708600"/>
            <a:ext cx="3094724" cy="2343655"/>
          </a:xfrm>
          <a:prstGeom prst="rect">
            <a:avLst/>
          </a:prstGeom>
          <a:noFill/>
        </p:spPr>
        <p:txBody>
          <a:bodyPr wrap="square">
            <a:spAutoFit/>
          </a:bodyPr>
          <a:lstStyle/>
          <a:p>
            <a:pPr algn="just">
              <a:lnSpc>
                <a:spcPct val="150000"/>
              </a:lnSpc>
            </a:pPr>
            <a:r>
              <a:rPr lang="vi-VN" sz="2000" dirty="0">
                <a:solidFill>
                  <a:schemeClr val="bg1"/>
                </a:solidFill>
                <a:latin typeface="Arial" panose="020B0604020202020204" pitchFamily="34" charset="0"/>
                <a:cs typeface="Arial" panose="020B0604020202020204" pitchFamily="34" charset="0"/>
              </a:rPr>
              <a:t>A. Sẽ về Thủ Đô.</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B. Trên đỉnh Trường Sơn ta hét.</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C. Anh vẫn hành quân.</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D. Kể chuyện sông Hồng.</a:t>
            </a:r>
          </a:p>
        </p:txBody>
      </p:sp>
      <p:sp>
        <p:nvSpPr>
          <p:cNvPr id="5" name="Title 2">
            <a:extLst>
              <a:ext uri="{FF2B5EF4-FFF2-40B4-BE49-F238E27FC236}">
                <a16:creationId xmlns:a16="http://schemas.microsoft.com/office/drawing/2014/main" id="{98B65053-682C-DAEC-8969-D67D5DE12691}"/>
              </a:ext>
            </a:extLst>
          </p:cNvPr>
          <p:cNvSpPr txBox="1">
            <a:spLocks/>
          </p:cNvSpPr>
          <p:nvPr/>
        </p:nvSpPr>
        <p:spPr>
          <a:xfrm>
            <a:off x="457200" y="542814"/>
            <a:ext cx="8229600" cy="4860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7: Tác phẩm nhạc không lời của nhạc sĩ Huy Du là</a:t>
            </a:r>
          </a:p>
        </p:txBody>
      </p:sp>
      <p:sp>
        <p:nvSpPr>
          <p:cNvPr id="6" name="Oval 5">
            <a:extLst>
              <a:ext uri="{FF2B5EF4-FFF2-40B4-BE49-F238E27FC236}">
                <a16:creationId xmlns:a16="http://schemas.microsoft.com/office/drawing/2014/main" id="{171D4D2C-632A-D084-DD13-2A466602D5AF}"/>
              </a:ext>
            </a:extLst>
          </p:cNvPr>
          <p:cNvSpPr/>
          <p:nvPr/>
        </p:nvSpPr>
        <p:spPr>
          <a:xfrm>
            <a:off x="4655905" y="3613164"/>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7" name="Hình ảnh 1">
            <a:extLst>
              <a:ext uri="{FF2B5EF4-FFF2-40B4-BE49-F238E27FC236}">
                <a16:creationId xmlns:a16="http://schemas.microsoft.com/office/drawing/2014/main" id="{D9870455-D6C2-D8B9-FECB-80EC41C28BC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t="3056" b="3056"/>
          <a:stretch/>
        </p:blipFill>
        <p:spPr>
          <a:xfrm>
            <a:off x="1166140" y="1200046"/>
            <a:ext cx="2815912" cy="3462666"/>
          </a:xfrm>
          <a:prstGeom prst="roundRect">
            <a:avLst>
              <a:gd name="adj" fmla="val 6555"/>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6" name="TextBox 5">
            <a:extLst>
              <a:ext uri="{FF2B5EF4-FFF2-40B4-BE49-F238E27FC236}">
                <a16:creationId xmlns:a16="http://schemas.microsoft.com/office/drawing/2014/main" id="{DAACDEE3-140B-ED5B-8704-242F61B6D53C}"/>
              </a:ext>
            </a:extLst>
          </p:cNvPr>
          <p:cNvSpPr txBox="1"/>
          <p:nvPr/>
        </p:nvSpPr>
        <p:spPr>
          <a:xfrm>
            <a:off x="1407886" y="1641700"/>
            <a:ext cx="6328228" cy="2805320"/>
          </a:xfrm>
          <a:prstGeom prst="rect">
            <a:avLst/>
          </a:prstGeom>
          <a:noFill/>
        </p:spPr>
        <p:txBody>
          <a:bodyPr wrap="square">
            <a:spAutoFit/>
          </a:bodyPr>
          <a:lstStyle/>
          <a:p>
            <a:pPr algn="just">
              <a:lnSpc>
                <a:spcPct val="150000"/>
              </a:lnSpc>
            </a:pPr>
            <a:r>
              <a:rPr lang="vi-VN" sz="2000" dirty="0">
                <a:solidFill>
                  <a:schemeClr val="bg1"/>
                </a:solidFill>
                <a:latin typeface="Arial" panose="020B0604020202020204" pitchFamily="34" charset="0"/>
                <a:cs typeface="Arial" panose="020B0604020202020204" pitchFamily="34" charset="0"/>
              </a:rPr>
              <a:t>A. Sau ngày đất nước thống nhất.</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B. Giữa lúc cuộc kháng chiến chống Mĩ, cứu nước đang diễn ra ác liệt.</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C. Giữa lúc cuộc kháng chiến chống Pháp, cứu nước đang diễn ra ác liệt.</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D. Khi tác giả đang học tập âm nhạc tại Liên khu III.</a:t>
            </a:r>
          </a:p>
        </p:txBody>
      </p:sp>
      <p:sp>
        <p:nvSpPr>
          <p:cNvPr id="4" name="Title 2">
            <a:extLst>
              <a:ext uri="{FF2B5EF4-FFF2-40B4-BE49-F238E27FC236}">
                <a16:creationId xmlns:a16="http://schemas.microsoft.com/office/drawing/2014/main" id="{B3584176-CCA9-1645-A2BB-1ECF5EB0485D}"/>
              </a:ext>
            </a:extLst>
          </p:cNvPr>
          <p:cNvSpPr txBox="1">
            <a:spLocks/>
          </p:cNvSpPr>
          <p:nvPr/>
        </p:nvSpPr>
        <p:spPr>
          <a:xfrm>
            <a:off x="1407886" y="594786"/>
            <a:ext cx="6328228" cy="10469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400" dirty="0">
                <a:latin typeface="Arial" panose="020B0604020202020204" pitchFamily="34" charset="0"/>
                <a:cs typeface="Arial" panose="020B0604020202020204" pitchFamily="34" charset="0"/>
              </a:rPr>
              <a:t>Câu 8: Nêu hoàn cảnh sáng tác bài hát </a:t>
            </a:r>
            <a:r>
              <a:rPr lang="vi-VN" sz="2400" i="1" dirty="0">
                <a:latin typeface="Arial" panose="020B0604020202020204" pitchFamily="34" charset="0"/>
                <a:cs typeface="Arial" panose="020B0604020202020204" pitchFamily="34" charset="0"/>
              </a:rPr>
              <a:t>Đường chúng ta đi?</a:t>
            </a:r>
            <a:endParaRPr lang="vi-VN" sz="2400"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0B329DC0-399C-7F16-E589-82C5137D0928}"/>
              </a:ext>
            </a:extLst>
          </p:cNvPr>
          <p:cNvSpPr/>
          <p:nvPr/>
        </p:nvSpPr>
        <p:spPr>
          <a:xfrm>
            <a:off x="1311364" y="2200182"/>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5968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down)">
                                      <p:cBhvr>
                                        <p:cTn id="11" dur="500"/>
                                        <p:tgtEl>
                                          <p:spTgt spid="6">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down)">
                                      <p:cBhvr>
                                        <p:cTn id="19" dur="500"/>
                                        <p:tgtEl>
                                          <p:spTgt spid="6">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down)">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83"/>
        <p:cNvGrpSpPr/>
        <p:nvPr/>
      </p:nvGrpSpPr>
      <p:grpSpPr>
        <a:xfrm>
          <a:off x="0" y="0"/>
          <a:ext cx="0" cy="0"/>
          <a:chOff x="0" y="0"/>
          <a:chExt cx="0" cy="0"/>
        </a:xfrm>
      </p:grpSpPr>
      <p:sp>
        <p:nvSpPr>
          <p:cNvPr id="8" name="TextBox 7">
            <a:extLst>
              <a:ext uri="{FF2B5EF4-FFF2-40B4-BE49-F238E27FC236}">
                <a16:creationId xmlns:a16="http://schemas.microsoft.com/office/drawing/2014/main" id="{0F11FA0B-85D7-8EEC-96D9-946A33F4E729}"/>
              </a:ext>
            </a:extLst>
          </p:cNvPr>
          <p:cNvSpPr txBox="1"/>
          <p:nvPr/>
        </p:nvSpPr>
        <p:spPr>
          <a:xfrm>
            <a:off x="5555714" y="1717317"/>
            <a:ext cx="2726352" cy="2805320"/>
          </a:xfrm>
          <a:prstGeom prst="rect">
            <a:avLst/>
          </a:prstGeom>
          <a:noFill/>
        </p:spPr>
        <p:txBody>
          <a:bodyPr wrap="square">
            <a:spAutoFit/>
          </a:bodyPr>
          <a:lstStyle/>
          <a:p>
            <a:pPr algn="just">
              <a:lnSpc>
                <a:spcPct val="150000"/>
              </a:lnSpc>
            </a:pPr>
            <a:r>
              <a:rPr lang="vi-VN" sz="2000" dirty="0">
                <a:solidFill>
                  <a:schemeClr val="bg1"/>
                </a:solidFill>
                <a:latin typeface="Arial" panose="020B0604020202020204" pitchFamily="34" charset="0"/>
                <a:cs typeface="Arial" panose="020B0604020202020204" pitchFamily="34" charset="0"/>
              </a:rPr>
              <a:t>A. nhạc cách mạng.</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B. nhạc nước ngoài.</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C. bài thơ của nhà thơ Xuân Diệu.</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D. bài thơ của nhà thơ Xuân Sách.</a:t>
            </a:r>
          </a:p>
        </p:txBody>
      </p:sp>
      <p:sp>
        <p:nvSpPr>
          <p:cNvPr id="9" name="Title 2">
            <a:extLst>
              <a:ext uri="{FF2B5EF4-FFF2-40B4-BE49-F238E27FC236}">
                <a16:creationId xmlns:a16="http://schemas.microsoft.com/office/drawing/2014/main" id="{8F948F6A-E5C4-F7B4-BF54-B26C5EE147A6}"/>
              </a:ext>
            </a:extLst>
          </p:cNvPr>
          <p:cNvSpPr txBox="1">
            <a:spLocks/>
          </p:cNvSpPr>
          <p:nvPr/>
        </p:nvSpPr>
        <p:spPr>
          <a:xfrm>
            <a:off x="1753849" y="528861"/>
            <a:ext cx="5636302" cy="9272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400" dirty="0">
                <a:latin typeface="Arial" panose="020B0604020202020204" pitchFamily="34" charset="0"/>
                <a:cs typeface="Arial" panose="020B0604020202020204" pitchFamily="34" charset="0"/>
              </a:rPr>
              <a:t>Câu 9: Bài hát </a:t>
            </a:r>
            <a:r>
              <a:rPr lang="vi-VN" sz="2400" i="1" dirty="0">
                <a:latin typeface="Arial" panose="020B0604020202020204" pitchFamily="34" charset="0"/>
                <a:cs typeface="Arial" panose="020B0604020202020204" pitchFamily="34" charset="0"/>
              </a:rPr>
              <a:t>Đường chúng ta đi</a:t>
            </a:r>
            <a:r>
              <a:rPr lang="vi-VN" sz="2400" dirty="0">
                <a:latin typeface="Arial" panose="020B0604020202020204" pitchFamily="34" charset="0"/>
                <a:cs typeface="Arial" panose="020B0604020202020204" pitchFamily="34" charset="0"/>
              </a:rPr>
              <a:t> được nhạc sĩ Huy Du phổ nhạc từ</a:t>
            </a:r>
          </a:p>
        </p:txBody>
      </p:sp>
      <p:sp>
        <p:nvSpPr>
          <p:cNvPr id="10" name="Oval 9">
            <a:extLst>
              <a:ext uri="{FF2B5EF4-FFF2-40B4-BE49-F238E27FC236}">
                <a16:creationId xmlns:a16="http://schemas.microsoft.com/office/drawing/2014/main" id="{C430734B-E098-0723-1F4D-5BA46DDE6B0A}"/>
              </a:ext>
            </a:extLst>
          </p:cNvPr>
          <p:cNvSpPr/>
          <p:nvPr/>
        </p:nvSpPr>
        <p:spPr>
          <a:xfrm>
            <a:off x="5486400" y="3615530"/>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11" name="Hình ảnh 1">
            <a:extLst>
              <a:ext uri="{FF2B5EF4-FFF2-40B4-BE49-F238E27FC236}">
                <a16:creationId xmlns:a16="http://schemas.microsoft.com/office/drawing/2014/main" id="{3A094DD9-9B45-E0C0-D4AC-5A2F59BBAD7F}"/>
              </a:ext>
            </a:extLst>
          </p:cNvPr>
          <p:cNvPicPr>
            <a:picLocks noChangeAspect="1"/>
          </p:cNvPicPr>
          <p:nvPr/>
        </p:nvPicPr>
        <p:blipFill rotWithShape="1">
          <a:blip r:embed="rId3"/>
          <a:srcRect l="476" r="476"/>
          <a:stretch/>
        </p:blipFill>
        <p:spPr>
          <a:xfrm>
            <a:off x="981170" y="1656412"/>
            <a:ext cx="4108678" cy="2927131"/>
          </a:xfrm>
          <a:prstGeom prst="roundRect">
            <a:avLst>
              <a:gd name="adj" fmla="val 3741"/>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wipe(down)">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61"/>
        <p:cNvGrpSpPr/>
        <p:nvPr/>
      </p:nvGrpSpPr>
      <p:grpSpPr>
        <a:xfrm>
          <a:off x="0" y="0"/>
          <a:ext cx="0" cy="0"/>
          <a:chOff x="0" y="0"/>
          <a:chExt cx="0" cy="0"/>
        </a:xfrm>
      </p:grpSpPr>
      <p:sp>
        <p:nvSpPr>
          <p:cNvPr id="24" name="TextBox 23">
            <a:extLst>
              <a:ext uri="{FF2B5EF4-FFF2-40B4-BE49-F238E27FC236}">
                <a16:creationId xmlns:a16="http://schemas.microsoft.com/office/drawing/2014/main" id="{734C1E1D-60AA-8624-F6A6-C8FBFF013A25}"/>
              </a:ext>
            </a:extLst>
          </p:cNvPr>
          <p:cNvSpPr txBox="1"/>
          <p:nvPr/>
        </p:nvSpPr>
        <p:spPr>
          <a:xfrm>
            <a:off x="5555714" y="2208963"/>
            <a:ext cx="2607116" cy="1881990"/>
          </a:xfrm>
          <a:prstGeom prst="rect">
            <a:avLst/>
          </a:prstGeom>
          <a:noFill/>
        </p:spPr>
        <p:txBody>
          <a:bodyPr wrap="square">
            <a:spAutoFit/>
          </a:bodyPr>
          <a:lstStyle/>
          <a:p>
            <a:pPr>
              <a:lnSpc>
                <a:spcPct val="150000"/>
              </a:lnSpc>
            </a:pPr>
            <a:r>
              <a:rPr lang="vi-VN" sz="2000" dirty="0">
                <a:solidFill>
                  <a:schemeClr val="bg1"/>
                </a:solidFill>
                <a:latin typeface="Arial" panose="020B0604020202020204" pitchFamily="34" charset="0"/>
                <a:cs typeface="Arial" panose="020B0604020202020204" pitchFamily="34" charset="0"/>
              </a:rPr>
              <a:t>A. Quý Dương.</a:t>
            </a:r>
          </a:p>
          <a:p>
            <a:pPr>
              <a:lnSpc>
                <a:spcPct val="150000"/>
              </a:lnSpc>
            </a:pPr>
            <a:r>
              <a:rPr lang="vi-VN" sz="2000" dirty="0">
                <a:solidFill>
                  <a:schemeClr val="bg1"/>
                </a:solidFill>
                <a:latin typeface="Arial" panose="020B0604020202020204" pitchFamily="34" charset="0"/>
                <a:cs typeface="Arial" panose="020B0604020202020204" pitchFamily="34" charset="0"/>
              </a:rPr>
              <a:t>B. NSƯT Kim Oanh.</a:t>
            </a:r>
          </a:p>
          <a:p>
            <a:pPr>
              <a:lnSpc>
                <a:spcPct val="150000"/>
              </a:lnSpc>
            </a:pPr>
            <a:r>
              <a:rPr lang="vi-VN" sz="2000" dirty="0">
                <a:solidFill>
                  <a:schemeClr val="bg1"/>
                </a:solidFill>
                <a:latin typeface="Arial" panose="020B0604020202020204" pitchFamily="34" charset="0"/>
                <a:cs typeface="Arial" panose="020B0604020202020204" pitchFamily="34" charset="0"/>
              </a:rPr>
              <a:t>C. Quang Hưng.</a:t>
            </a:r>
          </a:p>
          <a:p>
            <a:pPr>
              <a:lnSpc>
                <a:spcPct val="150000"/>
              </a:lnSpc>
            </a:pPr>
            <a:r>
              <a:rPr lang="vi-VN" sz="2000" dirty="0">
                <a:solidFill>
                  <a:schemeClr val="bg1"/>
                </a:solidFill>
                <a:latin typeface="Arial" panose="020B0604020202020204" pitchFamily="34" charset="0"/>
                <a:cs typeface="Arial" panose="020B0604020202020204" pitchFamily="34" charset="0"/>
              </a:rPr>
              <a:t>D. Trọng Tấn.</a:t>
            </a:r>
          </a:p>
        </p:txBody>
      </p:sp>
      <p:sp>
        <p:nvSpPr>
          <p:cNvPr id="25" name="Title 2">
            <a:extLst>
              <a:ext uri="{FF2B5EF4-FFF2-40B4-BE49-F238E27FC236}">
                <a16:creationId xmlns:a16="http://schemas.microsoft.com/office/drawing/2014/main" id="{15957C20-AA2A-A532-5425-0A81512CD685}"/>
              </a:ext>
            </a:extLst>
          </p:cNvPr>
          <p:cNvSpPr txBox="1">
            <a:spLocks/>
          </p:cNvSpPr>
          <p:nvPr/>
        </p:nvSpPr>
        <p:spPr>
          <a:xfrm>
            <a:off x="374754" y="558842"/>
            <a:ext cx="8394492" cy="9272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200" dirty="0">
                <a:latin typeface="Arial" panose="020B0604020202020204" pitchFamily="34" charset="0"/>
                <a:cs typeface="Arial" panose="020B0604020202020204" pitchFamily="34" charset="0"/>
              </a:rPr>
              <a:t>Câu 10: Bài hát </a:t>
            </a:r>
            <a:r>
              <a:rPr lang="vi-VN" sz="2200" i="1" dirty="0">
                <a:latin typeface="Arial" panose="020B0604020202020204" pitchFamily="34" charset="0"/>
                <a:cs typeface="Arial" panose="020B0604020202020204" pitchFamily="34" charset="0"/>
              </a:rPr>
              <a:t>Đường chúng ta đi </a:t>
            </a:r>
            <a:r>
              <a:rPr lang="vi-VN" sz="2200" dirty="0">
                <a:latin typeface="Arial" panose="020B0604020202020204" pitchFamily="34" charset="0"/>
                <a:cs typeface="Arial" panose="020B0604020202020204" pitchFamily="34" charset="0"/>
              </a:rPr>
              <a:t>được thu thanh từ </a:t>
            </a:r>
          </a:p>
          <a:p>
            <a:pPr algn="ctr">
              <a:lnSpc>
                <a:spcPct val="150000"/>
              </a:lnSpc>
            </a:pPr>
            <a:r>
              <a:rPr lang="vi-VN" sz="2200" dirty="0">
                <a:latin typeface="Arial" panose="020B0604020202020204" pitchFamily="34" charset="0"/>
                <a:cs typeface="Arial" panose="020B0604020202020204" pitchFamily="34" charset="0"/>
              </a:rPr>
              <a:t>đầu năm 1969 vào tối giao thừa Tết Âm lịch do ai thể hiện?</a:t>
            </a:r>
          </a:p>
        </p:txBody>
      </p:sp>
      <p:sp>
        <p:nvSpPr>
          <p:cNvPr id="26" name="Oval 25">
            <a:extLst>
              <a:ext uri="{FF2B5EF4-FFF2-40B4-BE49-F238E27FC236}">
                <a16:creationId xmlns:a16="http://schemas.microsoft.com/office/drawing/2014/main" id="{157BAE10-E50A-DC66-E431-EE26C5416AB0}"/>
              </a:ext>
            </a:extLst>
          </p:cNvPr>
          <p:cNvSpPr/>
          <p:nvPr/>
        </p:nvSpPr>
        <p:spPr>
          <a:xfrm>
            <a:off x="5532854" y="2752391"/>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27" name="Hình ảnh 1">
            <a:extLst>
              <a:ext uri="{FF2B5EF4-FFF2-40B4-BE49-F238E27FC236}">
                <a16:creationId xmlns:a16="http://schemas.microsoft.com/office/drawing/2014/main" id="{459E6E48-7A42-1DB6-9DD9-7111191BE912}"/>
              </a:ext>
            </a:extLst>
          </p:cNvPr>
          <p:cNvPicPr>
            <a:picLocks noChangeAspect="1"/>
          </p:cNvPicPr>
          <p:nvPr/>
        </p:nvPicPr>
        <p:blipFill rotWithShape="1">
          <a:blip r:embed="rId3"/>
          <a:srcRect l="476" r="476"/>
          <a:stretch/>
        </p:blipFill>
        <p:spPr>
          <a:xfrm>
            <a:off x="981170" y="1686393"/>
            <a:ext cx="4108678" cy="2927131"/>
          </a:xfrm>
          <a:prstGeom prst="roundRect">
            <a:avLst>
              <a:gd name="adj" fmla="val 3741"/>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Effect transition="in" filter="wipe(down)">
                                      <p:cBhvr>
                                        <p:cTn id="16" dur="500"/>
                                        <p:tgtEl>
                                          <p:spTgt spid="24">
                                            <p:txEl>
                                              <p:pRg st="0" end="0"/>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wipe(down)">
                                      <p:cBhvr>
                                        <p:cTn id="20" dur="500"/>
                                        <p:tgtEl>
                                          <p:spTgt spid="24">
                                            <p:txEl>
                                              <p:pRg st="1" end="1"/>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4">
                                            <p:txEl>
                                              <p:pRg st="2" end="2"/>
                                            </p:txEl>
                                          </p:spTgt>
                                        </p:tgtEl>
                                        <p:attrNameLst>
                                          <p:attrName>style.visibility</p:attrName>
                                        </p:attrNameLst>
                                      </p:cBhvr>
                                      <p:to>
                                        <p:strVal val="visible"/>
                                      </p:to>
                                    </p:set>
                                    <p:animEffect transition="in" filter="wipe(down)">
                                      <p:cBhvr>
                                        <p:cTn id="24" dur="500"/>
                                        <p:tgtEl>
                                          <p:spTgt spid="24">
                                            <p:txEl>
                                              <p:pRg st="2" end="2"/>
                                            </p:tx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wipe(down)">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1)">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25" grpId="0"/>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grpSp>
        <p:nvGrpSpPr>
          <p:cNvPr id="6" name="Group 5">
            <a:extLst>
              <a:ext uri="{FF2B5EF4-FFF2-40B4-BE49-F238E27FC236}">
                <a16:creationId xmlns:a16="http://schemas.microsoft.com/office/drawing/2014/main" id="{89BD588C-D882-5D16-A0DD-7BC370E2F933}"/>
              </a:ext>
            </a:extLst>
          </p:cNvPr>
          <p:cNvGrpSpPr/>
          <p:nvPr/>
        </p:nvGrpSpPr>
        <p:grpSpPr>
          <a:xfrm>
            <a:off x="747486" y="447825"/>
            <a:ext cx="7649028" cy="1488910"/>
            <a:chOff x="747486" y="2757714"/>
            <a:chExt cx="7649028" cy="1488910"/>
          </a:xfrm>
        </p:grpSpPr>
        <p:grpSp>
          <p:nvGrpSpPr>
            <p:cNvPr id="7" name="Group 6">
              <a:extLst>
                <a:ext uri="{FF2B5EF4-FFF2-40B4-BE49-F238E27FC236}">
                  <a16:creationId xmlns:a16="http://schemas.microsoft.com/office/drawing/2014/main" id="{7903C01D-50D3-05B7-B1FB-74621AF21A88}"/>
                </a:ext>
              </a:extLst>
            </p:cNvPr>
            <p:cNvGrpSpPr/>
            <p:nvPr/>
          </p:nvGrpSpPr>
          <p:grpSpPr>
            <a:xfrm>
              <a:off x="747486" y="2757714"/>
              <a:ext cx="7649028" cy="1488910"/>
              <a:chOff x="747486" y="2757714"/>
              <a:chExt cx="7649028" cy="1488910"/>
            </a:xfrm>
          </p:grpSpPr>
          <p:grpSp>
            <p:nvGrpSpPr>
              <p:cNvPr id="22" name="Group 21">
                <a:extLst>
                  <a:ext uri="{FF2B5EF4-FFF2-40B4-BE49-F238E27FC236}">
                    <a16:creationId xmlns:a16="http://schemas.microsoft.com/office/drawing/2014/main" id="{204FEDCB-57C3-6EB6-D2BF-40C46657E894}"/>
                  </a:ext>
                </a:extLst>
              </p:cNvPr>
              <p:cNvGrpSpPr/>
              <p:nvPr/>
            </p:nvGrpSpPr>
            <p:grpSpPr>
              <a:xfrm>
                <a:off x="747486" y="2757714"/>
                <a:ext cx="7649028" cy="1488910"/>
                <a:chOff x="747486" y="2757714"/>
                <a:chExt cx="7649028" cy="1488910"/>
              </a:xfrm>
            </p:grpSpPr>
            <p:pic>
              <p:nvPicPr>
                <p:cNvPr id="29" name="Picture 17">
                  <a:extLst>
                    <a:ext uri="{FF2B5EF4-FFF2-40B4-BE49-F238E27FC236}">
                      <a16:creationId xmlns:a16="http://schemas.microsoft.com/office/drawing/2014/main" id="{4A65945C-E9CF-4BD5-4176-EACE1DBE48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7486" y="3023392"/>
                  <a:ext cx="7649028" cy="881167"/>
                </a:xfrm>
                <a:prstGeom prst="rect">
                  <a:avLst/>
                </a:prstGeom>
              </p:spPr>
            </p:pic>
            <p:pic>
              <p:nvPicPr>
                <p:cNvPr id="30" name="Picture 18">
                  <a:extLst>
                    <a:ext uri="{FF2B5EF4-FFF2-40B4-BE49-F238E27FC236}">
                      <a16:creationId xmlns:a16="http://schemas.microsoft.com/office/drawing/2014/main" id="{3CAEE6D7-AEBD-077B-47AB-DB8A897F66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86912" y="2757714"/>
                  <a:ext cx="557931" cy="1488910"/>
                </a:xfrm>
                <a:prstGeom prst="rect">
                  <a:avLst/>
                </a:prstGeom>
              </p:spPr>
            </p:pic>
          </p:grpSp>
          <p:grpSp>
            <p:nvGrpSpPr>
              <p:cNvPr id="23" name="Group 22">
                <a:extLst>
                  <a:ext uri="{FF2B5EF4-FFF2-40B4-BE49-F238E27FC236}">
                    <a16:creationId xmlns:a16="http://schemas.microsoft.com/office/drawing/2014/main" id="{257A8DE8-51B6-5EFB-383E-21B63876BBDC}"/>
                  </a:ext>
                </a:extLst>
              </p:cNvPr>
              <p:cNvGrpSpPr/>
              <p:nvPr/>
            </p:nvGrpSpPr>
            <p:grpSpPr>
              <a:xfrm>
                <a:off x="3497942" y="3023392"/>
                <a:ext cx="94343" cy="881167"/>
                <a:chOff x="1640114" y="3023392"/>
                <a:chExt cx="94343" cy="881167"/>
              </a:xfrm>
            </p:grpSpPr>
            <p:cxnSp>
              <p:nvCxnSpPr>
                <p:cNvPr id="27" name="Straight Connector 26">
                  <a:extLst>
                    <a:ext uri="{FF2B5EF4-FFF2-40B4-BE49-F238E27FC236}">
                      <a16:creationId xmlns:a16="http://schemas.microsoft.com/office/drawing/2014/main" id="{A9BAFAAB-D807-438B-3A1E-728FEC84861A}"/>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72E1CDD6-CB81-1D53-D314-1FD3F69FC1D6}"/>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4" name="Group 23">
                <a:extLst>
                  <a:ext uri="{FF2B5EF4-FFF2-40B4-BE49-F238E27FC236}">
                    <a16:creationId xmlns:a16="http://schemas.microsoft.com/office/drawing/2014/main" id="{38D00E35-CAE5-4BC2-4F75-62D5E87F166B}"/>
                  </a:ext>
                </a:extLst>
              </p:cNvPr>
              <p:cNvGrpSpPr/>
              <p:nvPr/>
            </p:nvGrpSpPr>
            <p:grpSpPr>
              <a:xfrm>
                <a:off x="6021659" y="3023391"/>
                <a:ext cx="94343" cy="881167"/>
                <a:chOff x="1640114" y="3023392"/>
                <a:chExt cx="94343" cy="881167"/>
              </a:xfrm>
            </p:grpSpPr>
            <p:cxnSp>
              <p:nvCxnSpPr>
                <p:cNvPr id="25" name="Straight Connector 24">
                  <a:extLst>
                    <a:ext uri="{FF2B5EF4-FFF2-40B4-BE49-F238E27FC236}">
                      <a16:creationId xmlns:a16="http://schemas.microsoft.com/office/drawing/2014/main" id="{82CEBC1C-A7A7-058D-70BB-BDA6B3BE24F9}"/>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64751D09-BC79-E7AC-0643-BC0C70FF738C}"/>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grpSp>
          <p:nvGrpSpPr>
            <p:cNvPr id="8" name="Group 7">
              <a:extLst>
                <a:ext uri="{FF2B5EF4-FFF2-40B4-BE49-F238E27FC236}">
                  <a16:creationId xmlns:a16="http://schemas.microsoft.com/office/drawing/2014/main" id="{F75B8783-8562-5478-724C-95B1A6F43008}"/>
                </a:ext>
              </a:extLst>
            </p:cNvPr>
            <p:cNvGrpSpPr/>
            <p:nvPr/>
          </p:nvGrpSpPr>
          <p:grpSpPr>
            <a:xfrm>
              <a:off x="1761358" y="4020457"/>
              <a:ext cx="372776" cy="169348"/>
              <a:chOff x="1788865" y="4448628"/>
              <a:chExt cx="388278" cy="176575"/>
            </a:xfrm>
          </p:grpSpPr>
          <p:cxnSp>
            <p:nvCxnSpPr>
              <p:cNvPr id="20" name="Straight Connector 19">
                <a:extLst>
                  <a:ext uri="{FF2B5EF4-FFF2-40B4-BE49-F238E27FC236}">
                    <a16:creationId xmlns:a16="http://schemas.microsoft.com/office/drawing/2014/main" id="{7A9A5534-9940-8C10-5147-ED7B2A54D8FB}"/>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1" name="Picture 12">
                <a:extLst>
                  <a:ext uri="{FF2B5EF4-FFF2-40B4-BE49-F238E27FC236}">
                    <a16:creationId xmlns:a16="http://schemas.microsoft.com/office/drawing/2014/main" id="{6B7B34FE-BEA3-0E49-D4CC-61E420872E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9" name="Group 8">
              <a:extLst>
                <a:ext uri="{FF2B5EF4-FFF2-40B4-BE49-F238E27FC236}">
                  <a16:creationId xmlns:a16="http://schemas.microsoft.com/office/drawing/2014/main" id="{F4095792-D580-7B14-2853-FD25DE472338}"/>
                </a:ext>
              </a:extLst>
            </p:cNvPr>
            <p:cNvGrpSpPr/>
            <p:nvPr/>
          </p:nvGrpSpPr>
          <p:grpSpPr>
            <a:xfrm>
              <a:off x="2588138" y="4017778"/>
              <a:ext cx="372776" cy="169348"/>
              <a:chOff x="1788865" y="4448628"/>
              <a:chExt cx="388278" cy="176575"/>
            </a:xfrm>
          </p:grpSpPr>
          <p:cxnSp>
            <p:nvCxnSpPr>
              <p:cNvPr id="18" name="Straight Connector 17">
                <a:extLst>
                  <a:ext uri="{FF2B5EF4-FFF2-40B4-BE49-F238E27FC236}">
                    <a16:creationId xmlns:a16="http://schemas.microsoft.com/office/drawing/2014/main" id="{161265B6-FEA5-EC8B-ADFE-3EF361FC4276}"/>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9" name="Picture 12">
                <a:extLst>
                  <a:ext uri="{FF2B5EF4-FFF2-40B4-BE49-F238E27FC236}">
                    <a16:creationId xmlns:a16="http://schemas.microsoft.com/office/drawing/2014/main" id="{458EE2A5-34C0-0A51-AD88-F50668CE23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10" name="Group 9">
              <a:extLst>
                <a:ext uri="{FF2B5EF4-FFF2-40B4-BE49-F238E27FC236}">
                  <a16:creationId xmlns:a16="http://schemas.microsoft.com/office/drawing/2014/main" id="{B3305398-C9E1-D497-7FEC-B5EF9A7E7932}"/>
                </a:ext>
              </a:extLst>
            </p:cNvPr>
            <p:cNvGrpSpPr/>
            <p:nvPr/>
          </p:nvGrpSpPr>
          <p:grpSpPr>
            <a:xfrm>
              <a:off x="4032462" y="4017778"/>
              <a:ext cx="372776" cy="169348"/>
              <a:chOff x="1788865" y="4448628"/>
              <a:chExt cx="388278" cy="176575"/>
            </a:xfrm>
          </p:grpSpPr>
          <p:cxnSp>
            <p:nvCxnSpPr>
              <p:cNvPr id="16" name="Straight Connector 15">
                <a:extLst>
                  <a:ext uri="{FF2B5EF4-FFF2-40B4-BE49-F238E27FC236}">
                    <a16:creationId xmlns:a16="http://schemas.microsoft.com/office/drawing/2014/main" id="{5B0A543A-B960-B8E0-5A55-8CC269D10D8F}"/>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2">
                <a:extLst>
                  <a:ext uri="{FF2B5EF4-FFF2-40B4-BE49-F238E27FC236}">
                    <a16:creationId xmlns:a16="http://schemas.microsoft.com/office/drawing/2014/main" id="{847FF4C3-6DF9-C832-6922-0073500A75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pic>
          <p:nvPicPr>
            <p:cNvPr id="11" name="Picture 12">
              <a:extLst>
                <a:ext uri="{FF2B5EF4-FFF2-40B4-BE49-F238E27FC236}">
                  <a16:creationId xmlns:a16="http://schemas.microsoft.com/office/drawing/2014/main" id="{D5007DFF-07B4-EF1C-AAA0-3220D079DC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160133" y="3679602"/>
              <a:ext cx="275985" cy="197123"/>
            </a:xfrm>
            <a:prstGeom prst="rect">
              <a:avLst/>
            </a:prstGeom>
          </p:spPr>
        </p:pic>
        <p:pic>
          <p:nvPicPr>
            <p:cNvPr id="12" name="Picture 12">
              <a:extLst>
                <a:ext uri="{FF2B5EF4-FFF2-40B4-BE49-F238E27FC236}">
                  <a16:creationId xmlns:a16="http://schemas.microsoft.com/office/drawing/2014/main" id="{7C291873-D5D3-E405-076D-99FEAABA98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641403" y="3266851"/>
              <a:ext cx="275985" cy="197123"/>
            </a:xfrm>
            <a:prstGeom prst="rect">
              <a:avLst/>
            </a:prstGeom>
          </p:spPr>
        </p:pic>
        <p:grpSp>
          <p:nvGrpSpPr>
            <p:cNvPr id="13" name="Group 12">
              <a:extLst>
                <a:ext uri="{FF2B5EF4-FFF2-40B4-BE49-F238E27FC236}">
                  <a16:creationId xmlns:a16="http://schemas.microsoft.com/office/drawing/2014/main" id="{1315C6B7-DFA6-698B-160D-FB601D8EE0E3}"/>
                </a:ext>
              </a:extLst>
            </p:cNvPr>
            <p:cNvGrpSpPr/>
            <p:nvPr/>
          </p:nvGrpSpPr>
          <p:grpSpPr>
            <a:xfrm>
              <a:off x="7556984" y="4021496"/>
              <a:ext cx="372776" cy="169348"/>
              <a:chOff x="1788865" y="4448628"/>
              <a:chExt cx="388278" cy="176575"/>
            </a:xfrm>
          </p:grpSpPr>
          <p:cxnSp>
            <p:nvCxnSpPr>
              <p:cNvPr id="14" name="Straight Connector 13">
                <a:extLst>
                  <a:ext uri="{FF2B5EF4-FFF2-40B4-BE49-F238E27FC236}">
                    <a16:creationId xmlns:a16="http://schemas.microsoft.com/office/drawing/2014/main" id="{88A11528-6B16-A0B3-9517-831BE770670C}"/>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2">
                <a:extLst>
                  <a:ext uri="{FF2B5EF4-FFF2-40B4-BE49-F238E27FC236}">
                    <a16:creationId xmlns:a16="http://schemas.microsoft.com/office/drawing/2014/main" id="{7FEFD106-32E3-A999-3269-258F72CF0F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2268" y="4448628"/>
                <a:ext cx="246958" cy="176575"/>
              </a:xfrm>
              <a:prstGeom prst="rect">
                <a:avLst/>
              </a:prstGeom>
            </p:spPr>
          </p:pic>
        </p:grpSp>
      </p:grpSp>
      <p:sp>
        <p:nvSpPr>
          <p:cNvPr id="31" name="Rectangle: Rounded Corners 30">
            <a:extLst>
              <a:ext uri="{FF2B5EF4-FFF2-40B4-BE49-F238E27FC236}">
                <a16:creationId xmlns:a16="http://schemas.microsoft.com/office/drawing/2014/main" id="{6DAF653D-2276-D580-8500-B350FE35CADE}"/>
              </a:ext>
            </a:extLst>
          </p:cNvPr>
          <p:cNvSpPr/>
          <p:nvPr/>
        </p:nvSpPr>
        <p:spPr>
          <a:xfrm>
            <a:off x="747486" y="2323474"/>
            <a:ext cx="3142456" cy="2016173"/>
          </a:xfrm>
          <a:prstGeom prst="roundRect">
            <a:avLst>
              <a:gd name="adj" fmla="val 9224"/>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Quãng cách của 2 âm Đồ - Son và Đồ – Rê khác nhau. </a:t>
            </a:r>
          </a:p>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Quãng Đồ – Son rộng hơn quãng Đồ – Rê.</a:t>
            </a:r>
            <a:endParaRPr lang="vi-VN" sz="1800" dirty="0">
              <a:effectLst/>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CE606E5B-1EB8-B18E-EFC2-B004AD141661}"/>
              </a:ext>
            </a:extLst>
          </p:cNvPr>
          <p:cNvSpPr/>
          <p:nvPr/>
        </p:nvSpPr>
        <p:spPr>
          <a:xfrm>
            <a:off x="4093333" y="2323474"/>
            <a:ext cx="4436069" cy="2016173"/>
          </a:xfrm>
          <a:prstGeom prst="roundRect">
            <a:avLst>
              <a:gd name="adj" fmla="val 9224"/>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0"/>
              </a:spcBef>
              <a:spcAft>
                <a:spcPts val="0"/>
              </a:spcAft>
            </a:pPr>
            <a:r>
              <a:rPr lang="vi-VN" sz="1800" dirty="0">
                <a:solidFill>
                  <a:srgbClr val="000000"/>
                </a:solidFill>
                <a:effectLst/>
                <a:latin typeface="Arial" panose="020B0604020202020204" pitchFamily="34" charset="0"/>
                <a:cs typeface="Arial" panose="020B0604020202020204" pitchFamily="34" charset="0"/>
              </a:rPr>
              <a:t>2 âm thanh có quãng rộng, quãng hẹp; có quãng cách nhau xa về cao độ, có quãng cách nhau gần về cao độ, có quãng trùng âm (quãng 1).</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12" name="Title 2">
            <a:extLst>
              <a:ext uri="{FF2B5EF4-FFF2-40B4-BE49-F238E27FC236}">
                <a16:creationId xmlns:a16="http://schemas.microsoft.com/office/drawing/2014/main" id="{49BEACC3-64CC-90AA-E912-A8D5995637EA}"/>
              </a:ext>
            </a:extLst>
          </p:cNvPr>
          <p:cNvSpPr>
            <a:spLocks noGrp="1"/>
          </p:cNvSpPr>
          <p:nvPr>
            <p:ph type="title"/>
          </p:nvPr>
        </p:nvSpPr>
        <p:spPr>
          <a:xfrm>
            <a:off x="2188841" y="428123"/>
            <a:ext cx="4766318" cy="562300"/>
          </a:xfrm>
        </p:spPr>
        <p:txBody>
          <a:bodyPr anchor="ctr"/>
          <a:lstStyle/>
          <a:p>
            <a:pPr algn="ctr"/>
            <a:r>
              <a:rPr lang="vi-VN" sz="3300" b="1" u="none" dirty="0">
                <a:solidFill>
                  <a:schemeClr val="tx1"/>
                </a:solidFill>
                <a:latin typeface="Arial" panose="020B0604020202020204" pitchFamily="34" charset="0"/>
                <a:cs typeface="Arial" panose="020B0604020202020204" pitchFamily="34" charset="0"/>
              </a:rPr>
              <a:t>HƯỚNG DẪN VỀ NHÀ</a:t>
            </a:r>
          </a:p>
        </p:txBody>
      </p:sp>
      <p:sp>
        <p:nvSpPr>
          <p:cNvPr id="13" name="Rectangle 12">
            <a:extLst>
              <a:ext uri="{FF2B5EF4-FFF2-40B4-BE49-F238E27FC236}">
                <a16:creationId xmlns:a16="http://schemas.microsoft.com/office/drawing/2014/main" id="{3DD1B5E1-52DC-2651-1396-0FF6B051FA3B}"/>
              </a:ext>
            </a:extLst>
          </p:cNvPr>
          <p:cNvSpPr/>
          <p:nvPr/>
        </p:nvSpPr>
        <p:spPr>
          <a:xfrm>
            <a:off x="985382" y="1249307"/>
            <a:ext cx="3189379" cy="1861152"/>
          </a:xfrm>
          <a:prstGeom prst="rect">
            <a:avLst/>
          </a:prstGeom>
          <a:ln/>
        </p:spPr>
        <p:style>
          <a:lnRef idx="2">
            <a:schemeClr val="dk1"/>
          </a:lnRef>
          <a:fillRef idx="1">
            <a:schemeClr val="lt1"/>
          </a:fillRef>
          <a:effectRef idx="0">
            <a:schemeClr val="dk1"/>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Ôn lại kiến thức đã học trong </a:t>
            </a:r>
            <a:r>
              <a:rPr lang="vi-VN" sz="1800" b="1" i="1" dirty="0">
                <a:solidFill>
                  <a:srgbClr val="000000"/>
                </a:solidFill>
                <a:latin typeface="Arial" panose="020B0604020202020204" pitchFamily="34" charset="0"/>
                <a:cs typeface="Arial" panose="020B0604020202020204" pitchFamily="34" charset="0"/>
              </a:rPr>
              <a:t>Bài 2 – Tiết 1:</a:t>
            </a:r>
            <a:r>
              <a:rPr lang="vi-VN" sz="1800" dirty="0">
                <a:solidFill>
                  <a:srgbClr val="000000"/>
                </a:solidFill>
                <a:latin typeface="Arial" panose="020B0604020202020204" pitchFamily="34" charset="0"/>
                <a:cs typeface="Arial" panose="020B0604020202020204" pitchFamily="34" charset="0"/>
              </a:rPr>
              <a:t> </a:t>
            </a:r>
            <a:r>
              <a:rPr lang="vi-VN" sz="1800" i="1" dirty="0">
                <a:solidFill>
                  <a:srgbClr val="000000"/>
                </a:solidFill>
                <a:latin typeface="Arial" panose="020B0604020202020204" pitchFamily="34" charset="0"/>
                <a:cs typeface="Arial" panose="020B0604020202020204" pitchFamily="34" charset="0"/>
              </a:rPr>
              <a:t>Nêu được khái niệm về quãng; xác định và gọi tên quãng</a:t>
            </a:r>
            <a:endParaRPr lang="vi-VN" sz="1800" dirty="0">
              <a:solidFill>
                <a:srgbClr val="00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19F7364-A8D9-F070-D32B-EF253AD331B2}"/>
              </a:ext>
            </a:extLst>
          </p:cNvPr>
          <p:cNvSpPr/>
          <p:nvPr/>
        </p:nvSpPr>
        <p:spPr>
          <a:xfrm>
            <a:off x="4669434" y="1249307"/>
            <a:ext cx="3489184" cy="1861152"/>
          </a:xfrm>
          <a:prstGeom prst="rect">
            <a:avLst/>
          </a:prstGeom>
          <a:ln/>
        </p:spPr>
        <p:style>
          <a:lnRef idx="2">
            <a:schemeClr val="dk1"/>
          </a:lnRef>
          <a:fillRef idx="1">
            <a:schemeClr val="lt1"/>
          </a:fillRef>
          <a:effectRef idx="0">
            <a:schemeClr val="dk1"/>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Đọc và tìm hiểu trước nội dung tiết học sau – </a:t>
            </a:r>
            <a:r>
              <a:rPr lang="vi-VN" sz="1800" b="1" i="1" dirty="0">
                <a:solidFill>
                  <a:srgbClr val="000000"/>
                </a:solidFill>
                <a:latin typeface="Arial" panose="020B0604020202020204" pitchFamily="34" charset="0"/>
                <a:cs typeface="Arial" panose="020B0604020202020204" pitchFamily="34" charset="0"/>
              </a:rPr>
              <a:t>Bài 2 – Tiết 4: Vận dụng – Sáng tạo.</a:t>
            </a:r>
            <a:endParaRPr lang="vi-VN" sz="1800" dirty="0">
              <a:solidFill>
                <a:srgbClr val="000000"/>
              </a:solidFill>
              <a:latin typeface="Arial" panose="020B0604020202020204" pitchFamily="34" charset="0"/>
              <a:cs typeface="Arial" panose="020B0604020202020204" pitchFamily="34" charset="0"/>
            </a:endParaRPr>
          </a:p>
        </p:txBody>
      </p:sp>
      <p:sp>
        <p:nvSpPr>
          <p:cNvPr id="15" name="Freeform 73">
            <a:extLst>
              <a:ext uri="{FF2B5EF4-FFF2-40B4-BE49-F238E27FC236}">
                <a16:creationId xmlns:a16="http://schemas.microsoft.com/office/drawing/2014/main" id="{CE4866B4-EC0C-2895-4100-28252D00C959}"/>
              </a:ext>
            </a:extLst>
          </p:cNvPr>
          <p:cNvSpPr/>
          <p:nvPr/>
        </p:nvSpPr>
        <p:spPr>
          <a:xfrm>
            <a:off x="3363790" y="3013022"/>
            <a:ext cx="2416420" cy="2130477"/>
          </a:xfrm>
          <a:custGeom>
            <a:avLst/>
            <a:gdLst/>
            <a:ahLst/>
            <a:cxnLst/>
            <a:rect l="l" t="t" r="r" b="b"/>
            <a:pathLst>
              <a:path w="1209237" h="1066144">
                <a:moveTo>
                  <a:pt x="0" y="0"/>
                </a:moveTo>
                <a:lnTo>
                  <a:pt x="1209236" y="0"/>
                </a:lnTo>
                <a:lnTo>
                  <a:pt x="1209236" y="1066144"/>
                </a:lnTo>
                <a:lnTo>
                  <a:pt x="0" y="1066144"/>
                </a:lnTo>
                <a:lnTo>
                  <a:pt x="0" y="0"/>
                </a:lnTo>
                <a:close/>
              </a:path>
            </a:pathLst>
          </a:custGeom>
          <a:blipFill>
            <a:blip r:embed="rId3"/>
            <a:stretch>
              <a:fillRect/>
            </a:stretch>
          </a:blipFill>
        </p:spPr>
      </p:sp>
      <p:grpSp>
        <p:nvGrpSpPr>
          <p:cNvPr id="16" name="Google Shape;3911;p73">
            <a:extLst>
              <a:ext uri="{FF2B5EF4-FFF2-40B4-BE49-F238E27FC236}">
                <a16:creationId xmlns:a16="http://schemas.microsoft.com/office/drawing/2014/main" id="{1334511E-284A-9F02-F58E-04095496670C}"/>
              </a:ext>
            </a:extLst>
          </p:cNvPr>
          <p:cNvGrpSpPr/>
          <p:nvPr/>
        </p:nvGrpSpPr>
        <p:grpSpPr>
          <a:xfrm>
            <a:off x="2340205" y="3893874"/>
            <a:ext cx="503878" cy="360228"/>
            <a:chOff x="4879832" y="-2290757"/>
            <a:chExt cx="1014281" cy="725120"/>
          </a:xfrm>
        </p:grpSpPr>
        <p:sp>
          <p:nvSpPr>
            <p:cNvPr id="17" name="Google Shape;3912;p73">
              <a:extLst>
                <a:ext uri="{FF2B5EF4-FFF2-40B4-BE49-F238E27FC236}">
                  <a16:creationId xmlns:a16="http://schemas.microsoft.com/office/drawing/2014/main" id="{1BD5CCDB-E3A2-5567-0FAF-533235E3F85F}"/>
                </a:ext>
              </a:extLst>
            </p:cNvPr>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13;p73">
              <a:extLst>
                <a:ext uri="{FF2B5EF4-FFF2-40B4-BE49-F238E27FC236}">
                  <a16:creationId xmlns:a16="http://schemas.microsoft.com/office/drawing/2014/main" id="{86B17454-63C6-3D23-80B7-CF5E36D5690D}"/>
                </a:ext>
              </a:extLst>
            </p:cNvPr>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14;p73">
              <a:extLst>
                <a:ext uri="{FF2B5EF4-FFF2-40B4-BE49-F238E27FC236}">
                  <a16:creationId xmlns:a16="http://schemas.microsoft.com/office/drawing/2014/main" id="{2001D1B2-ADA8-62B0-B12E-239AD802EF27}"/>
                </a:ext>
              </a:extLst>
            </p:cNvPr>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963;p73">
            <a:extLst>
              <a:ext uri="{FF2B5EF4-FFF2-40B4-BE49-F238E27FC236}">
                <a16:creationId xmlns:a16="http://schemas.microsoft.com/office/drawing/2014/main" id="{AB03FE19-C939-A9E7-DA8F-8A925356F40D}"/>
              </a:ext>
            </a:extLst>
          </p:cNvPr>
          <p:cNvGrpSpPr/>
          <p:nvPr/>
        </p:nvGrpSpPr>
        <p:grpSpPr>
          <a:xfrm>
            <a:off x="6298419" y="3423067"/>
            <a:ext cx="213400" cy="393188"/>
            <a:chOff x="4840813" y="-1513738"/>
            <a:chExt cx="679486" cy="1251948"/>
          </a:xfrm>
        </p:grpSpPr>
        <p:sp>
          <p:nvSpPr>
            <p:cNvPr id="21" name="Google Shape;3964;p73">
              <a:extLst>
                <a:ext uri="{FF2B5EF4-FFF2-40B4-BE49-F238E27FC236}">
                  <a16:creationId xmlns:a16="http://schemas.microsoft.com/office/drawing/2014/main" id="{DF1EEABE-34AF-F510-4291-B2FE1E032453}"/>
                </a:ext>
              </a:extLst>
            </p:cNvPr>
            <p:cNvSpPr/>
            <p:nvPr/>
          </p:nvSpPr>
          <p:spPr>
            <a:xfrm>
              <a:off x="4840813" y="-1513738"/>
              <a:ext cx="674734" cy="125194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65;p73">
              <a:extLst>
                <a:ext uri="{FF2B5EF4-FFF2-40B4-BE49-F238E27FC236}">
                  <a16:creationId xmlns:a16="http://schemas.microsoft.com/office/drawing/2014/main" id="{ED23AD68-03C4-1D14-E8C4-CEB3ECA21ECD}"/>
                </a:ext>
              </a:extLst>
            </p:cNvPr>
            <p:cNvSpPr/>
            <p:nvPr/>
          </p:nvSpPr>
          <p:spPr>
            <a:xfrm>
              <a:off x="4874157" y="-1465707"/>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6;p73">
              <a:extLst>
                <a:ext uri="{FF2B5EF4-FFF2-40B4-BE49-F238E27FC236}">
                  <a16:creationId xmlns:a16="http://schemas.microsoft.com/office/drawing/2014/main" id="{52C81451-EBD4-FDB3-3A63-1A528691988F}"/>
                </a:ext>
              </a:extLst>
            </p:cNvPr>
            <p:cNvSpPr/>
            <p:nvPr/>
          </p:nvSpPr>
          <p:spPr>
            <a:xfrm>
              <a:off x="4845582" y="-1499044"/>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7" name="Google Shape;2527;p39"/>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9"/>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2" name="Google Shape;2562;p39"/>
          <p:cNvGrpSpPr/>
          <p:nvPr/>
        </p:nvGrpSpPr>
        <p:grpSpPr>
          <a:xfrm rot="5400000">
            <a:off x="6085989" y="3737789"/>
            <a:ext cx="490902" cy="2178430"/>
            <a:chOff x="5647839" y="-2764149"/>
            <a:chExt cx="490902" cy="2178430"/>
          </a:xfrm>
        </p:grpSpPr>
        <p:sp>
          <p:nvSpPr>
            <p:cNvPr id="2563" name="Google Shape;2563;p39"/>
            <p:cNvSpPr/>
            <p:nvPr/>
          </p:nvSpPr>
          <p:spPr>
            <a:xfrm flipH="1">
              <a:off x="6084763" y="-20984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9"/>
            <p:cNvSpPr/>
            <p:nvPr/>
          </p:nvSpPr>
          <p:spPr>
            <a:xfrm flipH="1">
              <a:off x="5907094" y="-27641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9"/>
            <p:cNvSpPr/>
            <p:nvPr/>
          </p:nvSpPr>
          <p:spPr>
            <a:xfrm flipH="1">
              <a:off x="5647839" y="-6189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9"/>
            <p:cNvSpPr/>
            <p:nvPr/>
          </p:nvSpPr>
          <p:spPr>
            <a:xfrm flipH="1">
              <a:off x="6081303" y="-26970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660;p39">
            <a:extLst>
              <a:ext uri="{FF2B5EF4-FFF2-40B4-BE49-F238E27FC236}">
                <a16:creationId xmlns:a16="http://schemas.microsoft.com/office/drawing/2014/main" id="{290A7F73-2A37-8D9F-ABA7-0E8C88594063}"/>
              </a:ext>
            </a:extLst>
          </p:cNvPr>
          <p:cNvSpPr txBox="1">
            <a:spLocks/>
          </p:cNvSpPr>
          <p:nvPr/>
        </p:nvSpPr>
        <p:spPr>
          <a:xfrm>
            <a:off x="877035" y="1243931"/>
            <a:ext cx="3778420" cy="29486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000" b="1" dirty="0">
                <a:solidFill>
                  <a:schemeClr val="bg1"/>
                </a:solidFill>
                <a:latin typeface="Arial" panose="020B0604020202020204" pitchFamily="34" charset="0"/>
                <a:cs typeface="Arial" panose="020B0604020202020204" pitchFamily="34" charset="0"/>
              </a:rPr>
              <a:t>XIN CHÀO TẠM BIỆT VÀ HẸN GẶP LẠI!</a:t>
            </a:r>
          </a:p>
        </p:txBody>
      </p:sp>
      <p:sp>
        <p:nvSpPr>
          <p:cNvPr id="2" name="Google Shape;3910;p73">
            <a:extLst>
              <a:ext uri="{FF2B5EF4-FFF2-40B4-BE49-F238E27FC236}">
                <a16:creationId xmlns:a16="http://schemas.microsoft.com/office/drawing/2014/main" id="{6F46ED1D-39B1-7D0B-8D83-7D59988978CF}"/>
              </a:ext>
            </a:extLst>
          </p:cNvPr>
          <p:cNvSpPr/>
          <p:nvPr/>
        </p:nvSpPr>
        <p:spPr>
          <a:xfrm>
            <a:off x="4855261" y="879809"/>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rgbClr val="2E3A7E">
              <a:alpha val="2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3911;p73">
            <a:extLst>
              <a:ext uri="{FF2B5EF4-FFF2-40B4-BE49-F238E27FC236}">
                <a16:creationId xmlns:a16="http://schemas.microsoft.com/office/drawing/2014/main" id="{4C5B1820-2F5A-D962-F7A4-8B6F07AC9423}"/>
              </a:ext>
            </a:extLst>
          </p:cNvPr>
          <p:cNvGrpSpPr/>
          <p:nvPr/>
        </p:nvGrpSpPr>
        <p:grpSpPr>
          <a:xfrm>
            <a:off x="5407204" y="2600330"/>
            <a:ext cx="541322" cy="386997"/>
            <a:chOff x="4879832" y="-2290757"/>
            <a:chExt cx="1014281" cy="725120"/>
          </a:xfrm>
        </p:grpSpPr>
        <p:sp>
          <p:nvSpPr>
            <p:cNvPr id="4" name="Google Shape;3912;p73">
              <a:extLst>
                <a:ext uri="{FF2B5EF4-FFF2-40B4-BE49-F238E27FC236}">
                  <a16:creationId xmlns:a16="http://schemas.microsoft.com/office/drawing/2014/main" id="{F8E122AC-F8B6-7940-E6D7-441342B8DA83}"/>
                </a:ext>
              </a:extLst>
            </p:cNvPr>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13;p73">
              <a:extLst>
                <a:ext uri="{FF2B5EF4-FFF2-40B4-BE49-F238E27FC236}">
                  <a16:creationId xmlns:a16="http://schemas.microsoft.com/office/drawing/2014/main" id="{31D3949A-9732-0255-9948-1D3CBA4D4026}"/>
                </a:ext>
              </a:extLst>
            </p:cNvPr>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914;p73">
              <a:extLst>
                <a:ext uri="{FF2B5EF4-FFF2-40B4-BE49-F238E27FC236}">
                  <a16:creationId xmlns:a16="http://schemas.microsoft.com/office/drawing/2014/main" id="{AF7BCC5F-D8DC-F865-9EE3-C196BD2EA277}"/>
                </a:ext>
              </a:extLst>
            </p:cNvPr>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915;p73">
            <a:extLst>
              <a:ext uri="{FF2B5EF4-FFF2-40B4-BE49-F238E27FC236}">
                <a16:creationId xmlns:a16="http://schemas.microsoft.com/office/drawing/2014/main" id="{863C1B4A-B641-E3DE-B132-CC44A851550F}"/>
              </a:ext>
            </a:extLst>
          </p:cNvPr>
          <p:cNvGrpSpPr/>
          <p:nvPr/>
        </p:nvGrpSpPr>
        <p:grpSpPr>
          <a:xfrm rot="1298609">
            <a:off x="7411973" y="2015642"/>
            <a:ext cx="520927" cy="756955"/>
            <a:chOff x="3703388" y="-1565437"/>
            <a:chExt cx="978775" cy="1422250"/>
          </a:xfrm>
        </p:grpSpPr>
        <p:sp>
          <p:nvSpPr>
            <p:cNvPr id="9" name="Google Shape;3916;p73">
              <a:extLst>
                <a:ext uri="{FF2B5EF4-FFF2-40B4-BE49-F238E27FC236}">
                  <a16:creationId xmlns:a16="http://schemas.microsoft.com/office/drawing/2014/main" id="{266F3088-0E25-2F3C-66A4-025F02D4CAF0}"/>
                </a:ext>
              </a:extLst>
            </p:cNvPr>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917;p73">
              <a:extLst>
                <a:ext uri="{FF2B5EF4-FFF2-40B4-BE49-F238E27FC236}">
                  <a16:creationId xmlns:a16="http://schemas.microsoft.com/office/drawing/2014/main" id="{676C7C2E-81BF-3CFE-56EF-87854206F20A}"/>
                </a:ext>
              </a:extLst>
            </p:cNvPr>
            <p:cNvGrpSpPr/>
            <p:nvPr/>
          </p:nvGrpSpPr>
          <p:grpSpPr>
            <a:xfrm>
              <a:off x="3703650" y="-1565050"/>
              <a:ext cx="978250" cy="1421475"/>
              <a:chOff x="4008450" y="-1565050"/>
              <a:chExt cx="978250" cy="1421475"/>
            </a:xfrm>
          </p:grpSpPr>
          <p:sp>
            <p:nvSpPr>
              <p:cNvPr id="11" name="Google Shape;3918;p73">
                <a:extLst>
                  <a:ext uri="{FF2B5EF4-FFF2-40B4-BE49-F238E27FC236}">
                    <a16:creationId xmlns:a16="http://schemas.microsoft.com/office/drawing/2014/main" id="{CA655970-6296-ED8F-3EA7-A07BC9F56A2F}"/>
                  </a:ext>
                </a:extLst>
              </p:cNvPr>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19;p73">
                <a:extLst>
                  <a:ext uri="{FF2B5EF4-FFF2-40B4-BE49-F238E27FC236}">
                    <a16:creationId xmlns:a16="http://schemas.microsoft.com/office/drawing/2014/main" id="{83D63402-4F63-34EF-1B3F-1F16B48619BC}"/>
                  </a:ext>
                </a:extLst>
              </p:cNvPr>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20;p73">
                <a:extLst>
                  <a:ext uri="{FF2B5EF4-FFF2-40B4-BE49-F238E27FC236}">
                    <a16:creationId xmlns:a16="http://schemas.microsoft.com/office/drawing/2014/main" id="{338288D9-45B8-9AA2-199D-4CF304F5FB9C}"/>
                  </a:ext>
                </a:extLst>
              </p:cNvPr>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21;p73">
                <a:extLst>
                  <a:ext uri="{FF2B5EF4-FFF2-40B4-BE49-F238E27FC236}">
                    <a16:creationId xmlns:a16="http://schemas.microsoft.com/office/drawing/2014/main" id="{71AD3E61-0B59-6818-8963-3E8B7530F8F5}"/>
                  </a:ext>
                </a:extLst>
              </p:cNvPr>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22;p73">
                <a:extLst>
                  <a:ext uri="{FF2B5EF4-FFF2-40B4-BE49-F238E27FC236}">
                    <a16:creationId xmlns:a16="http://schemas.microsoft.com/office/drawing/2014/main" id="{FFC9EA09-C19C-986C-6251-0E3EA53114CA}"/>
                  </a:ext>
                </a:extLst>
              </p:cNvPr>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23;p73">
                <a:extLst>
                  <a:ext uri="{FF2B5EF4-FFF2-40B4-BE49-F238E27FC236}">
                    <a16:creationId xmlns:a16="http://schemas.microsoft.com/office/drawing/2014/main" id="{69E4C959-3E69-2D89-7B2C-506DCA8D4510}"/>
                  </a:ext>
                </a:extLst>
              </p:cNvPr>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24;p73">
                <a:extLst>
                  <a:ext uri="{FF2B5EF4-FFF2-40B4-BE49-F238E27FC236}">
                    <a16:creationId xmlns:a16="http://schemas.microsoft.com/office/drawing/2014/main" id="{DAEBD635-670F-F00C-3CC3-43A1632B0C54}"/>
                  </a:ext>
                </a:extLst>
              </p:cNvPr>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25;p73">
                <a:extLst>
                  <a:ext uri="{FF2B5EF4-FFF2-40B4-BE49-F238E27FC236}">
                    <a16:creationId xmlns:a16="http://schemas.microsoft.com/office/drawing/2014/main" id="{556303BD-A23B-5451-A594-315CDA35E7CB}"/>
                  </a:ext>
                </a:extLst>
              </p:cNvPr>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26;p73">
                <a:extLst>
                  <a:ext uri="{FF2B5EF4-FFF2-40B4-BE49-F238E27FC236}">
                    <a16:creationId xmlns:a16="http://schemas.microsoft.com/office/drawing/2014/main" id="{D14154B2-25E6-2F77-71F2-5655CF502501}"/>
                  </a:ext>
                </a:extLst>
              </p:cNvPr>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27;p73">
                <a:extLst>
                  <a:ext uri="{FF2B5EF4-FFF2-40B4-BE49-F238E27FC236}">
                    <a16:creationId xmlns:a16="http://schemas.microsoft.com/office/drawing/2014/main" id="{7CC2B20E-DE2E-0E4D-4F91-2FD1C3559DB0}"/>
                  </a:ext>
                </a:extLst>
              </p:cNvPr>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28;p73">
                <a:extLst>
                  <a:ext uri="{FF2B5EF4-FFF2-40B4-BE49-F238E27FC236}">
                    <a16:creationId xmlns:a16="http://schemas.microsoft.com/office/drawing/2014/main" id="{8A668F14-9CAA-AD51-10FB-F7F0BF6C145E}"/>
                  </a:ext>
                </a:extLst>
              </p:cNvPr>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29;p73">
                <a:extLst>
                  <a:ext uri="{FF2B5EF4-FFF2-40B4-BE49-F238E27FC236}">
                    <a16:creationId xmlns:a16="http://schemas.microsoft.com/office/drawing/2014/main" id="{C4E02E08-8D49-FCF8-DE89-21F94813C477}"/>
                  </a:ext>
                </a:extLst>
              </p:cNvPr>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30;p73">
                <a:extLst>
                  <a:ext uri="{FF2B5EF4-FFF2-40B4-BE49-F238E27FC236}">
                    <a16:creationId xmlns:a16="http://schemas.microsoft.com/office/drawing/2014/main" id="{48281938-473F-B13A-7B83-F702B018396A}"/>
                  </a:ext>
                </a:extLst>
              </p:cNvPr>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31;p73">
                <a:extLst>
                  <a:ext uri="{FF2B5EF4-FFF2-40B4-BE49-F238E27FC236}">
                    <a16:creationId xmlns:a16="http://schemas.microsoft.com/office/drawing/2014/main" id="{953E6F85-56CF-B9FB-EECB-B864C5D3C145}"/>
                  </a:ext>
                </a:extLst>
              </p:cNvPr>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32;p73">
                <a:extLst>
                  <a:ext uri="{FF2B5EF4-FFF2-40B4-BE49-F238E27FC236}">
                    <a16:creationId xmlns:a16="http://schemas.microsoft.com/office/drawing/2014/main" id="{1C7D081C-479E-384E-285A-A454429FDB29}"/>
                  </a:ext>
                </a:extLst>
              </p:cNvPr>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33;p73">
                <a:extLst>
                  <a:ext uri="{FF2B5EF4-FFF2-40B4-BE49-F238E27FC236}">
                    <a16:creationId xmlns:a16="http://schemas.microsoft.com/office/drawing/2014/main" id="{7D7AC49A-EB1C-24D5-9D7A-839636EF235F}"/>
                  </a:ext>
                </a:extLst>
              </p:cNvPr>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34;p73">
                <a:extLst>
                  <a:ext uri="{FF2B5EF4-FFF2-40B4-BE49-F238E27FC236}">
                    <a16:creationId xmlns:a16="http://schemas.microsoft.com/office/drawing/2014/main" id="{05EE5199-A4CB-10B4-D2AA-C9EC063D3938}"/>
                  </a:ext>
                </a:extLst>
              </p:cNvPr>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35;p73">
                <a:extLst>
                  <a:ext uri="{FF2B5EF4-FFF2-40B4-BE49-F238E27FC236}">
                    <a16:creationId xmlns:a16="http://schemas.microsoft.com/office/drawing/2014/main" id="{C97AB3C5-E6C9-D43E-DB8C-3ED6C743A019}"/>
                  </a:ext>
                </a:extLst>
              </p:cNvPr>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36;p73">
                <a:extLst>
                  <a:ext uri="{FF2B5EF4-FFF2-40B4-BE49-F238E27FC236}">
                    <a16:creationId xmlns:a16="http://schemas.microsoft.com/office/drawing/2014/main" id="{776CAC46-CA38-177F-69B7-D2BE54D0BDCB}"/>
                  </a:ext>
                </a:extLst>
              </p:cNvPr>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37;p73">
                <a:extLst>
                  <a:ext uri="{FF2B5EF4-FFF2-40B4-BE49-F238E27FC236}">
                    <a16:creationId xmlns:a16="http://schemas.microsoft.com/office/drawing/2014/main" id="{DB11DE37-77E7-C961-E871-02254C671725}"/>
                  </a:ext>
                </a:extLst>
              </p:cNvPr>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38;p73">
                <a:extLst>
                  <a:ext uri="{FF2B5EF4-FFF2-40B4-BE49-F238E27FC236}">
                    <a16:creationId xmlns:a16="http://schemas.microsoft.com/office/drawing/2014/main" id="{4050DC5E-BE26-2BE2-8ACF-E23603D71ED8}"/>
                  </a:ext>
                </a:extLst>
              </p:cNvPr>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39;p73">
                <a:extLst>
                  <a:ext uri="{FF2B5EF4-FFF2-40B4-BE49-F238E27FC236}">
                    <a16:creationId xmlns:a16="http://schemas.microsoft.com/office/drawing/2014/main" id="{820F3E63-D778-860E-2CCB-44756F77CE01}"/>
                  </a:ext>
                </a:extLst>
              </p:cNvPr>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40;p73">
                <a:extLst>
                  <a:ext uri="{FF2B5EF4-FFF2-40B4-BE49-F238E27FC236}">
                    <a16:creationId xmlns:a16="http://schemas.microsoft.com/office/drawing/2014/main" id="{2ED5454A-37A7-FB69-AA9A-556CFCD8C7F8}"/>
                  </a:ext>
                </a:extLst>
              </p:cNvPr>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41;p73">
                <a:extLst>
                  <a:ext uri="{FF2B5EF4-FFF2-40B4-BE49-F238E27FC236}">
                    <a16:creationId xmlns:a16="http://schemas.microsoft.com/office/drawing/2014/main" id="{EB6D1408-B0B3-8172-530E-EBA11DED759C}"/>
                  </a:ext>
                </a:extLst>
              </p:cNvPr>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3942;p73">
            <a:extLst>
              <a:ext uri="{FF2B5EF4-FFF2-40B4-BE49-F238E27FC236}">
                <a16:creationId xmlns:a16="http://schemas.microsoft.com/office/drawing/2014/main" id="{C0504DB5-62E8-8CDB-E445-E05356D7BB59}"/>
              </a:ext>
            </a:extLst>
          </p:cNvPr>
          <p:cNvGrpSpPr/>
          <p:nvPr/>
        </p:nvGrpSpPr>
        <p:grpSpPr>
          <a:xfrm flipH="1">
            <a:off x="6933716" y="702039"/>
            <a:ext cx="344566" cy="318128"/>
            <a:chOff x="3811950" y="-673975"/>
            <a:chExt cx="464625" cy="428975"/>
          </a:xfrm>
        </p:grpSpPr>
        <p:sp>
          <p:nvSpPr>
            <p:cNvPr id="36" name="Google Shape;3943;p73">
              <a:extLst>
                <a:ext uri="{FF2B5EF4-FFF2-40B4-BE49-F238E27FC236}">
                  <a16:creationId xmlns:a16="http://schemas.microsoft.com/office/drawing/2014/main" id="{48E0E11B-2B95-B4FD-4461-36CB0244C93B}"/>
                </a:ext>
              </a:extLst>
            </p:cNvPr>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44;p73">
              <a:extLst>
                <a:ext uri="{FF2B5EF4-FFF2-40B4-BE49-F238E27FC236}">
                  <a16:creationId xmlns:a16="http://schemas.microsoft.com/office/drawing/2014/main" id="{074AEB59-3C48-F1B8-4D3D-46F12BAA34F6}"/>
                </a:ext>
              </a:extLst>
            </p:cNvPr>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945;p73">
            <a:extLst>
              <a:ext uri="{FF2B5EF4-FFF2-40B4-BE49-F238E27FC236}">
                <a16:creationId xmlns:a16="http://schemas.microsoft.com/office/drawing/2014/main" id="{B28ABCA7-FBBB-E6A7-947E-44A600331780}"/>
              </a:ext>
            </a:extLst>
          </p:cNvPr>
          <p:cNvGrpSpPr/>
          <p:nvPr/>
        </p:nvGrpSpPr>
        <p:grpSpPr>
          <a:xfrm>
            <a:off x="7798950" y="1363011"/>
            <a:ext cx="423849" cy="1824476"/>
            <a:chOff x="3456989" y="-1976039"/>
            <a:chExt cx="423849" cy="1824476"/>
          </a:xfrm>
        </p:grpSpPr>
        <p:sp>
          <p:nvSpPr>
            <p:cNvPr id="39" name="Google Shape;3946;p73">
              <a:extLst>
                <a:ext uri="{FF2B5EF4-FFF2-40B4-BE49-F238E27FC236}">
                  <a16:creationId xmlns:a16="http://schemas.microsoft.com/office/drawing/2014/main" id="{54575531-72A1-ECAD-45C7-0BC7E957DF2D}"/>
                </a:ext>
              </a:extLst>
            </p:cNvPr>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47;p73">
              <a:extLst>
                <a:ext uri="{FF2B5EF4-FFF2-40B4-BE49-F238E27FC236}">
                  <a16:creationId xmlns:a16="http://schemas.microsoft.com/office/drawing/2014/main" id="{74757708-E922-0CF5-40B1-92D672670D60}"/>
                </a:ext>
              </a:extLst>
            </p:cNvPr>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48;p73">
              <a:extLst>
                <a:ext uri="{FF2B5EF4-FFF2-40B4-BE49-F238E27FC236}">
                  <a16:creationId xmlns:a16="http://schemas.microsoft.com/office/drawing/2014/main" id="{ACC6E20D-1955-66F7-2AF7-AB209586A8D7}"/>
                </a:ext>
              </a:extLst>
            </p:cNvPr>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3949;p73">
            <a:extLst>
              <a:ext uri="{FF2B5EF4-FFF2-40B4-BE49-F238E27FC236}">
                <a16:creationId xmlns:a16="http://schemas.microsoft.com/office/drawing/2014/main" id="{FD029243-4484-4E60-90D7-7D45272FBCEF}"/>
              </a:ext>
            </a:extLst>
          </p:cNvPr>
          <p:cNvGrpSpPr/>
          <p:nvPr/>
        </p:nvGrpSpPr>
        <p:grpSpPr>
          <a:xfrm rot="5400000">
            <a:off x="6183425" y="3737789"/>
            <a:ext cx="490902" cy="2178430"/>
            <a:chOff x="5647839" y="-2764149"/>
            <a:chExt cx="490902" cy="2178430"/>
          </a:xfrm>
        </p:grpSpPr>
        <p:sp>
          <p:nvSpPr>
            <p:cNvPr id="43" name="Google Shape;3950;p73">
              <a:extLst>
                <a:ext uri="{FF2B5EF4-FFF2-40B4-BE49-F238E27FC236}">
                  <a16:creationId xmlns:a16="http://schemas.microsoft.com/office/drawing/2014/main" id="{D2575A94-0E64-6382-C954-8A1C01CC4C41}"/>
                </a:ext>
              </a:extLst>
            </p:cNvPr>
            <p:cNvSpPr/>
            <p:nvPr/>
          </p:nvSpPr>
          <p:spPr>
            <a:xfrm flipH="1">
              <a:off x="6084763" y="-20984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51;p73">
              <a:extLst>
                <a:ext uri="{FF2B5EF4-FFF2-40B4-BE49-F238E27FC236}">
                  <a16:creationId xmlns:a16="http://schemas.microsoft.com/office/drawing/2014/main" id="{7CD39A63-3DE5-34CB-E73F-7335C1BD2288}"/>
                </a:ext>
              </a:extLst>
            </p:cNvPr>
            <p:cNvSpPr/>
            <p:nvPr/>
          </p:nvSpPr>
          <p:spPr>
            <a:xfrm flipH="1">
              <a:off x="5907094" y="-27641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52;p73">
              <a:extLst>
                <a:ext uri="{FF2B5EF4-FFF2-40B4-BE49-F238E27FC236}">
                  <a16:creationId xmlns:a16="http://schemas.microsoft.com/office/drawing/2014/main" id="{9F146BD3-8097-74A7-4272-ED9036B0AC33}"/>
                </a:ext>
              </a:extLst>
            </p:cNvPr>
            <p:cNvSpPr/>
            <p:nvPr/>
          </p:nvSpPr>
          <p:spPr>
            <a:xfrm flipH="1">
              <a:off x="5647839" y="-6189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53;p73">
              <a:extLst>
                <a:ext uri="{FF2B5EF4-FFF2-40B4-BE49-F238E27FC236}">
                  <a16:creationId xmlns:a16="http://schemas.microsoft.com/office/drawing/2014/main" id="{BE577783-8031-AE97-0972-74CB1FA6DD41}"/>
                </a:ext>
              </a:extLst>
            </p:cNvPr>
            <p:cNvSpPr/>
            <p:nvPr/>
          </p:nvSpPr>
          <p:spPr>
            <a:xfrm flipH="1">
              <a:off x="6081303" y="-26970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3954;p73">
            <a:extLst>
              <a:ext uri="{FF2B5EF4-FFF2-40B4-BE49-F238E27FC236}">
                <a16:creationId xmlns:a16="http://schemas.microsoft.com/office/drawing/2014/main" id="{404AE13C-63DC-60D9-6703-708D39BBE3AC}"/>
              </a:ext>
            </a:extLst>
          </p:cNvPr>
          <p:cNvGrpSpPr/>
          <p:nvPr/>
        </p:nvGrpSpPr>
        <p:grpSpPr>
          <a:xfrm>
            <a:off x="5162886" y="1031150"/>
            <a:ext cx="502550" cy="408600"/>
            <a:chOff x="4044975" y="-1366900"/>
            <a:chExt cx="502550" cy="408600"/>
          </a:xfrm>
        </p:grpSpPr>
        <p:sp>
          <p:nvSpPr>
            <p:cNvPr id="48" name="Google Shape;3955;p73">
              <a:extLst>
                <a:ext uri="{FF2B5EF4-FFF2-40B4-BE49-F238E27FC236}">
                  <a16:creationId xmlns:a16="http://schemas.microsoft.com/office/drawing/2014/main" id="{D129FDFE-D334-45C3-001B-B9B116BFB735}"/>
                </a:ext>
              </a:extLst>
            </p:cNvPr>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56;p73">
              <a:extLst>
                <a:ext uri="{FF2B5EF4-FFF2-40B4-BE49-F238E27FC236}">
                  <a16:creationId xmlns:a16="http://schemas.microsoft.com/office/drawing/2014/main" id="{FD376211-EFD7-1AC8-4C3E-79294D6C465E}"/>
                </a:ext>
              </a:extLst>
            </p:cNvPr>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57;p73">
              <a:extLst>
                <a:ext uri="{FF2B5EF4-FFF2-40B4-BE49-F238E27FC236}">
                  <a16:creationId xmlns:a16="http://schemas.microsoft.com/office/drawing/2014/main" id="{A20639D7-C792-3E33-A1FB-74F9AA46A57F}"/>
                </a:ext>
              </a:extLst>
            </p:cNvPr>
            <p:cNvSpPr/>
            <p:nvPr/>
          </p:nvSpPr>
          <p:spPr>
            <a:xfrm>
              <a:off x="4044975" y="-1353600"/>
              <a:ext cx="473600" cy="394350"/>
            </a:xfrm>
            <a:custGeom>
              <a:avLst/>
              <a:gdLst/>
              <a:ahLst/>
              <a:cxnLst/>
              <a:rect l="l" t="t" r="r" b="b"/>
              <a:pathLst>
                <a:path w="18944" h="15774" extrusionOk="0">
                  <a:moveTo>
                    <a:pt x="15584" y="0"/>
                  </a:moveTo>
                  <a:lnTo>
                    <a:pt x="15242" y="38"/>
                  </a:lnTo>
                  <a:lnTo>
                    <a:pt x="13705" y="304"/>
                  </a:lnTo>
                  <a:lnTo>
                    <a:pt x="12167" y="570"/>
                  </a:lnTo>
                  <a:lnTo>
                    <a:pt x="9130" y="1158"/>
                  </a:lnTo>
                  <a:lnTo>
                    <a:pt x="8884" y="1215"/>
                  </a:lnTo>
                  <a:lnTo>
                    <a:pt x="8637" y="1291"/>
                  </a:lnTo>
                  <a:lnTo>
                    <a:pt x="8428" y="1386"/>
                  </a:lnTo>
                  <a:lnTo>
                    <a:pt x="8200" y="1500"/>
                  </a:lnTo>
                  <a:lnTo>
                    <a:pt x="7991" y="1633"/>
                  </a:lnTo>
                  <a:lnTo>
                    <a:pt x="7802" y="1765"/>
                  </a:lnTo>
                  <a:lnTo>
                    <a:pt x="7612" y="1936"/>
                  </a:lnTo>
                  <a:lnTo>
                    <a:pt x="7441" y="2088"/>
                  </a:lnTo>
                  <a:lnTo>
                    <a:pt x="7289" y="2278"/>
                  </a:lnTo>
                  <a:lnTo>
                    <a:pt x="7137" y="2468"/>
                  </a:lnTo>
                  <a:lnTo>
                    <a:pt x="7023" y="2677"/>
                  </a:lnTo>
                  <a:lnTo>
                    <a:pt x="6910" y="2885"/>
                  </a:lnTo>
                  <a:lnTo>
                    <a:pt x="6815" y="3113"/>
                  </a:lnTo>
                  <a:lnTo>
                    <a:pt x="6720" y="3341"/>
                  </a:lnTo>
                  <a:lnTo>
                    <a:pt x="6663" y="3588"/>
                  </a:lnTo>
                  <a:lnTo>
                    <a:pt x="6625" y="3834"/>
                  </a:lnTo>
                  <a:lnTo>
                    <a:pt x="6492" y="4954"/>
                  </a:lnTo>
                  <a:lnTo>
                    <a:pt x="6378" y="6074"/>
                  </a:lnTo>
                  <a:lnTo>
                    <a:pt x="6283" y="7232"/>
                  </a:lnTo>
                  <a:lnTo>
                    <a:pt x="6226" y="8485"/>
                  </a:lnTo>
                  <a:lnTo>
                    <a:pt x="6226" y="8409"/>
                  </a:lnTo>
                  <a:lnTo>
                    <a:pt x="6169" y="8352"/>
                  </a:lnTo>
                  <a:lnTo>
                    <a:pt x="6112" y="8295"/>
                  </a:lnTo>
                  <a:lnTo>
                    <a:pt x="6017" y="8219"/>
                  </a:lnTo>
                  <a:lnTo>
                    <a:pt x="5771" y="8105"/>
                  </a:lnTo>
                  <a:lnTo>
                    <a:pt x="5505" y="7991"/>
                  </a:lnTo>
                  <a:lnTo>
                    <a:pt x="5220" y="7915"/>
                  </a:lnTo>
                  <a:lnTo>
                    <a:pt x="4936" y="7839"/>
                  </a:lnTo>
                  <a:lnTo>
                    <a:pt x="4556" y="7744"/>
                  </a:lnTo>
                  <a:lnTo>
                    <a:pt x="4271" y="7726"/>
                  </a:lnTo>
                  <a:lnTo>
                    <a:pt x="3986" y="7726"/>
                  </a:lnTo>
                  <a:lnTo>
                    <a:pt x="3721" y="7744"/>
                  </a:lnTo>
                  <a:lnTo>
                    <a:pt x="3436" y="7782"/>
                  </a:lnTo>
                  <a:lnTo>
                    <a:pt x="3170" y="7839"/>
                  </a:lnTo>
                  <a:lnTo>
                    <a:pt x="2905" y="7934"/>
                  </a:lnTo>
                  <a:lnTo>
                    <a:pt x="2639" y="8029"/>
                  </a:lnTo>
                  <a:lnTo>
                    <a:pt x="2392" y="8143"/>
                  </a:lnTo>
                  <a:lnTo>
                    <a:pt x="2145" y="8276"/>
                  </a:lnTo>
                  <a:lnTo>
                    <a:pt x="1899" y="8428"/>
                  </a:lnTo>
                  <a:lnTo>
                    <a:pt x="1671" y="8599"/>
                  </a:lnTo>
                  <a:lnTo>
                    <a:pt x="1462" y="8769"/>
                  </a:lnTo>
                  <a:lnTo>
                    <a:pt x="1253" y="8978"/>
                  </a:lnTo>
                  <a:lnTo>
                    <a:pt x="1063" y="9187"/>
                  </a:lnTo>
                  <a:lnTo>
                    <a:pt x="893" y="9396"/>
                  </a:lnTo>
                  <a:lnTo>
                    <a:pt x="722" y="9624"/>
                  </a:lnTo>
                  <a:lnTo>
                    <a:pt x="589" y="9832"/>
                  </a:lnTo>
                  <a:lnTo>
                    <a:pt x="456" y="10060"/>
                  </a:lnTo>
                  <a:lnTo>
                    <a:pt x="361" y="10288"/>
                  </a:lnTo>
                  <a:lnTo>
                    <a:pt x="266" y="10516"/>
                  </a:lnTo>
                  <a:lnTo>
                    <a:pt x="190" y="10743"/>
                  </a:lnTo>
                  <a:lnTo>
                    <a:pt x="114" y="10971"/>
                  </a:lnTo>
                  <a:lnTo>
                    <a:pt x="76" y="11199"/>
                  </a:lnTo>
                  <a:lnTo>
                    <a:pt x="38" y="11427"/>
                  </a:lnTo>
                  <a:lnTo>
                    <a:pt x="19" y="11655"/>
                  </a:lnTo>
                  <a:lnTo>
                    <a:pt x="0" y="11882"/>
                  </a:lnTo>
                  <a:lnTo>
                    <a:pt x="0" y="12110"/>
                  </a:lnTo>
                  <a:lnTo>
                    <a:pt x="19" y="12338"/>
                  </a:lnTo>
                  <a:lnTo>
                    <a:pt x="57" y="12566"/>
                  </a:lnTo>
                  <a:lnTo>
                    <a:pt x="95" y="12793"/>
                  </a:lnTo>
                  <a:lnTo>
                    <a:pt x="152" y="13002"/>
                  </a:lnTo>
                  <a:lnTo>
                    <a:pt x="228" y="13230"/>
                  </a:lnTo>
                  <a:lnTo>
                    <a:pt x="304" y="13439"/>
                  </a:lnTo>
                  <a:lnTo>
                    <a:pt x="399" y="13629"/>
                  </a:lnTo>
                  <a:lnTo>
                    <a:pt x="513" y="13837"/>
                  </a:lnTo>
                  <a:lnTo>
                    <a:pt x="627" y="14027"/>
                  </a:lnTo>
                  <a:lnTo>
                    <a:pt x="760" y="14217"/>
                  </a:lnTo>
                  <a:lnTo>
                    <a:pt x="893" y="14388"/>
                  </a:lnTo>
                  <a:lnTo>
                    <a:pt x="1044" y="14559"/>
                  </a:lnTo>
                  <a:lnTo>
                    <a:pt x="1215" y="14711"/>
                  </a:lnTo>
                  <a:lnTo>
                    <a:pt x="1386" y="14862"/>
                  </a:lnTo>
                  <a:lnTo>
                    <a:pt x="1576" y="15014"/>
                  </a:lnTo>
                  <a:lnTo>
                    <a:pt x="1766" y="15147"/>
                  </a:lnTo>
                  <a:lnTo>
                    <a:pt x="1974" y="15261"/>
                  </a:lnTo>
                  <a:lnTo>
                    <a:pt x="2183" y="15375"/>
                  </a:lnTo>
                  <a:lnTo>
                    <a:pt x="2411" y="15470"/>
                  </a:lnTo>
                  <a:lnTo>
                    <a:pt x="2658" y="15565"/>
                  </a:lnTo>
                  <a:lnTo>
                    <a:pt x="2905" y="15641"/>
                  </a:lnTo>
                  <a:lnTo>
                    <a:pt x="3170" y="15698"/>
                  </a:lnTo>
                  <a:lnTo>
                    <a:pt x="3417" y="15735"/>
                  </a:lnTo>
                  <a:lnTo>
                    <a:pt x="3683" y="15754"/>
                  </a:lnTo>
                  <a:lnTo>
                    <a:pt x="3949" y="15773"/>
                  </a:lnTo>
                  <a:lnTo>
                    <a:pt x="4195" y="15754"/>
                  </a:lnTo>
                  <a:lnTo>
                    <a:pt x="4461" y="15716"/>
                  </a:lnTo>
                  <a:lnTo>
                    <a:pt x="4708" y="15660"/>
                  </a:lnTo>
                  <a:lnTo>
                    <a:pt x="4954" y="15603"/>
                  </a:lnTo>
                  <a:lnTo>
                    <a:pt x="5201" y="15508"/>
                  </a:lnTo>
                  <a:lnTo>
                    <a:pt x="5429" y="15413"/>
                  </a:lnTo>
                  <a:lnTo>
                    <a:pt x="5657" y="15299"/>
                  </a:lnTo>
                  <a:lnTo>
                    <a:pt x="5866" y="15147"/>
                  </a:lnTo>
                  <a:lnTo>
                    <a:pt x="6074" y="14995"/>
                  </a:lnTo>
                  <a:lnTo>
                    <a:pt x="6283" y="14824"/>
                  </a:lnTo>
                  <a:lnTo>
                    <a:pt x="6454" y="14635"/>
                  </a:lnTo>
                  <a:lnTo>
                    <a:pt x="6644" y="14445"/>
                  </a:lnTo>
                  <a:lnTo>
                    <a:pt x="6815" y="14198"/>
                  </a:lnTo>
                  <a:lnTo>
                    <a:pt x="6966" y="13951"/>
                  </a:lnTo>
                  <a:lnTo>
                    <a:pt x="7118" y="13705"/>
                  </a:lnTo>
                  <a:lnTo>
                    <a:pt x="7232" y="13439"/>
                  </a:lnTo>
                  <a:lnTo>
                    <a:pt x="7346" y="13173"/>
                  </a:lnTo>
                  <a:lnTo>
                    <a:pt x="7441" y="12888"/>
                  </a:lnTo>
                  <a:lnTo>
                    <a:pt x="7517" y="12623"/>
                  </a:lnTo>
                  <a:lnTo>
                    <a:pt x="7593" y="12338"/>
                  </a:lnTo>
                  <a:lnTo>
                    <a:pt x="7707" y="11749"/>
                  </a:lnTo>
                  <a:lnTo>
                    <a:pt x="7802" y="11180"/>
                  </a:lnTo>
                  <a:lnTo>
                    <a:pt x="7953" y="10022"/>
                  </a:lnTo>
                  <a:lnTo>
                    <a:pt x="8029" y="9415"/>
                  </a:lnTo>
                  <a:lnTo>
                    <a:pt x="8086" y="8788"/>
                  </a:lnTo>
                  <a:lnTo>
                    <a:pt x="8181" y="7536"/>
                  </a:lnTo>
                  <a:lnTo>
                    <a:pt x="8257" y="6928"/>
                  </a:lnTo>
                  <a:lnTo>
                    <a:pt x="8352" y="6302"/>
                  </a:lnTo>
                  <a:lnTo>
                    <a:pt x="8428" y="5998"/>
                  </a:lnTo>
                  <a:lnTo>
                    <a:pt x="8504" y="5714"/>
                  </a:lnTo>
                  <a:lnTo>
                    <a:pt x="8599" y="5410"/>
                  </a:lnTo>
                  <a:lnTo>
                    <a:pt x="8713" y="5125"/>
                  </a:lnTo>
                  <a:lnTo>
                    <a:pt x="8808" y="4935"/>
                  </a:lnTo>
                  <a:lnTo>
                    <a:pt x="8903" y="4745"/>
                  </a:lnTo>
                  <a:lnTo>
                    <a:pt x="8997" y="4594"/>
                  </a:lnTo>
                  <a:lnTo>
                    <a:pt x="9111" y="4423"/>
                  </a:lnTo>
                  <a:lnTo>
                    <a:pt x="9225" y="4271"/>
                  </a:lnTo>
                  <a:lnTo>
                    <a:pt x="9358" y="4138"/>
                  </a:lnTo>
                  <a:lnTo>
                    <a:pt x="9643" y="3872"/>
                  </a:lnTo>
                  <a:lnTo>
                    <a:pt x="9946" y="3664"/>
                  </a:lnTo>
                  <a:lnTo>
                    <a:pt x="10288" y="3455"/>
                  </a:lnTo>
                  <a:lnTo>
                    <a:pt x="10630" y="3303"/>
                  </a:lnTo>
                  <a:lnTo>
                    <a:pt x="10990" y="3151"/>
                  </a:lnTo>
                  <a:lnTo>
                    <a:pt x="11370" y="3037"/>
                  </a:lnTo>
                  <a:lnTo>
                    <a:pt x="11769" y="2942"/>
                  </a:lnTo>
                  <a:lnTo>
                    <a:pt x="12167" y="2866"/>
                  </a:lnTo>
                  <a:lnTo>
                    <a:pt x="12566" y="2809"/>
                  </a:lnTo>
                  <a:lnTo>
                    <a:pt x="12964" y="2752"/>
                  </a:lnTo>
                  <a:lnTo>
                    <a:pt x="13344" y="2734"/>
                  </a:lnTo>
                  <a:lnTo>
                    <a:pt x="14103" y="2696"/>
                  </a:lnTo>
                  <a:lnTo>
                    <a:pt x="14388" y="2696"/>
                  </a:lnTo>
                  <a:lnTo>
                    <a:pt x="14654" y="2715"/>
                  </a:lnTo>
                  <a:lnTo>
                    <a:pt x="14919" y="2752"/>
                  </a:lnTo>
                  <a:lnTo>
                    <a:pt x="15147" y="2828"/>
                  </a:lnTo>
                  <a:lnTo>
                    <a:pt x="15356" y="2904"/>
                  </a:lnTo>
                  <a:lnTo>
                    <a:pt x="15565" y="3018"/>
                  </a:lnTo>
                  <a:lnTo>
                    <a:pt x="15736" y="3132"/>
                  </a:lnTo>
                  <a:lnTo>
                    <a:pt x="15907" y="3265"/>
                  </a:lnTo>
                  <a:lnTo>
                    <a:pt x="16058" y="3417"/>
                  </a:lnTo>
                  <a:lnTo>
                    <a:pt x="16210" y="3588"/>
                  </a:lnTo>
                  <a:lnTo>
                    <a:pt x="16324" y="3758"/>
                  </a:lnTo>
                  <a:lnTo>
                    <a:pt x="16438" y="3948"/>
                  </a:lnTo>
                  <a:lnTo>
                    <a:pt x="16552" y="4157"/>
                  </a:lnTo>
                  <a:lnTo>
                    <a:pt x="16628" y="4366"/>
                  </a:lnTo>
                  <a:lnTo>
                    <a:pt x="16704" y="4594"/>
                  </a:lnTo>
                  <a:lnTo>
                    <a:pt x="16761" y="4821"/>
                  </a:lnTo>
                  <a:lnTo>
                    <a:pt x="16818" y="5049"/>
                  </a:lnTo>
                  <a:lnTo>
                    <a:pt x="16856" y="5296"/>
                  </a:lnTo>
                  <a:lnTo>
                    <a:pt x="16912" y="5789"/>
                  </a:lnTo>
                  <a:lnTo>
                    <a:pt x="16931" y="6283"/>
                  </a:lnTo>
                  <a:lnTo>
                    <a:pt x="16912" y="6795"/>
                  </a:lnTo>
                  <a:lnTo>
                    <a:pt x="16875" y="7289"/>
                  </a:lnTo>
                  <a:lnTo>
                    <a:pt x="16799" y="7782"/>
                  </a:lnTo>
                  <a:lnTo>
                    <a:pt x="16704" y="8238"/>
                  </a:lnTo>
                  <a:lnTo>
                    <a:pt x="16590" y="8675"/>
                  </a:lnTo>
                  <a:lnTo>
                    <a:pt x="16419" y="8637"/>
                  </a:lnTo>
                  <a:lnTo>
                    <a:pt x="16267" y="8580"/>
                  </a:lnTo>
                  <a:lnTo>
                    <a:pt x="15944" y="8428"/>
                  </a:lnTo>
                  <a:lnTo>
                    <a:pt x="15622" y="8295"/>
                  </a:lnTo>
                  <a:lnTo>
                    <a:pt x="15451" y="8238"/>
                  </a:lnTo>
                  <a:lnTo>
                    <a:pt x="15280" y="8181"/>
                  </a:lnTo>
                  <a:lnTo>
                    <a:pt x="15014" y="8143"/>
                  </a:lnTo>
                  <a:lnTo>
                    <a:pt x="14749" y="8124"/>
                  </a:lnTo>
                  <a:lnTo>
                    <a:pt x="14483" y="8124"/>
                  </a:lnTo>
                  <a:lnTo>
                    <a:pt x="14198" y="8143"/>
                  </a:lnTo>
                  <a:lnTo>
                    <a:pt x="13932" y="8162"/>
                  </a:lnTo>
                  <a:lnTo>
                    <a:pt x="13667" y="8219"/>
                  </a:lnTo>
                  <a:lnTo>
                    <a:pt x="13401" y="8295"/>
                  </a:lnTo>
                  <a:lnTo>
                    <a:pt x="13135" y="8371"/>
                  </a:lnTo>
                  <a:lnTo>
                    <a:pt x="12889" y="8485"/>
                  </a:lnTo>
                  <a:lnTo>
                    <a:pt x="12642" y="8599"/>
                  </a:lnTo>
                  <a:lnTo>
                    <a:pt x="12414" y="8731"/>
                  </a:lnTo>
                  <a:lnTo>
                    <a:pt x="12186" y="8883"/>
                  </a:lnTo>
                  <a:lnTo>
                    <a:pt x="11977" y="9054"/>
                  </a:lnTo>
                  <a:lnTo>
                    <a:pt x="11769" y="9244"/>
                  </a:lnTo>
                  <a:lnTo>
                    <a:pt x="11579" y="9434"/>
                  </a:lnTo>
                  <a:lnTo>
                    <a:pt x="11408" y="9643"/>
                  </a:lnTo>
                  <a:lnTo>
                    <a:pt x="11199" y="9946"/>
                  </a:lnTo>
                  <a:lnTo>
                    <a:pt x="11047" y="10269"/>
                  </a:lnTo>
                  <a:lnTo>
                    <a:pt x="10915" y="10611"/>
                  </a:lnTo>
                  <a:lnTo>
                    <a:pt x="10801" y="10952"/>
                  </a:lnTo>
                  <a:lnTo>
                    <a:pt x="10744" y="11313"/>
                  </a:lnTo>
                  <a:lnTo>
                    <a:pt x="10706" y="11674"/>
                  </a:lnTo>
                  <a:lnTo>
                    <a:pt x="10706" y="12034"/>
                  </a:lnTo>
                  <a:lnTo>
                    <a:pt x="10744" y="12395"/>
                  </a:lnTo>
                  <a:lnTo>
                    <a:pt x="10801" y="12755"/>
                  </a:lnTo>
                  <a:lnTo>
                    <a:pt x="10896" y="13116"/>
                  </a:lnTo>
                  <a:lnTo>
                    <a:pt x="11028" y="13458"/>
                  </a:lnTo>
                  <a:lnTo>
                    <a:pt x="11180" y="13780"/>
                  </a:lnTo>
                  <a:lnTo>
                    <a:pt x="11370" y="14084"/>
                  </a:lnTo>
                  <a:lnTo>
                    <a:pt x="11579" y="14369"/>
                  </a:lnTo>
                  <a:lnTo>
                    <a:pt x="11826" y="14635"/>
                  </a:lnTo>
                  <a:lnTo>
                    <a:pt x="12110" y="14881"/>
                  </a:lnTo>
                  <a:lnTo>
                    <a:pt x="12395" y="15090"/>
                  </a:lnTo>
                  <a:lnTo>
                    <a:pt x="12718" y="15261"/>
                  </a:lnTo>
                  <a:lnTo>
                    <a:pt x="13040" y="15413"/>
                  </a:lnTo>
                  <a:lnTo>
                    <a:pt x="13401" y="15508"/>
                  </a:lnTo>
                  <a:lnTo>
                    <a:pt x="13743" y="15584"/>
                  </a:lnTo>
                  <a:lnTo>
                    <a:pt x="14103" y="15622"/>
                  </a:lnTo>
                  <a:lnTo>
                    <a:pt x="14464" y="15641"/>
                  </a:lnTo>
                  <a:lnTo>
                    <a:pt x="14844" y="15603"/>
                  </a:lnTo>
                  <a:lnTo>
                    <a:pt x="15204" y="15565"/>
                  </a:lnTo>
                  <a:lnTo>
                    <a:pt x="15546" y="15470"/>
                  </a:lnTo>
                  <a:lnTo>
                    <a:pt x="15888" y="15356"/>
                  </a:lnTo>
                  <a:lnTo>
                    <a:pt x="16229" y="15204"/>
                  </a:lnTo>
                  <a:lnTo>
                    <a:pt x="16533" y="15033"/>
                  </a:lnTo>
                  <a:lnTo>
                    <a:pt x="16837" y="14824"/>
                  </a:lnTo>
                  <a:lnTo>
                    <a:pt x="17102" y="14578"/>
                  </a:lnTo>
                  <a:lnTo>
                    <a:pt x="17349" y="14312"/>
                  </a:lnTo>
                  <a:lnTo>
                    <a:pt x="17482" y="14122"/>
                  </a:lnTo>
                  <a:lnTo>
                    <a:pt x="17615" y="13932"/>
                  </a:lnTo>
                  <a:lnTo>
                    <a:pt x="17748" y="13742"/>
                  </a:lnTo>
                  <a:lnTo>
                    <a:pt x="17843" y="13534"/>
                  </a:lnTo>
                  <a:lnTo>
                    <a:pt x="18032" y="13116"/>
                  </a:lnTo>
                  <a:lnTo>
                    <a:pt x="18203" y="12661"/>
                  </a:lnTo>
                  <a:lnTo>
                    <a:pt x="18317" y="12205"/>
                  </a:lnTo>
                  <a:lnTo>
                    <a:pt x="18431" y="11749"/>
                  </a:lnTo>
                  <a:lnTo>
                    <a:pt x="18507" y="11294"/>
                  </a:lnTo>
                  <a:lnTo>
                    <a:pt x="18583" y="10819"/>
                  </a:lnTo>
                  <a:lnTo>
                    <a:pt x="18697" y="9832"/>
                  </a:lnTo>
                  <a:lnTo>
                    <a:pt x="18811" y="8864"/>
                  </a:lnTo>
                  <a:lnTo>
                    <a:pt x="18887" y="7877"/>
                  </a:lnTo>
                  <a:lnTo>
                    <a:pt x="18924" y="6890"/>
                  </a:lnTo>
                  <a:lnTo>
                    <a:pt x="18943" y="5903"/>
                  </a:lnTo>
                  <a:lnTo>
                    <a:pt x="18943" y="4897"/>
                  </a:lnTo>
                  <a:lnTo>
                    <a:pt x="18924" y="3910"/>
                  </a:lnTo>
                  <a:lnTo>
                    <a:pt x="18868" y="2923"/>
                  </a:lnTo>
                  <a:lnTo>
                    <a:pt x="18811" y="2601"/>
                  </a:lnTo>
                  <a:lnTo>
                    <a:pt x="18735" y="2259"/>
                  </a:lnTo>
                  <a:lnTo>
                    <a:pt x="18640" y="1955"/>
                  </a:lnTo>
                  <a:lnTo>
                    <a:pt x="18488" y="1671"/>
                  </a:lnTo>
                  <a:lnTo>
                    <a:pt x="18336" y="1386"/>
                  </a:lnTo>
                  <a:lnTo>
                    <a:pt x="18146" y="1139"/>
                  </a:lnTo>
                  <a:lnTo>
                    <a:pt x="17918" y="892"/>
                  </a:lnTo>
                  <a:lnTo>
                    <a:pt x="17691" y="684"/>
                  </a:lnTo>
                  <a:lnTo>
                    <a:pt x="17425" y="494"/>
                  </a:lnTo>
                  <a:lnTo>
                    <a:pt x="17159" y="342"/>
                  </a:lnTo>
                  <a:lnTo>
                    <a:pt x="16856" y="209"/>
                  </a:lnTo>
                  <a:lnTo>
                    <a:pt x="16552" y="114"/>
                  </a:lnTo>
                  <a:lnTo>
                    <a:pt x="16248" y="38"/>
                  </a:lnTo>
                  <a:lnTo>
                    <a:pt x="15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3958;p73">
            <a:extLst>
              <a:ext uri="{FF2B5EF4-FFF2-40B4-BE49-F238E27FC236}">
                <a16:creationId xmlns:a16="http://schemas.microsoft.com/office/drawing/2014/main" id="{A3D2A7F0-771D-F36A-C9A8-F157E3B1B188}"/>
              </a:ext>
            </a:extLst>
          </p:cNvPr>
          <p:cNvGrpSpPr/>
          <p:nvPr/>
        </p:nvGrpSpPr>
        <p:grpSpPr>
          <a:xfrm>
            <a:off x="5803845" y="3746374"/>
            <a:ext cx="447211" cy="457258"/>
            <a:chOff x="3455275" y="-2627725"/>
            <a:chExt cx="1172552" cy="1198892"/>
          </a:xfrm>
        </p:grpSpPr>
        <p:sp>
          <p:nvSpPr>
            <p:cNvPr id="52" name="Google Shape;3959;p73">
              <a:extLst>
                <a:ext uri="{FF2B5EF4-FFF2-40B4-BE49-F238E27FC236}">
                  <a16:creationId xmlns:a16="http://schemas.microsoft.com/office/drawing/2014/main" id="{95592E4A-E3D6-5043-B853-3A9DF4E51448}"/>
                </a:ext>
              </a:extLst>
            </p:cNvPr>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60;p73">
              <a:extLst>
                <a:ext uri="{FF2B5EF4-FFF2-40B4-BE49-F238E27FC236}">
                  <a16:creationId xmlns:a16="http://schemas.microsoft.com/office/drawing/2014/main" id="{7F3032CB-AD0E-E93A-A8ED-742576F112C9}"/>
                </a:ext>
              </a:extLst>
            </p:cNvPr>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61;p73">
              <a:extLst>
                <a:ext uri="{FF2B5EF4-FFF2-40B4-BE49-F238E27FC236}">
                  <a16:creationId xmlns:a16="http://schemas.microsoft.com/office/drawing/2014/main" id="{F3057744-D6D7-844C-46B4-962BE1652AE4}"/>
                </a:ext>
              </a:extLst>
            </p:cNvPr>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62;p73">
              <a:extLst>
                <a:ext uri="{FF2B5EF4-FFF2-40B4-BE49-F238E27FC236}">
                  <a16:creationId xmlns:a16="http://schemas.microsoft.com/office/drawing/2014/main" id="{864FB485-3CDE-139A-380C-75F3C02DF0F2}"/>
                </a:ext>
              </a:extLst>
            </p:cNvPr>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3963;p73">
            <a:extLst>
              <a:ext uri="{FF2B5EF4-FFF2-40B4-BE49-F238E27FC236}">
                <a16:creationId xmlns:a16="http://schemas.microsoft.com/office/drawing/2014/main" id="{524C273B-C18F-0055-D791-A7622734C669}"/>
              </a:ext>
            </a:extLst>
          </p:cNvPr>
          <p:cNvGrpSpPr/>
          <p:nvPr/>
        </p:nvGrpSpPr>
        <p:grpSpPr>
          <a:xfrm>
            <a:off x="5746944" y="1401537"/>
            <a:ext cx="502548" cy="925940"/>
            <a:chOff x="4840813" y="-1513738"/>
            <a:chExt cx="679486" cy="1251948"/>
          </a:xfrm>
        </p:grpSpPr>
        <p:sp>
          <p:nvSpPr>
            <p:cNvPr id="57" name="Google Shape;3964;p73">
              <a:extLst>
                <a:ext uri="{FF2B5EF4-FFF2-40B4-BE49-F238E27FC236}">
                  <a16:creationId xmlns:a16="http://schemas.microsoft.com/office/drawing/2014/main" id="{46497157-42AE-05ED-6B4A-23A0DB25E0D1}"/>
                </a:ext>
              </a:extLst>
            </p:cNvPr>
            <p:cNvSpPr/>
            <p:nvPr/>
          </p:nvSpPr>
          <p:spPr>
            <a:xfrm>
              <a:off x="4840813" y="-1513738"/>
              <a:ext cx="674734" cy="125194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65;p73">
              <a:extLst>
                <a:ext uri="{FF2B5EF4-FFF2-40B4-BE49-F238E27FC236}">
                  <a16:creationId xmlns:a16="http://schemas.microsoft.com/office/drawing/2014/main" id="{F808614B-BF15-2786-7555-A6F9474CFA2C}"/>
                </a:ext>
              </a:extLst>
            </p:cNvPr>
            <p:cNvSpPr/>
            <p:nvPr/>
          </p:nvSpPr>
          <p:spPr>
            <a:xfrm>
              <a:off x="4874157" y="-1465707"/>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66;p73">
              <a:extLst>
                <a:ext uri="{FF2B5EF4-FFF2-40B4-BE49-F238E27FC236}">
                  <a16:creationId xmlns:a16="http://schemas.microsoft.com/office/drawing/2014/main" id="{929BFFA7-8A16-E4F6-B17F-7355563D6B08}"/>
                </a:ext>
              </a:extLst>
            </p:cNvPr>
            <p:cNvSpPr/>
            <p:nvPr/>
          </p:nvSpPr>
          <p:spPr>
            <a:xfrm>
              <a:off x="4845582" y="-1499044"/>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3967;p73">
            <a:extLst>
              <a:ext uri="{FF2B5EF4-FFF2-40B4-BE49-F238E27FC236}">
                <a16:creationId xmlns:a16="http://schemas.microsoft.com/office/drawing/2014/main" id="{8D19858D-CD3C-6EE0-6778-0BB3FD8889AF}"/>
              </a:ext>
            </a:extLst>
          </p:cNvPr>
          <p:cNvGrpSpPr/>
          <p:nvPr/>
        </p:nvGrpSpPr>
        <p:grpSpPr>
          <a:xfrm>
            <a:off x="5853149" y="1339937"/>
            <a:ext cx="1778137" cy="2756593"/>
            <a:chOff x="4374588" y="-2137613"/>
            <a:chExt cx="1778137" cy="2756593"/>
          </a:xfrm>
        </p:grpSpPr>
        <p:sp>
          <p:nvSpPr>
            <p:cNvPr id="61" name="Google Shape;3968;p73">
              <a:extLst>
                <a:ext uri="{FF2B5EF4-FFF2-40B4-BE49-F238E27FC236}">
                  <a16:creationId xmlns:a16="http://schemas.microsoft.com/office/drawing/2014/main" id="{81852181-4F7C-46B6-7D78-FF82EE38E2D0}"/>
                </a:ext>
              </a:extLst>
            </p:cNvPr>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69;p73">
              <a:extLst>
                <a:ext uri="{FF2B5EF4-FFF2-40B4-BE49-F238E27FC236}">
                  <a16:creationId xmlns:a16="http://schemas.microsoft.com/office/drawing/2014/main" id="{3CFEAEAF-2891-7E80-5FC2-B40AF9539FCC}"/>
                </a:ext>
              </a:extLst>
            </p:cNvPr>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0;p73">
              <a:extLst>
                <a:ext uri="{FF2B5EF4-FFF2-40B4-BE49-F238E27FC236}">
                  <a16:creationId xmlns:a16="http://schemas.microsoft.com/office/drawing/2014/main" id="{7EEC20D2-C2B7-8FDE-03C6-5515E2F19C70}"/>
                </a:ext>
              </a:extLst>
            </p:cNvPr>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3971;p73">
            <a:extLst>
              <a:ext uri="{FF2B5EF4-FFF2-40B4-BE49-F238E27FC236}">
                <a16:creationId xmlns:a16="http://schemas.microsoft.com/office/drawing/2014/main" id="{046B845D-E411-6060-6280-5F1CF38E6262}"/>
              </a:ext>
            </a:extLst>
          </p:cNvPr>
          <p:cNvGrpSpPr/>
          <p:nvPr/>
        </p:nvGrpSpPr>
        <p:grpSpPr>
          <a:xfrm flipH="1">
            <a:off x="7014492" y="3144622"/>
            <a:ext cx="363588" cy="639278"/>
            <a:chOff x="5278756" y="-1796603"/>
            <a:chExt cx="363588" cy="639278"/>
          </a:xfrm>
        </p:grpSpPr>
        <p:sp>
          <p:nvSpPr>
            <p:cNvPr id="2497" name="Google Shape;3972;p73">
              <a:extLst>
                <a:ext uri="{FF2B5EF4-FFF2-40B4-BE49-F238E27FC236}">
                  <a16:creationId xmlns:a16="http://schemas.microsoft.com/office/drawing/2014/main" id="{5E56E136-080B-685E-A204-8C332FBA9C98}"/>
                </a:ext>
              </a:extLst>
            </p:cNvPr>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3973;p73">
              <a:extLst>
                <a:ext uri="{FF2B5EF4-FFF2-40B4-BE49-F238E27FC236}">
                  <a16:creationId xmlns:a16="http://schemas.microsoft.com/office/drawing/2014/main" id="{E4C58C59-A783-26F4-414A-DB636FBE74F2}"/>
                </a:ext>
              </a:extLst>
            </p:cNvPr>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3974;p73">
              <a:extLst>
                <a:ext uri="{FF2B5EF4-FFF2-40B4-BE49-F238E27FC236}">
                  <a16:creationId xmlns:a16="http://schemas.microsoft.com/office/drawing/2014/main" id="{9D4BE800-400E-06EF-DB41-CFCC13B55E44}"/>
                </a:ext>
              </a:extLst>
            </p:cNvPr>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0" name="Google Shape;3975;p73">
            <a:extLst>
              <a:ext uri="{FF2B5EF4-FFF2-40B4-BE49-F238E27FC236}">
                <a16:creationId xmlns:a16="http://schemas.microsoft.com/office/drawing/2014/main" id="{DE33431A-982E-6A33-E2A7-07876E507D46}"/>
              </a:ext>
            </a:extLst>
          </p:cNvPr>
          <p:cNvGrpSpPr/>
          <p:nvPr/>
        </p:nvGrpSpPr>
        <p:grpSpPr>
          <a:xfrm>
            <a:off x="7433719" y="3447231"/>
            <a:ext cx="763438" cy="756384"/>
            <a:chOff x="-657225" y="-3818725"/>
            <a:chExt cx="2372399" cy="2350479"/>
          </a:xfrm>
        </p:grpSpPr>
        <p:sp>
          <p:nvSpPr>
            <p:cNvPr id="2501" name="Google Shape;3976;p73">
              <a:extLst>
                <a:ext uri="{FF2B5EF4-FFF2-40B4-BE49-F238E27FC236}">
                  <a16:creationId xmlns:a16="http://schemas.microsoft.com/office/drawing/2014/main" id="{740D8466-2ED0-4268-7F88-F15628B7918F}"/>
                </a:ext>
              </a:extLst>
            </p:cNvPr>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2" name="Google Shape;3977;p73">
              <a:extLst>
                <a:ext uri="{FF2B5EF4-FFF2-40B4-BE49-F238E27FC236}">
                  <a16:creationId xmlns:a16="http://schemas.microsoft.com/office/drawing/2014/main" id="{7E2D14E1-24DC-ED79-1128-A685B94D8C48}"/>
                </a:ext>
              </a:extLst>
            </p:cNvPr>
            <p:cNvGrpSpPr/>
            <p:nvPr/>
          </p:nvGrpSpPr>
          <p:grpSpPr>
            <a:xfrm>
              <a:off x="-657225" y="-3818725"/>
              <a:ext cx="2372399" cy="2350479"/>
              <a:chOff x="-657225" y="-3818725"/>
              <a:chExt cx="2372399" cy="2350479"/>
            </a:xfrm>
          </p:grpSpPr>
          <p:sp>
            <p:nvSpPr>
              <p:cNvPr id="2503" name="Google Shape;3978;p73">
                <a:extLst>
                  <a:ext uri="{FF2B5EF4-FFF2-40B4-BE49-F238E27FC236}">
                    <a16:creationId xmlns:a16="http://schemas.microsoft.com/office/drawing/2014/main" id="{8F2A8509-D289-47DA-3D86-AB9713815CA3}"/>
                  </a:ext>
                </a:extLst>
              </p:cNvPr>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3979;p73">
                <a:extLst>
                  <a:ext uri="{FF2B5EF4-FFF2-40B4-BE49-F238E27FC236}">
                    <a16:creationId xmlns:a16="http://schemas.microsoft.com/office/drawing/2014/main" id="{2A3F7509-17A3-1F23-B026-086B9F56C400}"/>
                  </a:ext>
                </a:extLst>
              </p:cNvPr>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3980;p73">
                <a:extLst>
                  <a:ext uri="{FF2B5EF4-FFF2-40B4-BE49-F238E27FC236}">
                    <a16:creationId xmlns:a16="http://schemas.microsoft.com/office/drawing/2014/main" id="{C2FB5817-D91E-26AB-0815-2CE7F9F72F1A}"/>
                  </a:ext>
                </a:extLst>
              </p:cNvPr>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3981;p73">
                <a:extLst>
                  <a:ext uri="{FF2B5EF4-FFF2-40B4-BE49-F238E27FC236}">
                    <a16:creationId xmlns:a16="http://schemas.microsoft.com/office/drawing/2014/main" id="{E78A809D-B09F-E6B9-5B08-C35200A861C7}"/>
                  </a:ext>
                </a:extLst>
              </p:cNvPr>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3982;p73">
                <a:extLst>
                  <a:ext uri="{FF2B5EF4-FFF2-40B4-BE49-F238E27FC236}">
                    <a16:creationId xmlns:a16="http://schemas.microsoft.com/office/drawing/2014/main" id="{E3579BFE-7CFA-0F49-343C-B70558B2E153}"/>
                  </a:ext>
                </a:extLst>
              </p:cNvPr>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3983;p73">
                <a:extLst>
                  <a:ext uri="{FF2B5EF4-FFF2-40B4-BE49-F238E27FC236}">
                    <a16:creationId xmlns:a16="http://schemas.microsoft.com/office/drawing/2014/main" id="{BD7701D7-8D15-BF59-0E3C-41D2843A914E}"/>
                  </a:ext>
                </a:extLst>
              </p:cNvPr>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3984;p73">
                <a:extLst>
                  <a:ext uri="{FF2B5EF4-FFF2-40B4-BE49-F238E27FC236}">
                    <a16:creationId xmlns:a16="http://schemas.microsoft.com/office/drawing/2014/main" id="{9E901356-C819-A824-DD76-53FAD5E6A912}"/>
                  </a:ext>
                </a:extLst>
              </p:cNvPr>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3985;p73">
                <a:extLst>
                  <a:ext uri="{FF2B5EF4-FFF2-40B4-BE49-F238E27FC236}">
                    <a16:creationId xmlns:a16="http://schemas.microsoft.com/office/drawing/2014/main" id="{309F9700-2CE8-9638-3BA3-E73AEB482A08}"/>
                  </a:ext>
                </a:extLst>
              </p:cNvPr>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3986;p73">
                <a:extLst>
                  <a:ext uri="{FF2B5EF4-FFF2-40B4-BE49-F238E27FC236}">
                    <a16:creationId xmlns:a16="http://schemas.microsoft.com/office/drawing/2014/main" id="{985879DB-F9EB-26B0-4148-3679B1E9F1FA}"/>
                  </a:ext>
                </a:extLst>
              </p:cNvPr>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3987;p73">
                <a:extLst>
                  <a:ext uri="{FF2B5EF4-FFF2-40B4-BE49-F238E27FC236}">
                    <a16:creationId xmlns:a16="http://schemas.microsoft.com/office/drawing/2014/main" id="{ADCAB0A4-4317-B10F-68DD-F708DC7BF001}"/>
                  </a:ext>
                </a:extLst>
              </p:cNvPr>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3988;p73">
                <a:extLst>
                  <a:ext uri="{FF2B5EF4-FFF2-40B4-BE49-F238E27FC236}">
                    <a16:creationId xmlns:a16="http://schemas.microsoft.com/office/drawing/2014/main" id="{ADD88085-72C7-64B1-8940-0AD5C6C954CE}"/>
                  </a:ext>
                </a:extLst>
              </p:cNvPr>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3989;p73">
                <a:extLst>
                  <a:ext uri="{FF2B5EF4-FFF2-40B4-BE49-F238E27FC236}">
                    <a16:creationId xmlns:a16="http://schemas.microsoft.com/office/drawing/2014/main" id="{C38DEE27-D762-6239-1678-C58A6B62EF6D}"/>
                  </a:ext>
                </a:extLst>
              </p:cNvPr>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3990;p73">
                <a:extLst>
                  <a:ext uri="{FF2B5EF4-FFF2-40B4-BE49-F238E27FC236}">
                    <a16:creationId xmlns:a16="http://schemas.microsoft.com/office/drawing/2014/main" id="{EF982D99-9DF0-7561-709E-E2F866240F6C}"/>
                  </a:ext>
                </a:extLst>
              </p:cNvPr>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3991;p73">
                <a:extLst>
                  <a:ext uri="{FF2B5EF4-FFF2-40B4-BE49-F238E27FC236}">
                    <a16:creationId xmlns:a16="http://schemas.microsoft.com/office/drawing/2014/main" id="{86A81692-8AFB-22C9-02E5-27B0F61466EC}"/>
                  </a:ext>
                </a:extLst>
              </p:cNvPr>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3992;p73">
                <a:extLst>
                  <a:ext uri="{FF2B5EF4-FFF2-40B4-BE49-F238E27FC236}">
                    <a16:creationId xmlns:a16="http://schemas.microsoft.com/office/drawing/2014/main" id="{74194C37-7E6C-7E71-9463-D026EFC1DA2B}"/>
                  </a:ext>
                </a:extLst>
              </p:cNvPr>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3993;p73">
                <a:extLst>
                  <a:ext uri="{FF2B5EF4-FFF2-40B4-BE49-F238E27FC236}">
                    <a16:creationId xmlns:a16="http://schemas.microsoft.com/office/drawing/2014/main" id="{15E08076-5CCA-C00A-3268-197F724F564F}"/>
                  </a:ext>
                </a:extLst>
              </p:cNvPr>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3994;p73">
                <a:extLst>
                  <a:ext uri="{FF2B5EF4-FFF2-40B4-BE49-F238E27FC236}">
                    <a16:creationId xmlns:a16="http://schemas.microsoft.com/office/drawing/2014/main" id="{C5D7CB9D-D8BD-D61A-79B8-61F40BEFFF88}"/>
                  </a:ext>
                </a:extLst>
              </p:cNvPr>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3995;p73">
                <a:extLst>
                  <a:ext uri="{FF2B5EF4-FFF2-40B4-BE49-F238E27FC236}">
                    <a16:creationId xmlns:a16="http://schemas.microsoft.com/office/drawing/2014/main" id="{7FD49E2B-39F4-9CD7-C9EE-B4662FBCAC80}"/>
                  </a:ext>
                </a:extLst>
              </p:cNvPr>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3996;p73">
                <a:extLst>
                  <a:ext uri="{FF2B5EF4-FFF2-40B4-BE49-F238E27FC236}">
                    <a16:creationId xmlns:a16="http://schemas.microsoft.com/office/drawing/2014/main" id="{D0006643-A374-6866-9660-ED01DD04F83F}"/>
                  </a:ext>
                </a:extLst>
              </p:cNvPr>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3997;p73">
                <a:extLst>
                  <a:ext uri="{FF2B5EF4-FFF2-40B4-BE49-F238E27FC236}">
                    <a16:creationId xmlns:a16="http://schemas.microsoft.com/office/drawing/2014/main" id="{F459CC1A-AEC8-A19B-98AE-487D6166FE5A}"/>
                  </a:ext>
                </a:extLst>
              </p:cNvPr>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3998;p73">
                <a:extLst>
                  <a:ext uri="{FF2B5EF4-FFF2-40B4-BE49-F238E27FC236}">
                    <a16:creationId xmlns:a16="http://schemas.microsoft.com/office/drawing/2014/main" id="{E56CCE6D-E735-3EE1-0BA1-4E55F924B4C0}"/>
                  </a:ext>
                </a:extLst>
              </p:cNvPr>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3999;p73">
                <a:extLst>
                  <a:ext uri="{FF2B5EF4-FFF2-40B4-BE49-F238E27FC236}">
                    <a16:creationId xmlns:a16="http://schemas.microsoft.com/office/drawing/2014/main" id="{9CF2F2F6-4862-4763-CED3-DF444D90DB96}"/>
                  </a:ext>
                </a:extLst>
              </p:cNvPr>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4000;p73">
                <a:extLst>
                  <a:ext uri="{FF2B5EF4-FFF2-40B4-BE49-F238E27FC236}">
                    <a16:creationId xmlns:a16="http://schemas.microsoft.com/office/drawing/2014/main" id="{01FEF943-8A25-CB31-7A96-BD98AA5245AC}"/>
                  </a:ext>
                </a:extLst>
              </p:cNvPr>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4001;p73">
                <a:extLst>
                  <a:ext uri="{FF2B5EF4-FFF2-40B4-BE49-F238E27FC236}">
                    <a16:creationId xmlns:a16="http://schemas.microsoft.com/office/drawing/2014/main" id="{7BC19B30-99DD-2429-3673-4639AB2E7E24}"/>
                  </a:ext>
                </a:extLst>
              </p:cNvPr>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4002;p73">
                <a:extLst>
                  <a:ext uri="{FF2B5EF4-FFF2-40B4-BE49-F238E27FC236}">
                    <a16:creationId xmlns:a16="http://schemas.microsoft.com/office/drawing/2014/main" id="{BDF84499-B68E-727C-A749-59C73D712255}"/>
                  </a:ext>
                </a:extLst>
              </p:cNvPr>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4003;p73">
                <a:extLst>
                  <a:ext uri="{FF2B5EF4-FFF2-40B4-BE49-F238E27FC236}">
                    <a16:creationId xmlns:a16="http://schemas.microsoft.com/office/drawing/2014/main" id="{7272CDA4-B3EA-8D66-58FB-25A791A9B505}"/>
                  </a:ext>
                </a:extLst>
              </p:cNvPr>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4004;p73">
                <a:extLst>
                  <a:ext uri="{FF2B5EF4-FFF2-40B4-BE49-F238E27FC236}">
                    <a16:creationId xmlns:a16="http://schemas.microsoft.com/office/drawing/2014/main" id="{3374B04A-2DCE-22CB-2069-28EE3D1F906B}"/>
                  </a:ext>
                </a:extLst>
              </p:cNvPr>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4005;p73">
                <a:extLst>
                  <a:ext uri="{FF2B5EF4-FFF2-40B4-BE49-F238E27FC236}">
                    <a16:creationId xmlns:a16="http://schemas.microsoft.com/office/drawing/2014/main" id="{C41E1A45-BF2E-16E9-30E3-29467E82598F}"/>
                  </a:ext>
                </a:extLst>
              </p:cNvPr>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4006;p73">
                <a:extLst>
                  <a:ext uri="{FF2B5EF4-FFF2-40B4-BE49-F238E27FC236}">
                    <a16:creationId xmlns:a16="http://schemas.microsoft.com/office/drawing/2014/main" id="{41C2932E-02D7-37F3-18E3-EAB491DFA228}"/>
                  </a:ext>
                </a:extLst>
              </p:cNvPr>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4007;p73">
                <a:extLst>
                  <a:ext uri="{FF2B5EF4-FFF2-40B4-BE49-F238E27FC236}">
                    <a16:creationId xmlns:a16="http://schemas.microsoft.com/office/drawing/2014/main" id="{3098C7AD-2111-7C48-DA01-65D71158F5C0}"/>
                  </a:ext>
                </a:extLst>
              </p:cNvPr>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4008;p73">
                <a:extLst>
                  <a:ext uri="{FF2B5EF4-FFF2-40B4-BE49-F238E27FC236}">
                    <a16:creationId xmlns:a16="http://schemas.microsoft.com/office/drawing/2014/main" id="{B7F80995-A460-A7D5-28BA-E70D818E1C60}"/>
                  </a:ext>
                </a:extLst>
              </p:cNvPr>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4009;p73">
                <a:extLst>
                  <a:ext uri="{FF2B5EF4-FFF2-40B4-BE49-F238E27FC236}">
                    <a16:creationId xmlns:a16="http://schemas.microsoft.com/office/drawing/2014/main" id="{F659370C-5688-E952-CE12-598C8AB51A6E}"/>
                  </a:ext>
                </a:extLst>
              </p:cNvPr>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4010;p73">
                <a:extLst>
                  <a:ext uri="{FF2B5EF4-FFF2-40B4-BE49-F238E27FC236}">
                    <a16:creationId xmlns:a16="http://schemas.microsoft.com/office/drawing/2014/main" id="{D1841A91-6DF9-B10B-DA6C-CAAF6C3F8AD4}"/>
                  </a:ext>
                </a:extLst>
              </p:cNvPr>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4011;p73">
                <a:extLst>
                  <a:ext uri="{FF2B5EF4-FFF2-40B4-BE49-F238E27FC236}">
                    <a16:creationId xmlns:a16="http://schemas.microsoft.com/office/drawing/2014/main" id="{5BA2D435-B6CC-FA77-31DC-9CBF1D01E4D5}"/>
                  </a:ext>
                </a:extLst>
              </p:cNvPr>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4012;p73">
                <a:extLst>
                  <a:ext uri="{FF2B5EF4-FFF2-40B4-BE49-F238E27FC236}">
                    <a16:creationId xmlns:a16="http://schemas.microsoft.com/office/drawing/2014/main" id="{C50EEBA0-681C-198C-CE0A-6DCDDB4C77E7}"/>
                  </a:ext>
                </a:extLst>
              </p:cNvPr>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4576368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40" name="Title 2">
            <a:extLst>
              <a:ext uri="{FF2B5EF4-FFF2-40B4-BE49-F238E27FC236}">
                <a16:creationId xmlns:a16="http://schemas.microsoft.com/office/drawing/2014/main" id="{0B26C7A8-0629-B3D1-DE24-B95387E22E54}"/>
              </a:ext>
            </a:extLst>
          </p:cNvPr>
          <p:cNvSpPr txBox="1">
            <a:spLocks/>
          </p:cNvSpPr>
          <p:nvPr/>
        </p:nvSpPr>
        <p:spPr>
          <a:xfrm>
            <a:off x="2057400" y="586404"/>
            <a:ext cx="5029200"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400" b="1" dirty="0">
                <a:latin typeface="Arial" panose="020B0604020202020204" pitchFamily="34" charset="0"/>
                <a:cs typeface="Arial" panose="020B0604020202020204" pitchFamily="34" charset="0"/>
              </a:rPr>
              <a:t>1. Tìm hiểu khái niệm quãng</a:t>
            </a:r>
            <a:endParaRPr lang="vi-VN" sz="2400" dirty="0">
              <a:latin typeface="Arial" panose="020B0604020202020204" pitchFamily="34" charset="0"/>
              <a:cs typeface="Arial" panose="020B0604020202020204" pitchFamily="34" charset="0"/>
            </a:endParaRPr>
          </a:p>
        </p:txBody>
      </p:sp>
      <p:grpSp>
        <p:nvGrpSpPr>
          <p:cNvPr id="2686" name="Group 2685">
            <a:extLst>
              <a:ext uri="{FF2B5EF4-FFF2-40B4-BE49-F238E27FC236}">
                <a16:creationId xmlns:a16="http://schemas.microsoft.com/office/drawing/2014/main" id="{C27DC6D9-A03A-DF49-33AB-BC016EB089B9}"/>
              </a:ext>
            </a:extLst>
          </p:cNvPr>
          <p:cNvGrpSpPr/>
          <p:nvPr/>
        </p:nvGrpSpPr>
        <p:grpSpPr>
          <a:xfrm>
            <a:off x="1139371" y="1452739"/>
            <a:ext cx="6865258" cy="1488910"/>
            <a:chOff x="1139371" y="1452739"/>
            <a:chExt cx="6865258" cy="1488910"/>
          </a:xfrm>
        </p:grpSpPr>
        <p:pic>
          <p:nvPicPr>
            <p:cNvPr id="46" name="Picture 12">
              <a:extLst>
                <a:ext uri="{FF2B5EF4-FFF2-40B4-BE49-F238E27FC236}">
                  <a16:creationId xmlns:a16="http://schemas.microsoft.com/office/drawing/2014/main" id="{14CA535A-A73B-0FF2-29D6-30217439F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595561" y="2374627"/>
              <a:ext cx="275985" cy="197123"/>
            </a:xfrm>
            <a:prstGeom prst="rect">
              <a:avLst/>
            </a:prstGeom>
          </p:spPr>
        </p:pic>
        <p:grpSp>
          <p:nvGrpSpPr>
            <p:cNvPr id="2682" name="Group 2681">
              <a:extLst>
                <a:ext uri="{FF2B5EF4-FFF2-40B4-BE49-F238E27FC236}">
                  <a16:creationId xmlns:a16="http://schemas.microsoft.com/office/drawing/2014/main" id="{4F56870D-B353-B3E1-DD60-EB8E3BE34C88}"/>
                </a:ext>
              </a:extLst>
            </p:cNvPr>
            <p:cNvGrpSpPr/>
            <p:nvPr/>
          </p:nvGrpSpPr>
          <p:grpSpPr>
            <a:xfrm>
              <a:off x="1139371" y="1452739"/>
              <a:ext cx="6865258" cy="1488910"/>
              <a:chOff x="1139371" y="1642636"/>
              <a:chExt cx="6865258" cy="1488910"/>
            </a:xfrm>
          </p:grpSpPr>
          <p:grpSp>
            <p:nvGrpSpPr>
              <p:cNvPr id="42" name="Group 41">
                <a:extLst>
                  <a:ext uri="{FF2B5EF4-FFF2-40B4-BE49-F238E27FC236}">
                    <a16:creationId xmlns:a16="http://schemas.microsoft.com/office/drawing/2014/main" id="{85A86D87-5BD4-B992-02C7-4184AA5BFAEA}"/>
                  </a:ext>
                </a:extLst>
              </p:cNvPr>
              <p:cNvGrpSpPr/>
              <p:nvPr/>
            </p:nvGrpSpPr>
            <p:grpSpPr>
              <a:xfrm>
                <a:off x="1139371" y="1642636"/>
                <a:ext cx="6865258" cy="1488910"/>
                <a:chOff x="747486" y="2757714"/>
                <a:chExt cx="7649028" cy="1488910"/>
              </a:xfrm>
            </p:grpSpPr>
            <p:grpSp>
              <p:nvGrpSpPr>
                <p:cNvPr id="57" name="Group 56">
                  <a:extLst>
                    <a:ext uri="{FF2B5EF4-FFF2-40B4-BE49-F238E27FC236}">
                      <a16:creationId xmlns:a16="http://schemas.microsoft.com/office/drawing/2014/main" id="{2528A4BC-E0BD-6ABA-9C8A-E0936B787125}"/>
                    </a:ext>
                  </a:extLst>
                </p:cNvPr>
                <p:cNvGrpSpPr/>
                <p:nvPr/>
              </p:nvGrpSpPr>
              <p:grpSpPr>
                <a:xfrm>
                  <a:off x="747486" y="2757714"/>
                  <a:ext cx="7649028" cy="1488910"/>
                  <a:chOff x="747486" y="2757714"/>
                  <a:chExt cx="7649028" cy="1488910"/>
                </a:xfrm>
              </p:grpSpPr>
              <p:pic>
                <p:nvPicPr>
                  <p:cNvPr id="2624" name="Picture 17">
                    <a:extLst>
                      <a:ext uri="{FF2B5EF4-FFF2-40B4-BE49-F238E27FC236}">
                        <a16:creationId xmlns:a16="http://schemas.microsoft.com/office/drawing/2014/main" id="{6ED6CD34-04D1-7F8B-DC93-C3E0383ACA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7486" y="3023392"/>
                    <a:ext cx="7649028" cy="881167"/>
                  </a:xfrm>
                  <a:prstGeom prst="rect">
                    <a:avLst/>
                  </a:prstGeom>
                </p:spPr>
              </p:pic>
              <p:pic>
                <p:nvPicPr>
                  <p:cNvPr id="2625" name="Picture 18">
                    <a:extLst>
                      <a:ext uri="{FF2B5EF4-FFF2-40B4-BE49-F238E27FC236}">
                        <a16:creationId xmlns:a16="http://schemas.microsoft.com/office/drawing/2014/main" id="{9860EFF3-9325-4F58-02AF-0DB3B85E16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58" name="Group 57">
                  <a:extLst>
                    <a:ext uri="{FF2B5EF4-FFF2-40B4-BE49-F238E27FC236}">
                      <a16:creationId xmlns:a16="http://schemas.microsoft.com/office/drawing/2014/main" id="{801C5CA5-0680-9FFD-1D9A-5F97F8BFAF4D}"/>
                    </a:ext>
                  </a:extLst>
                </p:cNvPr>
                <p:cNvGrpSpPr/>
                <p:nvPr/>
              </p:nvGrpSpPr>
              <p:grpSpPr>
                <a:xfrm>
                  <a:off x="4699712" y="3023392"/>
                  <a:ext cx="94343" cy="881167"/>
                  <a:chOff x="2841884" y="3023392"/>
                  <a:chExt cx="94343" cy="881167"/>
                </a:xfrm>
              </p:grpSpPr>
              <p:cxnSp>
                <p:nvCxnSpPr>
                  <p:cNvPr id="62" name="Straight Connector 61">
                    <a:extLst>
                      <a:ext uri="{FF2B5EF4-FFF2-40B4-BE49-F238E27FC236}">
                        <a16:creationId xmlns:a16="http://schemas.microsoft.com/office/drawing/2014/main" id="{849449DD-8193-47A3-A873-F050BA7EBAB6}"/>
                      </a:ext>
                    </a:extLst>
                  </p:cNvPr>
                  <p:cNvCxnSpPr/>
                  <p:nvPr/>
                </p:nvCxnSpPr>
                <p:spPr>
                  <a:xfrm>
                    <a:off x="284188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586642B0-EB4C-774E-9231-FCBC5A40622A}"/>
                      </a:ext>
                    </a:extLst>
                  </p:cNvPr>
                  <p:cNvCxnSpPr/>
                  <p:nvPr/>
                </p:nvCxnSpPr>
                <p:spPr>
                  <a:xfrm>
                    <a:off x="293622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grpSp>
            <p:nvGrpSpPr>
              <p:cNvPr id="43" name="Group 42">
                <a:extLst>
                  <a:ext uri="{FF2B5EF4-FFF2-40B4-BE49-F238E27FC236}">
                    <a16:creationId xmlns:a16="http://schemas.microsoft.com/office/drawing/2014/main" id="{4F554C8E-2397-D3F7-F5D9-4B2B3DFE808E}"/>
                  </a:ext>
                </a:extLst>
              </p:cNvPr>
              <p:cNvGrpSpPr/>
              <p:nvPr/>
            </p:nvGrpSpPr>
            <p:grpSpPr>
              <a:xfrm>
                <a:off x="2235761" y="2880207"/>
                <a:ext cx="466730" cy="212030"/>
                <a:chOff x="2063789" y="4422373"/>
                <a:chExt cx="486139" cy="221078"/>
              </a:xfrm>
            </p:grpSpPr>
            <p:cxnSp>
              <p:nvCxnSpPr>
                <p:cNvPr id="55" name="Straight Connector 54">
                  <a:extLst>
                    <a:ext uri="{FF2B5EF4-FFF2-40B4-BE49-F238E27FC236}">
                      <a16:creationId xmlns:a16="http://schemas.microsoft.com/office/drawing/2014/main" id="{2D328C9D-C4F1-6012-5042-F215CBF4B5FA}"/>
                    </a:ext>
                  </a:extLst>
                </p:cNvPr>
                <p:cNvCxnSpPr>
                  <a:cxnSpLocks/>
                </p:cNvCxnSpPr>
                <p:nvPr/>
              </p:nvCxnSpPr>
              <p:spPr>
                <a:xfrm>
                  <a:off x="2063789" y="4532912"/>
                  <a:ext cx="48613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6" name="Picture 12">
                  <a:extLst>
                    <a:ext uri="{FF2B5EF4-FFF2-40B4-BE49-F238E27FC236}">
                      <a16:creationId xmlns:a16="http://schemas.microsoft.com/office/drawing/2014/main" id="{20BB38C7-C374-DC16-0941-78725A12F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pic>
            <p:nvPicPr>
              <p:cNvPr id="54" name="Picture 12">
                <a:extLst>
                  <a:ext uri="{FF2B5EF4-FFF2-40B4-BE49-F238E27FC236}">
                    <a16:creationId xmlns:a16="http://schemas.microsoft.com/office/drawing/2014/main" id="{8E28822D-F4BD-C20B-DD2C-9E90C6A019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76439" y="2656114"/>
                <a:ext cx="305270" cy="218040"/>
              </a:xfrm>
              <a:prstGeom prst="rect">
                <a:avLst/>
              </a:prstGeom>
            </p:spPr>
          </p:pic>
          <p:grpSp>
            <p:nvGrpSpPr>
              <p:cNvPr id="2627" name="Group 2626">
                <a:extLst>
                  <a:ext uri="{FF2B5EF4-FFF2-40B4-BE49-F238E27FC236}">
                    <a16:creationId xmlns:a16="http://schemas.microsoft.com/office/drawing/2014/main" id="{6ED9CA76-195A-8166-0208-60EC077F285C}"/>
                  </a:ext>
                </a:extLst>
              </p:cNvPr>
              <p:cNvGrpSpPr/>
              <p:nvPr/>
            </p:nvGrpSpPr>
            <p:grpSpPr>
              <a:xfrm>
                <a:off x="5500188" y="2880207"/>
                <a:ext cx="466730" cy="212030"/>
                <a:chOff x="2063789" y="4422373"/>
                <a:chExt cx="486139" cy="221078"/>
              </a:xfrm>
            </p:grpSpPr>
            <p:cxnSp>
              <p:nvCxnSpPr>
                <p:cNvPr id="2628" name="Straight Connector 2627">
                  <a:extLst>
                    <a:ext uri="{FF2B5EF4-FFF2-40B4-BE49-F238E27FC236}">
                      <a16:creationId xmlns:a16="http://schemas.microsoft.com/office/drawing/2014/main" id="{D82EF6D0-8B0B-31BF-0D3B-3F2EA0C191DA}"/>
                    </a:ext>
                  </a:extLst>
                </p:cNvPr>
                <p:cNvCxnSpPr>
                  <a:cxnSpLocks/>
                </p:cNvCxnSpPr>
                <p:nvPr/>
              </p:nvCxnSpPr>
              <p:spPr>
                <a:xfrm>
                  <a:off x="2063789" y="4532912"/>
                  <a:ext cx="48613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629" name="Picture 12">
                  <a:extLst>
                    <a:ext uri="{FF2B5EF4-FFF2-40B4-BE49-F238E27FC236}">
                      <a16:creationId xmlns:a16="http://schemas.microsoft.com/office/drawing/2014/main" id="{13383D1E-D425-7864-AEB2-64F0724E14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2630" name="TextBox 2629">
            <a:extLst>
              <a:ext uri="{FF2B5EF4-FFF2-40B4-BE49-F238E27FC236}">
                <a16:creationId xmlns:a16="http://schemas.microsoft.com/office/drawing/2014/main" id="{4A90D817-F5A1-1A56-E847-6FCAA95D1CD7}"/>
              </a:ext>
            </a:extLst>
          </p:cNvPr>
          <p:cNvSpPr txBox="1"/>
          <p:nvPr/>
        </p:nvSpPr>
        <p:spPr>
          <a:xfrm>
            <a:off x="4214311" y="1266546"/>
            <a:ext cx="1238212" cy="369332"/>
          </a:xfrm>
          <a:prstGeom prst="rect">
            <a:avLst/>
          </a:prstGeom>
          <a:noFill/>
        </p:spPr>
        <p:txBody>
          <a:bodyPr wrap="square" rtlCol="0" anchor="ctr">
            <a:spAutoFit/>
          </a:bodyPr>
          <a:lstStyle/>
          <a:p>
            <a:pPr algn="ctr"/>
            <a:r>
              <a:rPr lang="vi-VN" sz="1800" dirty="0">
                <a:solidFill>
                  <a:schemeClr val="bg1"/>
                </a:solidFill>
              </a:rPr>
              <a:t>âm ngọn</a:t>
            </a:r>
          </a:p>
        </p:txBody>
      </p:sp>
      <p:sp>
        <p:nvSpPr>
          <p:cNvPr id="2631" name="TextBox 2630">
            <a:extLst>
              <a:ext uri="{FF2B5EF4-FFF2-40B4-BE49-F238E27FC236}">
                <a16:creationId xmlns:a16="http://schemas.microsoft.com/office/drawing/2014/main" id="{031EC327-4183-6211-2932-94B388ABDD07}"/>
              </a:ext>
            </a:extLst>
          </p:cNvPr>
          <p:cNvSpPr txBox="1"/>
          <p:nvPr/>
        </p:nvSpPr>
        <p:spPr>
          <a:xfrm>
            <a:off x="3576186" y="2787027"/>
            <a:ext cx="946062" cy="369332"/>
          </a:xfrm>
          <a:prstGeom prst="rect">
            <a:avLst/>
          </a:prstGeom>
          <a:noFill/>
        </p:spPr>
        <p:txBody>
          <a:bodyPr wrap="square" rtlCol="0" anchor="ctr">
            <a:spAutoFit/>
          </a:bodyPr>
          <a:lstStyle/>
          <a:p>
            <a:pPr algn="ctr"/>
            <a:r>
              <a:rPr lang="vi-VN" sz="1800" dirty="0">
                <a:solidFill>
                  <a:schemeClr val="bg1"/>
                </a:solidFill>
              </a:rPr>
              <a:t>âm gốc</a:t>
            </a:r>
          </a:p>
        </p:txBody>
      </p:sp>
      <p:sp>
        <p:nvSpPr>
          <p:cNvPr id="2632" name="TextBox 2631">
            <a:extLst>
              <a:ext uri="{FF2B5EF4-FFF2-40B4-BE49-F238E27FC236}">
                <a16:creationId xmlns:a16="http://schemas.microsoft.com/office/drawing/2014/main" id="{99587336-49C6-A7D5-AA9C-ED0779B2C175}"/>
              </a:ext>
            </a:extLst>
          </p:cNvPr>
          <p:cNvSpPr txBox="1"/>
          <p:nvPr/>
        </p:nvSpPr>
        <p:spPr>
          <a:xfrm>
            <a:off x="1977204" y="3177591"/>
            <a:ext cx="2014090" cy="369332"/>
          </a:xfrm>
          <a:prstGeom prst="rect">
            <a:avLst/>
          </a:prstGeom>
          <a:noFill/>
        </p:spPr>
        <p:txBody>
          <a:bodyPr wrap="square" rtlCol="0" anchor="ctr">
            <a:spAutoFit/>
          </a:bodyPr>
          <a:lstStyle/>
          <a:p>
            <a:pPr algn="ctr"/>
            <a:r>
              <a:rPr lang="vi-VN" sz="1800" dirty="0">
                <a:solidFill>
                  <a:schemeClr val="bg1"/>
                </a:solidFill>
              </a:rPr>
              <a:t>Quãng giai điệu</a:t>
            </a:r>
          </a:p>
        </p:txBody>
      </p:sp>
      <p:sp>
        <p:nvSpPr>
          <p:cNvPr id="2633" name="TextBox 2632">
            <a:extLst>
              <a:ext uri="{FF2B5EF4-FFF2-40B4-BE49-F238E27FC236}">
                <a16:creationId xmlns:a16="http://schemas.microsoft.com/office/drawing/2014/main" id="{09D6A892-6F60-252F-4C53-88D965B9D7A1}"/>
              </a:ext>
            </a:extLst>
          </p:cNvPr>
          <p:cNvSpPr txBox="1"/>
          <p:nvPr/>
        </p:nvSpPr>
        <p:spPr>
          <a:xfrm>
            <a:off x="5452523" y="3177591"/>
            <a:ext cx="2109420" cy="369332"/>
          </a:xfrm>
          <a:prstGeom prst="rect">
            <a:avLst/>
          </a:prstGeom>
          <a:noFill/>
        </p:spPr>
        <p:txBody>
          <a:bodyPr wrap="square" rtlCol="0" anchor="ctr">
            <a:spAutoFit/>
          </a:bodyPr>
          <a:lstStyle/>
          <a:p>
            <a:pPr algn="ctr"/>
            <a:r>
              <a:rPr lang="vi-VN" sz="1800" dirty="0">
                <a:solidFill>
                  <a:schemeClr val="bg1"/>
                </a:solidFill>
              </a:rPr>
              <a:t>Quãng âm thanh</a:t>
            </a:r>
          </a:p>
        </p:txBody>
      </p:sp>
      <p:cxnSp>
        <p:nvCxnSpPr>
          <p:cNvPr id="2635" name="Straight Connector 2634">
            <a:extLst>
              <a:ext uri="{FF2B5EF4-FFF2-40B4-BE49-F238E27FC236}">
                <a16:creationId xmlns:a16="http://schemas.microsoft.com/office/drawing/2014/main" id="{7D2F9145-4D29-A180-F276-0CD4E222A55D}"/>
              </a:ext>
            </a:extLst>
          </p:cNvPr>
          <p:cNvCxnSpPr>
            <a:cxnSpLocks/>
            <a:endCxn id="2631" idx="1"/>
          </p:cNvCxnSpPr>
          <p:nvPr/>
        </p:nvCxnSpPr>
        <p:spPr>
          <a:xfrm>
            <a:off x="2660022" y="2865262"/>
            <a:ext cx="916164"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2638" name="Straight Connector 2637">
            <a:extLst>
              <a:ext uri="{FF2B5EF4-FFF2-40B4-BE49-F238E27FC236}">
                <a16:creationId xmlns:a16="http://schemas.microsoft.com/office/drawing/2014/main" id="{91525CA5-450C-E1C5-FCA7-4E942EE2A361}"/>
              </a:ext>
            </a:extLst>
          </p:cNvPr>
          <p:cNvCxnSpPr>
            <a:cxnSpLocks/>
            <a:stCxn id="2631" idx="3"/>
          </p:cNvCxnSpPr>
          <p:nvPr/>
        </p:nvCxnSpPr>
        <p:spPr>
          <a:xfrm flipV="1">
            <a:off x="4522248" y="2874835"/>
            <a:ext cx="998169"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2672" name="Straight Connector 2671">
            <a:extLst>
              <a:ext uri="{FF2B5EF4-FFF2-40B4-BE49-F238E27FC236}">
                <a16:creationId xmlns:a16="http://schemas.microsoft.com/office/drawing/2014/main" id="{90187A45-0A64-6D6F-1A52-653A0484C4E3}"/>
              </a:ext>
            </a:extLst>
          </p:cNvPr>
          <p:cNvCxnSpPr>
            <a:cxnSpLocks/>
          </p:cNvCxnSpPr>
          <p:nvPr/>
        </p:nvCxnSpPr>
        <p:spPr>
          <a:xfrm flipV="1">
            <a:off x="3940948" y="1612403"/>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2673" name="Straight Connector 2672">
            <a:extLst>
              <a:ext uri="{FF2B5EF4-FFF2-40B4-BE49-F238E27FC236}">
                <a16:creationId xmlns:a16="http://schemas.microsoft.com/office/drawing/2014/main" id="{C4E620A8-BBEE-3E13-B612-C5CACE22021F}"/>
              </a:ext>
            </a:extLst>
          </p:cNvPr>
          <p:cNvCxnSpPr>
            <a:cxnSpLocks/>
          </p:cNvCxnSpPr>
          <p:nvPr/>
        </p:nvCxnSpPr>
        <p:spPr>
          <a:xfrm>
            <a:off x="5317815" y="1612403"/>
            <a:ext cx="398604" cy="762224"/>
          </a:xfrm>
          <a:prstGeom prst="line">
            <a:avLst/>
          </a:prstGeom>
        </p:spPr>
        <p:style>
          <a:lnRef idx="2">
            <a:schemeClr val="accent6"/>
          </a:lnRef>
          <a:fillRef idx="0">
            <a:schemeClr val="accent6"/>
          </a:fillRef>
          <a:effectRef idx="1">
            <a:schemeClr val="accent6"/>
          </a:effectRef>
          <a:fontRef idx="minor">
            <a:schemeClr val="tx1"/>
          </a:fontRef>
        </p:style>
      </p:cxnSp>
      <p:sp>
        <p:nvSpPr>
          <p:cNvPr id="2685" name="Rectangle: Rounded Corners 2684">
            <a:extLst>
              <a:ext uri="{FF2B5EF4-FFF2-40B4-BE49-F238E27FC236}">
                <a16:creationId xmlns:a16="http://schemas.microsoft.com/office/drawing/2014/main" id="{51BF7DBD-B44F-F807-153A-3210022A80A1}"/>
              </a:ext>
            </a:extLst>
          </p:cNvPr>
          <p:cNvSpPr/>
          <p:nvPr/>
        </p:nvSpPr>
        <p:spPr>
          <a:xfrm>
            <a:off x="1886857" y="3928188"/>
            <a:ext cx="5370286" cy="587613"/>
          </a:xfrm>
          <a:prstGeom prst="roundRect">
            <a:avLst>
              <a:gd name="adj" fmla="val 28984"/>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ctr"/>
            <a:r>
              <a:rPr lang="vi-VN" sz="2000" dirty="0">
                <a:solidFill>
                  <a:srgbClr val="000000"/>
                </a:solidFill>
                <a:effectLst/>
                <a:latin typeface="Arial" panose="020B0604020202020204" pitchFamily="34" charset="0"/>
                <a:cs typeface="Arial" panose="020B0604020202020204" pitchFamily="34" charset="0"/>
              </a:rPr>
              <a:t>Em hãy </a:t>
            </a:r>
            <a:r>
              <a:rPr lang="vi-VN" sz="2000" dirty="0">
                <a:solidFill>
                  <a:srgbClr val="000000"/>
                </a:solidFill>
                <a:latin typeface="Arial" panose="020B0604020202020204" pitchFamily="34" charset="0"/>
                <a:cs typeface="Arial" panose="020B0604020202020204" pitchFamily="34" charset="0"/>
              </a:rPr>
              <a:t>rút ra kết luận về khái niệm quãng.</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86"/>
                                        </p:tgtEl>
                                        <p:attrNameLst>
                                          <p:attrName>style.visibility</p:attrName>
                                        </p:attrNameLst>
                                      </p:cBhvr>
                                      <p:to>
                                        <p:strVal val="visible"/>
                                      </p:to>
                                    </p:set>
                                    <p:animEffect transition="in" filter="wipe(down)">
                                      <p:cBhvr>
                                        <p:cTn id="12" dur="500"/>
                                        <p:tgtEl>
                                          <p:spTgt spid="26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72"/>
                                        </p:tgtEl>
                                        <p:attrNameLst>
                                          <p:attrName>style.visibility</p:attrName>
                                        </p:attrNameLst>
                                      </p:cBhvr>
                                      <p:to>
                                        <p:strVal val="visible"/>
                                      </p:to>
                                    </p:set>
                                    <p:animEffect transition="in" filter="wipe(down)">
                                      <p:cBhvr>
                                        <p:cTn id="17" dur="500"/>
                                        <p:tgtEl>
                                          <p:spTgt spid="2672"/>
                                        </p:tgtEl>
                                      </p:cBhvr>
                                    </p:animEffect>
                                  </p:childTnLst>
                                </p:cTn>
                              </p:par>
                              <p:par>
                                <p:cTn id="18" presetID="22" presetClass="entr" presetSubtype="4" fill="hold" nodeType="withEffect">
                                  <p:stCondLst>
                                    <p:cond delay="0"/>
                                  </p:stCondLst>
                                  <p:childTnLst>
                                    <p:set>
                                      <p:cBhvr>
                                        <p:cTn id="19" dur="1" fill="hold">
                                          <p:stCondLst>
                                            <p:cond delay="0"/>
                                          </p:stCondLst>
                                        </p:cTn>
                                        <p:tgtEl>
                                          <p:spTgt spid="2673"/>
                                        </p:tgtEl>
                                        <p:attrNameLst>
                                          <p:attrName>style.visibility</p:attrName>
                                        </p:attrNameLst>
                                      </p:cBhvr>
                                      <p:to>
                                        <p:strVal val="visible"/>
                                      </p:to>
                                    </p:set>
                                    <p:animEffect transition="in" filter="wipe(down)">
                                      <p:cBhvr>
                                        <p:cTn id="20" dur="500"/>
                                        <p:tgtEl>
                                          <p:spTgt spid="2673"/>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30"/>
                                        </p:tgtEl>
                                        <p:attrNameLst>
                                          <p:attrName>style.visibility</p:attrName>
                                        </p:attrNameLst>
                                      </p:cBhvr>
                                      <p:to>
                                        <p:strVal val="visible"/>
                                      </p:to>
                                    </p:set>
                                    <p:animEffect transition="in" filter="wipe(down)">
                                      <p:cBhvr>
                                        <p:cTn id="24" dur="500"/>
                                        <p:tgtEl>
                                          <p:spTgt spid="26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635"/>
                                        </p:tgtEl>
                                        <p:attrNameLst>
                                          <p:attrName>style.visibility</p:attrName>
                                        </p:attrNameLst>
                                      </p:cBhvr>
                                      <p:to>
                                        <p:strVal val="visible"/>
                                      </p:to>
                                    </p:set>
                                    <p:animEffect transition="in" filter="wipe(up)">
                                      <p:cBhvr>
                                        <p:cTn id="29" dur="500"/>
                                        <p:tgtEl>
                                          <p:spTgt spid="2635"/>
                                        </p:tgtEl>
                                      </p:cBhvr>
                                    </p:animEffect>
                                  </p:childTnLst>
                                </p:cTn>
                              </p:par>
                              <p:par>
                                <p:cTn id="30" presetID="22" presetClass="entr" presetSubtype="1" fill="hold" nodeType="withEffect">
                                  <p:stCondLst>
                                    <p:cond delay="0"/>
                                  </p:stCondLst>
                                  <p:childTnLst>
                                    <p:set>
                                      <p:cBhvr>
                                        <p:cTn id="31" dur="1" fill="hold">
                                          <p:stCondLst>
                                            <p:cond delay="0"/>
                                          </p:stCondLst>
                                        </p:cTn>
                                        <p:tgtEl>
                                          <p:spTgt spid="2638"/>
                                        </p:tgtEl>
                                        <p:attrNameLst>
                                          <p:attrName>style.visibility</p:attrName>
                                        </p:attrNameLst>
                                      </p:cBhvr>
                                      <p:to>
                                        <p:strVal val="visible"/>
                                      </p:to>
                                    </p:set>
                                    <p:animEffect transition="in" filter="wipe(up)">
                                      <p:cBhvr>
                                        <p:cTn id="32" dur="500"/>
                                        <p:tgtEl>
                                          <p:spTgt spid="263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2631"/>
                                        </p:tgtEl>
                                        <p:attrNameLst>
                                          <p:attrName>style.visibility</p:attrName>
                                        </p:attrNameLst>
                                      </p:cBhvr>
                                      <p:to>
                                        <p:strVal val="visible"/>
                                      </p:to>
                                    </p:set>
                                    <p:animEffect transition="in" filter="wipe(up)">
                                      <p:cBhvr>
                                        <p:cTn id="36" dur="500"/>
                                        <p:tgtEl>
                                          <p:spTgt spid="2631"/>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2632"/>
                                        </p:tgtEl>
                                        <p:attrNameLst>
                                          <p:attrName>style.visibility</p:attrName>
                                        </p:attrNameLst>
                                      </p:cBhvr>
                                      <p:to>
                                        <p:strVal val="visible"/>
                                      </p:to>
                                    </p:set>
                                    <p:animEffect transition="in" filter="wipe(down)">
                                      <p:cBhvr>
                                        <p:cTn id="40" dur="500"/>
                                        <p:tgtEl>
                                          <p:spTgt spid="2632"/>
                                        </p:tgtEl>
                                      </p:cBhvr>
                                    </p:animEffect>
                                  </p:childTnLst>
                                </p:cTn>
                              </p:par>
                            </p:childTnLst>
                          </p:cTn>
                        </p:par>
                        <p:par>
                          <p:cTn id="41" fill="hold">
                            <p:stCondLst>
                              <p:cond delay="1500"/>
                            </p:stCondLst>
                            <p:childTnLst>
                              <p:par>
                                <p:cTn id="42" presetID="22" presetClass="entr" presetSubtype="4" fill="hold" grpId="0" nodeType="afterEffect">
                                  <p:stCondLst>
                                    <p:cond delay="0"/>
                                  </p:stCondLst>
                                  <p:childTnLst>
                                    <p:set>
                                      <p:cBhvr>
                                        <p:cTn id="43" dur="1" fill="hold">
                                          <p:stCondLst>
                                            <p:cond delay="0"/>
                                          </p:stCondLst>
                                        </p:cTn>
                                        <p:tgtEl>
                                          <p:spTgt spid="2633"/>
                                        </p:tgtEl>
                                        <p:attrNameLst>
                                          <p:attrName>style.visibility</p:attrName>
                                        </p:attrNameLst>
                                      </p:cBhvr>
                                      <p:to>
                                        <p:strVal val="visible"/>
                                      </p:to>
                                    </p:set>
                                    <p:animEffect transition="in" filter="wipe(down)">
                                      <p:cBhvr>
                                        <p:cTn id="44" dur="500"/>
                                        <p:tgtEl>
                                          <p:spTgt spid="26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685"/>
                                        </p:tgtEl>
                                        <p:attrNameLst>
                                          <p:attrName>style.visibility</p:attrName>
                                        </p:attrNameLst>
                                      </p:cBhvr>
                                      <p:to>
                                        <p:strVal val="visible"/>
                                      </p:to>
                                    </p:set>
                                    <p:animEffect transition="in" filter="wipe(up)">
                                      <p:cBhvr>
                                        <p:cTn id="49" dur="500"/>
                                        <p:tgtEl>
                                          <p:spTgt spid="2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630" grpId="0"/>
      <p:bldP spid="2631" grpId="0"/>
      <p:bldP spid="2632" grpId="0"/>
      <p:bldP spid="2633" grpId="0"/>
      <p:bldP spid="26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sp>
        <p:nvSpPr>
          <p:cNvPr id="12" name="Title 2">
            <a:extLst>
              <a:ext uri="{FF2B5EF4-FFF2-40B4-BE49-F238E27FC236}">
                <a16:creationId xmlns:a16="http://schemas.microsoft.com/office/drawing/2014/main" id="{FE3F4EA3-96CF-67D1-29A2-F7503A15717C}"/>
              </a:ext>
            </a:extLst>
          </p:cNvPr>
          <p:cNvSpPr txBox="1">
            <a:spLocks/>
          </p:cNvSpPr>
          <p:nvPr/>
        </p:nvSpPr>
        <p:spPr>
          <a:xfrm>
            <a:off x="2057400" y="661355"/>
            <a:ext cx="5029200"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400" b="1" dirty="0">
                <a:latin typeface="Arial" panose="020B0604020202020204" pitchFamily="34" charset="0"/>
                <a:cs typeface="Arial" panose="020B0604020202020204" pitchFamily="34" charset="0"/>
              </a:rPr>
              <a:t>1. Tìm hiểu khái niệm quãng</a:t>
            </a:r>
            <a:endParaRPr lang="vi-VN" sz="2400"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381AE28-8F96-319B-8FCB-0331607AD996}"/>
              </a:ext>
            </a:extLst>
          </p:cNvPr>
          <p:cNvSpPr/>
          <p:nvPr/>
        </p:nvSpPr>
        <p:spPr>
          <a:xfrm>
            <a:off x="592111" y="1442020"/>
            <a:ext cx="7959778" cy="1528997"/>
          </a:xfrm>
          <a:prstGeom prst="roundRect">
            <a:avLst>
              <a:gd name="adj" fmla="val 12802"/>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Quãng là khoảng cách về cao độ giữa 2 âm thanh. Hai âm thanh vang lên lần lượt tạo thành quãng giai điệu; vang lên cùng một lúc tạo thành quãng hoà thanh; âm dưới của quãng gọi là âm gốc, âm trên là âm ngọn.</a:t>
            </a:r>
          </a:p>
        </p:txBody>
      </p:sp>
      <p:sp>
        <p:nvSpPr>
          <p:cNvPr id="14" name="Rectangle: Rounded Corners 13">
            <a:extLst>
              <a:ext uri="{FF2B5EF4-FFF2-40B4-BE49-F238E27FC236}">
                <a16:creationId xmlns:a16="http://schemas.microsoft.com/office/drawing/2014/main" id="{EEB4F67A-7002-2EA9-86F8-36C19A38BD29}"/>
              </a:ext>
            </a:extLst>
          </p:cNvPr>
          <p:cNvSpPr/>
          <p:nvPr/>
        </p:nvSpPr>
        <p:spPr>
          <a:xfrm>
            <a:off x="1379095" y="3305331"/>
            <a:ext cx="6385810" cy="1004427"/>
          </a:xfrm>
          <a:prstGeom prst="roundRect">
            <a:avLst>
              <a:gd name="adj" fmla="val 15787"/>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Quãng giai điệu đi lên và quãng hoà thanh đọc từ dưới lên; quãng giai điệu đi xuống đọc từ trên xuống.</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16" name="Title 2">
            <a:extLst>
              <a:ext uri="{FF2B5EF4-FFF2-40B4-BE49-F238E27FC236}">
                <a16:creationId xmlns:a16="http://schemas.microsoft.com/office/drawing/2014/main" id="{F10397F2-E283-B5E5-C39E-178AE309F111}"/>
              </a:ext>
            </a:extLst>
          </p:cNvPr>
          <p:cNvSpPr txBox="1">
            <a:spLocks/>
          </p:cNvSpPr>
          <p:nvPr/>
        </p:nvSpPr>
        <p:spPr>
          <a:xfrm>
            <a:off x="1132114" y="354175"/>
            <a:ext cx="6879772"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400" b="1" dirty="0">
                <a:latin typeface="Arial" panose="020B0604020202020204" pitchFamily="34" charset="0"/>
                <a:cs typeface="Arial" panose="020B0604020202020204" pitchFamily="34" charset="0"/>
              </a:rPr>
              <a:t>2. Tìm hiểu cách xác định và gọi tên quãng</a:t>
            </a:r>
            <a:endParaRPr lang="vi-VN" sz="24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54B014E5-2016-BF4E-91F2-75E4C0AA6EAF}"/>
              </a:ext>
            </a:extLst>
          </p:cNvPr>
          <p:cNvGrpSpPr/>
          <p:nvPr/>
        </p:nvGrpSpPr>
        <p:grpSpPr>
          <a:xfrm>
            <a:off x="1088571" y="1043222"/>
            <a:ext cx="6966858" cy="1607110"/>
            <a:chOff x="689428" y="1043222"/>
            <a:chExt cx="6966858" cy="1607110"/>
          </a:xfrm>
        </p:grpSpPr>
        <p:sp>
          <p:nvSpPr>
            <p:cNvPr id="17" name="Rectangle: Rounded Corners 16">
              <a:extLst>
                <a:ext uri="{FF2B5EF4-FFF2-40B4-BE49-F238E27FC236}">
                  <a16:creationId xmlns:a16="http://schemas.microsoft.com/office/drawing/2014/main" id="{F638F8A8-C508-F0E8-AF01-534229CC79D0}"/>
                </a:ext>
              </a:extLst>
            </p:cNvPr>
            <p:cNvSpPr/>
            <p:nvPr/>
          </p:nvSpPr>
          <p:spPr>
            <a:xfrm>
              <a:off x="3011714" y="1043222"/>
              <a:ext cx="2322286" cy="34475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ctr"/>
              <a:r>
                <a:rPr lang="vi-VN" sz="1800" b="1" dirty="0">
                  <a:solidFill>
                    <a:srgbClr val="000000"/>
                  </a:solidFill>
                  <a:effectLst/>
                  <a:latin typeface="Arial" panose="020B0604020202020204" pitchFamily="34" charset="0"/>
                  <a:cs typeface="Arial" panose="020B0604020202020204" pitchFamily="34" charset="0"/>
                </a:rPr>
                <a:t>Độ lớn số lượng</a:t>
              </a:r>
              <a:endParaRPr lang="vi-VN" sz="1800" b="1" dirty="0">
                <a:solidFill>
                  <a:srgbClr val="00000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C4F5B70-E552-9F2B-1FD5-B3EA7E23A53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689428" y="1450714"/>
              <a:ext cx="6966858" cy="1199618"/>
            </a:xfrm>
            <a:prstGeom prst="rect">
              <a:avLst/>
            </a:prstGeom>
          </p:spPr>
        </p:pic>
      </p:grpSp>
      <p:grpSp>
        <p:nvGrpSpPr>
          <p:cNvPr id="23" name="Group 22">
            <a:extLst>
              <a:ext uri="{FF2B5EF4-FFF2-40B4-BE49-F238E27FC236}">
                <a16:creationId xmlns:a16="http://schemas.microsoft.com/office/drawing/2014/main" id="{8F5096CE-449A-6AD5-8E7B-321A0C3001FA}"/>
              </a:ext>
            </a:extLst>
          </p:cNvPr>
          <p:cNvGrpSpPr/>
          <p:nvPr/>
        </p:nvGrpSpPr>
        <p:grpSpPr>
          <a:xfrm>
            <a:off x="2011620" y="2935833"/>
            <a:ext cx="5120759" cy="1673162"/>
            <a:chOff x="2011620" y="2877776"/>
            <a:chExt cx="5120759" cy="1673162"/>
          </a:xfrm>
        </p:grpSpPr>
        <p:sp>
          <p:nvSpPr>
            <p:cNvPr id="20" name="Rectangle: Rounded Corners 19">
              <a:extLst>
                <a:ext uri="{FF2B5EF4-FFF2-40B4-BE49-F238E27FC236}">
                  <a16:creationId xmlns:a16="http://schemas.microsoft.com/office/drawing/2014/main" id="{AA486EB1-5BC5-3D6B-0A44-674B6D7B8D5E}"/>
                </a:ext>
              </a:extLst>
            </p:cNvPr>
            <p:cNvSpPr/>
            <p:nvPr/>
          </p:nvSpPr>
          <p:spPr>
            <a:xfrm>
              <a:off x="3410857" y="2877776"/>
              <a:ext cx="2322286" cy="34475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ctr"/>
              <a:r>
                <a:rPr lang="vi-VN" sz="1800" b="1" dirty="0">
                  <a:solidFill>
                    <a:srgbClr val="000000"/>
                  </a:solidFill>
                  <a:effectLst/>
                  <a:latin typeface="Arial" panose="020B0604020202020204" pitchFamily="34" charset="0"/>
                  <a:cs typeface="Arial" panose="020B0604020202020204" pitchFamily="34" charset="0"/>
                </a:rPr>
                <a:t>Độ lớn chất lượng</a:t>
              </a:r>
              <a:endParaRPr lang="vi-VN" sz="1800" b="1" dirty="0">
                <a:solidFill>
                  <a:srgbClr val="000000"/>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3FC7DD2-ADD6-2D88-5E14-3679BF64CAE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2011620" y="3300520"/>
              <a:ext cx="5120759" cy="1250418"/>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16" name="Title 2">
            <a:extLst>
              <a:ext uri="{FF2B5EF4-FFF2-40B4-BE49-F238E27FC236}">
                <a16:creationId xmlns:a16="http://schemas.microsoft.com/office/drawing/2014/main" id="{F10397F2-E283-B5E5-C39E-178AE309F111}"/>
              </a:ext>
            </a:extLst>
          </p:cNvPr>
          <p:cNvSpPr txBox="1">
            <a:spLocks/>
          </p:cNvSpPr>
          <p:nvPr/>
        </p:nvSpPr>
        <p:spPr>
          <a:xfrm>
            <a:off x="1132114" y="651718"/>
            <a:ext cx="6879772"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400" b="1" dirty="0">
                <a:latin typeface="Arial" panose="020B0604020202020204" pitchFamily="34" charset="0"/>
                <a:cs typeface="Arial" panose="020B0604020202020204" pitchFamily="34" charset="0"/>
              </a:rPr>
              <a:t>2. Tìm hiểu cách xác định và gọi tên quãng</a:t>
            </a:r>
            <a:endParaRPr lang="vi-VN" sz="24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905FCC9-1A7C-45CD-E647-54B61FF50267}"/>
              </a:ext>
            </a:extLst>
          </p:cNvPr>
          <p:cNvGrpSpPr/>
          <p:nvPr/>
        </p:nvGrpSpPr>
        <p:grpSpPr>
          <a:xfrm>
            <a:off x="1712686" y="1558885"/>
            <a:ext cx="5718628" cy="1129900"/>
            <a:chOff x="1634532" y="1017725"/>
            <a:chExt cx="5718628" cy="1129900"/>
          </a:xfrm>
        </p:grpSpPr>
        <p:sp>
          <p:nvSpPr>
            <p:cNvPr id="3" name="Rectangle: Rounded Corners 2">
              <a:extLst>
                <a:ext uri="{FF2B5EF4-FFF2-40B4-BE49-F238E27FC236}">
                  <a16:creationId xmlns:a16="http://schemas.microsoft.com/office/drawing/2014/main" id="{31DEB6A8-C6BA-2621-8174-BB7CAAAD1C1E}"/>
                </a:ext>
              </a:extLst>
            </p:cNvPr>
            <p:cNvSpPr/>
            <p:nvPr/>
          </p:nvSpPr>
          <p:spPr>
            <a:xfrm>
              <a:off x="1634532" y="1304074"/>
              <a:ext cx="5718628" cy="843551"/>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Em hãy rút ra kết luận về cách xác định quãng.</a:t>
              </a:r>
              <a:endParaRPr lang="vi-VN" sz="20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FCC0090-640A-2AC8-C1B8-D6A2A8A06D84}"/>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sp>
        <p:nvSpPr>
          <p:cNvPr id="6" name="Freeform 35">
            <a:extLst>
              <a:ext uri="{FF2B5EF4-FFF2-40B4-BE49-F238E27FC236}">
                <a16:creationId xmlns:a16="http://schemas.microsoft.com/office/drawing/2014/main" id="{8A64F848-C615-0432-3635-AC92999ACB66}"/>
              </a:ext>
            </a:extLst>
          </p:cNvPr>
          <p:cNvSpPr/>
          <p:nvPr/>
        </p:nvSpPr>
        <p:spPr>
          <a:xfrm>
            <a:off x="2249683" y="3236687"/>
            <a:ext cx="4644633" cy="1910108"/>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3"/>
            <a:stretch>
              <a:fillRect/>
            </a:stretch>
          </a:blipFill>
        </p:spPr>
      </p:sp>
    </p:spTree>
    <p:extLst>
      <p:ext uri="{BB962C8B-B14F-4D97-AF65-F5344CB8AC3E}">
        <p14:creationId xmlns:p14="http://schemas.microsoft.com/office/powerpoint/2010/main" val="364108460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usic Notes Theme by Slidesgo">
  <a:themeElements>
    <a:clrScheme name="Simple Light">
      <a:dk1>
        <a:srgbClr val="FF6391"/>
      </a:dk1>
      <a:lt1>
        <a:srgbClr val="FFFFFF"/>
      </a:lt1>
      <a:dk2>
        <a:srgbClr val="1C2457"/>
      </a:dk2>
      <a:lt2>
        <a:srgbClr val="493DB4"/>
      </a:lt2>
      <a:accent1>
        <a:srgbClr val="9AB8FD"/>
      </a:accent1>
      <a:accent2>
        <a:srgbClr val="991F6B"/>
      </a:accent2>
      <a:accent3>
        <a:srgbClr val="2E3A7E"/>
      </a:accent3>
      <a:accent4>
        <a:srgbClr val="FDBB04"/>
      </a:accent4>
      <a:accent5>
        <a:srgbClr val="5F81DD"/>
      </a:accent5>
      <a:accent6>
        <a:srgbClr val="FFA4B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2036</Words>
  <Application>Microsoft Office PowerPoint</Application>
  <PresentationFormat>On-screen Show (16:9)</PresentationFormat>
  <Paragraphs>204</Paragraphs>
  <Slides>51</Slides>
  <Notes>51</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Roboto Condensed Light</vt:lpstr>
      <vt:lpstr>PT Sans</vt:lpstr>
      <vt:lpstr>Loved by the King</vt:lpstr>
      <vt:lpstr>Mulish SemiBold</vt:lpstr>
      <vt:lpstr>Lilita One</vt:lpstr>
      <vt:lpstr>Bebas Neue</vt:lpstr>
      <vt:lpstr>Epilogue</vt:lpstr>
      <vt:lpstr>Anton</vt:lpstr>
      <vt:lpstr>Capriola</vt:lpstr>
      <vt:lpstr>Concert One</vt:lpstr>
      <vt:lpstr>Lora</vt:lpstr>
      <vt:lpstr>Calibri</vt:lpstr>
      <vt:lpstr>Arial</vt:lpstr>
      <vt:lpstr>Nunito Light</vt:lpstr>
      <vt:lpstr>Music Notes Theme by Slidesgo</vt:lpstr>
      <vt:lpstr>PowerPoint Presentation</vt:lpstr>
      <vt:lpstr>TIẾT 3 LÍ THUYẾT ÂM NHẠC: SƠ LƯỢC VỀ QUÃNG,  CÁCH XÁC ĐỊNH VÀ GỌI TÊN QUÃNG THƯỜNG THỨC ÂM NHẠC: NHẠC SĨ HUY DU VÀ BÀI HÁT “ĐƯỜNG CHÚNG TA ĐI”</vt:lpstr>
      <vt:lpstr>LÍ THUYẾT ÂM NHẠC:  SƠ LƯỢC VỀ QUÃNG,  CÁCH XÁC ĐỊNH VÀ GỌI TÊN QUÃNG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THƯỜNG THỨC ÂM NHẠC:  NHẠC SĨ HUY DU VÀ BÀI HÁT “ĐƯỜNG CHÚNG TA ĐI”</vt:lpstr>
      <vt:lpstr>KHỞI ĐỘNG Một số ca khúc của nhạc sĩ Huy Du</vt:lpstr>
      <vt:lpstr>1. Tìm hiểu về nhạc sĩ Huy Du</vt:lpstr>
      <vt:lpstr>1. Tìm hiểu về nhạc sĩ Huy Du</vt:lpstr>
      <vt:lpstr>PowerPoint Presentation</vt:lpstr>
      <vt:lpstr>2. Tìm hiểu về bài hát Đường chúng ta đi</vt:lpstr>
      <vt:lpstr>2. Tìm hiểu về bài hát Đường chúng ta đi</vt:lpstr>
      <vt:lpstr>Bố cục bài hát Đường chúng ta đi</vt:lpstr>
      <vt:lpstr>Bố cục bài hát Đường chúng ta đi</vt:lpstr>
      <vt:lpstr>Bố cục bài hát Đường chúng ta đi</vt:lpstr>
      <vt:lpstr>PowerPoint Presentation</vt:lpstr>
      <vt:lpstr>LUYỆN TẬP</vt:lpstr>
      <vt:lpstr>VẬN DỤNG</vt:lpstr>
      <vt:lpstr>Một số hình ảnh nổi bật trong bài hát</vt:lpstr>
      <vt:lpstr>Thông điệp trong bài hát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35</cp:revision>
  <dcterms:modified xsi:type="dcterms:W3CDTF">2024-09-21T08:24:06Z</dcterms:modified>
</cp:coreProperties>
</file>