
<file path=[Content_Types].xml><?xml version="1.0" encoding="utf-8"?>
<Types xmlns="http://schemas.openxmlformats.org/package/2006/content-types">
  <Default Extension="xlsx" ContentType="application/vnd.openxmlformats-officedocument.spreadsheetml.sheet"/>
  <Default Extension="wav" ContentType="audio/x-wav"/>
  <Default Extension="png" ContentType="image/png"/>
  <Default Extension="wdp" ContentType="image/vnd.ms-photo"/>
  <Default Extension="jpeg" ContentType="image/jpeg"/>
  <Default Extension="JPG" ContentType="image/.jpg"/>
  <Default Extension="tiff" ContentType="image/tif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31.svg" ContentType="image/svg+xml"/>
  <Override PartName="/ppt/media/image3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3"/>
  </p:sldMasterIdLst>
  <p:notesMasterIdLst>
    <p:notesMasterId r:id="rId5"/>
  </p:notesMasterIdLst>
  <p:sldIdLst>
    <p:sldId id="359" r:id="rId4"/>
    <p:sldId id="305" r:id="rId6"/>
    <p:sldId id="312" r:id="rId7"/>
    <p:sldId id="258" r:id="rId8"/>
    <p:sldId id="256" r:id="rId9"/>
    <p:sldId id="334" r:id="rId10"/>
    <p:sldId id="335" r:id="rId11"/>
    <p:sldId id="315" r:id="rId12"/>
    <p:sldId id="316" r:id="rId13"/>
    <p:sldId id="336" r:id="rId14"/>
    <p:sldId id="317" r:id="rId15"/>
    <p:sldId id="337" r:id="rId16"/>
    <p:sldId id="338" r:id="rId17"/>
    <p:sldId id="319" r:id="rId18"/>
    <p:sldId id="339" r:id="rId19"/>
    <p:sldId id="341" r:id="rId20"/>
    <p:sldId id="318" r:id="rId21"/>
    <p:sldId id="320" r:id="rId22"/>
    <p:sldId id="343" r:id="rId23"/>
    <p:sldId id="344" r:id="rId24"/>
    <p:sldId id="324" r:id="rId25"/>
    <p:sldId id="345" r:id="rId26"/>
    <p:sldId id="346" r:id="rId27"/>
    <p:sldId id="347" r:id="rId28"/>
    <p:sldId id="348" r:id="rId29"/>
    <p:sldId id="349" r:id="rId30"/>
    <p:sldId id="350" r:id="rId31"/>
    <p:sldId id="351" r:id="rId32"/>
    <p:sldId id="286" r:id="rId33"/>
    <p:sldId id="353" r:id="rId34"/>
    <p:sldId id="325" r:id="rId35"/>
    <p:sldId id="330" r:id="rId36"/>
    <p:sldId id="354" r:id="rId37"/>
    <p:sldId id="327" r:id="rId38"/>
    <p:sldId id="356" r:id="rId39"/>
    <p:sldId id="331" r:id="rId40"/>
    <p:sldId id="357" r:id="rId41"/>
    <p:sldId id="358" r:id="rId42"/>
    <p:sldId id="274" r:id="rId43"/>
    <p:sldId id="266" r:id="rId44"/>
  </p:sldIdLst>
  <p:sldSz cx="9144000" cy="5143500" type="screen16x9"/>
  <p:notesSz cx="6858000" cy="9144000"/>
  <p:embeddedFontLst>
    <p:embeddedFont>
      <p:font typeface="Bungee"/>
      <p:regular r:id="rId48"/>
    </p:embeddedFont>
    <p:embeddedFont>
      <p:font typeface="Open Sans"/>
      <p:regular r:id="rId49"/>
    </p:embeddedFont>
    <p:embeddedFont>
      <p:font typeface="Open Sans SemiBold"/>
      <p:regular r:id="rId50"/>
    </p:embeddedFont>
    <p:embeddedFont>
      <p:font typeface="Calibri" panose="020F0502020204030204"/>
      <p:regular r:id="rId51"/>
    </p:embeddedFont>
    <p:embeddedFont>
      <p:font typeface="Calibri" panose="020F0502020204030204" pitchFamily="34" charset="0"/>
      <p:regular r:id="rId52"/>
    </p:embeddedFont>
    <p:embeddedFont>
      <p:font typeface="Cambria Math" panose="02040503050406030204" pitchFamily="18" charset="0"/>
      <p:regular r:id="rId53"/>
    </p:embeddedFont>
    <p:embeddedFont>
      <p:font typeface="Merriweather Sans" panose="00000600000000000000"/>
      <p:regular r:id="rId54"/>
    </p:embeddedFont>
    <p:embeddedFont>
      <p:font typeface="Malgun Gothic" panose="020B0503020000020004" pitchFamily="34" charset="-127"/>
      <p:regular r:id="rId55"/>
    </p:embeddedFont>
    <p:embeddedFont>
      <p:font typeface="DejaVu Math TeX Gyre" panose="02000503000000000000" charset="0"/>
      <p:regular r:id="rId56"/>
    </p:embeddedFont>
    <p:embeddedFont>
      <p:font typeface="Wingdings 2" panose="05020102010507070707" pitchFamily="18" charset="2"/>
      <p:regular r:id="rId57"/>
    </p:embeddedFont>
    <p:embeddedFont>
      <p:font typeface="Open Sans" charset="0"/>
      <p:regular r:id="rId58"/>
    </p:embeddedFont>
    <p:embeddedFont>
      <p:font typeface="Calibri Light" charset="0"/>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8584"/>
    <a:srgbClr val="F0D59E"/>
    <a:srgbClr val="EAC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8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9" Type="http://schemas.openxmlformats.org/officeDocument/2006/relationships/font" Target="fonts/font12.fntdata"/><Relationship Id="rId58" Type="http://schemas.openxmlformats.org/officeDocument/2006/relationships/font" Target="fonts/font11.fntdata"/><Relationship Id="rId57" Type="http://schemas.openxmlformats.org/officeDocument/2006/relationships/font" Target="fonts/font10.fntdata"/><Relationship Id="rId56" Type="http://schemas.openxmlformats.org/officeDocument/2006/relationships/font" Target="fonts/font9.fntdata"/><Relationship Id="rId55" Type="http://schemas.openxmlformats.org/officeDocument/2006/relationships/font" Target="fonts/font8.fntdata"/><Relationship Id="rId54" Type="http://schemas.openxmlformats.org/officeDocument/2006/relationships/font" Target="fonts/font7.fntdata"/><Relationship Id="rId53" Type="http://schemas.openxmlformats.org/officeDocument/2006/relationships/font" Target="fonts/font6.fntdata"/><Relationship Id="rId52" Type="http://schemas.openxmlformats.org/officeDocument/2006/relationships/font" Target="fonts/font5.fntdata"/><Relationship Id="rId51" Type="http://schemas.openxmlformats.org/officeDocument/2006/relationships/font" Target="fonts/font4.fntdata"/><Relationship Id="rId50" Type="http://schemas.openxmlformats.org/officeDocument/2006/relationships/font" Target="fonts/font3.fntdata"/><Relationship Id="rId5" Type="http://schemas.openxmlformats.org/officeDocument/2006/relationships/notesMaster" Target="notesMasters/notesMaster1.xml"/><Relationship Id="rId49" Type="http://schemas.openxmlformats.org/officeDocument/2006/relationships/font" Target="fonts/font2.fntdata"/><Relationship Id="rId48" Type="http://schemas.openxmlformats.org/officeDocument/2006/relationships/font" Target="fonts/font1.fntdata"/><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Workbook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8"/>
    </mc:Choice>
    <mc:Fallback>
      <c:style val="8"/>
    </mc:Fallback>
  </mc:AlternateContent>
  <c:chart>
    <c:title>
      <c:layout/>
      <c:overlay val="0"/>
      <c:spPr>
        <a:noFill/>
        <a:ln>
          <a:noFill/>
        </a:ln>
        <a:effectLst/>
      </c:spPr>
      <c:txPr>
        <a:bodyPr rot="0" spcFirstLastPara="1" vertOverflow="ellipsis" vert="horz" wrap="square" anchor="ctr" anchorCtr="1"/>
        <a:lstStyle/>
        <a:p>
          <a:pPr>
            <a:defRPr lang="en-US" sz="213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accent5"/>
                    </a:solidFill>
                    <a:latin typeface="Calibri" panose="020F0502020204030204" pitchFamily="34" charset="0"/>
                    <a:ea typeface="+mn-ea"/>
                    <a:cs typeface="+mn-cs"/>
                  </a:defRPr>
                </a:pPr>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layout/>
                <c15:showLeaderLines val="0"/>
                <c15:leaderLines>
                  <c:spPr>
                    <a:ln w="9525">
                      <a:solidFill>
                        <a:schemeClr val="lt1">
                          <a:lumMod val="95000"/>
                          <a:alpha val="54000"/>
                        </a:schemeClr>
                      </a:solidFill>
                    </a:ln>
                    <a:effectLst/>
                  </c:spPr>
                </c15:leaderLines>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ser>
        <c:dLbls>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lang="en-US" sz="1600" b="1" i="0" u="none" strike="noStrike" kern="1200" baseline="0">
                <a:solidFill>
                  <a:schemeClr val="lt1">
                    <a:lumMod val="85000"/>
                  </a:schemeClr>
                </a:solidFill>
                <a:latin typeface="Calibri" panose="020F0502020204030204" pitchFamily="34" charset="0"/>
                <a:ea typeface="+mn-ea"/>
                <a:cs typeface="+mn-cs"/>
              </a:defRPr>
            </a:pPr>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lang="en-US" sz="1195" b="0" i="0" u="none" strike="noStrike" kern="1200" baseline="0">
                <a:solidFill>
                  <a:schemeClr val="lt1">
                    <a:lumMod val="85000"/>
                  </a:schemeClr>
                </a:solidFill>
                <a:latin typeface="+mn-lt"/>
                <a:ea typeface="+mn-ea"/>
                <a:cs typeface="+mn-cs"/>
              </a:defRPr>
            </a:pPr>
          </a:p>
        </c:txPr>
        <c:crossAx val="591538952"/>
        <c:crossesAt val="1"/>
        <c:crossBetween val="between"/>
        <c:dispUnits>
          <c:builtInUnit val="hundreds"/>
        </c:dispUnits>
      </c:valAx>
      <c:spPr>
        <a:noFill/>
        <a:ln>
          <a:noFill/>
        </a:ln>
        <a:effectLst/>
      </c:spPr>
    </c:plotArea>
    <c:plotVisOnly val="1"/>
    <c:dispBlanksAs val="gap"/>
    <c:showDLblsOverMax val="0"/>
    <c:extLst>
      <c:ext uri="{0b15fc19-7d7d-44ad-8c2d-2c3a37ce22c3}">
        <chartProps xmlns="https://web.wps.cn/et/2018/main" chartId="{ce65dc04-7571-4d62-882d-3e33becdd39b}"/>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lang="en-US"/>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8"/>
    </mc:Choice>
    <mc:Fallback>
      <c:style val="8"/>
    </mc:Fallback>
  </mc:AlternateContent>
  <c:chart>
    <c:title>
      <c:layout/>
      <c:overlay val="0"/>
      <c:spPr>
        <a:noFill/>
        <a:ln>
          <a:noFill/>
        </a:ln>
        <a:effectLst/>
      </c:spPr>
      <c:txPr>
        <a:bodyPr rot="0" spcFirstLastPara="1" vertOverflow="ellipsis" vert="horz" wrap="square" anchor="ctr" anchorCtr="1"/>
        <a:lstStyle/>
        <a:p>
          <a:pPr>
            <a:defRPr lang="en-US" sz="213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accent5"/>
                    </a:solidFill>
                    <a:latin typeface="Calibri" panose="020F0502020204030204" pitchFamily="34" charset="0"/>
                    <a:ea typeface="+mn-ea"/>
                    <a:cs typeface="+mn-cs"/>
                  </a:defRPr>
                </a:pPr>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layout/>
                <c15:showLeaderLines val="0"/>
                <c15:leaderLines>
                  <c:spPr>
                    <a:ln w="9525">
                      <a:solidFill>
                        <a:schemeClr val="lt1">
                          <a:lumMod val="95000"/>
                          <a:alpha val="54000"/>
                        </a:schemeClr>
                      </a:solidFill>
                    </a:ln>
                    <a:effectLst/>
                  </c:spPr>
                </c15:leaderLines>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ser>
        <c:dLbls>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lang="en-US" sz="1600" b="1" i="0" u="none" strike="noStrike" kern="1200" baseline="0">
                <a:solidFill>
                  <a:schemeClr val="lt1">
                    <a:lumMod val="85000"/>
                  </a:schemeClr>
                </a:solidFill>
                <a:latin typeface="Calibri" panose="020F0502020204030204" pitchFamily="34" charset="0"/>
                <a:ea typeface="+mn-ea"/>
                <a:cs typeface="+mn-cs"/>
              </a:defRPr>
            </a:pPr>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lang="en-US" sz="1195" b="0" i="0" u="none" strike="noStrike" kern="1200" baseline="0">
                <a:solidFill>
                  <a:schemeClr val="lt1">
                    <a:lumMod val="85000"/>
                  </a:schemeClr>
                </a:solidFill>
                <a:latin typeface="+mn-lt"/>
                <a:ea typeface="+mn-ea"/>
                <a:cs typeface="+mn-cs"/>
              </a:defRPr>
            </a:pPr>
          </a:p>
        </c:txPr>
        <c:crossAx val="591538952"/>
        <c:crossesAt val="1"/>
        <c:crossBetween val="between"/>
        <c:dispUnits>
          <c:builtInUnit val="hundreds"/>
        </c:dispUnits>
      </c:valAx>
      <c:spPr>
        <a:noFill/>
        <a:ln>
          <a:noFill/>
        </a:ln>
        <a:effectLst/>
      </c:spPr>
    </c:plotArea>
    <c:plotVisOnly val="1"/>
    <c:dispBlanksAs val="gap"/>
    <c:showDLblsOverMax val="0"/>
    <c:extLst>
      <c:ext uri="{0b15fc19-7d7d-44ad-8c2d-2c3a37ce22c3}">
        <chartProps xmlns="https://web.wps.cn/et/2018/main" chartId="{0d58c8fe-370e-4f50-96a1-e26760d7d913}"/>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lang="en-US"/>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8"/>
    </mc:Choice>
    <mc:Fallback>
      <c:style val="8"/>
    </mc:Fallback>
  </mc:AlternateContent>
  <c:chart>
    <c:title>
      <c:layout/>
      <c:overlay val="0"/>
      <c:spPr>
        <a:noFill/>
        <a:ln>
          <a:noFill/>
        </a:ln>
        <a:effectLst/>
      </c:spPr>
      <c:txPr>
        <a:bodyPr rot="0" spcFirstLastPara="1" vertOverflow="ellipsis" vert="horz" wrap="square" anchor="ctr" anchorCtr="1"/>
        <a:lstStyle/>
        <a:p>
          <a:pPr>
            <a:defRPr lang="en-US" sz="213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accent5"/>
                    </a:solidFill>
                    <a:latin typeface="Calibri" panose="020F0502020204030204" pitchFamily="34" charset="0"/>
                    <a:ea typeface="+mn-ea"/>
                    <a:cs typeface="+mn-cs"/>
                  </a:defRPr>
                </a:pPr>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layout/>
                <c15:showLeaderLines val="0"/>
                <c15:leaderLines>
                  <c:spPr>
                    <a:ln w="9525">
                      <a:solidFill>
                        <a:schemeClr val="lt1">
                          <a:lumMod val="95000"/>
                          <a:alpha val="54000"/>
                        </a:schemeClr>
                      </a:solidFill>
                    </a:ln>
                    <a:effectLst/>
                  </c:spPr>
                </c15:leaderLines>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ser>
        <c:dLbls>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lang="en-US" sz="1600" b="1" i="0" u="none" strike="noStrike" kern="1200" baseline="0">
                <a:solidFill>
                  <a:schemeClr val="lt1">
                    <a:lumMod val="85000"/>
                  </a:schemeClr>
                </a:solidFill>
                <a:latin typeface="Calibri" panose="020F0502020204030204" pitchFamily="34" charset="0"/>
                <a:ea typeface="+mn-ea"/>
                <a:cs typeface="+mn-cs"/>
              </a:defRPr>
            </a:pPr>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lang="en-US" sz="1195" b="0" i="0" u="none" strike="noStrike" kern="1200" baseline="0">
                <a:solidFill>
                  <a:schemeClr val="lt1">
                    <a:lumMod val="85000"/>
                  </a:schemeClr>
                </a:solidFill>
                <a:latin typeface="+mn-lt"/>
                <a:ea typeface="+mn-ea"/>
                <a:cs typeface="+mn-cs"/>
              </a:defRPr>
            </a:pPr>
          </a:p>
        </c:txPr>
        <c:crossAx val="591538952"/>
        <c:crossesAt val="1"/>
        <c:crossBetween val="between"/>
        <c:dispUnits>
          <c:builtInUnit val="hundreds"/>
        </c:dispUnits>
      </c:valAx>
      <c:spPr>
        <a:noFill/>
        <a:ln>
          <a:noFill/>
        </a:ln>
        <a:effectLst/>
      </c:spPr>
    </c:plotArea>
    <c:plotVisOnly val="1"/>
    <c:dispBlanksAs val="gap"/>
    <c:showDLblsOverMax val="0"/>
    <c:extLst>
      <c:ext uri="{0b15fc19-7d7d-44ad-8c2d-2c3a37ce22c3}">
        <chartProps xmlns="https://web.wps.cn/et/2018/main" chartId="{3596e97e-08ae-403b-bb42-62880bd5b722}"/>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lang="en-US"/>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8"/>
    </mc:Choice>
    <mc:Fallback>
      <c:style val="8"/>
    </mc:Fallback>
  </mc:AlternateContent>
  <c:chart>
    <c:title>
      <c:layout/>
      <c:overlay val="0"/>
      <c:spPr>
        <a:noFill/>
        <a:ln>
          <a:noFill/>
        </a:ln>
        <a:effectLst/>
      </c:spPr>
      <c:txPr>
        <a:bodyPr rot="0" spcFirstLastPara="1" vertOverflow="ellipsis" vert="horz" wrap="square" anchor="ctr" anchorCtr="1"/>
        <a:lstStyle/>
        <a:p>
          <a:pPr>
            <a:defRPr lang="en-US" sz="213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accent5"/>
                    </a:solidFill>
                    <a:latin typeface="Calibri" panose="020F0502020204030204" pitchFamily="34" charset="0"/>
                    <a:ea typeface="+mn-ea"/>
                    <a:cs typeface="+mn-cs"/>
                  </a:defRPr>
                </a:pPr>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layout/>
                <c15:showLeaderLines val="0"/>
                <c15:leaderLines>
                  <c:spPr>
                    <a:ln w="9525">
                      <a:solidFill>
                        <a:schemeClr val="lt1">
                          <a:lumMod val="95000"/>
                          <a:alpha val="54000"/>
                        </a:schemeClr>
                      </a:solidFill>
                    </a:ln>
                    <a:effectLst/>
                  </c:spPr>
                </c15:leaderLines>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ser>
        <c:dLbls>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lang="en-US" sz="1600" b="1" i="0" u="none" strike="noStrike" kern="1200" baseline="0">
                <a:solidFill>
                  <a:schemeClr val="lt1">
                    <a:lumMod val="85000"/>
                  </a:schemeClr>
                </a:solidFill>
                <a:latin typeface="Calibri" panose="020F0502020204030204" pitchFamily="34" charset="0"/>
                <a:ea typeface="+mn-ea"/>
                <a:cs typeface="+mn-cs"/>
              </a:defRPr>
            </a:pPr>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lang="en-US" sz="1195" b="0" i="0" u="none" strike="noStrike" kern="1200" baseline="0">
                <a:solidFill>
                  <a:schemeClr val="lt1">
                    <a:lumMod val="85000"/>
                  </a:schemeClr>
                </a:solidFill>
                <a:latin typeface="+mn-lt"/>
                <a:ea typeface="+mn-ea"/>
                <a:cs typeface="+mn-cs"/>
              </a:defRPr>
            </a:pPr>
          </a:p>
        </c:txPr>
        <c:crossAx val="591538952"/>
        <c:crossesAt val="1"/>
        <c:crossBetween val="between"/>
        <c:dispUnits>
          <c:builtInUnit val="hundreds"/>
        </c:dispUnits>
      </c:valAx>
      <c:spPr>
        <a:noFill/>
        <a:ln>
          <a:noFill/>
        </a:ln>
        <a:effectLst/>
      </c:spPr>
    </c:plotArea>
    <c:plotVisOnly val="1"/>
    <c:dispBlanksAs val="gap"/>
    <c:showDLblsOverMax val="0"/>
    <c:extLst>
      <c:ext uri="{0b15fc19-7d7d-44ad-8c2d-2c3a37ce22c3}">
        <chartProps xmlns="https://web.wps.cn/et/2018/main" chartId="{809ef420-88c9-4cee-a443-fdea652de765}"/>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lang="en-US"/>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8"/>
    </mc:Choice>
    <mc:Fallback>
      <c:style val="8"/>
    </mc:Fallback>
  </mc:AlternateContent>
  <c:chart>
    <c:title>
      <c:layout/>
      <c:overlay val="0"/>
      <c:spPr>
        <a:noFill/>
        <a:ln>
          <a:noFill/>
        </a:ln>
        <a:effectLst/>
      </c:spPr>
      <c:txPr>
        <a:bodyPr rot="0" spcFirstLastPara="1" vertOverflow="ellipsis" vert="horz" wrap="square" anchor="ctr" anchorCtr="1"/>
        <a:lstStyle/>
        <a:p>
          <a:pPr>
            <a:defRPr lang="en-US" sz="213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accent5"/>
                    </a:solidFill>
                    <a:latin typeface="Calibri" panose="020F0502020204030204" pitchFamily="34" charset="0"/>
                    <a:ea typeface="+mn-ea"/>
                    <a:cs typeface="+mn-cs"/>
                  </a:defRPr>
                </a:pPr>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layout/>
                <c15:showLeaderLines val="0"/>
                <c15:leaderLines>
                  <c:spPr>
                    <a:ln w="9525">
                      <a:solidFill>
                        <a:schemeClr val="lt1">
                          <a:lumMod val="95000"/>
                          <a:alpha val="54000"/>
                        </a:schemeClr>
                      </a:solidFill>
                    </a:ln>
                    <a:effectLst/>
                  </c:spPr>
                </c15:leaderLines>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ser>
        <c:dLbls>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lang="en-US" sz="1600" b="1" i="0" u="none" strike="noStrike" kern="1200" baseline="0">
                <a:solidFill>
                  <a:schemeClr val="lt1">
                    <a:lumMod val="85000"/>
                  </a:schemeClr>
                </a:solidFill>
                <a:latin typeface="Calibri" panose="020F0502020204030204" pitchFamily="34" charset="0"/>
                <a:ea typeface="+mn-ea"/>
                <a:cs typeface="+mn-cs"/>
              </a:defRPr>
            </a:pPr>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lang="en-US" sz="1195" b="0" i="0" u="none" strike="noStrike" kern="1200" baseline="0">
                <a:solidFill>
                  <a:schemeClr val="lt1">
                    <a:lumMod val="85000"/>
                  </a:schemeClr>
                </a:solidFill>
                <a:latin typeface="+mn-lt"/>
                <a:ea typeface="+mn-ea"/>
                <a:cs typeface="+mn-cs"/>
              </a:defRPr>
            </a:pPr>
          </a:p>
        </c:txPr>
        <c:crossAx val="591538952"/>
        <c:crossesAt val="1"/>
        <c:crossBetween val="between"/>
        <c:dispUnits>
          <c:builtInUnit val="hundreds"/>
        </c:dispUnits>
      </c:valAx>
      <c:spPr>
        <a:noFill/>
        <a:ln>
          <a:noFill/>
        </a:ln>
        <a:effectLst/>
      </c:spPr>
    </c:plotArea>
    <c:plotVisOnly val="1"/>
    <c:dispBlanksAs val="gap"/>
    <c:showDLblsOverMax val="0"/>
    <c:extLst>
      <c:ext uri="{0b15fc19-7d7d-44ad-8c2d-2c3a37ce22c3}">
        <chartProps xmlns="https://web.wps.cn/et/2018/main" chartId="{b86891f4-f534-4ad5-9567-47fbeab64004}"/>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lang="en-US"/>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8"/>
    </mc:Choice>
    <mc:Fallback>
      <c:style val="8"/>
    </mc:Fallback>
  </mc:AlternateContent>
  <c:chart>
    <c:title>
      <c:layout/>
      <c:overlay val="0"/>
      <c:spPr>
        <a:noFill/>
        <a:ln>
          <a:noFill/>
        </a:ln>
        <a:effectLst/>
      </c:spPr>
      <c:txPr>
        <a:bodyPr rot="0" spcFirstLastPara="1" vertOverflow="ellipsis" vert="horz" wrap="square" anchor="ctr" anchorCtr="1"/>
        <a:lstStyle/>
        <a:p>
          <a:pPr>
            <a:defRPr lang="en-US" sz="213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accent5"/>
                    </a:solidFill>
                    <a:latin typeface="Calibri" panose="020F0502020204030204" pitchFamily="34" charset="0"/>
                    <a:ea typeface="+mn-ea"/>
                    <a:cs typeface="+mn-cs"/>
                  </a:defRPr>
                </a:pPr>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layout/>
                <c15:showLeaderLines val="0"/>
                <c15:leaderLines>
                  <c:spPr>
                    <a:ln w="9525">
                      <a:solidFill>
                        <a:schemeClr val="lt1">
                          <a:lumMod val="95000"/>
                          <a:alpha val="54000"/>
                        </a:schemeClr>
                      </a:solidFill>
                    </a:ln>
                    <a:effectLst/>
                  </c:spPr>
                </c15:leaderLines>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ser>
        <c:dLbls>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lang="en-US" sz="1600" b="1" i="0" u="none" strike="noStrike" kern="1200" baseline="0">
                <a:solidFill>
                  <a:schemeClr val="lt1">
                    <a:lumMod val="85000"/>
                  </a:schemeClr>
                </a:solidFill>
                <a:latin typeface="Calibri" panose="020F0502020204030204" pitchFamily="34" charset="0"/>
                <a:ea typeface="+mn-ea"/>
                <a:cs typeface="+mn-cs"/>
              </a:defRPr>
            </a:pPr>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lang="en-US" sz="1195" b="0" i="0" u="none" strike="noStrike" kern="1200" baseline="0">
                <a:solidFill>
                  <a:schemeClr val="lt1">
                    <a:lumMod val="85000"/>
                  </a:schemeClr>
                </a:solidFill>
                <a:latin typeface="+mn-lt"/>
                <a:ea typeface="+mn-ea"/>
                <a:cs typeface="+mn-cs"/>
              </a:defRPr>
            </a:pPr>
          </a:p>
        </c:txPr>
        <c:crossAx val="591538952"/>
        <c:crossesAt val="1"/>
        <c:crossBetween val="between"/>
        <c:dispUnits>
          <c:builtInUnit val="hundreds"/>
        </c:dispUnits>
      </c:valAx>
      <c:spPr>
        <a:noFill/>
        <a:ln>
          <a:noFill/>
        </a:ln>
        <a:effectLst/>
      </c:spPr>
    </c:plotArea>
    <c:plotVisOnly val="1"/>
    <c:dispBlanksAs val="gap"/>
    <c:showDLblsOverMax val="0"/>
    <c:extLst>
      <c:ext uri="{0b15fc19-7d7d-44ad-8c2d-2c3a37ce22c3}">
        <chartProps xmlns="https://web.wps.cn/et/2018/main" chartId="{8013746d-9e99-46e0-b768-7bb7a9bcdd9b}"/>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lang="en-US"/>
      </a:pPr>
    </a:p>
  </c:txPr>
  <c:externalData r:id="rId1">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5"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5" kern="1200"/>
  </cs:dataLabel>
  <cs:dataLabelCallout>
    <cs:lnRef idx="0"/>
    <cs:fillRef idx="0"/>
    <cs:effectRef idx="0"/>
    <cs:fontRef idx="minor">
      <a:schemeClr val="dk1">
        <a:lumMod val="65000"/>
        <a:lumOff val="35000"/>
      </a:schemeClr>
    </cs:fontRef>
    <cs:spPr>
      <a:solidFill>
        <a:schemeClr val="lt1"/>
      </a:solidFill>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5"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5"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3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5"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5"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5"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5" kern="1200"/>
  </cs:dataLabel>
  <cs:dataLabelCallout>
    <cs:lnRef idx="0"/>
    <cs:fillRef idx="0"/>
    <cs:effectRef idx="0"/>
    <cs:fontRef idx="minor">
      <a:schemeClr val="dk1">
        <a:lumMod val="65000"/>
        <a:lumOff val="35000"/>
      </a:schemeClr>
    </cs:fontRef>
    <cs:spPr>
      <a:solidFill>
        <a:schemeClr val="lt1"/>
      </a:solidFill>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5"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5"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3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5"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5"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5"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5" kern="1200"/>
  </cs:dataLabel>
  <cs:dataLabelCallout>
    <cs:lnRef idx="0"/>
    <cs:fillRef idx="0"/>
    <cs:effectRef idx="0"/>
    <cs:fontRef idx="minor">
      <a:schemeClr val="dk1">
        <a:lumMod val="65000"/>
        <a:lumOff val="35000"/>
      </a:schemeClr>
    </cs:fontRef>
    <cs:spPr>
      <a:solidFill>
        <a:schemeClr val="lt1"/>
      </a:solidFill>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5"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5"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3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5"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5"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5"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5" kern="1200"/>
  </cs:dataLabel>
  <cs:dataLabelCallout>
    <cs:lnRef idx="0"/>
    <cs:fillRef idx="0"/>
    <cs:effectRef idx="0"/>
    <cs:fontRef idx="minor">
      <a:schemeClr val="dk1">
        <a:lumMod val="65000"/>
        <a:lumOff val="35000"/>
      </a:schemeClr>
    </cs:fontRef>
    <cs:spPr>
      <a:solidFill>
        <a:schemeClr val="lt1"/>
      </a:solidFill>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5"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5"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3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5"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5"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5"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5" kern="1200"/>
  </cs:dataLabel>
  <cs:dataLabelCallout>
    <cs:lnRef idx="0"/>
    <cs:fillRef idx="0"/>
    <cs:effectRef idx="0"/>
    <cs:fontRef idx="minor">
      <a:schemeClr val="dk1">
        <a:lumMod val="65000"/>
        <a:lumOff val="35000"/>
      </a:schemeClr>
    </cs:fontRef>
    <cs:spPr>
      <a:solidFill>
        <a:schemeClr val="lt1"/>
      </a:solidFill>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5"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5"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3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5"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5"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5"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5" kern="1200"/>
  </cs:dataLabel>
  <cs:dataLabelCallout>
    <cs:lnRef idx="0"/>
    <cs:fillRef idx="0"/>
    <cs:effectRef idx="0"/>
    <cs:fontRef idx="minor">
      <a:schemeClr val="dk1">
        <a:lumMod val="65000"/>
        <a:lumOff val="35000"/>
      </a:schemeClr>
    </cs:fontRef>
    <cs:spPr>
      <a:solidFill>
        <a:schemeClr val="lt1"/>
      </a:solidFill>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5"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5"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3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5"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5"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90204"/>
                <a:sym typeface="Arial" panose="020B060402020209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90204"/>
              <a:sym typeface="Arial" panose="020B0604020202090204"/>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90204"/>
                <a:sym typeface="Arial" panose="020B060402020209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90204"/>
              <a:sym typeface="Arial" panose="020B0604020202090204"/>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90204"/>
                <a:sym typeface="Arial" panose="020B060402020209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90204"/>
              <a:sym typeface="Arial" panose="020B0604020202090204"/>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90204"/>
                <a:sym typeface="Arial" panose="020B060402020209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90204"/>
              <a:sym typeface="Arial" panose="020B0604020202090204"/>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90204"/>
                <a:sym typeface="Arial" panose="020B060402020209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90204"/>
              <a:sym typeface="Arial" panose="020B0604020202090204"/>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90204"/>
                <a:sym typeface="Arial" panose="020B060402020209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90204"/>
              <a:sym typeface="Arial" panose="020B0604020202090204"/>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71"/>
        <p:cNvGrpSpPr/>
        <p:nvPr/>
      </p:nvGrpSpPr>
      <p:grpSpPr>
        <a:xfrm>
          <a:off x="0" y="0"/>
          <a:ext cx="0" cy="0"/>
          <a:chOff x="0" y="0"/>
          <a:chExt cx="0" cy="0"/>
        </a:xfrm>
      </p:grpSpPr>
      <p:sp>
        <p:nvSpPr>
          <p:cNvPr id="1472" name="Google Shape;1472;ge531339198_6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e531339198_6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71"/>
        <p:cNvGrpSpPr/>
        <p:nvPr/>
      </p:nvGrpSpPr>
      <p:grpSpPr>
        <a:xfrm>
          <a:off x="0" y="0"/>
          <a:ext cx="0" cy="0"/>
          <a:chOff x="0" y="0"/>
          <a:chExt cx="0" cy="0"/>
        </a:xfrm>
      </p:grpSpPr>
      <p:sp>
        <p:nvSpPr>
          <p:cNvPr id="1472" name="Google Shape;1472;ge531339198_6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e531339198_6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1"/>
        <p:cNvGrpSpPr/>
        <p:nvPr/>
      </p:nvGrpSpPr>
      <p:grpSpPr>
        <a:xfrm>
          <a:off x="0" y="0"/>
          <a:ext cx="0" cy="0"/>
          <a:chOff x="0" y="0"/>
          <a:chExt cx="0" cy="0"/>
        </a:xfrm>
      </p:grpSpPr>
      <p:sp>
        <p:nvSpPr>
          <p:cNvPr id="792" name="Google Shape;792;ge531339198_0_1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e531339198_0_1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8"/>
        <p:cNvGrpSpPr/>
        <p:nvPr/>
      </p:nvGrpSpPr>
      <p:grpSpPr>
        <a:xfrm>
          <a:off x="0" y="0"/>
          <a:ext cx="0" cy="0"/>
          <a:chOff x="0" y="0"/>
          <a:chExt cx="0" cy="0"/>
        </a:xfrm>
      </p:grpSpPr>
      <p:sp>
        <p:nvSpPr>
          <p:cNvPr id="489" name="Google Shape;489;ge531339198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e531339198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4"/>
        <p:cNvGrpSpPr/>
        <p:nvPr/>
      </p:nvGrpSpPr>
      <p:grpSpPr>
        <a:xfrm>
          <a:off x="0" y="0"/>
          <a:ext cx="0" cy="0"/>
          <a:chOff x="0" y="0"/>
          <a:chExt cx="0" cy="0"/>
        </a:xfrm>
      </p:grpSpPr>
      <p:sp>
        <p:nvSpPr>
          <p:cNvPr id="275" name="Google Shape;275;ge531339198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e531339198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80450" y="1489563"/>
            <a:ext cx="6383100" cy="2052600"/>
          </a:xfrm>
          <a:prstGeom prst="rect">
            <a:avLst/>
          </a:prstGeom>
        </p:spPr>
        <p:txBody>
          <a:bodyPr spcFirstLastPara="1" wrap="square" lIns="0" tIns="0" rIns="0" bIns="0" anchor="ctr" anchorCtr="0">
            <a:noAutofit/>
          </a:bodyPr>
          <a:lstStyle>
            <a:lvl1pPr lvl="0" algn="ctr" rtl="0">
              <a:spcBef>
                <a:spcPts val="0"/>
              </a:spcBef>
              <a:spcAft>
                <a:spcPts val="0"/>
              </a:spcAft>
              <a:buClr>
                <a:schemeClr val="accent4"/>
              </a:buClr>
              <a:buSzPts val="5200"/>
              <a:buNone/>
              <a:defRPr sz="6000" b="0">
                <a:solidFill>
                  <a:srgbClr val="BAD9DC"/>
                </a:solidFill>
                <a:latin typeface="Bungee"/>
                <a:ea typeface="Bungee"/>
                <a:cs typeface="Bungee"/>
                <a:sym typeface="Bungee"/>
              </a:defRPr>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p:txBody>
      </p:sp>
      <p:sp>
        <p:nvSpPr>
          <p:cNvPr id="10" name="Google Shape;10;p2"/>
          <p:cNvSpPr txBox="1">
            <a:spLocks noGrp="1"/>
          </p:cNvSpPr>
          <p:nvPr>
            <p:ph type="subTitle" idx="1"/>
          </p:nvPr>
        </p:nvSpPr>
        <p:spPr>
          <a:xfrm>
            <a:off x="2394450" y="4041275"/>
            <a:ext cx="4355100" cy="378000"/>
          </a:xfrm>
          <a:prstGeom prst="rect">
            <a:avLst/>
          </a:prstGeom>
          <a:noFill/>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2800"/>
              <a:buFont typeface="Open Sans SemiBold"/>
              <a:buNone/>
              <a:defRPr sz="1800">
                <a:solidFill>
                  <a:schemeClr val="lt1"/>
                </a:solidFill>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90204"/>
              <a:buNone/>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90204"/>
              <a:buNone/>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90204"/>
              <a:buNone/>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90204"/>
              <a:buNone/>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90204"/>
              <a:buNone/>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90204"/>
              <a:buNone/>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90204"/>
              <a:buNone/>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90204"/>
              <a:buNone/>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90204"/>
              <a:buNone/>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90204"/>
              <a:buNone/>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1206000" y="1425650"/>
            <a:ext cx="6732000" cy="2876100"/>
          </a:xfrm>
          <a:prstGeom prst="rect">
            <a:avLst/>
          </a:prstGeom>
        </p:spPr>
        <p:txBody>
          <a:bodyPr spcFirstLastPara="1" wrap="square" lIns="0" tIns="0" rIns="0" bIns="0" anchor="ctr" anchorCtr="0">
            <a:noAutofit/>
          </a:bodyPr>
          <a:lstStyle>
            <a:lvl1pPr lvl="0" algn="ctr">
              <a:spcBef>
                <a:spcPts val="0"/>
              </a:spcBef>
              <a:spcAft>
                <a:spcPts val="0"/>
              </a:spcAft>
              <a:buClr>
                <a:schemeClr val="accent3"/>
              </a:buClr>
              <a:buSzPts val="4800"/>
              <a:buNone/>
              <a:defRPr sz="9600">
                <a:solidFill>
                  <a:schemeClr val="accent3"/>
                </a:solidFill>
              </a:defRPr>
            </a:lvl1pPr>
            <a:lvl2pPr lvl="1" algn="ctr">
              <a:spcBef>
                <a:spcPts val="0"/>
              </a:spcBef>
              <a:spcAft>
                <a:spcPts val="0"/>
              </a:spcAft>
              <a:buClr>
                <a:schemeClr val="accent3"/>
              </a:buClr>
              <a:buSzPts val="4800"/>
              <a:buNone/>
              <a:defRPr sz="4800">
                <a:solidFill>
                  <a:schemeClr val="accent3"/>
                </a:solidFill>
              </a:defRPr>
            </a:lvl2pPr>
            <a:lvl3pPr lvl="2" algn="ctr">
              <a:spcBef>
                <a:spcPts val="0"/>
              </a:spcBef>
              <a:spcAft>
                <a:spcPts val="0"/>
              </a:spcAft>
              <a:buClr>
                <a:schemeClr val="accent3"/>
              </a:buClr>
              <a:buSzPts val="4800"/>
              <a:buNone/>
              <a:defRPr sz="4800">
                <a:solidFill>
                  <a:schemeClr val="accent3"/>
                </a:solidFill>
              </a:defRPr>
            </a:lvl3pPr>
            <a:lvl4pPr lvl="3" algn="ctr">
              <a:spcBef>
                <a:spcPts val="0"/>
              </a:spcBef>
              <a:spcAft>
                <a:spcPts val="0"/>
              </a:spcAft>
              <a:buClr>
                <a:schemeClr val="accent3"/>
              </a:buClr>
              <a:buSzPts val="4800"/>
              <a:buNone/>
              <a:defRPr sz="4800">
                <a:solidFill>
                  <a:schemeClr val="accent3"/>
                </a:solidFill>
              </a:defRPr>
            </a:lvl4pPr>
            <a:lvl5pPr lvl="4" algn="ctr">
              <a:spcBef>
                <a:spcPts val="0"/>
              </a:spcBef>
              <a:spcAft>
                <a:spcPts val="0"/>
              </a:spcAft>
              <a:buClr>
                <a:schemeClr val="accent3"/>
              </a:buClr>
              <a:buSzPts val="4800"/>
              <a:buNone/>
              <a:defRPr sz="4800">
                <a:solidFill>
                  <a:schemeClr val="accent3"/>
                </a:solidFill>
              </a:defRPr>
            </a:lvl5pPr>
            <a:lvl6pPr lvl="5" algn="ctr">
              <a:spcBef>
                <a:spcPts val="0"/>
              </a:spcBef>
              <a:spcAft>
                <a:spcPts val="0"/>
              </a:spcAft>
              <a:buClr>
                <a:schemeClr val="accent3"/>
              </a:buClr>
              <a:buSzPts val="4800"/>
              <a:buNone/>
              <a:defRPr sz="4800">
                <a:solidFill>
                  <a:schemeClr val="accent3"/>
                </a:solidFill>
              </a:defRPr>
            </a:lvl6pPr>
            <a:lvl7pPr lvl="6" algn="ctr">
              <a:spcBef>
                <a:spcPts val="0"/>
              </a:spcBef>
              <a:spcAft>
                <a:spcPts val="0"/>
              </a:spcAft>
              <a:buClr>
                <a:schemeClr val="accent3"/>
              </a:buClr>
              <a:buSzPts val="4800"/>
              <a:buNone/>
              <a:defRPr sz="4800">
                <a:solidFill>
                  <a:schemeClr val="accent3"/>
                </a:solidFill>
              </a:defRPr>
            </a:lvl7pPr>
            <a:lvl8pPr lvl="7" algn="ctr">
              <a:spcBef>
                <a:spcPts val="0"/>
              </a:spcBef>
              <a:spcAft>
                <a:spcPts val="0"/>
              </a:spcAft>
              <a:buClr>
                <a:schemeClr val="accent3"/>
              </a:buClr>
              <a:buSzPts val="4800"/>
              <a:buNone/>
              <a:defRPr sz="4800">
                <a:solidFill>
                  <a:schemeClr val="accent3"/>
                </a:solidFill>
              </a:defRPr>
            </a:lvl8pPr>
            <a:lvl9pPr lvl="8" algn="ctr">
              <a:spcBef>
                <a:spcPts val="0"/>
              </a:spcBef>
              <a:spcAft>
                <a:spcPts val="0"/>
              </a:spcAft>
              <a:buClr>
                <a:schemeClr val="accent3"/>
              </a:buClr>
              <a:buSzPts val="4800"/>
              <a:buNone/>
              <a:defRPr sz="4800">
                <a:solidFill>
                  <a:schemeClr val="accent3"/>
                </a:solidFill>
              </a:defRPr>
            </a:lvl9pPr>
          </a:lstStyle>
          <a:p/>
        </p:txBody>
      </p:sp>
      <p:pic>
        <p:nvPicPr>
          <p:cNvPr id="45" name="Google Shape;45;p8"/>
          <p:cNvPicPr preferRelativeResize="0"/>
          <p:nvPr/>
        </p:nvPicPr>
        <p:blipFill>
          <a:blip r:embed="rId2"/>
          <a:stretch>
            <a:fillRect/>
          </a:stretch>
        </p:blipFill>
        <p:spPr>
          <a:xfrm>
            <a:off x="201575" y="3629600"/>
            <a:ext cx="1340399" cy="1340399"/>
          </a:xfrm>
          <a:prstGeom prst="rect">
            <a:avLst/>
          </a:prstGeom>
          <a:noFill/>
          <a:ln>
            <a:noFill/>
          </a:ln>
        </p:spPr>
      </p:pic>
      <p:pic>
        <p:nvPicPr>
          <p:cNvPr id="46" name="Google Shape;46;p8"/>
          <p:cNvPicPr preferRelativeResize="0"/>
          <p:nvPr/>
        </p:nvPicPr>
        <p:blipFill>
          <a:blip r:embed="rId3"/>
          <a:stretch>
            <a:fillRect/>
          </a:stretch>
        </p:blipFill>
        <p:spPr>
          <a:xfrm>
            <a:off x="7815354" y="2748700"/>
            <a:ext cx="997501" cy="998600"/>
          </a:xfrm>
          <a:prstGeom prst="rect">
            <a:avLst/>
          </a:prstGeom>
          <a:noFill/>
          <a:ln>
            <a:noFill/>
          </a:ln>
        </p:spPr>
      </p:pic>
      <p:pic>
        <p:nvPicPr>
          <p:cNvPr id="47" name="Google Shape;47;p8"/>
          <p:cNvPicPr preferRelativeResize="0"/>
          <p:nvPr/>
        </p:nvPicPr>
        <p:blipFill>
          <a:blip r:embed="rId4"/>
          <a:stretch>
            <a:fillRect/>
          </a:stretch>
        </p:blipFill>
        <p:spPr>
          <a:xfrm>
            <a:off x="7608275" y="3696725"/>
            <a:ext cx="1340399" cy="13403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90204"/>
              <a:buNone/>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982200" y="1890146"/>
            <a:ext cx="7179600" cy="1363200"/>
          </a:xfrm>
          <a:prstGeom prst="rect">
            <a:avLst/>
          </a:prstGeom>
        </p:spPr>
        <p:txBody>
          <a:bodyPr spcFirstLastPara="1" wrap="square" lIns="0" tIns="0" rIns="0" bIns="0" anchor="b" anchorCtr="0">
            <a:noAutofit/>
          </a:bodyPr>
          <a:lstStyle>
            <a:lvl1pPr lvl="0" algn="ctr">
              <a:spcBef>
                <a:spcPts val="0"/>
              </a:spcBef>
              <a:spcAft>
                <a:spcPts val="0"/>
              </a:spcAft>
              <a:buClr>
                <a:schemeClr val="lt2"/>
              </a:buClr>
              <a:buSzPts val="12000"/>
              <a:buNone/>
              <a:defRPr sz="9600">
                <a:solidFill>
                  <a:schemeClr val="lt2"/>
                </a:solidFill>
              </a:defRPr>
            </a:lvl1pPr>
            <a:lvl2pPr lvl="1" algn="ctr">
              <a:spcBef>
                <a:spcPts val="0"/>
              </a:spcBef>
              <a:spcAft>
                <a:spcPts val="0"/>
              </a:spcAft>
              <a:buClr>
                <a:schemeClr val="accent3"/>
              </a:buClr>
              <a:buSzPts val="12000"/>
              <a:buNone/>
              <a:defRPr sz="12000">
                <a:solidFill>
                  <a:schemeClr val="accent3"/>
                </a:solidFill>
              </a:defRPr>
            </a:lvl2pPr>
            <a:lvl3pPr lvl="2" algn="ctr">
              <a:spcBef>
                <a:spcPts val="0"/>
              </a:spcBef>
              <a:spcAft>
                <a:spcPts val="0"/>
              </a:spcAft>
              <a:buClr>
                <a:schemeClr val="accent3"/>
              </a:buClr>
              <a:buSzPts val="12000"/>
              <a:buNone/>
              <a:defRPr sz="12000">
                <a:solidFill>
                  <a:schemeClr val="accent3"/>
                </a:solidFill>
              </a:defRPr>
            </a:lvl3pPr>
            <a:lvl4pPr lvl="3" algn="ctr">
              <a:spcBef>
                <a:spcPts val="0"/>
              </a:spcBef>
              <a:spcAft>
                <a:spcPts val="0"/>
              </a:spcAft>
              <a:buClr>
                <a:schemeClr val="accent3"/>
              </a:buClr>
              <a:buSzPts val="12000"/>
              <a:buNone/>
              <a:defRPr sz="12000">
                <a:solidFill>
                  <a:schemeClr val="accent3"/>
                </a:solidFill>
              </a:defRPr>
            </a:lvl4pPr>
            <a:lvl5pPr lvl="4" algn="ctr">
              <a:spcBef>
                <a:spcPts val="0"/>
              </a:spcBef>
              <a:spcAft>
                <a:spcPts val="0"/>
              </a:spcAft>
              <a:buClr>
                <a:schemeClr val="accent3"/>
              </a:buClr>
              <a:buSzPts val="12000"/>
              <a:buNone/>
              <a:defRPr sz="12000">
                <a:solidFill>
                  <a:schemeClr val="accent3"/>
                </a:solidFill>
              </a:defRPr>
            </a:lvl5pPr>
            <a:lvl6pPr lvl="5" algn="ctr">
              <a:spcBef>
                <a:spcPts val="0"/>
              </a:spcBef>
              <a:spcAft>
                <a:spcPts val="0"/>
              </a:spcAft>
              <a:buClr>
                <a:schemeClr val="accent3"/>
              </a:buClr>
              <a:buSzPts val="12000"/>
              <a:buNone/>
              <a:defRPr sz="12000">
                <a:solidFill>
                  <a:schemeClr val="accent3"/>
                </a:solidFill>
              </a:defRPr>
            </a:lvl6pPr>
            <a:lvl7pPr lvl="6" algn="ctr">
              <a:spcBef>
                <a:spcPts val="0"/>
              </a:spcBef>
              <a:spcAft>
                <a:spcPts val="0"/>
              </a:spcAft>
              <a:buClr>
                <a:schemeClr val="accent3"/>
              </a:buClr>
              <a:buSzPts val="12000"/>
              <a:buNone/>
              <a:defRPr sz="12000">
                <a:solidFill>
                  <a:schemeClr val="accent3"/>
                </a:solidFill>
              </a:defRPr>
            </a:lvl7pPr>
            <a:lvl8pPr lvl="7" algn="ctr">
              <a:spcBef>
                <a:spcPts val="0"/>
              </a:spcBef>
              <a:spcAft>
                <a:spcPts val="0"/>
              </a:spcAft>
              <a:buClr>
                <a:schemeClr val="accent3"/>
              </a:buClr>
              <a:buSzPts val="12000"/>
              <a:buNone/>
              <a:defRPr sz="12000">
                <a:solidFill>
                  <a:schemeClr val="accent3"/>
                </a:solidFill>
              </a:defRPr>
            </a:lvl8pPr>
            <a:lvl9pPr lvl="8" algn="ctr">
              <a:spcBef>
                <a:spcPts val="0"/>
              </a:spcBef>
              <a:spcAft>
                <a:spcPts val="0"/>
              </a:spcAft>
              <a:buClr>
                <a:schemeClr val="accent3"/>
              </a:buClr>
              <a:buSzPts val="12000"/>
              <a:buNone/>
              <a:defRPr sz="12000">
                <a:solidFill>
                  <a:schemeClr val="accent3"/>
                </a:solidFill>
              </a:defRPr>
            </a:lvl9pPr>
          </a:lstStyle>
          <a:p>
            <a:r>
              <a:t>xx%</a:t>
            </a:r>
          </a:p>
        </p:txBody>
      </p:sp>
      <p:sp>
        <p:nvSpPr>
          <p:cNvPr id="56" name="Google Shape;56;p11"/>
          <p:cNvSpPr txBox="1">
            <a:spLocks noGrp="1"/>
          </p:cNvSpPr>
          <p:nvPr>
            <p:ph type="subTitle" idx="1"/>
          </p:nvPr>
        </p:nvSpPr>
        <p:spPr>
          <a:xfrm>
            <a:off x="2086850" y="3492225"/>
            <a:ext cx="4970400" cy="302700"/>
          </a:xfrm>
          <a:prstGeom prst="rect">
            <a:avLst/>
          </a:prstGeom>
        </p:spPr>
        <p:txBody>
          <a:bodyPr spcFirstLastPara="1" wrap="square" lIns="0" tIns="0" rIns="0" bIns="0" anchor="ctr" anchorCtr="0">
            <a:noAutofit/>
          </a:bodyPr>
          <a:lstStyle>
            <a:lvl1pPr lvl="0" algn="ctr">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pic>
        <p:nvPicPr>
          <p:cNvPr id="57" name="Google Shape;57;p11"/>
          <p:cNvPicPr preferRelativeResize="0"/>
          <p:nvPr/>
        </p:nvPicPr>
        <p:blipFill>
          <a:blip r:embed="rId2"/>
          <a:stretch>
            <a:fillRect/>
          </a:stretch>
        </p:blipFill>
        <p:spPr>
          <a:xfrm rot="2390608">
            <a:off x="60888" y="3657227"/>
            <a:ext cx="1591002" cy="1591022"/>
          </a:xfrm>
          <a:prstGeom prst="rect">
            <a:avLst/>
          </a:prstGeom>
          <a:noFill/>
          <a:ln>
            <a:noFill/>
          </a:ln>
        </p:spPr>
      </p:pic>
      <p:pic>
        <p:nvPicPr>
          <p:cNvPr id="58" name="Google Shape;58;p11"/>
          <p:cNvPicPr preferRelativeResize="0"/>
          <p:nvPr/>
        </p:nvPicPr>
        <p:blipFill>
          <a:blip r:embed="rId3"/>
          <a:stretch>
            <a:fillRect/>
          </a:stretch>
        </p:blipFill>
        <p:spPr>
          <a:xfrm>
            <a:off x="7560452" y="3632850"/>
            <a:ext cx="1271095" cy="12725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5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1776700" y="1082300"/>
            <a:ext cx="5590800" cy="3780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a:lvl1pPr>
            <a:lvl2pPr lvl="1" algn="ctr" rtl="0">
              <a:spcBef>
                <a:spcPts val="0"/>
              </a:spcBef>
              <a:spcAft>
                <a:spcPts val="0"/>
              </a:spcAft>
              <a:buSzPts val="3000"/>
              <a:buFont typeface="Bungee"/>
              <a:buNone/>
              <a:defRPr sz="3000">
                <a:latin typeface="Bungee"/>
                <a:ea typeface="Bungee"/>
                <a:cs typeface="Bungee"/>
                <a:sym typeface="Bungee"/>
              </a:defRPr>
            </a:lvl2pPr>
            <a:lvl3pPr lvl="2" algn="ctr" rtl="0">
              <a:spcBef>
                <a:spcPts val="0"/>
              </a:spcBef>
              <a:spcAft>
                <a:spcPts val="0"/>
              </a:spcAft>
              <a:buSzPts val="3000"/>
              <a:buFont typeface="Bungee"/>
              <a:buNone/>
              <a:defRPr sz="3000">
                <a:latin typeface="Bungee"/>
                <a:ea typeface="Bungee"/>
                <a:cs typeface="Bungee"/>
                <a:sym typeface="Bungee"/>
              </a:defRPr>
            </a:lvl3pPr>
            <a:lvl4pPr lvl="3" algn="ctr" rtl="0">
              <a:spcBef>
                <a:spcPts val="0"/>
              </a:spcBef>
              <a:spcAft>
                <a:spcPts val="0"/>
              </a:spcAft>
              <a:buSzPts val="3000"/>
              <a:buFont typeface="Bungee"/>
              <a:buNone/>
              <a:defRPr sz="3000">
                <a:latin typeface="Bungee"/>
                <a:ea typeface="Bungee"/>
                <a:cs typeface="Bungee"/>
                <a:sym typeface="Bungee"/>
              </a:defRPr>
            </a:lvl4pPr>
            <a:lvl5pPr lvl="4" algn="ctr" rtl="0">
              <a:spcBef>
                <a:spcPts val="0"/>
              </a:spcBef>
              <a:spcAft>
                <a:spcPts val="0"/>
              </a:spcAft>
              <a:buSzPts val="3000"/>
              <a:buFont typeface="Bungee"/>
              <a:buNone/>
              <a:defRPr sz="3000">
                <a:latin typeface="Bungee"/>
                <a:ea typeface="Bungee"/>
                <a:cs typeface="Bungee"/>
                <a:sym typeface="Bungee"/>
              </a:defRPr>
            </a:lvl5pPr>
            <a:lvl6pPr lvl="5" algn="ctr" rtl="0">
              <a:spcBef>
                <a:spcPts val="0"/>
              </a:spcBef>
              <a:spcAft>
                <a:spcPts val="0"/>
              </a:spcAft>
              <a:buSzPts val="3000"/>
              <a:buFont typeface="Bungee"/>
              <a:buNone/>
              <a:defRPr sz="3000">
                <a:latin typeface="Bungee"/>
                <a:ea typeface="Bungee"/>
                <a:cs typeface="Bungee"/>
                <a:sym typeface="Bungee"/>
              </a:defRPr>
            </a:lvl6pPr>
            <a:lvl7pPr lvl="6" algn="ctr" rtl="0">
              <a:spcBef>
                <a:spcPts val="0"/>
              </a:spcBef>
              <a:spcAft>
                <a:spcPts val="0"/>
              </a:spcAft>
              <a:buSzPts val="3000"/>
              <a:buFont typeface="Bungee"/>
              <a:buNone/>
              <a:defRPr sz="3000">
                <a:latin typeface="Bungee"/>
                <a:ea typeface="Bungee"/>
                <a:cs typeface="Bungee"/>
                <a:sym typeface="Bungee"/>
              </a:defRPr>
            </a:lvl7pPr>
            <a:lvl8pPr lvl="7" algn="ctr" rtl="0">
              <a:spcBef>
                <a:spcPts val="0"/>
              </a:spcBef>
              <a:spcAft>
                <a:spcPts val="0"/>
              </a:spcAft>
              <a:buSzPts val="3000"/>
              <a:buFont typeface="Bungee"/>
              <a:buNone/>
              <a:defRPr sz="3000">
                <a:latin typeface="Bungee"/>
                <a:ea typeface="Bungee"/>
                <a:cs typeface="Bungee"/>
                <a:sym typeface="Bungee"/>
              </a:defRPr>
            </a:lvl8pPr>
            <a:lvl9pPr lvl="8" algn="ctr" rtl="0">
              <a:spcBef>
                <a:spcPts val="0"/>
              </a:spcBef>
              <a:spcAft>
                <a:spcPts val="0"/>
              </a:spcAft>
              <a:buSzPts val="3000"/>
              <a:buFont typeface="Bungee"/>
              <a:buNone/>
              <a:defRPr sz="3000">
                <a:latin typeface="Bungee"/>
                <a:ea typeface="Bungee"/>
                <a:cs typeface="Bungee"/>
                <a:sym typeface="Bungee"/>
              </a:defRPr>
            </a:lvl9pPr>
          </a:lstStyle>
          <a:p/>
        </p:txBody>
      </p:sp>
      <p:sp>
        <p:nvSpPr>
          <p:cNvPr id="62" name="Google Shape;62;p13"/>
          <p:cNvSpPr txBox="1">
            <a:spLocks noGrp="1"/>
          </p:cNvSpPr>
          <p:nvPr>
            <p:ph type="subTitle" idx="1"/>
          </p:nvPr>
        </p:nvSpPr>
        <p:spPr>
          <a:xfrm>
            <a:off x="715350" y="2290334"/>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accent1"/>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63" name="Google Shape;63;p13"/>
          <p:cNvSpPr txBox="1">
            <a:spLocks noGrp="1"/>
          </p:cNvSpPr>
          <p:nvPr>
            <p:ph type="title" idx="2" hasCustomPrompt="1"/>
          </p:nvPr>
        </p:nvSpPr>
        <p:spPr>
          <a:xfrm>
            <a:off x="1513800" y="1694437"/>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64" name="Google Shape;64;p13"/>
          <p:cNvSpPr txBox="1">
            <a:spLocks noGrp="1"/>
          </p:cNvSpPr>
          <p:nvPr>
            <p:ph type="subTitle" idx="3"/>
          </p:nvPr>
        </p:nvSpPr>
        <p:spPr>
          <a:xfrm>
            <a:off x="944400" y="2631123"/>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65" name="Google Shape;65;p13"/>
          <p:cNvSpPr txBox="1">
            <a:spLocks noGrp="1"/>
          </p:cNvSpPr>
          <p:nvPr>
            <p:ph type="subTitle" idx="4"/>
          </p:nvPr>
        </p:nvSpPr>
        <p:spPr>
          <a:xfrm>
            <a:off x="3311850" y="2290334"/>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lt2"/>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66" name="Google Shape;66;p13"/>
          <p:cNvSpPr txBox="1">
            <a:spLocks noGrp="1"/>
          </p:cNvSpPr>
          <p:nvPr>
            <p:ph type="title" idx="5" hasCustomPrompt="1"/>
          </p:nvPr>
        </p:nvSpPr>
        <p:spPr>
          <a:xfrm>
            <a:off x="4110296" y="1694437"/>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67" name="Google Shape;67;p13"/>
          <p:cNvSpPr txBox="1">
            <a:spLocks noGrp="1"/>
          </p:cNvSpPr>
          <p:nvPr>
            <p:ph type="subTitle" idx="6"/>
          </p:nvPr>
        </p:nvSpPr>
        <p:spPr>
          <a:xfrm>
            <a:off x="2242650" y="4124975"/>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68" name="Google Shape;68;p13"/>
          <p:cNvSpPr txBox="1">
            <a:spLocks noGrp="1"/>
          </p:cNvSpPr>
          <p:nvPr>
            <p:ph type="subTitle" idx="7"/>
          </p:nvPr>
        </p:nvSpPr>
        <p:spPr>
          <a:xfrm>
            <a:off x="5908350" y="2290334"/>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dk2"/>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69" name="Google Shape;69;p13"/>
          <p:cNvSpPr txBox="1">
            <a:spLocks noGrp="1"/>
          </p:cNvSpPr>
          <p:nvPr>
            <p:ph type="title" idx="8" hasCustomPrompt="1"/>
          </p:nvPr>
        </p:nvSpPr>
        <p:spPr>
          <a:xfrm>
            <a:off x="6706799" y="1694438"/>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70" name="Google Shape;70;p13"/>
          <p:cNvSpPr txBox="1">
            <a:spLocks noGrp="1"/>
          </p:cNvSpPr>
          <p:nvPr>
            <p:ph type="subTitle" idx="9"/>
          </p:nvPr>
        </p:nvSpPr>
        <p:spPr>
          <a:xfrm>
            <a:off x="4839144" y="4124975"/>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71" name="Google Shape;71;p13"/>
          <p:cNvSpPr txBox="1">
            <a:spLocks noGrp="1"/>
          </p:cNvSpPr>
          <p:nvPr>
            <p:ph type="subTitle" idx="13"/>
          </p:nvPr>
        </p:nvSpPr>
        <p:spPr>
          <a:xfrm>
            <a:off x="2013600" y="3784163"/>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accent3"/>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72" name="Google Shape;72;p13"/>
          <p:cNvSpPr txBox="1">
            <a:spLocks noGrp="1"/>
          </p:cNvSpPr>
          <p:nvPr>
            <p:ph type="title" idx="14" hasCustomPrompt="1"/>
          </p:nvPr>
        </p:nvSpPr>
        <p:spPr>
          <a:xfrm>
            <a:off x="2812050" y="3188236"/>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73" name="Google Shape;73;p13"/>
          <p:cNvSpPr txBox="1">
            <a:spLocks noGrp="1"/>
          </p:cNvSpPr>
          <p:nvPr>
            <p:ph type="subTitle" idx="15"/>
          </p:nvPr>
        </p:nvSpPr>
        <p:spPr>
          <a:xfrm>
            <a:off x="3540900" y="2631123"/>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74" name="Google Shape;74;p13"/>
          <p:cNvSpPr txBox="1">
            <a:spLocks noGrp="1"/>
          </p:cNvSpPr>
          <p:nvPr>
            <p:ph type="subTitle" idx="16"/>
          </p:nvPr>
        </p:nvSpPr>
        <p:spPr>
          <a:xfrm>
            <a:off x="4610088" y="3784175"/>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accent2"/>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75" name="Google Shape;75;p13"/>
          <p:cNvSpPr txBox="1">
            <a:spLocks noGrp="1"/>
          </p:cNvSpPr>
          <p:nvPr>
            <p:ph type="title" idx="17" hasCustomPrompt="1"/>
          </p:nvPr>
        </p:nvSpPr>
        <p:spPr>
          <a:xfrm>
            <a:off x="5408527" y="3188226"/>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76" name="Google Shape;76;p13"/>
          <p:cNvSpPr txBox="1">
            <a:spLocks noGrp="1"/>
          </p:cNvSpPr>
          <p:nvPr>
            <p:ph type="subTitle" idx="18"/>
          </p:nvPr>
        </p:nvSpPr>
        <p:spPr>
          <a:xfrm>
            <a:off x="6137400" y="2631123"/>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3">
  <p:cSld name="CUSTOM_15_1">
    <p:spTree>
      <p:nvGrpSpPr>
        <p:cNvPr id="1" name="Shape 129"/>
        <p:cNvGrpSpPr/>
        <p:nvPr/>
      </p:nvGrpSpPr>
      <p:grpSpPr>
        <a:xfrm>
          <a:off x="0" y="0"/>
          <a:ext cx="0" cy="0"/>
          <a:chOff x="0" y="0"/>
          <a:chExt cx="0" cy="0"/>
        </a:xfrm>
      </p:grpSpPr>
      <p:sp>
        <p:nvSpPr>
          <p:cNvPr id="130" name="Google Shape;130;p25"/>
          <p:cNvSpPr txBox="1">
            <a:spLocks noGrp="1"/>
          </p:cNvSpPr>
          <p:nvPr>
            <p:ph type="ctrTitle"/>
          </p:nvPr>
        </p:nvSpPr>
        <p:spPr>
          <a:xfrm>
            <a:off x="713425" y="1033000"/>
            <a:ext cx="7717500" cy="4797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a:lvl1pPr>
            <a:lvl2pPr lvl="1" algn="ctr" rtl="0">
              <a:spcBef>
                <a:spcPts val="0"/>
              </a:spcBef>
              <a:spcAft>
                <a:spcPts val="0"/>
              </a:spcAft>
              <a:buSzPts val="3000"/>
              <a:buFont typeface="Bungee"/>
              <a:buNone/>
              <a:defRPr sz="3000">
                <a:latin typeface="Bungee"/>
                <a:ea typeface="Bungee"/>
                <a:cs typeface="Bungee"/>
                <a:sym typeface="Bungee"/>
              </a:defRPr>
            </a:lvl2pPr>
            <a:lvl3pPr lvl="2" algn="ctr" rtl="0">
              <a:spcBef>
                <a:spcPts val="0"/>
              </a:spcBef>
              <a:spcAft>
                <a:spcPts val="0"/>
              </a:spcAft>
              <a:buSzPts val="3000"/>
              <a:buFont typeface="Bungee"/>
              <a:buNone/>
              <a:defRPr sz="3000">
                <a:latin typeface="Bungee"/>
                <a:ea typeface="Bungee"/>
                <a:cs typeface="Bungee"/>
                <a:sym typeface="Bungee"/>
              </a:defRPr>
            </a:lvl3pPr>
            <a:lvl4pPr lvl="3" algn="ctr" rtl="0">
              <a:spcBef>
                <a:spcPts val="0"/>
              </a:spcBef>
              <a:spcAft>
                <a:spcPts val="0"/>
              </a:spcAft>
              <a:buSzPts val="3000"/>
              <a:buFont typeface="Bungee"/>
              <a:buNone/>
              <a:defRPr sz="3000">
                <a:latin typeface="Bungee"/>
                <a:ea typeface="Bungee"/>
                <a:cs typeface="Bungee"/>
                <a:sym typeface="Bungee"/>
              </a:defRPr>
            </a:lvl4pPr>
            <a:lvl5pPr lvl="4" algn="ctr" rtl="0">
              <a:spcBef>
                <a:spcPts val="0"/>
              </a:spcBef>
              <a:spcAft>
                <a:spcPts val="0"/>
              </a:spcAft>
              <a:buSzPts val="3000"/>
              <a:buFont typeface="Bungee"/>
              <a:buNone/>
              <a:defRPr sz="3000">
                <a:latin typeface="Bungee"/>
                <a:ea typeface="Bungee"/>
                <a:cs typeface="Bungee"/>
                <a:sym typeface="Bungee"/>
              </a:defRPr>
            </a:lvl5pPr>
            <a:lvl6pPr lvl="5" algn="ctr" rtl="0">
              <a:spcBef>
                <a:spcPts val="0"/>
              </a:spcBef>
              <a:spcAft>
                <a:spcPts val="0"/>
              </a:spcAft>
              <a:buSzPts val="3000"/>
              <a:buFont typeface="Bungee"/>
              <a:buNone/>
              <a:defRPr sz="3000">
                <a:latin typeface="Bungee"/>
                <a:ea typeface="Bungee"/>
                <a:cs typeface="Bungee"/>
                <a:sym typeface="Bungee"/>
              </a:defRPr>
            </a:lvl6pPr>
            <a:lvl7pPr lvl="6" algn="ctr" rtl="0">
              <a:spcBef>
                <a:spcPts val="0"/>
              </a:spcBef>
              <a:spcAft>
                <a:spcPts val="0"/>
              </a:spcAft>
              <a:buSzPts val="3000"/>
              <a:buFont typeface="Bungee"/>
              <a:buNone/>
              <a:defRPr sz="3000">
                <a:latin typeface="Bungee"/>
                <a:ea typeface="Bungee"/>
                <a:cs typeface="Bungee"/>
                <a:sym typeface="Bungee"/>
              </a:defRPr>
            </a:lvl7pPr>
            <a:lvl8pPr lvl="7" algn="ctr" rtl="0">
              <a:spcBef>
                <a:spcPts val="0"/>
              </a:spcBef>
              <a:spcAft>
                <a:spcPts val="0"/>
              </a:spcAft>
              <a:buSzPts val="3000"/>
              <a:buFont typeface="Bungee"/>
              <a:buNone/>
              <a:defRPr sz="3000">
                <a:latin typeface="Bungee"/>
                <a:ea typeface="Bungee"/>
                <a:cs typeface="Bungee"/>
                <a:sym typeface="Bungee"/>
              </a:defRPr>
            </a:lvl8pPr>
            <a:lvl9pPr lvl="8" algn="ctr" rtl="0">
              <a:spcBef>
                <a:spcPts val="0"/>
              </a:spcBef>
              <a:spcAft>
                <a:spcPts val="0"/>
              </a:spcAft>
              <a:buSzPts val="3000"/>
              <a:buFont typeface="Bungee"/>
              <a:buNone/>
              <a:defRPr sz="3000">
                <a:latin typeface="Bungee"/>
                <a:ea typeface="Bungee"/>
                <a:cs typeface="Bungee"/>
                <a:sym typeface="Bungee"/>
              </a:defRPr>
            </a:lvl9pPr>
          </a:lstStyle>
          <a:p/>
        </p:txBody>
      </p:sp>
      <p:sp>
        <p:nvSpPr>
          <p:cNvPr id="131" name="Google Shape;131;p25"/>
          <p:cNvSpPr txBox="1">
            <a:spLocks noGrp="1"/>
          </p:cNvSpPr>
          <p:nvPr>
            <p:ph type="subTitle" idx="1"/>
          </p:nvPr>
        </p:nvSpPr>
        <p:spPr>
          <a:xfrm>
            <a:off x="713225" y="1726300"/>
            <a:ext cx="7717500" cy="264600"/>
          </a:xfrm>
          <a:prstGeom prst="rect">
            <a:avLst/>
          </a:prstGeom>
        </p:spPr>
        <p:txBody>
          <a:bodyPr spcFirstLastPara="1" wrap="square" lIns="0" tIns="0" rIns="0" bIns="0" anchor="ctr" anchorCtr="0">
            <a:noAutofit/>
          </a:bodyPr>
          <a:lstStyle>
            <a:lvl1pPr lvl="0" algn="ctr" rtl="0">
              <a:spcBef>
                <a:spcPts val="0"/>
              </a:spcBef>
              <a:spcAft>
                <a:spcPts val="0"/>
              </a:spcAft>
              <a:buClr>
                <a:schemeClr val="accent3"/>
              </a:buClr>
              <a:buSzPts val="1400"/>
              <a:buNone/>
              <a:defRPr>
                <a:solidFill>
                  <a:schemeClr val="lt1"/>
                </a:solidFill>
              </a:defRPr>
            </a:lvl1pPr>
            <a:lvl2pPr lvl="1" algn="ctr" rtl="0">
              <a:spcBef>
                <a:spcPts val="0"/>
              </a:spcBef>
              <a:spcAft>
                <a:spcPts val="0"/>
              </a:spcAft>
              <a:buClr>
                <a:schemeClr val="accent3"/>
              </a:buClr>
              <a:buSzPts val="1400"/>
              <a:buNone/>
              <a:defRPr>
                <a:solidFill>
                  <a:schemeClr val="accent3"/>
                </a:solidFill>
              </a:defRPr>
            </a:lvl2pPr>
            <a:lvl3pPr lvl="2" algn="ctr" rtl="0">
              <a:spcBef>
                <a:spcPts val="0"/>
              </a:spcBef>
              <a:spcAft>
                <a:spcPts val="0"/>
              </a:spcAft>
              <a:buClr>
                <a:schemeClr val="accent3"/>
              </a:buClr>
              <a:buSzPts val="1400"/>
              <a:buNone/>
              <a:defRPr>
                <a:solidFill>
                  <a:schemeClr val="accent3"/>
                </a:solidFill>
              </a:defRPr>
            </a:lvl3pPr>
            <a:lvl4pPr lvl="3" algn="ctr" rtl="0">
              <a:spcBef>
                <a:spcPts val="0"/>
              </a:spcBef>
              <a:spcAft>
                <a:spcPts val="0"/>
              </a:spcAft>
              <a:buClr>
                <a:schemeClr val="accent3"/>
              </a:buClr>
              <a:buSzPts val="1400"/>
              <a:buNone/>
              <a:defRPr>
                <a:solidFill>
                  <a:schemeClr val="accent3"/>
                </a:solidFill>
              </a:defRPr>
            </a:lvl4pPr>
            <a:lvl5pPr lvl="4" algn="ctr" rtl="0">
              <a:spcBef>
                <a:spcPts val="0"/>
              </a:spcBef>
              <a:spcAft>
                <a:spcPts val="0"/>
              </a:spcAft>
              <a:buClr>
                <a:schemeClr val="accent3"/>
              </a:buClr>
              <a:buSzPts val="1400"/>
              <a:buNone/>
              <a:defRPr>
                <a:solidFill>
                  <a:schemeClr val="accent3"/>
                </a:solidFill>
              </a:defRPr>
            </a:lvl5pPr>
            <a:lvl6pPr lvl="5" algn="ctr" rtl="0">
              <a:spcBef>
                <a:spcPts val="0"/>
              </a:spcBef>
              <a:spcAft>
                <a:spcPts val="0"/>
              </a:spcAft>
              <a:buClr>
                <a:schemeClr val="accent3"/>
              </a:buClr>
              <a:buSzPts val="1400"/>
              <a:buNone/>
              <a:defRPr>
                <a:solidFill>
                  <a:schemeClr val="accent3"/>
                </a:solidFill>
              </a:defRPr>
            </a:lvl6pPr>
            <a:lvl7pPr lvl="6" algn="ctr" rtl="0">
              <a:spcBef>
                <a:spcPts val="0"/>
              </a:spcBef>
              <a:spcAft>
                <a:spcPts val="0"/>
              </a:spcAft>
              <a:buClr>
                <a:schemeClr val="accent3"/>
              </a:buClr>
              <a:buSzPts val="1400"/>
              <a:buNone/>
              <a:defRPr>
                <a:solidFill>
                  <a:schemeClr val="accent3"/>
                </a:solidFill>
              </a:defRPr>
            </a:lvl7pPr>
            <a:lvl8pPr lvl="7" algn="ctr" rtl="0">
              <a:spcBef>
                <a:spcPts val="0"/>
              </a:spcBef>
              <a:spcAft>
                <a:spcPts val="0"/>
              </a:spcAft>
              <a:buClr>
                <a:schemeClr val="accent3"/>
              </a:buClr>
              <a:buSzPts val="1400"/>
              <a:buNone/>
              <a:defRPr>
                <a:solidFill>
                  <a:schemeClr val="accent3"/>
                </a:solidFill>
              </a:defRPr>
            </a:lvl8pPr>
            <a:lvl9pPr lvl="8" algn="ctr" rtl="0">
              <a:spcBef>
                <a:spcPts val="0"/>
              </a:spcBef>
              <a:spcAft>
                <a:spcPts val="0"/>
              </a:spcAft>
              <a:buClr>
                <a:schemeClr val="accent3"/>
              </a:buClr>
              <a:buSzPts val="1400"/>
              <a:buNone/>
              <a:defRPr>
                <a:solidFill>
                  <a:schemeClr val="accent3"/>
                </a:solidFill>
              </a:defRPr>
            </a:lvl9pPr>
          </a:lstStyle>
          <a:p/>
        </p:txBody>
      </p:sp>
      <p:sp>
        <p:nvSpPr>
          <p:cNvPr id="132" name="Google Shape;132;p25"/>
          <p:cNvSpPr txBox="1">
            <a:spLocks noGrp="1"/>
          </p:cNvSpPr>
          <p:nvPr>
            <p:ph type="subTitle" idx="2"/>
          </p:nvPr>
        </p:nvSpPr>
        <p:spPr>
          <a:xfrm>
            <a:off x="713175" y="2204500"/>
            <a:ext cx="3800400" cy="264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1pPr>
            <a:lvl2pPr lvl="1"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2pPr>
            <a:lvl3pPr lvl="2"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3pPr>
            <a:lvl4pPr lvl="3"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4pPr>
            <a:lvl5pPr lvl="4"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5pPr>
            <a:lvl6pPr lvl="5"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6pPr>
            <a:lvl7pPr lvl="6"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7pPr>
            <a:lvl8pPr lvl="7"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8pPr>
            <a:lvl9pPr lvl="8"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9pPr>
          </a:lstStyle>
          <a:p/>
        </p:txBody>
      </p:sp>
      <p:sp>
        <p:nvSpPr>
          <p:cNvPr id="133" name="Google Shape;133;p25"/>
          <p:cNvSpPr txBox="1">
            <a:spLocks noGrp="1"/>
          </p:cNvSpPr>
          <p:nvPr>
            <p:ph type="body" idx="3"/>
          </p:nvPr>
        </p:nvSpPr>
        <p:spPr>
          <a:xfrm>
            <a:off x="713075" y="2682700"/>
            <a:ext cx="3800400" cy="19260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p:txBody>
      </p:sp>
      <p:sp>
        <p:nvSpPr>
          <p:cNvPr id="134" name="Google Shape;134;p25"/>
          <p:cNvSpPr txBox="1">
            <a:spLocks noGrp="1"/>
          </p:cNvSpPr>
          <p:nvPr>
            <p:ph type="subTitle" idx="4"/>
          </p:nvPr>
        </p:nvSpPr>
        <p:spPr>
          <a:xfrm>
            <a:off x="4630325" y="2204500"/>
            <a:ext cx="3800400" cy="264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1pPr>
            <a:lvl2pPr lvl="1"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2pPr>
            <a:lvl3pPr lvl="2"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3pPr>
            <a:lvl4pPr lvl="3"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4pPr>
            <a:lvl5pPr lvl="4"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5pPr>
            <a:lvl6pPr lvl="5"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6pPr>
            <a:lvl7pPr lvl="6"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7pPr>
            <a:lvl8pPr lvl="7"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8pPr>
            <a:lvl9pPr lvl="8"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9pPr>
          </a:lstStyle>
          <a:p/>
        </p:txBody>
      </p:sp>
      <p:sp>
        <p:nvSpPr>
          <p:cNvPr id="135" name="Google Shape;135;p25"/>
          <p:cNvSpPr txBox="1">
            <a:spLocks noGrp="1"/>
          </p:cNvSpPr>
          <p:nvPr>
            <p:ph type="body" idx="5"/>
          </p:nvPr>
        </p:nvSpPr>
        <p:spPr>
          <a:xfrm>
            <a:off x="4630325" y="2682700"/>
            <a:ext cx="3800400" cy="5430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p:txBody>
      </p:sp>
      <p:sp>
        <p:nvSpPr>
          <p:cNvPr id="136" name="Google Shape;136;p25"/>
          <p:cNvSpPr txBox="1">
            <a:spLocks noGrp="1"/>
          </p:cNvSpPr>
          <p:nvPr>
            <p:ph type="subTitle" idx="6"/>
          </p:nvPr>
        </p:nvSpPr>
        <p:spPr>
          <a:xfrm>
            <a:off x="4630325" y="3439300"/>
            <a:ext cx="3800400" cy="264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1pPr>
            <a:lvl2pPr lvl="1"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2pPr>
            <a:lvl3pPr lvl="2"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3pPr>
            <a:lvl4pPr lvl="3"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4pPr>
            <a:lvl5pPr lvl="4"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5pPr>
            <a:lvl6pPr lvl="5"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6pPr>
            <a:lvl7pPr lvl="6"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7pPr>
            <a:lvl8pPr lvl="7"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8pPr>
            <a:lvl9pPr lvl="8"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9pPr>
          </a:lstStyle>
          <a:p/>
        </p:txBody>
      </p:sp>
      <p:sp>
        <p:nvSpPr>
          <p:cNvPr id="137" name="Google Shape;137;p25"/>
          <p:cNvSpPr txBox="1">
            <a:spLocks noGrp="1"/>
          </p:cNvSpPr>
          <p:nvPr>
            <p:ph type="body" idx="7"/>
          </p:nvPr>
        </p:nvSpPr>
        <p:spPr>
          <a:xfrm>
            <a:off x="4630325" y="3917500"/>
            <a:ext cx="3800400" cy="4797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p:txBody>
      </p:sp>
      <p:pic>
        <p:nvPicPr>
          <p:cNvPr id="138" name="Google Shape;138;p25"/>
          <p:cNvPicPr preferRelativeResize="0"/>
          <p:nvPr/>
        </p:nvPicPr>
        <p:blipFill>
          <a:blip r:embed="rId2"/>
          <a:stretch>
            <a:fillRect/>
          </a:stretch>
        </p:blipFill>
        <p:spPr>
          <a:xfrm flipH="1">
            <a:off x="7959032" y="4213774"/>
            <a:ext cx="789601" cy="7896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216"/>
        <p:cNvGrpSpPr/>
        <p:nvPr/>
      </p:nvGrpSpPr>
      <p:grpSpPr>
        <a:xfrm>
          <a:off x="0" y="0"/>
          <a:ext cx="0" cy="0"/>
          <a:chOff x="0" y="0"/>
          <a:chExt cx="0" cy="0"/>
        </a:xfrm>
      </p:grpSpPr>
      <p:pic>
        <p:nvPicPr>
          <p:cNvPr id="217" name="Google Shape;217;p34"/>
          <p:cNvPicPr preferRelativeResize="0"/>
          <p:nvPr/>
        </p:nvPicPr>
        <p:blipFill>
          <a:blip r:embed="rId2"/>
          <a:stretch>
            <a:fillRect/>
          </a:stretch>
        </p:blipFill>
        <p:spPr>
          <a:xfrm flipH="1">
            <a:off x="7200425" y="3284900"/>
            <a:ext cx="1688900" cy="1690799"/>
          </a:xfrm>
          <a:prstGeom prst="rect">
            <a:avLst/>
          </a:prstGeom>
          <a:noFill/>
          <a:ln>
            <a:noFill/>
          </a:ln>
        </p:spPr>
      </p:pic>
      <p:pic>
        <p:nvPicPr>
          <p:cNvPr id="218" name="Google Shape;218;p34"/>
          <p:cNvPicPr preferRelativeResize="0"/>
          <p:nvPr/>
        </p:nvPicPr>
        <p:blipFill>
          <a:blip r:embed="rId3"/>
          <a:stretch>
            <a:fillRect/>
          </a:stretch>
        </p:blipFill>
        <p:spPr>
          <a:xfrm>
            <a:off x="159350" y="1013237"/>
            <a:ext cx="1242226" cy="124222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0_1">
    <p:spTree>
      <p:nvGrpSpPr>
        <p:cNvPr id="1" name="Shape 219"/>
        <p:cNvGrpSpPr/>
        <p:nvPr/>
      </p:nvGrpSpPr>
      <p:grpSpPr>
        <a:xfrm>
          <a:off x="0" y="0"/>
          <a:ext cx="0" cy="0"/>
          <a:chOff x="0" y="0"/>
          <a:chExt cx="0" cy="0"/>
        </a:xfrm>
      </p:grpSpPr>
      <p:sp>
        <p:nvSpPr>
          <p:cNvPr id="220" name="Google Shape;220;p35"/>
          <p:cNvSpPr/>
          <p:nvPr/>
        </p:nvSpPr>
        <p:spPr>
          <a:xfrm>
            <a:off x="713225" y="1716875"/>
            <a:ext cx="7717500" cy="2891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21" name="Google Shape;221;p35"/>
          <p:cNvPicPr preferRelativeResize="0"/>
          <p:nvPr/>
        </p:nvPicPr>
        <p:blipFill>
          <a:blip r:embed="rId2"/>
          <a:stretch>
            <a:fillRect/>
          </a:stretch>
        </p:blipFill>
        <p:spPr>
          <a:xfrm rot="2237045">
            <a:off x="7280167" y="3538220"/>
            <a:ext cx="1639490" cy="1639509"/>
          </a:xfrm>
          <a:prstGeom prst="rect">
            <a:avLst/>
          </a:prstGeom>
          <a:noFill/>
          <a:ln>
            <a:noFill/>
          </a:ln>
        </p:spPr>
      </p:pic>
      <p:pic>
        <p:nvPicPr>
          <p:cNvPr id="222" name="Google Shape;222;p35"/>
          <p:cNvPicPr preferRelativeResize="0"/>
          <p:nvPr/>
        </p:nvPicPr>
        <p:blipFill>
          <a:blip r:embed="rId3"/>
          <a:stretch>
            <a:fillRect/>
          </a:stretch>
        </p:blipFill>
        <p:spPr>
          <a:xfrm>
            <a:off x="294375" y="2598950"/>
            <a:ext cx="837700" cy="8386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r="868"/>
          <a:stretch>
            <a:fillRect/>
          </a:stretch>
        </p:blipFill>
        <p:spPr>
          <a:xfrm>
            <a:off x="0" y="0"/>
            <a:ext cx="9144000" cy="5143500"/>
          </a:xfrm>
          <a:prstGeom prst="rect">
            <a:avLst/>
          </a:prstGeom>
        </p:spPr>
      </p:pic>
      <p:sp>
        <p:nvSpPr>
          <p:cNvPr id="5" name="Rectangle: Diagonal Corners Rounded 4"/>
          <p:cNvSpPr/>
          <p:nvPr userDrawn="1"/>
        </p:nvSpPr>
        <p:spPr>
          <a:xfrm>
            <a:off x="177281" y="171450"/>
            <a:ext cx="8789437" cy="48006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5"/>
          <p:cNvPicPr>
            <a:picLocks noChangeAspect="1"/>
          </p:cNvPicPr>
          <p:nvPr userDrawn="1"/>
        </p:nvPicPr>
        <p:blipFill>
          <a:blip r:embed="rId3"/>
          <a:stretch>
            <a:fillRect/>
          </a:stretch>
        </p:blipFill>
        <p:spPr>
          <a:xfrm>
            <a:off x="8471426" y="212900"/>
            <a:ext cx="442298" cy="390467"/>
          </a:xfrm>
          <a:prstGeom prst="rect">
            <a:avLst/>
          </a:prstGeom>
        </p:spPr>
      </p:pic>
      <p:pic>
        <p:nvPicPr>
          <p:cNvPr id="7" name="Picture 6"/>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8642987" y="15305"/>
            <a:ext cx="474200" cy="1561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3.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2" Type="http://schemas.openxmlformats.org/officeDocument/2006/relationships/theme" Target="../theme/theme2.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627950"/>
            <a:ext cx="7717500" cy="5649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accent4"/>
              </a:buClr>
              <a:buSzPts val="3500"/>
              <a:buFont typeface="Bungee"/>
              <a:buNone/>
              <a:defRPr sz="3500">
                <a:solidFill>
                  <a:schemeClr val="accent4"/>
                </a:solidFill>
                <a:latin typeface="Bungee"/>
                <a:ea typeface="Bungee"/>
                <a:cs typeface="Bungee"/>
                <a:sym typeface="Bungee"/>
              </a:defRPr>
            </a:lvl1pPr>
            <a:lvl2pPr lvl="1">
              <a:spcBef>
                <a:spcPts val="0"/>
              </a:spcBef>
              <a:spcAft>
                <a:spcPts val="0"/>
              </a:spcAft>
              <a:buClr>
                <a:schemeClr val="accent4"/>
              </a:buClr>
              <a:buSzPts val="3500"/>
              <a:buNone/>
              <a:defRPr sz="3500">
                <a:solidFill>
                  <a:schemeClr val="accent4"/>
                </a:solidFill>
              </a:defRPr>
            </a:lvl2pPr>
            <a:lvl3pPr lvl="2">
              <a:spcBef>
                <a:spcPts val="0"/>
              </a:spcBef>
              <a:spcAft>
                <a:spcPts val="0"/>
              </a:spcAft>
              <a:buClr>
                <a:schemeClr val="accent4"/>
              </a:buClr>
              <a:buSzPts val="3500"/>
              <a:buNone/>
              <a:defRPr sz="3500">
                <a:solidFill>
                  <a:schemeClr val="accent4"/>
                </a:solidFill>
              </a:defRPr>
            </a:lvl3pPr>
            <a:lvl4pPr lvl="3">
              <a:spcBef>
                <a:spcPts val="0"/>
              </a:spcBef>
              <a:spcAft>
                <a:spcPts val="0"/>
              </a:spcAft>
              <a:buClr>
                <a:schemeClr val="accent4"/>
              </a:buClr>
              <a:buSzPts val="3500"/>
              <a:buNone/>
              <a:defRPr sz="3500">
                <a:solidFill>
                  <a:schemeClr val="accent4"/>
                </a:solidFill>
              </a:defRPr>
            </a:lvl4pPr>
            <a:lvl5pPr lvl="4">
              <a:spcBef>
                <a:spcPts val="0"/>
              </a:spcBef>
              <a:spcAft>
                <a:spcPts val="0"/>
              </a:spcAft>
              <a:buClr>
                <a:schemeClr val="accent4"/>
              </a:buClr>
              <a:buSzPts val="3500"/>
              <a:buNone/>
              <a:defRPr sz="3500">
                <a:solidFill>
                  <a:schemeClr val="accent4"/>
                </a:solidFill>
              </a:defRPr>
            </a:lvl5pPr>
            <a:lvl6pPr lvl="5">
              <a:spcBef>
                <a:spcPts val="0"/>
              </a:spcBef>
              <a:spcAft>
                <a:spcPts val="0"/>
              </a:spcAft>
              <a:buClr>
                <a:schemeClr val="accent4"/>
              </a:buClr>
              <a:buSzPts val="3500"/>
              <a:buNone/>
              <a:defRPr sz="3500">
                <a:solidFill>
                  <a:schemeClr val="accent4"/>
                </a:solidFill>
              </a:defRPr>
            </a:lvl6pPr>
            <a:lvl7pPr lvl="6">
              <a:spcBef>
                <a:spcPts val="0"/>
              </a:spcBef>
              <a:spcAft>
                <a:spcPts val="0"/>
              </a:spcAft>
              <a:buClr>
                <a:schemeClr val="accent4"/>
              </a:buClr>
              <a:buSzPts val="3500"/>
              <a:buNone/>
              <a:defRPr sz="3500">
                <a:solidFill>
                  <a:schemeClr val="accent4"/>
                </a:solidFill>
              </a:defRPr>
            </a:lvl7pPr>
            <a:lvl8pPr lvl="7">
              <a:spcBef>
                <a:spcPts val="0"/>
              </a:spcBef>
              <a:spcAft>
                <a:spcPts val="0"/>
              </a:spcAft>
              <a:buClr>
                <a:schemeClr val="accent4"/>
              </a:buClr>
              <a:buSzPts val="3500"/>
              <a:buNone/>
              <a:defRPr sz="3500">
                <a:solidFill>
                  <a:schemeClr val="accent4"/>
                </a:solidFill>
              </a:defRPr>
            </a:lvl8pPr>
            <a:lvl9pPr lvl="8">
              <a:spcBef>
                <a:spcPts val="0"/>
              </a:spcBef>
              <a:spcAft>
                <a:spcPts val="0"/>
              </a:spcAft>
              <a:buClr>
                <a:schemeClr val="accent4"/>
              </a:buClr>
              <a:buSzPts val="3500"/>
              <a:buNone/>
              <a:defRPr sz="3500">
                <a:solidFill>
                  <a:schemeClr val="accent4"/>
                </a:solidFill>
              </a:defRPr>
            </a:lvl9pPr>
          </a:lstStyle>
          <a:p/>
        </p:txBody>
      </p:sp>
      <p:sp>
        <p:nvSpPr>
          <p:cNvPr id="7" name="Google Shape;7;p1"/>
          <p:cNvSpPr txBox="1">
            <a:spLocks noGrp="1"/>
          </p:cNvSpPr>
          <p:nvPr>
            <p:ph type="body" idx="1"/>
          </p:nvPr>
        </p:nvSpPr>
        <p:spPr>
          <a:xfrm>
            <a:off x="713225" y="1237552"/>
            <a:ext cx="7717500" cy="33711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1pPr>
            <a:lvl2pPr marL="914400" lvl="1"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2pPr>
            <a:lvl3pPr marL="1371600" lvl="2"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3pPr>
            <a:lvl4pPr marL="1828800" lvl="3"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4pPr>
            <a:lvl5pPr marL="2286000" lvl="4"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5pPr>
            <a:lvl6pPr marL="2743200" lvl="5"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6pPr>
            <a:lvl7pPr marL="3200400" lvl="6"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7pPr>
            <a:lvl8pPr marL="3657600" lvl="7"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8pPr>
            <a:lvl9pPr marL="4114800" lvl="8"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95">
              <a:srgbClr val="6E34A2"/>
            </a:gs>
            <a:gs pos="57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panose="020B0604020202090204"/>
              <a:buNone/>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90204"/>
                <a:sym typeface="Arial" panose="020B0604020202090204"/>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90204"/>
              <a:sym typeface="Arial" panose="020B0604020202090204"/>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image" Target="../media/image14.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33.svg"/><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31.svg"/><Relationship Id="rId2" Type="http://schemas.openxmlformats.org/officeDocument/2006/relationships/image" Target="../media/image35.png"/><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33.svg"/><Relationship Id="rId2" Type="http://schemas.openxmlformats.org/officeDocument/2006/relationships/image" Target="../media/image37.png"/><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39.png"/><Relationship Id="rId1" Type="http://schemas.openxmlformats.org/officeDocument/2006/relationships/image" Target="../media/image38.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39.png"/><Relationship Id="rId1" Type="http://schemas.openxmlformats.org/officeDocument/2006/relationships/image" Target="../media/image40.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39.png"/><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46.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49.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48.tiff"/><Relationship Id="rId1" Type="http://schemas.openxmlformats.org/officeDocument/2006/relationships/image" Target="../media/image47.jpeg"/></Relationships>
</file>

<file path=ppt/slides/_rels/slide23.xml.rels><?xml version="1.0" encoding="UTF-8" standalone="yes"?>
<Relationships xmlns="http://schemas.openxmlformats.org/package/2006/relationships"><Relationship Id="rId9" Type="http://schemas.microsoft.com/office/2007/relationships/media" Target="../media/media2.mp4"/><Relationship Id="rId8" Type="http://schemas.openxmlformats.org/officeDocument/2006/relationships/video" Target="../media/media2.mp4"/><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2.wav"/><Relationship Id="rId3" Type="http://schemas.openxmlformats.org/officeDocument/2006/relationships/image" Target="../media/image50.jpeg"/><Relationship Id="rId21" Type="http://schemas.openxmlformats.org/officeDocument/2006/relationships/notesSlide" Target="../notesSlides/notesSlide22.xml"/><Relationship Id="rId20" Type="http://schemas.openxmlformats.org/officeDocument/2006/relationships/slideLayout" Target="../slideLayouts/slideLayout15.xml"/><Relationship Id="rId2" Type="http://schemas.openxmlformats.org/officeDocument/2006/relationships/audio" Target="../media/audio1.wav"/><Relationship Id="rId19" Type="http://schemas.openxmlformats.org/officeDocument/2006/relationships/audio" Target="../media/audio4.wav"/><Relationship Id="rId18" Type="http://schemas.openxmlformats.org/officeDocument/2006/relationships/audio" Target="../media/audio3.wav"/><Relationship Id="rId17" Type="http://schemas.openxmlformats.org/officeDocument/2006/relationships/image" Target="../media/image58.png"/><Relationship Id="rId16" Type="http://schemas.openxmlformats.org/officeDocument/2006/relationships/image" Target="../media/image57.png"/><Relationship Id="rId15" Type="http://schemas.openxmlformats.org/officeDocument/2006/relationships/image" Target="../media/image56.png"/><Relationship Id="rId14" Type="http://schemas.openxmlformats.org/officeDocument/2006/relationships/image" Target="../media/image55.png"/><Relationship Id="rId13" Type="http://schemas.openxmlformats.org/officeDocument/2006/relationships/image" Target="../media/image49.png"/><Relationship Id="rId12" Type="http://schemas.microsoft.com/office/2007/relationships/media" Target="../media/media3.mp3"/><Relationship Id="rId11" Type="http://schemas.openxmlformats.org/officeDocument/2006/relationships/audio" Target="../media/media3.mp3"/><Relationship Id="rId10" Type="http://schemas.openxmlformats.org/officeDocument/2006/relationships/image" Target="../media/image54.png"/><Relationship Id="rId1" Type="http://schemas.openxmlformats.org/officeDocument/2006/relationships/chart" Target="../charts/chart1.xml"/></Relationships>
</file>

<file path=ppt/slides/_rels/slide24.xml.rels><?xml version="1.0" encoding="UTF-8" standalone="yes"?>
<Relationships xmlns="http://schemas.openxmlformats.org/package/2006/relationships"><Relationship Id="rId9" Type="http://schemas.microsoft.com/office/2007/relationships/media" Target="../media/media2.mp4"/><Relationship Id="rId8" Type="http://schemas.openxmlformats.org/officeDocument/2006/relationships/video" Target="../media/media2.mp4"/><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2.wav"/><Relationship Id="rId3" Type="http://schemas.openxmlformats.org/officeDocument/2006/relationships/image" Target="../media/image50.jpeg"/><Relationship Id="rId21" Type="http://schemas.openxmlformats.org/officeDocument/2006/relationships/notesSlide" Target="../notesSlides/notesSlide23.xml"/><Relationship Id="rId20" Type="http://schemas.openxmlformats.org/officeDocument/2006/relationships/slideLayout" Target="../slideLayouts/slideLayout15.xml"/><Relationship Id="rId2" Type="http://schemas.openxmlformats.org/officeDocument/2006/relationships/audio" Target="../media/audio1.wav"/><Relationship Id="rId19" Type="http://schemas.openxmlformats.org/officeDocument/2006/relationships/audio" Target="../media/audio4.wav"/><Relationship Id="rId18" Type="http://schemas.openxmlformats.org/officeDocument/2006/relationships/audio" Target="../media/audio3.wav"/><Relationship Id="rId17" Type="http://schemas.openxmlformats.org/officeDocument/2006/relationships/image" Target="../media/image62.png"/><Relationship Id="rId16" Type="http://schemas.openxmlformats.org/officeDocument/2006/relationships/image" Target="../media/image61.png"/><Relationship Id="rId15" Type="http://schemas.openxmlformats.org/officeDocument/2006/relationships/image" Target="../media/image60.png"/><Relationship Id="rId14" Type="http://schemas.openxmlformats.org/officeDocument/2006/relationships/image" Target="../media/image59.png"/><Relationship Id="rId13" Type="http://schemas.openxmlformats.org/officeDocument/2006/relationships/image" Target="../media/image49.png"/><Relationship Id="rId12" Type="http://schemas.microsoft.com/office/2007/relationships/media" Target="../media/media3.mp3"/><Relationship Id="rId11" Type="http://schemas.openxmlformats.org/officeDocument/2006/relationships/audio" Target="../media/media3.mp3"/><Relationship Id="rId10" Type="http://schemas.openxmlformats.org/officeDocument/2006/relationships/image" Target="../media/image54.png"/><Relationship Id="rId1" Type="http://schemas.openxmlformats.org/officeDocument/2006/relationships/chart" Target="../charts/chart2.xml"/></Relationships>
</file>

<file path=ppt/slides/_rels/slide25.xml.rels><?xml version="1.0" encoding="UTF-8" standalone="yes"?>
<Relationships xmlns="http://schemas.openxmlformats.org/package/2006/relationships"><Relationship Id="rId9" Type="http://schemas.microsoft.com/office/2007/relationships/media" Target="../media/media2.mp4"/><Relationship Id="rId8" Type="http://schemas.openxmlformats.org/officeDocument/2006/relationships/video" Target="../media/media2.mp4"/><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2.wav"/><Relationship Id="rId3" Type="http://schemas.openxmlformats.org/officeDocument/2006/relationships/image" Target="../media/image50.jpeg"/><Relationship Id="rId21" Type="http://schemas.openxmlformats.org/officeDocument/2006/relationships/notesSlide" Target="../notesSlides/notesSlide24.xml"/><Relationship Id="rId20" Type="http://schemas.openxmlformats.org/officeDocument/2006/relationships/slideLayout" Target="../slideLayouts/slideLayout15.xml"/><Relationship Id="rId2" Type="http://schemas.openxmlformats.org/officeDocument/2006/relationships/audio" Target="../media/audio1.wav"/><Relationship Id="rId19" Type="http://schemas.openxmlformats.org/officeDocument/2006/relationships/audio" Target="../media/audio4.wav"/><Relationship Id="rId18" Type="http://schemas.openxmlformats.org/officeDocument/2006/relationships/audio" Target="../media/audio3.wav"/><Relationship Id="rId17" Type="http://schemas.openxmlformats.org/officeDocument/2006/relationships/image" Target="../media/image66.png"/><Relationship Id="rId16" Type="http://schemas.openxmlformats.org/officeDocument/2006/relationships/image" Target="../media/image65.png"/><Relationship Id="rId15" Type="http://schemas.openxmlformats.org/officeDocument/2006/relationships/image" Target="../media/image64.png"/><Relationship Id="rId14" Type="http://schemas.openxmlformats.org/officeDocument/2006/relationships/image" Target="../media/image63.png"/><Relationship Id="rId13" Type="http://schemas.openxmlformats.org/officeDocument/2006/relationships/image" Target="../media/image49.png"/><Relationship Id="rId12" Type="http://schemas.microsoft.com/office/2007/relationships/media" Target="../media/media3.mp3"/><Relationship Id="rId11" Type="http://schemas.openxmlformats.org/officeDocument/2006/relationships/audio" Target="../media/media3.mp3"/><Relationship Id="rId10" Type="http://schemas.openxmlformats.org/officeDocument/2006/relationships/image" Target="../media/image54.png"/><Relationship Id="rId1" Type="http://schemas.openxmlformats.org/officeDocument/2006/relationships/chart" Target="../charts/chart3.xml"/></Relationships>
</file>

<file path=ppt/slides/_rels/slide26.xml.rels><?xml version="1.0" encoding="UTF-8" standalone="yes"?>
<Relationships xmlns="http://schemas.openxmlformats.org/package/2006/relationships"><Relationship Id="rId9" Type="http://schemas.microsoft.com/office/2007/relationships/media" Target="../media/media2.mp4"/><Relationship Id="rId8" Type="http://schemas.openxmlformats.org/officeDocument/2006/relationships/video" Target="../media/media2.mp4"/><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2.wav"/><Relationship Id="rId3" Type="http://schemas.openxmlformats.org/officeDocument/2006/relationships/image" Target="../media/image50.jpeg"/><Relationship Id="rId21" Type="http://schemas.openxmlformats.org/officeDocument/2006/relationships/notesSlide" Target="../notesSlides/notesSlide25.xml"/><Relationship Id="rId20" Type="http://schemas.openxmlformats.org/officeDocument/2006/relationships/slideLayout" Target="../slideLayouts/slideLayout15.xml"/><Relationship Id="rId2" Type="http://schemas.openxmlformats.org/officeDocument/2006/relationships/audio" Target="../media/audio1.wav"/><Relationship Id="rId19" Type="http://schemas.openxmlformats.org/officeDocument/2006/relationships/audio" Target="../media/audio4.wav"/><Relationship Id="rId18" Type="http://schemas.openxmlformats.org/officeDocument/2006/relationships/audio" Target="../media/audio3.wav"/><Relationship Id="rId17" Type="http://schemas.openxmlformats.org/officeDocument/2006/relationships/image" Target="../media/image70.png"/><Relationship Id="rId16" Type="http://schemas.openxmlformats.org/officeDocument/2006/relationships/image" Target="../media/image69.png"/><Relationship Id="rId15" Type="http://schemas.openxmlformats.org/officeDocument/2006/relationships/image" Target="../media/image68.png"/><Relationship Id="rId14" Type="http://schemas.openxmlformats.org/officeDocument/2006/relationships/image" Target="../media/image67.png"/><Relationship Id="rId13" Type="http://schemas.openxmlformats.org/officeDocument/2006/relationships/image" Target="../media/image49.png"/><Relationship Id="rId12" Type="http://schemas.microsoft.com/office/2007/relationships/media" Target="../media/media3.mp3"/><Relationship Id="rId11" Type="http://schemas.openxmlformats.org/officeDocument/2006/relationships/audio" Target="../media/media3.mp3"/><Relationship Id="rId10" Type="http://schemas.openxmlformats.org/officeDocument/2006/relationships/image" Target="../media/image54.png"/><Relationship Id="rId1" Type="http://schemas.openxmlformats.org/officeDocument/2006/relationships/chart" Target="../charts/chart4.xml"/></Relationships>
</file>

<file path=ppt/slides/_rels/slide27.xml.rels><?xml version="1.0" encoding="UTF-8" standalone="yes"?>
<Relationships xmlns="http://schemas.openxmlformats.org/package/2006/relationships"><Relationship Id="rId9" Type="http://schemas.microsoft.com/office/2007/relationships/media" Target="../media/media2.mp4"/><Relationship Id="rId8" Type="http://schemas.openxmlformats.org/officeDocument/2006/relationships/video" Target="../media/media2.mp4"/><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2.wav"/><Relationship Id="rId3" Type="http://schemas.openxmlformats.org/officeDocument/2006/relationships/image" Target="../media/image50.jpeg"/><Relationship Id="rId21" Type="http://schemas.openxmlformats.org/officeDocument/2006/relationships/notesSlide" Target="../notesSlides/notesSlide26.xml"/><Relationship Id="rId20" Type="http://schemas.openxmlformats.org/officeDocument/2006/relationships/slideLayout" Target="../slideLayouts/slideLayout15.xml"/><Relationship Id="rId2" Type="http://schemas.openxmlformats.org/officeDocument/2006/relationships/audio" Target="../media/audio1.wav"/><Relationship Id="rId19" Type="http://schemas.openxmlformats.org/officeDocument/2006/relationships/audio" Target="../media/audio4.wav"/><Relationship Id="rId18" Type="http://schemas.openxmlformats.org/officeDocument/2006/relationships/audio" Target="../media/audio3.wav"/><Relationship Id="rId17" Type="http://schemas.openxmlformats.org/officeDocument/2006/relationships/image" Target="../media/image74.png"/><Relationship Id="rId16" Type="http://schemas.openxmlformats.org/officeDocument/2006/relationships/image" Target="../media/image73.png"/><Relationship Id="rId15" Type="http://schemas.openxmlformats.org/officeDocument/2006/relationships/image" Target="../media/image72.png"/><Relationship Id="rId14" Type="http://schemas.openxmlformats.org/officeDocument/2006/relationships/image" Target="../media/image71.png"/><Relationship Id="rId13" Type="http://schemas.openxmlformats.org/officeDocument/2006/relationships/image" Target="../media/image49.png"/><Relationship Id="rId12" Type="http://schemas.microsoft.com/office/2007/relationships/media" Target="../media/media3.mp3"/><Relationship Id="rId11" Type="http://schemas.openxmlformats.org/officeDocument/2006/relationships/audio" Target="../media/media3.mp3"/><Relationship Id="rId10" Type="http://schemas.openxmlformats.org/officeDocument/2006/relationships/image" Target="../media/image54.png"/><Relationship Id="rId1" Type="http://schemas.openxmlformats.org/officeDocument/2006/relationships/chart" Target="../charts/chart5.xml"/></Relationships>
</file>

<file path=ppt/slides/_rels/slide28.xml.rels><?xml version="1.0" encoding="UTF-8" standalone="yes"?>
<Relationships xmlns="http://schemas.openxmlformats.org/package/2006/relationships"><Relationship Id="rId9" Type="http://schemas.microsoft.com/office/2007/relationships/media" Target="../media/media2.mp4"/><Relationship Id="rId8" Type="http://schemas.openxmlformats.org/officeDocument/2006/relationships/video" Target="../media/media2.mp4"/><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2.wav"/><Relationship Id="rId3" Type="http://schemas.openxmlformats.org/officeDocument/2006/relationships/image" Target="../media/image50.jpeg"/><Relationship Id="rId21" Type="http://schemas.openxmlformats.org/officeDocument/2006/relationships/notesSlide" Target="../notesSlides/notesSlide27.xml"/><Relationship Id="rId20" Type="http://schemas.openxmlformats.org/officeDocument/2006/relationships/slideLayout" Target="../slideLayouts/slideLayout15.xml"/><Relationship Id="rId2" Type="http://schemas.openxmlformats.org/officeDocument/2006/relationships/audio" Target="../media/audio1.wav"/><Relationship Id="rId19" Type="http://schemas.openxmlformats.org/officeDocument/2006/relationships/audio" Target="../media/audio4.wav"/><Relationship Id="rId18" Type="http://schemas.openxmlformats.org/officeDocument/2006/relationships/audio" Target="../media/audio3.wav"/><Relationship Id="rId17" Type="http://schemas.openxmlformats.org/officeDocument/2006/relationships/image" Target="../media/image78.png"/><Relationship Id="rId16" Type="http://schemas.openxmlformats.org/officeDocument/2006/relationships/image" Target="../media/image77.png"/><Relationship Id="rId15" Type="http://schemas.openxmlformats.org/officeDocument/2006/relationships/image" Target="../media/image76.png"/><Relationship Id="rId14" Type="http://schemas.openxmlformats.org/officeDocument/2006/relationships/image" Target="../media/image75.png"/><Relationship Id="rId13" Type="http://schemas.openxmlformats.org/officeDocument/2006/relationships/image" Target="../media/image49.png"/><Relationship Id="rId12" Type="http://schemas.microsoft.com/office/2007/relationships/media" Target="../media/media3.mp3"/><Relationship Id="rId11" Type="http://schemas.openxmlformats.org/officeDocument/2006/relationships/audio" Target="../media/media3.mp3"/><Relationship Id="rId10" Type="http://schemas.openxmlformats.org/officeDocument/2006/relationships/image" Target="../media/image54.png"/><Relationship Id="rId1" Type="http://schemas.openxmlformats.org/officeDocument/2006/relationships/chart" Target="../charts/char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image" Target="../media/image79.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image" Target="../media/image81.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xml"/><Relationship Id="rId2" Type="http://schemas.openxmlformats.org/officeDocument/2006/relationships/image" Target="../media/image83.png"/><Relationship Id="rId1"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46.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xml"/><Relationship Id="rId2" Type="http://schemas.openxmlformats.org/officeDocument/2006/relationships/image" Target="../media/image85.png"/><Relationship Id="rId1"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image" Target="../media/image8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5.xml"/><Relationship Id="rId2" Type="http://schemas.openxmlformats.org/officeDocument/2006/relationships/image" Target="../media/image19.png"/><Relationship Id="rId1"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25.png"/><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1"/>
          <p:cNvGrpSpPr/>
          <p:nvPr/>
        </p:nvGrpSpPr>
        <p:grpSpPr>
          <a:xfrm>
            <a:off x="2235455" y="862840"/>
            <a:ext cx="4482107" cy="3509945"/>
            <a:chOff x="2424113" y="688975"/>
            <a:chExt cx="6713537" cy="5619751"/>
          </a:xfrm>
        </p:grpSpPr>
        <p:sp>
          <p:nvSpPr>
            <p:cNvPr id="24" name="AutoShape 3"/>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50"/>
            </a:p>
          </p:txBody>
        </p:sp>
        <p:sp>
          <p:nvSpPr>
            <p:cNvPr id="25" name="Freeform 24"/>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68580" tIns="34290" rIns="68580" bIns="34290" numCol="1" anchor="t" anchorCtr="0" compatLnSpc="1"/>
            <a:lstStyle/>
            <a:p>
              <a:endParaRPr lang="zh-CN" altLang="en-US" sz="1050">
                <a:latin typeface="iCiel Cadena"/>
              </a:endParaRPr>
            </a:p>
          </p:txBody>
        </p:sp>
        <p:sp>
          <p:nvSpPr>
            <p:cNvPr id="26" name="Freeform 6"/>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68580" tIns="34290" rIns="68580" bIns="34290" numCol="1" anchor="t" anchorCtr="0" compatLnSpc="1"/>
            <a:lstStyle/>
            <a:p>
              <a:endParaRPr lang="zh-CN" altLang="en-US" sz="1050">
                <a:latin typeface="iCiel Cadena"/>
              </a:endParaRPr>
            </a:p>
          </p:txBody>
        </p:sp>
        <p:sp>
          <p:nvSpPr>
            <p:cNvPr id="27" name="Freeform 7"/>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68580" tIns="34290" rIns="68580" bIns="34290" numCol="1" anchor="t" anchorCtr="0" compatLnSpc="1"/>
            <a:lstStyle/>
            <a:p>
              <a:endParaRPr lang="zh-CN" altLang="en-US" sz="1050">
                <a:latin typeface="iCiel Cadena"/>
              </a:endParaRPr>
            </a:p>
          </p:txBody>
        </p:sp>
        <p:sp>
          <p:nvSpPr>
            <p:cNvPr id="28" name="Freeform 8"/>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a:latin typeface="iCiel Cadena"/>
              </a:endParaRPr>
            </a:p>
          </p:txBody>
        </p:sp>
        <p:sp>
          <p:nvSpPr>
            <p:cNvPr id="29" name="Freeform 9"/>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68580" tIns="34290" rIns="68580" bIns="34290" numCol="1" anchor="t" anchorCtr="0" compatLnSpc="1"/>
            <a:lstStyle/>
            <a:p>
              <a:endParaRPr lang="zh-CN" altLang="en-US" sz="1050">
                <a:latin typeface="iCiel Cadena"/>
              </a:endParaRPr>
            </a:p>
          </p:txBody>
        </p:sp>
        <p:sp>
          <p:nvSpPr>
            <p:cNvPr id="30" name="Freeform 10"/>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a:latin typeface="iCiel Cadena"/>
              </a:endParaRPr>
            </a:p>
          </p:txBody>
        </p:sp>
        <p:sp>
          <p:nvSpPr>
            <p:cNvPr id="31" name="Freeform 11"/>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a:latin typeface="iCiel Cadena"/>
              </a:endParaRPr>
            </a:p>
          </p:txBody>
        </p:sp>
        <p:sp>
          <p:nvSpPr>
            <p:cNvPr id="32" name="Freeform 12"/>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68580" tIns="34290" rIns="68580" bIns="34290" numCol="1" anchor="t" anchorCtr="0" compatLnSpc="1"/>
            <a:lstStyle/>
            <a:p>
              <a:endParaRPr lang="zh-CN" altLang="en-US" sz="1050">
                <a:latin typeface="iCiel Cadena"/>
              </a:endParaRPr>
            </a:p>
          </p:txBody>
        </p:sp>
        <p:sp>
          <p:nvSpPr>
            <p:cNvPr id="33" name="Freeform 13"/>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a:latin typeface="iCiel Cadena"/>
              </a:endParaRPr>
            </a:p>
          </p:txBody>
        </p:sp>
        <p:sp>
          <p:nvSpPr>
            <p:cNvPr id="34" name="Freeform 14"/>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a:latin typeface="iCiel Cadena"/>
              </a:endParaRPr>
            </a:p>
          </p:txBody>
        </p:sp>
        <p:sp>
          <p:nvSpPr>
            <p:cNvPr id="35" name="Freeform 15"/>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68580" tIns="34290" rIns="68580" bIns="34290" numCol="1" anchor="t" anchorCtr="0" compatLnSpc="1"/>
            <a:lstStyle/>
            <a:p>
              <a:endParaRPr lang="zh-CN" altLang="en-US" sz="1050">
                <a:latin typeface="iCiel Cadena"/>
              </a:endParaRPr>
            </a:p>
          </p:txBody>
        </p:sp>
        <p:sp>
          <p:nvSpPr>
            <p:cNvPr id="36" name="Freeform 16"/>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68580" tIns="34290" rIns="68580" bIns="34290" numCol="1" anchor="t" anchorCtr="0" compatLnSpc="1"/>
            <a:lstStyle/>
            <a:p>
              <a:endParaRPr lang="zh-CN" altLang="en-US" sz="1050">
                <a:latin typeface="iCiel Cadena"/>
              </a:endParaRPr>
            </a:p>
          </p:txBody>
        </p:sp>
        <p:sp>
          <p:nvSpPr>
            <p:cNvPr id="37" name="Freeform 17"/>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68580" tIns="34290" rIns="68580" bIns="34290" numCol="1" anchor="t" anchorCtr="0" compatLnSpc="1"/>
            <a:lstStyle/>
            <a:p>
              <a:endParaRPr lang="zh-CN" altLang="en-US" sz="1050">
                <a:latin typeface="iCiel Cadena"/>
              </a:endParaRPr>
            </a:p>
          </p:txBody>
        </p:sp>
        <p:sp>
          <p:nvSpPr>
            <p:cNvPr id="38" name="Freeform 18"/>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68580" tIns="34290" rIns="68580" bIns="34290" numCol="1" anchor="t" anchorCtr="0" compatLnSpc="1"/>
            <a:lstStyle/>
            <a:p>
              <a:endParaRPr lang="zh-CN" altLang="en-US" sz="1050">
                <a:solidFill>
                  <a:srgbClr val="F68D91"/>
                </a:solidFill>
                <a:latin typeface="iCiel Cadena"/>
              </a:endParaRPr>
            </a:p>
          </p:txBody>
        </p:sp>
        <p:sp>
          <p:nvSpPr>
            <p:cNvPr id="39" name="Freeform 19"/>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68580" tIns="34290" rIns="68580" bIns="34290" numCol="1" anchor="t" anchorCtr="0" compatLnSpc="1"/>
            <a:lstStyle/>
            <a:p>
              <a:endParaRPr lang="zh-CN" altLang="en-US" sz="1050">
                <a:latin typeface="iCiel Cadena"/>
              </a:endParaRPr>
            </a:p>
          </p:txBody>
        </p:sp>
        <p:sp>
          <p:nvSpPr>
            <p:cNvPr id="40" name="Freeform 20"/>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68580" tIns="34290" rIns="68580" bIns="34290" numCol="1" anchor="t" anchorCtr="0" compatLnSpc="1"/>
            <a:lstStyle/>
            <a:p>
              <a:endParaRPr lang="zh-CN" altLang="en-US" sz="1050">
                <a:solidFill>
                  <a:srgbClr val="F68D91"/>
                </a:solidFill>
                <a:latin typeface="iCiel Cadena"/>
              </a:endParaRPr>
            </a:p>
          </p:txBody>
        </p:sp>
        <p:sp>
          <p:nvSpPr>
            <p:cNvPr id="41" name="Freeform 21"/>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a:latin typeface="iCiel Cadena"/>
              </a:endParaRPr>
            </a:p>
          </p:txBody>
        </p:sp>
        <p:sp>
          <p:nvSpPr>
            <p:cNvPr id="42" name="Freeform 22"/>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68580" tIns="34290" rIns="68580" bIns="34290" numCol="1" anchor="t" anchorCtr="0" compatLnSpc="1"/>
            <a:lstStyle/>
            <a:p>
              <a:endParaRPr lang="zh-CN" altLang="en-US" sz="1050">
                <a:latin typeface="iCiel Cadena"/>
              </a:endParaRPr>
            </a:p>
          </p:txBody>
        </p:sp>
        <p:sp>
          <p:nvSpPr>
            <p:cNvPr id="43" name="Freeform 23"/>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68580" tIns="34290" rIns="68580" bIns="34290" numCol="1" anchor="t" anchorCtr="0" compatLnSpc="1"/>
            <a:lstStyle/>
            <a:p>
              <a:endParaRPr lang="zh-CN" altLang="en-US" sz="1050">
                <a:latin typeface="iCiel Cadena"/>
              </a:endParaRPr>
            </a:p>
          </p:txBody>
        </p:sp>
        <p:sp>
          <p:nvSpPr>
            <p:cNvPr id="44" name="Freeform 24"/>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68580" tIns="34290" rIns="68580" bIns="34290" numCol="1" anchor="t" anchorCtr="0" compatLnSpc="1"/>
            <a:lstStyle/>
            <a:p>
              <a:endParaRPr lang="zh-CN" altLang="en-US" sz="1050">
                <a:latin typeface="iCiel Cadena"/>
              </a:endParaRPr>
            </a:p>
          </p:txBody>
        </p:sp>
        <p:sp>
          <p:nvSpPr>
            <p:cNvPr id="45" name="Freeform 25"/>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a:latin typeface="iCiel Cadena"/>
              </a:endParaRPr>
            </a:p>
          </p:txBody>
        </p:sp>
        <p:sp>
          <p:nvSpPr>
            <p:cNvPr id="46" name="Freeform 26"/>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68580" tIns="34290" rIns="68580" bIns="34290" numCol="1" anchor="t" anchorCtr="0" compatLnSpc="1"/>
            <a:lstStyle/>
            <a:p>
              <a:endParaRPr lang="zh-CN" altLang="en-US" sz="1050">
                <a:latin typeface="iCiel Cadena"/>
              </a:endParaRPr>
            </a:p>
          </p:txBody>
        </p:sp>
        <p:sp>
          <p:nvSpPr>
            <p:cNvPr id="47" name="Freeform 27"/>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68580" tIns="34290" rIns="68580" bIns="34290" numCol="1" anchor="t" anchorCtr="0" compatLnSpc="1"/>
            <a:lstStyle/>
            <a:p>
              <a:endParaRPr lang="zh-CN" altLang="en-US" sz="1050">
                <a:latin typeface="iCiel Cadena"/>
              </a:endParaRPr>
            </a:p>
          </p:txBody>
        </p:sp>
        <p:sp>
          <p:nvSpPr>
            <p:cNvPr id="48" name="Freeform 28"/>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68580" tIns="34290" rIns="68580" bIns="34290" numCol="1" anchor="t" anchorCtr="0" compatLnSpc="1"/>
            <a:lstStyle/>
            <a:p>
              <a:endParaRPr lang="zh-CN" altLang="en-US" sz="1050">
                <a:latin typeface="iCiel Cadena"/>
              </a:endParaRPr>
            </a:p>
          </p:txBody>
        </p:sp>
        <p:sp>
          <p:nvSpPr>
            <p:cNvPr id="49" name="Freeform 29"/>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68580" tIns="34290" rIns="68580" bIns="34290" numCol="1" anchor="t" anchorCtr="0" compatLnSpc="1"/>
            <a:lstStyle/>
            <a:p>
              <a:endParaRPr lang="zh-CN" altLang="en-US" sz="1050">
                <a:solidFill>
                  <a:srgbClr val="F68D91"/>
                </a:solidFill>
                <a:latin typeface="iCiel Cadena"/>
              </a:endParaRPr>
            </a:p>
          </p:txBody>
        </p:sp>
        <p:sp>
          <p:nvSpPr>
            <p:cNvPr id="50" name="Freeform 30"/>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68580" tIns="34290" rIns="68580" bIns="34290" numCol="1" anchor="t" anchorCtr="0" compatLnSpc="1"/>
            <a:lstStyle/>
            <a:p>
              <a:endParaRPr lang="zh-CN" altLang="en-US" sz="1050">
                <a:latin typeface="iCiel Cadena"/>
              </a:endParaRPr>
            </a:p>
          </p:txBody>
        </p:sp>
        <p:sp>
          <p:nvSpPr>
            <p:cNvPr id="51" name="Freeform 31"/>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68580" tIns="34290" rIns="68580" bIns="34290" numCol="1" anchor="t" anchorCtr="0" compatLnSpc="1"/>
            <a:lstStyle/>
            <a:p>
              <a:endParaRPr lang="zh-CN" altLang="en-US" sz="1050">
                <a:latin typeface="iCiel Cadena"/>
              </a:endParaRPr>
            </a:p>
          </p:txBody>
        </p:sp>
        <p:sp>
          <p:nvSpPr>
            <p:cNvPr id="52" name="Freeform 32"/>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68580" tIns="34290" rIns="68580" bIns="34290" numCol="1" anchor="t" anchorCtr="0" compatLnSpc="1"/>
            <a:lstStyle/>
            <a:p>
              <a:endParaRPr lang="zh-CN" altLang="en-US" sz="1050">
                <a:latin typeface="iCiel Cadena"/>
              </a:endParaRPr>
            </a:p>
          </p:txBody>
        </p:sp>
        <p:sp>
          <p:nvSpPr>
            <p:cNvPr id="53" name="Freeform 33"/>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a:latin typeface="iCiel Cadena"/>
              </a:endParaRPr>
            </a:p>
          </p:txBody>
        </p:sp>
        <p:sp>
          <p:nvSpPr>
            <p:cNvPr id="54" name="Freeform 34"/>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68580" tIns="34290" rIns="68580" bIns="34290" numCol="1" anchor="t" anchorCtr="0" compatLnSpc="1"/>
            <a:lstStyle/>
            <a:p>
              <a:endParaRPr lang="zh-CN" altLang="en-US" sz="1050">
                <a:solidFill>
                  <a:srgbClr val="F68D91"/>
                </a:solidFill>
                <a:latin typeface="iCiel Cadena"/>
              </a:endParaRPr>
            </a:p>
          </p:txBody>
        </p:sp>
        <p:sp>
          <p:nvSpPr>
            <p:cNvPr id="55" name="Freeform 35"/>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a:latin typeface="iCiel Cadena"/>
              </a:endParaRPr>
            </a:p>
          </p:txBody>
        </p:sp>
        <p:sp>
          <p:nvSpPr>
            <p:cNvPr id="56" name="Freeform 36"/>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a:latin typeface="iCiel Cadena"/>
              </a:endParaRPr>
            </a:p>
          </p:txBody>
        </p:sp>
        <p:sp>
          <p:nvSpPr>
            <p:cNvPr id="57" name="Freeform 37"/>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a:latin typeface="iCiel Cadena"/>
              </a:endParaRPr>
            </a:p>
          </p:txBody>
        </p:sp>
        <p:sp>
          <p:nvSpPr>
            <p:cNvPr id="58" name="Freeform 38"/>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a:latin typeface="iCiel Cadena"/>
              </a:endParaRPr>
            </a:p>
          </p:txBody>
        </p:sp>
        <p:sp>
          <p:nvSpPr>
            <p:cNvPr id="59" name="Freeform 39"/>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a:latin typeface="iCiel Cadena"/>
              </a:endParaRPr>
            </a:p>
          </p:txBody>
        </p:sp>
        <p:sp>
          <p:nvSpPr>
            <p:cNvPr id="60" name="Freeform 40"/>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68580" tIns="34290" rIns="68580" bIns="34290" numCol="1" anchor="t" anchorCtr="0" compatLnSpc="1"/>
            <a:lstStyle/>
            <a:p>
              <a:endParaRPr lang="zh-CN" altLang="en-US" sz="1050">
                <a:latin typeface="iCiel Cadena"/>
              </a:endParaRPr>
            </a:p>
          </p:txBody>
        </p:sp>
        <p:sp>
          <p:nvSpPr>
            <p:cNvPr id="61" name="Freeform 41"/>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68580" tIns="34290" rIns="68580" bIns="34290" numCol="1" anchor="t" anchorCtr="0" compatLnSpc="1"/>
            <a:lstStyle/>
            <a:p>
              <a:endParaRPr lang="zh-CN" altLang="en-US" sz="1050">
                <a:latin typeface="iCiel Cadena"/>
              </a:endParaRPr>
            </a:p>
          </p:txBody>
        </p:sp>
        <p:sp>
          <p:nvSpPr>
            <p:cNvPr id="62" name="Freeform 42"/>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68580" tIns="34290" rIns="68580" bIns="34290" numCol="1" anchor="t" anchorCtr="0" compatLnSpc="1"/>
            <a:lstStyle/>
            <a:p>
              <a:endParaRPr lang="zh-CN" altLang="en-US" sz="1050">
                <a:latin typeface="iCiel Cadena"/>
              </a:endParaRPr>
            </a:p>
          </p:txBody>
        </p:sp>
        <p:sp>
          <p:nvSpPr>
            <p:cNvPr id="63" name="Freeform 43"/>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68580" tIns="34290" rIns="68580" bIns="34290" numCol="1" anchor="t" anchorCtr="0" compatLnSpc="1"/>
            <a:lstStyle/>
            <a:p>
              <a:endParaRPr lang="zh-CN" altLang="en-US" sz="1050">
                <a:latin typeface="iCiel Cadena"/>
              </a:endParaRPr>
            </a:p>
          </p:txBody>
        </p:sp>
        <p:sp>
          <p:nvSpPr>
            <p:cNvPr id="64" name="Freeform 44"/>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68580" tIns="34290" rIns="68580" bIns="34290" numCol="1" anchor="t" anchorCtr="0" compatLnSpc="1"/>
            <a:lstStyle/>
            <a:p>
              <a:endParaRPr lang="zh-CN" altLang="en-US" sz="1050">
                <a:latin typeface="iCiel Cadena"/>
              </a:endParaRPr>
            </a:p>
          </p:txBody>
        </p:sp>
        <p:sp>
          <p:nvSpPr>
            <p:cNvPr id="65" name="Freeform 45"/>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68580" tIns="34290" rIns="68580" bIns="34290" numCol="1" anchor="t" anchorCtr="0" compatLnSpc="1"/>
            <a:lstStyle/>
            <a:p>
              <a:endParaRPr lang="zh-CN" altLang="en-US" sz="1050">
                <a:latin typeface="iCiel Cadena"/>
              </a:endParaRPr>
            </a:p>
          </p:txBody>
        </p:sp>
        <p:sp>
          <p:nvSpPr>
            <p:cNvPr id="66" name="Freeform 46"/>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68580" tIns="34290" rIns="68580" bIns="34290" numCol="1" anchor="t" anchorCtr="0" compatLnSpc="1"/>
            <a:lstStyle/>
            <a:p>
              <a:endParaRPr lang="zh-CN" altLang="en-US" sz="1050">
                <a:latin typeface="iCiel Cadena"/>
              </a:endParaRPr>
            </a:p>
          </p:txBody>
        </p:sp>
        <p:sp>
          <p:nvSpPr>
            <p:cNvPr id="67" name="Freeform 47"/>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68580" tIns="34290" rIns="68580" bIns="34290" numCol="1" anchor="t" anchorCtr="0" compatLnSpc="1"/>
            <a:lstStyle/>
            <a:p>
              <a:endParaRPr lang="zh-CN" altLang="en-US" sz="1050">
                <a:latin typeface="iCiel Cadena"/>
              </a:endParaRPr>
            </a:p>
          </p:txBody>
        </p:sp>
        <p:sp>
          <p:nvSpPr>
            <p:cNvPr id="68" name="Freeform 48"/>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68580" tIns="34290" rIns="68580" bIns="34290" numCol="1" anchor="t" anchorCtr="0" compatLnSpc="1"/>
            <a:lstStyle/>
            <a:p>
              <a:endParaRPr lang="zh-CN" altLang="en-US" sz="1050">
                <a:latin typeface="iCiel Cadena"/>
              </a:endParaRPr>
            </a:p>
          </p:txBody>
        </p:sp>
        <p:sp>
          <p:nvSpPr>
            <p:cNvPr id="69" name="Rectangle 49"/>
            <p:cNvSpPr>
              <a:spLocks noChangeArrowheads="1"/>
            </p:cNvSpPr>
            <p:nvPr/>
          </p:nvSpPr>
          <p:spPr bwMode="auto">
            <a:xfrm>
              <a:off x="7464697" y="1984678"/>
              <a:ext cx="747593" cy="369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500" b="0" i="0" u="none" strike="noStrike" cap="none" normalizeH="0" baseline="0" dirty="0">
                  <a:ln>
                    <a:noFill/>
                  </a:ln>
                  <a:solidFill>
                    <a:srgbClr val="FFFFFF"/>
                  </a:solidFill>
                  <a:effectLst/>
                  <a:latin typeface="iCiel Cadena"/>
                  <a:ea typeface="Microsoft YaHei" charset="-122"/>
                </a:rPr>
                <a:t>LOVE</a:t>
              </a:r>
              <a:endParaRPr kumimoji="0" lang="zh-CN" altLang="zh-CN" sz="1200" b="0" i="0" u="none" strike="noStrike" cap="none" normalizeH="0" baseline="0" dirty="0">
                <a:ln>
                  <a:noFill/>
                </a:ln>
                <a:solidFill>
                  <a:schemeClr val="tx1"/>
                </a:solidFill>
                <a:effectLst/>
                <a:latin typeface="iCiel Cadena"/>
              </a:endParaRPr>
            </a:p>
          </p:txBody>
        </p:sp>
        <p:sp>
          <p:nvSpPr>
            <p:cNvPr id="70" name="Rectangle 50"/>
            <p:cNvSpPr>
              <a:spLocks noChangeArrowheads="1"/>
            </p:cNvSpPr>
            <p:nvPr/>
          </p:nvSpPr>
          <p:spPr bwMode="auto">
            <a:xfrm>
              <a:off x="2908300" y="1149350"/>
              <a:ext cx="192130" cy="42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lang="en-US" altLang="zh-CN" sz="1725" dirty="0">
                  <a:solidFill>
                    <a:srgbClr val="FFFFFF"/>
                  </a:solidFill>
                  <a:latin typeface="iCiel Cadena"/>
                  <a:ea typeface="Microsoft YaHei" charset="-122"/>
                </a:rPr>
                <a:t>L</a:t>
              </a:r>
              <a:endParaRPr kumimoji="0" lang="zh-CN" altLang="zh-CN" sz="1350" b="0" i="0" u="none" strike="noStrike" cap="none" normalizeH="0" baseline="0" dirty="0">
                <a:ln>
                  <a:noFill/>
                </a:ln>
                <a:solidFill>
                  <a:schemeClr val="tx1"/>
                </a:solidFill>
                <a:effectLst/>
                <a:latin typeface="iCiel Cadena"/>
              </a:endParaRPr>
            </a:p>
          </p:txBody>
        </p:sp>
        <p:sp>
          <p:nvSpPr>
            <p:cNvPr id="71" name="Rectangle 51"/>
            <p:cNvSpPr>
              <a:spLocks noChangeArrowheads="1"/>
            </p:cNvSpPr>
            <p:nvPr/>
          </p:nvSpPr>
          <p:spPr bwMode="auto">
            <a:xfrm>
              <a:off x="2908300" y="3684587"/>
              <a:ext cx="199739" cy="44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FFFFFF"/>
                  </a:solidFill>
                  <a:effectLst/>
                  <a:latin typeface="iCiel Cadena"/>
                  <a:ea typeface="Microsoft YaHei" charset="-122"/>
                </a:rPr>
                <a:t>L</a:t>
              </a:r>
              <a:endParaRPr kumimoji="0" lang="zh-CN" altLang="zh-CN" sz="1350" b="0" i="0" u="none" strike="noStrike" cap="none" normalizeH="0" baseline="0" dirty="0">
                <a:ln>
                  <a:noFill/>
                </a:ln>
                <a:solidFill>
                  <a:schemeClr val="tx1"/>
                </a:solidFill>
                <a:effectLst/>
                <a:latin typeface="iCiel Cadena"/>
              </a:endParaRPr>
            </a:p>
          </p:txBody>
        </p:sp>
        <p:sp>
          <p:nvSpPr>
            <p:cNvPr id="72" name="Rectangle 52"/>
            <p:cNvSpPr>
              <a:spLocks noChangeArrowheads="1"/>
            </p:cNvSpPr>
            <p:nvPr/>
          </p:nvSpPr>
          <p:spPr bwMode="auto">
            <a:xfrm>
              <a:off x="8366125" y="1149350"/>
              <a:ext cx="260350" cy="425995"/>
            </a:xfrm>
            <a:prstGeom prst="rect">
              <a:avLst/>
            </a:prstGeom>
            <a:noFill/>
            <a:ln>
              <a:noFill/>
            </a:ln>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725" b="0" i="0" u="none" strike="noStrike" cap="none" normalizeH="0" baseline="0" dirty="0">
                  <a:ln>
                    <a:noFill/>
                  </a:ln>
                  <a:solidFill>
                    <a:schemeClr val="bg1"/>
                  </a:solidFill>
                  <a:effectLst/>
                  <a:latin typeface="iCiel Cadena"/>
                  <a:ea typeface="Microsoft YaHei" charset="-122"/>
                </a:rPr>
                <a:t>L</a:t>
              </a:r>
              <a:endParaRPr kumimoji="0" lang="zh-CN" altLang="zh-CN" sz="1350" b="0" i="0" u="none" strike="noStrike" cap="none" normalizeH="0" baseline="0" dirty="0">
                <a:ln>
                  <a:noFill/>
                </a:ln>
                <a:solidFill>
                  <a:schemeClr val="bg1"/>
                </a:solidFill>
                <a:effectLst/>
                <a:latin typeface="iCiel Cadena"/>
              </a:endParaRPr>
            </a:p>
          </p:txBody>
        </p:sp>
        <p:sp>
          <p:nvSpPr>
            <p:cNvPr id="73" name="Rectangle 53"/>
            <p:cNvSpPr>
              <a:spLocks noChangeArrowheads="1"/>
            </p:cNvSpPr>
            <p:nvPr/>
          </p:nvSpPr>
          <p:spPr bwMode="auto">
            <a:xfrm>
              <a:off x="6526213" y="5449888"/>
              <a:ext cx="199739" cy="44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FFFFFF"/>
                  </a:solidFill>
                  <a:effectLst/>
                  <a:latin typeface="iCiel Cadena"/>
                  <a:ea typeface="Microsoft YaHei" charset="-122"/>
                </a:rPr>
                <a:t>L</a:t>
              </a:r>
              <a:endParaRPr kumimoji="0" lang="zh-CN" altLang="zh-CN" sz="1350" b="0" i="0" u="none" strike="noStrike" cap="none" normalizeH="0" baseline="0" dirty="0">
                <a:ln>
                  <a:noFill/>
                </a:ln>
                <a:solidFill>
                  <a:schemeClr val="tx1"/>
                </a:solidFill>
                <a:effectLst/>
                <a:latin typeface="iCiel Cadena"/>
              </a:endParaRPr>
            </a:p>
          </p:txBody>
        </p:sp>
        <p:sp>
          <p:nvSpPr>
            <p:cNvPr id="74" name="Rectangle 54"/>
            <p:cNvSpPr>
              <a:spLocks noChangeArrowheads="1"/>
            </p:cNvSpPr>
            <p:nvPr/>
          </p:nvSpPr>
          <p:spPr bwMode="auto">
            <a:xfrm>
              <a:off x="7436353" y="3302375"/>
              <a:ext cx="531685" cy="258240"/>
            </a:xfrm>
            <a:prstGeom prst="rect">
              <a:avLst/>
            </a:prstGeom>
            <a:noFill/>
            <a:ln>
              <a:noFill/>
            </a:ln>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050" b="0" i="0" u="none" strike="noStrike" cap="none" normalizeH="0" baseline="0" dirty="0">
                  <a:ln>
                    <a:noFill/>
                  </a:ln>
                  <a:solidFill>
                    <a:schemeClr val="bg1"/>
                  </a:solidFill>
                  <a:effectLst/>
                  <a:latin typeface="iCiel Cadena"/>
                  <a:ea typeface="Microsoft YaHei" charset="-122"/>
                </a:rPr>
                <a:t>PIRCE</a:t>
              </a:r>
              <a:endParaRPr kumimoji="0" lang="zh-CN" altLang="zh-CN" sz="1050" b="0" i="0" u="none" strike="noStrike" cap="none" normalizeH="0" baseline="0" dirty="0">
                <a:ln>
                  <a:noFill/>
                </a:ln>
                <a:solidFill>
                  <a:schemeClr val="bg1"/>
                </a:solidFill>
                <a:effectLst/>
                <a:latin typeface="iCiel Cadena"/>
              </a:endParaRPr>
            </a:p>
          </p:txBody>
        </p:sp>
        <p:sp>
          <p:nvSpPr>
            <p:cNvPr id="75" name="Rectangle 55"/>
            <p:cNvSpPr>
              <a:spLocks noChangeArrowheads="1"/>
            </p:cNvSpPr>
            <p:nvPr/>
          </p:nvSpPr>
          <p:spPr bwMode="auto">
            <a:xfrm>
              <a:off x="6073774" y="3275013"/>
              <a:ext cx="231126" cy="44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FFFFFF"/>
                  </a:solidFill>
                  <a:effectLst/>
                  <a:latin typeface="iCiel Cadena"/>
                  <a:ea typeface="Microsoft YaHei" charset="-122"/>
                </a:rPr>
                <a:t>G</a:t>
              </a:r>
              <a:endParaRPr kumimoji="0" lang="zh-CN" altLang="zh-CN" sz="1350" b="0" i="0" u="none" strike="noStrike" cap="none" normalizeH="0" baseline="0" dirty="0">
                <a:ln>
                  <a:noFill/>
                </a:ln>
                <a:solidFill>
                  <a:schemeClr val="tx1"/>
                </a:solidFill>
                <a:effectLst/>
                <a:latin typeface="iCiel Cadena"/>
              </a:endParaRPr>
            </a:p>
          </p:txBody>
        </p:sp>
        <p:sp>
          <p:nvSpPr>
            <p:cNvPr id="76" name="Rectangle 56"/>
            <p:cNvSpPr>
              <a:spLocks noChangeArrowheads="1"/>
            </p:cNvSpPr>
            <p:nvPr/>
          </p:nvSpPr>
          <p:spPr bwMode="auto">
            <a:xfrm>
              <a:off x="6073774" y="3709988"/>
              <a:ext cx="207348" cy="44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FFFFFF"/>
                  </a:solidFill>
                  <a:effectLst/>
                  <a:latin typeface="iCiel Cadena"/>
                  <a:ea typeface="Microsoft YaHei" charset="-122"/>
                </a:rPr>
                <a:t>S</a:t>
              </a:r>
              <a:endParaRPr kumimoji="0" lang="zh-CN" altLang="zh-CN" sz="1350" b="0" i="0" u="none" strike="noStrike" cap="none" normalizeH="0" baseline="0" dirty="0">
                <a:ln>
                  <a:noFill/>
                </a:ln>
                <a:solidFill>
                  <a:schemeClr val="tx1"/>
                </a:solidFill>
                <a:effectLst/>
                <a:latin typeface="iCiel Cadena"/>
              </a:endParaRPr>
            </a:p>
          </p:txBody>
        </p:sp>
        <p:sp>
          <p:nvSpPr>
            <p:cNvPr id="77" name="Rectangle 57"/>
            <p:cNvSpPr>
              <a:spLocks noChangeArrowheads="1"/>
            </p:cNvSpPr>
            <p:nvPr/>
          </p:nvSpPr>
          <p:spPr bwMode="auto">
            <a:xfrm>
              <a:off x="4335463" y="4602163"/>
              <a:ext cx="218761" cy="44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FFFFFF"/>
                  </a:solidFill>
                  <a:effectLst/>
                  <a:latin typeface="iCiel Cadena"/>
                  <a:ea typeface="Microsoft YaHei" charset="-122"/>
                </a:rPr>
                <a:t>T</a:t>
              </a:r>
              <a:endParaRPr kumimoji="0" lang="zh-CN" altLang="zh-CN" sz="1350" b="0" i="0" u="none" strike="noStrike" cap="none" normalizeH="0" baseline="0" dirty="0">
                <a:ln>
                  <a:noFill/>
                </a:ln>
                <a:solidFill>
                  <a:schemeClr val="tx1"/>
                </a:solidFill>
                <a:effectLst/>
                <a:latin typeface="iCiel Cadena"/>
              </a:endParaRPr>
            </a:p>
          </p:txBody>
        </p:sp>
        <p:sp>
          <p:nvSpPr>
            <p:cNvPr id="78" name="Rectangle 58"/>
            <p:cNvSpPr>
              <a:spLocks noChangeArrowheads="1"/>
            </p:cNvSpPr>
            <p:nvPr/>
          </p:nvSpPr>
          <p:spPr bwMode="auto">
            <a:xfrm>
              <a:off x="4335463" y="4948238"/>
              <a:ext cx="235882" cy="44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FFFFFF"/>
                  </a:solidFill>
                  <a:effectLst/>
                  <a:latin typeface="iCiel Cadena"/>
                  <a:ea typeface="Microsoft YaHei" charset="-122"/>
                </a:rPr>
                <a:t>H</a:t>
              </a:r>
              <a:endParaRPr kumimoji="0" lang="zh-CN" altLang="zh-CN" sz="1350" b="0" i="0" u="none" strike="noStrike" cap="none" normalizeH="0" baseline="0" dirty="0">
                <a:ln>
                  <a:noFill/>
                </a:ln>
                <a:solidFill>
                  <a:schemeClr val="tx1"/>
                </a:solidFill>
                <a:effectLst/>
                <a:latin typeface="iCiel Cadena"/>
              </a:endParaRPr>
            </a:p>
          </p:txBody>
        </p:sp>
      </p:grpSp>
      <p:sp>
        <p:nvSpPr>
          <p:cNvPr id="79" name="Rectangle 78"/>
          <p:cNvSpPr/>
          <p:nvPr/>
        </p:nvSpPr>
        <p:spPr>
          <a:xfrm>
            <a:off x="1493511" y="2436781"/>
            <a:ext cx="6277610" cy="483870"/>
          </a:xfrm>
          <a:prstGeom prst="rect">
            <a:avLst/>
          </a:prstGeom>
          <a:solidFill>
            <a:schemeClr val="bg1"/>
          </a:solidFill>
        </p:spPr>
        <p:txBody>
          <a:bodyPr wrap="none" lIns="68580" tIns="34290" rIns="68580" bIns="34290">
            <a:spAutoFit/>
          </a:bodyPr>
          <a:lstStyle/>
          <a:p>
            <a:pPr algn="ctr"/>
            <a:r>
              <a:rPr lang="en-US" sz="2700" b="1" dirty="0" smtClean="0">
                <a:ln w="22225">
                  <a:solidFill>
                    <a:schemeClr val="accent2"/>
                  </a:solidFill>
                  <a:prstDash val="solid"/>
                </a:ln>
                <a:solidFill>
                  <a:srgbClr val="FF0000"/>
                </a:solidFill>
                <a:latin typeface="Times New Roman" panose="02020503050405090304" pitchFamily="18" charset="0"/>
                <a:cs typeface="Times New Roman" panose="02020503050405090304" pitchFamily="18" charset="0"/>
              </a:rPr>
              <a:t>KẾT NỐI TRI THỨC VỚI CUỘC SỐNG</a:t>
            </a:r>
            <a:endParaRPr lang="en-US" sz="2700" b="1" dirty="0">
              <a:ln w="22225">
                <a:solidFill>
                  <a:schemeClr val="accent2"/>
                </a:solidFill>
                <a:prstDash val="solid"/>
              </a:ln>
              <a:solidFill>
                <a:srgbClr val="FF0000"/>
              </a:solidFill>
              <a:latin typeface="Times New Roman" panose="02020503050405090304" pitchFamily="18" charset="0"/>
              <a:cs typeface="Times New Roman" panose="02020503050405090304" pitchFamily="18" charset="0"/>
            </a:endParaRPr>
          </a:p>
        </p:txBody>
      </p:sp>
      <p:pic>
        <p:nvPicPr>
          <p:cNvPr id="83"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802953" y="3561233"/>
            <a:ext cx="3063476" cy="15311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4"/>
              <p:cNvSpPr/>
              <p:nvPr/>
            </p:nvSpPr>
            <p:spPr>
              <a:xfrm>
                <a:off x="280519" y="159760"/>
                <a:ext cx="8616992" cy="92333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panose="020B0604020202090204"/>
                  <a:buNone/>
                  <a:tabLst>
                    <a:tab pos="361950" algn="l"/>
                  </a:tabLst>
                  <a:defRPr/>
                </a:pPr>
                <a:r>
                  <a:rPr kumimoji="0" lang="en-US" sz="1800" b="1" i="0" u="sng" strike="noStrike" kern="0" cap="none" spc="0" normalizeH="0" baseline="0" noProof="0">
                    <a:ln>
                      <a:noFill/>
                    </a:ln>
                    <a:solidFill>
                      <a:srgbClr val="478584"/>
                    </a:solidFill>
                    <a:effectLst/>
                    <a:uLnTx/>
                    <a:uFillTx/>
                    <a:latin typeface="Arial" panose="020B0604020202090204"/>
                    <a:ea typeface="Times New Roman" panose="02020503050405090304" pitchFamily="18" charset="0"/>
                    <a:cs typeface="Times New Roman" panose="02020503050405090304" pitchFamily="18" charset="0"/>
                    <a:sym typeface="Arial" panose="020B0604020202090204"/>
                  </a:rPr>
                  <a:t>Ví </a:t>
                </a:r>
                <a:r>
                  <a:rPr kumimoji="0" lang="en-US" sz="1800" b="1" i="0" u="sng" strike="noStrike" kern="0" cap="none" spc="0" normalizeH="0" baseline="0" noProof="0" smtClean="0">
                    <a:ln>
                      <a:noFill/>
                    </a:ln>
                    <a:solidFill>
                      <a:srgbClr val="478584"/>
                    </a:solidFill>
                    <a:effectLst/>
                    <a:uLnTx/>
                    <a:uFillTx/>
                    <a:latin typeface="Arial" panose="020B0604020202090204"/>
                    <a:ea typeface="Times New Roman" panose="02020503050405090304" pitchFamily="18" charset="0"/>
                    <a:cs typeface="Times New Roman" panose="02020503050405090304" pitchFamily="18" charset="0"/>
                    <a:sym typeface="Arial" panose="020B0604020202090204"/>
                  </a:rPr>
                  <a:t>dụ 1.</a:t>
                </a:r>
                <a:r>
                  <a:rPr kumimoji="0" lang="en-US" sz="1800" b="0" i="0" u="none" strike="noStrike" kern="0" cap="none" spc="0" normalizeH="0" baseline="0" noProof="0" smtClean="0">
                    <a:ln>
                      <a:noFill/>
                    </a:ln>
                    <a:solidFill>
                      <a:srgbClr val="478584"/>
                    </a:solidFill>
                    <a:effectLst/>
                    <a:uLnTx/>
                    <a:uFillTx/>
                    <a:latin typeface="Arial" panose="020B0604020202090204"/>
                    <a:ea typeface="Times New Roman" panose="02020503050405090304" pitchFamily="18" charset="0"/>
                    <a:cs typeface="Times New Roman" panose="02020503050405090304" pitchFamily="18" charset="0"/>
                    <a:sym typeface="Arial" panose="020B0604020202090204"/>
                  </a:rPr>
                  <a:t> </a:t>
                </a:r>
                <a:r>
                  <a:rPr kumimoji="0" lang="vi-VN" sz="1800" b="0" i="0" u="none" strike="noStrike" kern="0" cap="none" spc="0" normalizeH="0" baseline="0" noProof="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Tìm hai số tự nhiên có tổng bằng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503050405090304" pitchFamily="18" charset="0"/>
                        <a:cs typeface="Times New Roman" panose="02020503050405090304" pitchFamily="18" charset="0"/>
                        <a:sym typeface="Arial" panose="020B0604020202090204"/>
                      </a:rPr>
                      <m:t>1</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503050405090304" pitchFamily="18" charset="0"/>
                        <a:cs typeface="Times New Roman" panose="02020503050405090304" pitchFamily="18" charset="0"/>
                        <a:sym typeface="Arial" panose="020B0604020202090204"/>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503050405090304" pitchFamily="18" charset="0"/>
                        <a:cs typeface="Times New Roman" panose="02020503050405090304" pitchFamily="18" charset="0"/>
                        <a:sym typeface="Arial" panose="020B0604020202090204"/>
                      </a:rPr>
                      <m:t>006</m:t>
                    </m:r>
                  </m:oMath>
                </a14:m>
                <a:r>
                  <a:rPr kumimoji="0" lang="vi-VN" sz="1800" b="0" i="0" u="none" strike="noStrike" kern="0" cap="none" spc="0" normalizeH="0" baseline="0" noProof="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 biết rằng nếu lấy số lớn chia cho số nhỏ thì được thương là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503050405090304" pitchFamily="18" charset="0"/>
                        <a:cs typeface="Times New Roman" panose="02020503050405090304" pitchFamily="18" charset="0"/>
                        <a:sym typeface="Arial" panose="020B0604020202090204"/>
                      </a:rPr>
                      <m:t>2</m:t>
                    </m:r>
                  </m:oMath>
                </a14:m>
                <a:r>
                  <a:rPr kumimoji="0" lang="vi-VN" sz="1800" b="0" i="0" u="none" strike="noStrike" kern="0" cap="none" spc="0" normalizeH="0" baseline="0" noProof="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 và số dư là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503050405090304" pitchFamily="18" charset="0"/>
                        <a:cs typeface="Times New Roman" panose="02020503050405090304" pitchFamily="18" charset="0"/>
                        <a:sym typeface="Arial" panose="020B0604020202090204"/>
                      </a:rPr>
                      <m:t>124</m:t>
                    </m:r>
                  </m:oMath>
                </a14:m>
                <a:r>
                  <a:rPr kumimoji="0" lang="vi-VN" sz="1800" b="0" i="0" u="none" strike="noStrike" kern="0" cap="none" spc="0" normalizeH="0" baseline="0" noProof="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a:t>
                </a:r>
                <a:endParaRPr kumimoji="0" lang="vi-VN" sz="1800" b="0" i="0" u="none" strike="noStrike" kern="0" cap="none" spc="0" normalizeH="0" baseline="0" noProof="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endParaRPr>
              </a:p>
            </p:txBody>
          </p:sp>
        </mc:Choice>
        <mc:Fallback>
          <p:sp>
            <p:nvSpPr>
              <p:cNvPr id="5" name="Rectangle 4"/>
              <p:cNvSpPr>
                <a:spLocks noRot="1" noChangeAspect="1" noMove="1" noResize="1" noEditPoints="1" noAdjustHandles="1" noChangeArrowheads="1" noChangeShapeType="1" noTextEdit="1"/>
              </p:cNvSpPr>
              <p:nvPr/>
            </p:nvSpPr>
            <p:spPr>
              <a:xfrm>
                <a:off x="280519" y="159760"/>
                <a:ext cx="8616992" cy="923330"/>
              </a:xfrm>
              <a:prstGeom prst="rect">
                <a:avLst/>
              </a:prstGeom>
              <a:blipFill rotWithShape="1">
                <a:blip r:embed="rId1"/>
                <a:stretch>
                  <a:fillRect l="-6" t="-41" r="6" b="45"/>
                </a:stretch>
              </a:blipFill>
            </p:spPr>
            <p:txBody>
              <a:bodyPr/>
              <a:lstStyle/>
              <a:p>
                <a:r>
                  <a:rPr lang="en-US" altLang="en-US">
                    <a:noFill/>
                  </a:rPr>
                  <a:t> </a:t>
                </a:r>
              </a:p>
            </p:txBody>
          </p:sp>
        </mc:Fallback>
      </mc:AlternateContent>
      <p:sp>
        <p:nvSpPr>
          <p:cNvPr id="10" name="TextBox 9"/>
          <p:cNvSpPr txBox="1"/>
          <p:nvPr/>
        </p:nvSpPr>
        <p:spPr>
          <a:xfrm>
            <a:off x="4240952" y="1228478"/>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8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8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8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mc:AlternateContent xmlns:mc="http://schemas.openxmlformats.org/markup-compatibility/2006">
        <mc:Choice xmlns:a14="http://schemas.microsoft.com/office/drawing/2010/main" Requires="a14">
          <p:sp>
            <p:nvSpPr>
              <p:cNvPr id="3" name="Rectangle 2"/>
              <p:cNvSpPr/>
              <p:nvPr/>
            </p:nvSpPr>
            <p:spPr>
              <a:xfrm>
                <a:off x="280519" y="1801386"/>
                <a:ext cx="8616993" cy="2918748"/>
              </a:xfrm>
              <a:prstGeom prst="rect">
                <a:avLst/>
              </a:prstGeom>
            </p:spPr>
            <p:txBody>
              <a:bodyPr wrap="square">
                <a:spAutoFit/>
              </a:bodyPr>
              <a:lstStyle/>
              <a:p>
                <a:pPr marL="0" marR="0" lvl="0" indent="0" algn="l" defTabSz="914400" rtl="0" eaLnBrk="1" fontAlgn="auto" latinLnBrk="0" hangingPunct="1">
                  <a:lnSpc>
                    <a:spcPct val="150000"/>
                  </a:lnSpc>
                  <a:spcBef>
                    <a:spcPts val="300"/>
                  </a:spcBef>
                  <a:spcAft>
                    <a:spcPts val="300"/>
                  </a:spcAft>
                  <a:buClr>
                    <a:srgbClr val="000000"/>
                  </a:buClr>
                  <a:buSzTx/>
                  <a:buFont typeface="Arial" panose="020B0604020202090204"/>
                  <a:buNone/>
                  <a:defRPr/>
                </a:pPr>
                <a:r>
                  <a:rPr kumimoji="0" lang="en-US" sz="1800" b="0" i="0" u="none" strike="noStrike" kern="0" cap="none" spc="0" normalizeH="0" baseline="0" noProof="0" smtClean="0">
                    <a:ln>
                      <a:noFill/>
                    </a:ln>
                    <a:solidFill>
                      <a:srgbClr val="666666">
                        <a:lumMod val="50000"/>
                      </a:srgbClr>
                    </a:solidFill>
                    <a:effectLst/>
                    <a:uLnTx/>
                    <a:uFillTx/>
                    <a:latin typeface="Arial" panose="020B0604020202090204" pitchFamily="34" charset="0"/>
                    <a:cs typeface="Arial" panose="020B0604020202090204"/>
                    <a:sym typeface="Arial" panose="020B0604020202090204"/>
                  </a:rPr>
                  <a:t>Giải</a:t>
                </a:r>
                <a:r>
                  <a:rPr kumimoji="0" lang="en-US" sz="1800" b="0" i="0" u="none" strike="noStrike" kern="0" cap="none" spc="0" normalizeH="0" noProof="0" smtClean="0">
                    <a:ln>
                      <a:noFill/>
                    </a:ln>
                    <a:solidFill>
                      <a:srgbClr val="666666">
                        <a:lumMod val="50000"/>
                      </a:srgbClr>
                    </a:solidFill>
                    <a:effectLst/>
                    <a:uLnTx/>
                    <a:uFillTx/>
                    <a:latin typeface="Arial" panose="020B0604020202090204" pitchFamily="34" charset="0"/>
                    <a:cs typeface="Arial" panose="020B0604020202090204"/>
                    <a:sym typeface="Arial" panose="020B0604020202090204"/>
                  </a:rPr>
                  <a:t> hệ phương trình:</a:t>
                </a:r>
                <a:endParaRPr kumimoji="0" lang="en-US" sz="1800" b="0" i="0" u="none" strike="noStrike" kern="0" cap="none" spc="0" normalizeH="0" noProof="0" smtClean="0">
                  <a:ln>
                    <a:noFill/>
                  </a:ln>
                  <a:solidFill>
                    <a:srgbClr val="666666">
                      <a:lumMod val="50000"/>
                    </a:srgbClr>
                  </a:solidFill>
                  <a:effectLst/>
                  <a:uLnTx/>
                  <a:uFillTx/>
                  <a:latin typeface="Arial" panose="020B0604020202090204" pitchFamily="34" charset="0"/>
                  <a:cs typeface="Arial" panose="020B0604020202090204"/>
                  <a:sym typeface="Arial" panose="020B0604020202090204"/>
                </a:endParaRPr>
              </a:p>
              <a:p>
                <a:pPr lvl="0">
                  <a:lnSpc>
                    <a:spcPct val="150000"/>
                  </a:lnSpc>
                  <a:spcBef>
                    <a:spcPts val="300"/>
                  </a:spcBef>
                  <a:spcAft>
                    <a:spcPts val="300"/>
                  </a:spcAft>
                </a:pPr>
                <a:r>
                  <a:rPr lang="en-US" sz="1800" baseline="0" smtClean="0">
                    <a:solidFill>
                      <a:srgbClr val="666666">
                        <a:lumMod val="50000"/>
                      </a:srgbClr>
                    </a:solidFill>
                    <a:latin typeface="Arial" panose="020B0604020202090204" pitchFamily="34" charset="0"/>
                  </a:rPr>
                  <a:t>Từ</a:t>
                </a:r>
                <a:r>
                  <a:rPr lang="en-US" sz="1800" smtClean="0">
                    <a:solidFill>
                      <a:srgbClr val="666666">
                        <a:lumMod val="50000"/>
                      </a:srgbClr>
                    </a:solidFill>
                    <a:latin typeface="Arial" panose="020B0604020202090204" pitchFamily="34" charset="0"/>
                  </a:rPr>
                  <a:t> </a:t>
                </a:r>
                <a14:m>
                  <m:oMath xmlns:m="http://schemas.openxmlformats.org/officeDocument/2006/math">
                    <m:r>
                      <a:rPr lang="en-US" sz="1800" i="1">
                        <a:solidFill>
                          <a:srgbClr val="666666">
                            <a:lumMod val="50000"/>
                          </a:srgbClr>
                        </a:solidFill>
                        <a:latin typeface="Cambria Math" panose="02040503050406030204" pitchFamily="18" charset="0"/>
                      </a:rPr>
                      <m:t>(</m:t>
                    </m:r>
                    <m:r>
                      <a:rPr lang="en-US" sz="1800" i="1">
                        <a:solidFill>
                          <a:srgbClr val="666666">
                            <a:lumMod val="50000"/>
                          </a:srgbClr>
                        </a:solidFill>
                        <a:latin typeface="Cambria Math" panose="02040503050406030204" pitchFamily="18" charset="0"/>
                      </a:rPr>
                      <m:t>2</m:t>
                    </m:r>
                    <m:r>
                      <a:rPr lang="en-US" sz="1800" i="1">
                        <a:solidFill>
                          <a:srgbClr val="666666">
                            <a:lumMod val="50000"/>
                          </a:srgbClr>
                        </a:solidFill>
                        <a:latin typeface="Cambria Math" panose="02040503050406030204" pitchFamily="18" charset="0"/>
                      </a:rPr>
                      <m:t>) </m:t>
                    </m:r>
                  </m:oMath>
                </a14:m>
                <a:r>
                  <a:rPr lang="en-US" sz="1800" smtClean="0">
                    <a:solidFill>
                      <a:srgbClr val="666666">
                        <a:lumMod val="50000"/>
                      </a:srgbClr>
                    </a:solidFill>
                    <a:latin typeface="Arial" panose="020B0604020202090204" pitchFamily="34" charset="0"/>
                  </a:rPr>
                  <a:t>thế </a:t>
                </a:r>
                <a14:m>
                  <m:oMath xmlns:m="http://schemas.openxmlformats.org/officeDocument/2006/math">
                    <m:r>
                      <a:rPr lang="en-US" sz="1800" i="1" smtClean="0">
                        <a:solidFill>
                          <a:srgbClr val="666666">
                            <a:lumMod val="50000"/>
                          </a:srgbClr>
                        </a:solidFill>
                        <a:latin typeface="Cambria Math" panose="02040503050406030204" pitchFamily="18" charset="0"/>
                      </a:rPr>
                      <m:t>𝑦</m:t>
                    </m:r>
                    <m:r>
                      <a:rPr lang="en-US" sz="1800" i="1" smtClean="0">
                        <a:solidFill>
                          <a:srgbClr val="666666">
                            <a:lumMod val="50000"/>
                          </a:srgbClr>
                        </a:solidFill>
                        <a:latin typeface="Cambria Math" panose="02040503050406030204" pitchFamily="18" charset="0"/>
                      </a:rPr>
                      <m:t>=</m:t>
                    </m:r>
                    <m:r>
                      <a:rPr lang="en-US" sz="1800" i="1" smtClean="0">
                        <a:solidFill>
                          <a:srgbClr val="666666">
                            <a:lumMod val="50000"/>
                          </a:srgbClr>
                        </a:solidFill>
                        <a:latin typeface="Cambria Math" panose="02040503050406030204" pitchFamily="18" charset="0"/>
                      </a:rPr>
                      <m:t>2</m:t>
                    </m:r>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m:t>
                    </m:r>
                    <m:r>
                      <a:rPr lang="en-US" sz="1800" i="1" smtClean="0">
                        <a:solidFill>
                          <a:srgbClr val="666666">
                            <a:lumMod val="50000"/>
                          </a:srgbClr>
                        </a:solidFill>
                        <a:latin typeface="Cambria Math" panose="02040503050406030204" pitchFamily="18" charset="0"/>
                      </a:rPr>
                      <m:t>124</m:t>
                    </m:r>
                  </m:oMath>
                </a14:m>
                <a:r>
                  <a:rPr lang="en-US" sz="1800" smtClean="0">
                    <a:solidFill>
                      <a:srgbClr val="666666">
                        <a:lumMod val="50000"/>
                      </a:srgbClr>
                    </a:solidFill>
                    <a:latin typeface="Arial" panose="020B0604020202090204" pitchFamily="34" charset="0"/>
                  </a:rPr>
                  <a:t> vào </a:t>
                </a:r>
                <a14:m>
                  <m:oMath xmlns:m="http://schemas.openxmlformats.org/officeDocument/2006/math">
                    <m:r>
                      <a:rPr lang="en-US" sz="1800" i="1">
                        <a:solidFill>
                          <a:srgbClr val="666666">
                            <a:lumMod val="50000"/>
                          </a:srgbClr>
                        </a:solidFill>
                        <a:latin typeface="Cambria Math" panose="02040503050406030204" pitchFamily="18" charset="0"/>
                      </a:rPr>
                      <m:t>(</m:t>
                    </m:r>
                    <m:r>
                      <a:rPr lang="en-US" sz="1800" b="0" i="1" smtClean="0">
                        <a:solidFill>
                          <a:srgbClr val="666666">
                            <a:lumMod val="50000"/>
                          </a:srgbClr>
                        </a:solidFill>
                        <a:latin typeface="Cambria Math" panose="02040503050406030204" pitchFamily="18" charset="0"/>
                      </a:rPr>
                      <m:t>1</m:t>
                    </m:r>
                    <m:r>
                      <a:rPr lang="en-US" sz="1800" i="1">
                        <a:solidFill>
                          <a:srgbClr val="666666">
                            <a:lumMod val="50000"/>
                          </a:srgbClr>
                        </a:solidFill>
                        <a:latin typeface="Cambria Math" panose="02040503050406030204" pitchFamily="18" charset="0"/>
                      </a:rPr>
                      <m:t>)</m:t>
                    </m:r>
                  </m:oMath>
                </a14:m>
                <a:r>
                  <a:rPr lang="en-US" sz="1800" smtClean="0">
                    <a:solidFill>
                      <a:srgbClr val="666666">
                        <a:lumMod val="50000"/>
                      </a:srgbClr>
                    </a:solidFill>
                    <a:latin typeface="Arial" panose="020B0604020202090204" pitchFamily="34" charset="0"/>
                  </a:rPr>
                  <a:t>, ta được </a:t>
                </a:r>
                <a:endParaRPr lang="en-US" sz="1800" smtClean="0">
                  <a:solidFill>
                    <a:srgbClr val="666666">
                      <a:lumMod val="50000"/>
                    </a:srgbClr>
                  </a:solidFill>
                  <a:latin typeface="Arial" panose="020B0604020202090204" pitchFamily="34" charset="0"/>
                </a:endParaRPr>
              </a:p>
              <a:p>
                <a:pPr lvl="0" algn="ctr">
                  <a:lnSpc>
                    <a:spcPct val="150000"/>
                  </a:lnSpc>
                  <a:spcBef>
                    <a:spcPts val="300"/>
                  </a:spcBef>
                  <a:spcAft>
                    <a:spcPts val="300"/>
                  </a:spcAft>
                </a:pPr>
                <a14:m>
                  <m:oMath xmlns:m="http://schemas.openxmlformats.org/officeDocument/2006/math">
                    <m:r>
                      <a:rPr lang="en-US" sz="1800" i="1" smtClean="0">
                        <a:solidFill>
                          <a:srgbClr val="666666">
                            <a:lumMod val="50000"/>
                          </a:srgbClr>
                        </a:solidFill>
                        <a:latin typeface="Cambria Math" panose="02040503050406030204" pitchFamily="18" charset="0"/>
                      </a:rPr>
                      <m:t>3</m:t>
                    </m:r>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m:t>
                    </m:r>
                    <m:r>
                      <a:rPr lang="en-US" sz="1800" i="1" smtClean="0">
                        <a:solidFill>
                          <a:srgbClr val="666666">
                            <a:lumMod val="50000"/>
                          </a:srgbClr>
                        </a:solidFill>
                        <a:latin typeface="Cambria Math" panose="02040503050406030204" pitchFamily="18" charset="0"/>
                      </a:rPr>
                      <m:t>124</m:t>
                    </m:r>
                    <m:r>
                      <a:rPr lang="en-US" sz="1800" i="1" smtClean="0">
                        <a:solidFill>
                          <a:srgbClr val="666666">
                            <a:lumMod val="50000"/>
                          </a:srgbClr>
                        </a:solidFill>
                        <a:latin typeface="Cambria Math" panose="02040503050406030204" pitchFamily="18" charset="0"/>
                      </a:rPr>
                      <m:t>=</m:t>
                    </m:r>
                    <m:r>
                      <a:rPr lang="en-US" sz="1800" i="1" smtClean="0">
                        <a:solidFill>
                          <a:srgbClr val="666666">
                            <a:lumMod val="50000"/>
                          </a:srgbClr>
                        </a:solidFill>
                        <a:latin typeface="Cambria Math" panose="02040503050406030204" pitchFamily="18" charset="0"/>
                      </a:rPr>
                      <m:t>1</m:t>
                    </m:r>
                    <m:r>
                      <a:rPr lang="en-US" sz="1800" i="1" smtClean="0">
                        <a:solidFill>
                          <a:srgbClr val="666666">
                            <a:lumMod val="50000"/>
                          </a:srgbClr>
                        </a:solidFill>
                        <a:latin typeface="Cambria Math" panose="02040503050406030204" pitchFamily="18" charset="0"/>
                      </a:rPr>
                      <m:t> </m:t>
                    </m:r>
                    <m:r>
                      <a:rPr lang="en-US" sz="1800" i="1" smtClean="0">
                        <a:solidFill>
                          <a:srgbClr val="666666">
                            <a:lumMod val="50000"/>
                          </a:srgbClr>
                        </a:solidFill>
                        <a:latin typeface="Cambria Math" panose="02040503050406030204" pitchFamily="18" charset="0"/>
                      </a:rPr>
                      <m:t>006</m:t>
                    </m:r>
                    <m:r>
                      <a:rPr lang="en-US" sz="1800" i="1" smtClean="0">
                        <a:solidFill>
                          <a:srgbClr val="666666">
                            <a:lumMod val="50000"/>
                          </a:srgbClr>
                        </a:solidFill>
                        <a:latin typeface="Cambria Math" panose="02040503050406030204" pitchFamily="18" charset="0"/>
                      </a:rPr>
                      <m:t> </m:t>
                    </m:r>
                  </m:oMath>
                </a14:m>
                <a:r>
                  <a:rPr lang="en-US" sz="1800" smtClean="0">
                    <a:solidFill>
                      <a:srgbClr val="666666">
                        <a:lumMod val="50000"/>
                      </a:srgbClr>
                    </a:solidFill>
                    <a:latin typeface="Arial" panose="020B0604020202090204" pitchFamily="34" charset="0"/>
                  </a:rPr>
                  <a:t>hay </a:t>
                </a:r>
                <a14:m>
                  <m:oMath xmlns:m="http://schemas.openxmlformats.org/officeDocument/2006/math">
                    <m:r>
                      <a:rPr lang="en-US" sz="1800" i="1" smtClean="0">
                        <a:solidFill>
                          <a:srgbClr val="666666">
                            <a:lumMod val="50000"/>
                          </a:srgbClr>
                        </a:solidFill>
                        <a:latin typeface="Cambria Math" panose="02040503050406030204" pitchFamily="18" charset="0"/>
                      </a:rPr>
                      <m:t>3</m:t>
                    </m:r>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m:t>
                    </m:r>
                    <m:r>
                      <a:rPr lang="en-US" sz="1800" i="1" smtClean="0">
                        <a:solidFill>
                          <a:srgbClr val="666666">
                            <a:lumMod val="50000"/>
                          </a:srgbClr>
                        </a:solidFill>
                        <a:latin typeface="Cambria Math" panose="02040503050406030204" pitchFamily="18" charset="0"/>
                      </a:rPr>
                      <m:t>882</m:t>
                    </m:r>
                  </m:oMath>
                </a14:m>
                <a:r>
                  <a:rPr lang="en-US" sz="1800" smtClean="0">
                    <a:solidFill>
                      <a:srgbClr val="666666">
                        <a:lumMod val="50000"/>
                      </a:srgbClr>
                    </a:solidFill>
                    <a:latin typeface="Arial" panose="020B0604020202090204" pitchFamily="34" charset="0"/>
                  </a:rPr>
                  <a:t>, suy ra </a:t>
                </a:r>
                <a14:m>
                  <m:oMath xmlns:m="http://schemas.openxmlformats.org/officeDocument/2006/math">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m:t>
                    </m:r>
                    <m:r>
                      <a:rPr lang="en-US" sz="1800" i="1" smtClean="0">
                        <a:solidFill>
                          <a:srgbClr val="666666">
                            <a:lumMod val="50000"/>
                          </a:srgbClr>
                        </a:solidFill>
                        <a:latin typeface="Cambria Math" panose="02040503050406030204" pitchFamily="18" charset="0"/>
                      </a:rPr>
                      <m:t>294</m:t>
                    </m:r>
                  </m:oMath>
                </a14:m>
                <a:endParaRPr kumimoji="0" lang="vi-VN" sz="1800" b="0" i="0" u="none" strike="noStrike" kern="0" cap="none" spc="0" normalizeH="0" baseline="0" noProof="0">
                  <a:ln>
                    <a:noFill/>
                  </a:ln>
                  <a:solidFill>
                    <a:srgbClr val="666666">
                      <a:lumMod val="50000"/>
                    </a:srgbClr>
                  </a:solidFill>
                  <a:effectLst/>
                  <a:uLnTx/>
                  <a:uFillTx/>
                  <a:latin typeface="Arial" panose="020B0604020202090204"/>
                  <a:cs typeface="Arial" panose="020B0604020202090204"/>
                  <a:sym typeface="Arial" panose="020B0604020202090204"/>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panose="020B0604020202090204"/>
                  <a:buNone/>
                  <a:defRPr/>
                </a:pPr>
                <a:r>
                  <a:rPr kumimoji="0" lang="en-US" sz="1800" b="0" i="0" u="none" strike="noStrike" kern="0" cap="none" spc="0" normalizeH="0" baseline="0" noProof="0" smtClean="0">
                    <a:ln>
                      <a:noFill/>
                    </a:ln>
                    <a:solidFill>
                      <a:srgbClr val="666666">
                        <a:lumMod val="50000"/>
                      </a:srgbClr>
                    </a:solidFill>
                    <a:effectLst/>
                    <a:uLnTx/>
                    <a:uFillTx/>
                    <a:latin typeface="Arial" panose="020B0604020202090204"/>
                    <a:cs typeface="Arial" panose="020B0604020202090204"/>
                    <a:sym typeface="Arial" panose="020B0604020202090204"/>
                  </a:rPr>
                  <a:t>Từ</a:t>
                </a:r>
                <a:r>
                  <a:rPr kumimoji="0" lang="en-US" sz="1800" b="0" i="0" u="none" strike="noStrike" kern="0" cap="none" spc="0" normalizeH="0" noProof="0" smtClean="0">
                    <a:ln>
                      <a:noFill/>
                    </a:ln>
                    <a:solidFill>
                      <a:srgbClr val="666666">
                        <a:lumMod val="50000"/>
                      </a:srgbClr>
                    </a:solidFill>
                    <a:effectLst/>
                    <a:uLnTx/>
                    <a:uFillTx/>
                    <a:latin typeface="Arial" panose="020B0604020202090204"/>
                    <a:cs typeface="Arial" panose="020B0604020202090204"/>
                    <a:sym typeface="Arial" panose="020B0604020202090204"/>
                  </a:rPr>
                  <a:t> đó ta được </a:t>
                </a:r>
                <a14:m>
                  <m:oMath xmlns:m="http://schemas.openxmlformats.org/officeDocument/2006/math">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panose="020B0604020202090204"/>
                        <a:sym typeface="Arial" panose="020B0604020202090204"/>
                      </a:rPr>
                      <m:t>𝑦</m:t>
                    </m:r>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panose="020B0604020202090204"/>
                        <a:sym typeface="Arial" panose="020B0604020202090204"/>
                      </a:rPr>
                      <m:t>=</m:t>
                    </m:r>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panose="020B0604020202090204"/>
                        <a:sym typeface="Arial" panose="020B0604020202090204"/>
                      </a:rPr>
                      <m:t>2</m:t>
                    </m:r>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panose="020B0604020202090204"/>
                        <a:sym typeface="Arial" panose="020B0604020202090204"/>
                      </a:rPr>
                      <m:t>.</m:t>
                    </m:r>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panose="020B0604020202090204"/>
                        <a:sym typeface="Arial" panose="020B0604020202090204"/>
                      </a:rPr>
                      <m:t>294</m:t>
                    </m:r>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panose="020B0604020202090204"/>
                        <a:sym typeface="Arial" panose="020B0604020202090204"/>
                      </a:rPr>
                      <m:t>+</m:t>
                    </m:r>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panose="020B0604020202090204"/>
                        <a:sym typeface="Arial" panose="020B0604020202090204"/>
                      </a:rPr>
                      <m:t>124</m:t>
                    </m:r>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panose="020B0604020202090204"/>
                        <a:sym typeface="Arial" panose="020B0604020202090204"/>
                      </a:rPr>
                      <m:t>=</m:t>
                    </m:r>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panose="020B0604020202090204"/>
                        <a:sym typeface="Arial" panose="020B0604020202090204"/>
                      </a:rPr>
                      <m:t>712</m:t>
                    </m:r>
                  </m:oMath>
                </a14:m>
                <a:endParaRPr kumimoji="0" lang="en-US" sz="1800" b="0" i="0" u="none" strike="noStrike" kern="0" cap="none" spc="0" normalizeH="0" noProof="0" smtClean="0">
                  <a:ln>
                    <a:noFill/>
                  </a:ln>
                  <a:solidFill>
                    <a:srgbClr val="666666">
                      <a:lumMod val="50000"/>
                    </a:srgbClr>
                  </a:solidFill>
                  <a:effectLst/>
                  <a:uLnTx/>
                  <a:uFillTx/>
                  <a:latin typeface="Arial" panose="020B0604020202090204"/>
                  <a:cs typeface="Arial" panose="020B0604020202090204"/>
                  <a:sym typeface="Arial" panose="020B0604020202090204"/>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panose="020B0604020202090204"/>
                  <a:buNone/>
                  <a:defRPr/>
                </a:pPr>
                <a:r>
                  <a:rPr lang="en-US" sz="1800" baseline="0" smtClean="0">
                    <a:solidFill>
                      <a:srgbClr val="666666">
                        <a:lumMod val="50000"/>
                      </a:srgbClr>
                    </a:solidFill>
                  </a:rPr>
                  <a:t>Các</a:t>
                </a:r>
                <a:r>
                  <a:rPr lang="en-US" sz="1800" smtClean="0">
                    <a:solidFill>
                      <a:srgbClr val="666666">
                        <a:lumMod val="50000"/>
                      </a:srgbClr>
                    </a:solidFill>
                  </a:rPr>
                  <a:t> giá trị </a:t>
                </a:r>
                <a14:m>
                  <m:oMath xmlns:m="http://schemas.openxmlformats.org/officeDocument/2006/math">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m:t>
                    </m:r>
                    <m:r>
                      <a:rPr lang="en-US" sz="1800" i="1" smtClean="0">
                        <a:solidFill>
                          <a:srgbClr val="666666">
                            <a:lumMod val="50000"/>
                          </a:srgbClr>
                        </a:solidFill>
                        <a:latin typeface="Cambria Math" panose="02040503050406030204" pitchFamily="18" charset="0"/>
                      </a:rPr>
                      <m:t>294</m:t>
                    </m:r>
                  </m:oMath>
                </a14:m>
                <a:r>
                  <a:rPr lang="en-US" sz="1800" smtClean="0">
                    <a:solidFill>
                      <a:srgbClr val="666666">
                        <a:lumMod val="50000"/>
                      </a:srgbClr>
                    </a:solidFill>
                  </a:rPr>
                  <a:t> và </a:t>
                </a:r>
                <a14:m>
                  <m:oMath xmlns:m="http://schemas.openxmlformats.org/officeDocument/2006/math">
                    <m:r>
                      <a:rPr lang="en-US" sz="1800" i="1" smtClean="0">
                        <a:solidFill>
                          <a:srgbClr val="666666">
                            <a:lumMod val="50000"/>
                          </a:srgbClr>
                        </a:solidFill>
                        <a:latin typeface="Cambria Math" panose="02040503050406030204" pitchFamily="18" charset="0"/>
                      </a:rPr>
                      <m:t>𝑦</m:t>
                    </m:r>
                    <m:r>
                      <a:rPr lang="en-US" sz="1800" i="1" smtClean="0">
                        <a:solidFill>
                          <a:srgbClr val="666666">
                            <a:lumMod val="50000"/>
                          </a:srgbClr>
                        </a:solidFill>
                        <a:latin typeface="Cambria Math" panose="02040503050406030204" pitchFamily="18" charset="0"/>
                      </a:rPr>
                      <m:t>=</m:t>
                    </m:r>
                    <m:r>
                      <a:rPr lang="en-US" sz="1800" i="1" smtClean="0">
                        <a:solidFill>
                          <a:srgbClr val="666666">
                            <a:lumMod val="50000"/>
                          </a:srgbClr>
                        </a:solidFill>
                        <a:latin typeface="Cambria Math" panose="02040503050406030204" pitchFamily="18" charset="0"/>
                      </a:rPr>
                      <m:t>712</m:t>
                    </m:r>
                  </m:oMath>
                </a14:m>
                <a:r>
                  <a:rPr lang="en-US" sz="1800" smtClean="0">
                    <a:solidFill>
                      <a:srgbClr val="666666">
                        <a:lumMod val="50000"/>
                      </a:srgbClr>
                    </a:solidFill>
                  </a:rPr>
                  <a:t> thoả mãn các điều kiện của ẩn</a:t>
                </a:r>
                <a:endParaRPr lang="en-US" sz="1800" smtClean="0">
                  <a:solidFill>
                    <a:srgbClr val="666666">
                      <a:lumMod val="50000"/>
                    </a:srgbClr>
                  </a:solidFill>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panose="020B0604020202090204"/>
                  <a:buNone/>
                  <a:defRPr/>
                </a:pPr>
                <a:r>
                  <a:rPr kumimoji="0" lang="en-US" sz="1800" b="0" i="0" u="none" strike="noStrike" kern="0" cap="none" spc="0" normalizeH="0" baseline="0" noProof="0" smtClean="0">
                    <a:ln>
                      <a:noFill/>
                    </a:ln>
                    <a:solidFill>
                      <a:srgbClr val="666666">
                        <a:lumMod val="50000"/>
                      </a:srgbClr>
                    </a:solidFill>
                    <a:effectLst/>
                    <a:uLnTx/>
                    <a:uFillTx/>
                    <a:latin typeface="Arial" panose="020B0604020202090204"/>
                    <a:cs typeface="Arial" panose="020B0604020202090204"/>
                    <a:sym typeface="Arial" panose="020B0604020202090204"/>
                  </a:rPr>
                  <a:t>Vậy</a:t>
                </a:r>
                <a:r>
                  <a:rPr kumimoji="0" lang="en-US" sz="1800" b="0" i="0" u="none" strike="noStrike" kern="0" cap="none" spc="0" normalizeH="0" noProof="0" smtClean="0">
                    <a:ln>
                      <a:noFill/>
                    </a:ln>
                    <a:solidFill>
                      <a:srgbClr val="666666">
                        <a:lumMod val="50000"/>
                      </a:srgbClr>
                    </a:solidFill>
                    <a:effectLst/>
                    <a:uLnTx/>
                    <a:uFillTx/>
                    <a:latin typeface="Arial" panose="020B0604020202090204"/>
                    <a:cs typeface="Arial" panose="020B0604020202090204"/>
                    <a:sym typeface="Arial" panose="020B0604020202090204"/>
                  </a:rPr>
                  <a:t> hai số cần tìm là </a:t>
                </a:r>
                <a14:m>
                  <m:oMath xmlns:m="http://schemas.openxmlformats.org/officeDocument/2006/math">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panose="020B0604020202090204"/>
                        <a:sym typeface="Arial" panose="020B0604020202090204"/>
                      </a:rPr>
                      <m:t>294</m:t>
                    </m:r>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panose="020B0604020202090204"/>
                        <a:sym typeface="Arial" panose="020B0604020202090204"/>
                      </a:rPr>
                      <m:t> </m:t>
                    </m:r>
                  </m:oMath>
                </a14:m>
                <a:r>
                  <a:rPr kumimoji="0" lang="en-US" sz="1800" b="0" i="0" u="none" strike="noStrike" kern="0" cap="none" spc="0" normalizeH="0" noProof="0" smtClean="0">
                    <a:ln>
                      <a:noFill/>
                    </a:ln>
                    <a:solidFill>
                      <a:srgbClr val="666666">
                        <a:lumMod val="50000"/>
                      </a:srgbClr>
                    </a:solidFill>
                    <a:effectLst/>
                    <a:uLnTx/>
                    <a:uFillTx/>
                    <a:latin typeface="Arial" panose="020B0604020202090204"/>
                    <a:cs typeface="Arial" panose="020B0604020202090204"/>
                    <a:sym typeface="Arial" panose="020B0604020202090204"/>
                  </a:rPr>
                  <a:t>và </a:t>
                </a:r>
                <a14:m>
                  <m:oMath xmlns:m="http://schemas.openxmlformats.org/officeDocument/2006/math">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panose="020B0604020202090204"/>
                        <a:sym typeface="Arial" panose="020B0604020202090204"/>
                      </a:rPr>
                      <m:t>712</m:t>
                    </m:r>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panose="020B0604020202090204"/>
                        <a:sym typeface="Arial" panose="020B0604020202090204"/>
                      </a:rPr>
                      <m:t>.</m:t>
                    </m:r>
                  </m:oMath>
                </a14:m>
                <a:endParaRPr kumimoji="0" lang="en-US" sz="1800" b="0" i="0" u="none" strike="noStrike" kern="0" cap="none" spc="0" normalizeH="0" baseline="0" noProof="0">
                  <a:ln>
                    <a:noFill/>
                  </a:ln>
                  <a:solidFill>
                    <a:srgbClr val="666666">
                      <a:lumMod val="50000"/>
                    </a:srgbClr>
                  </a:solidFill>
                  <a:effectLst/>
                  <a:uLnTx/>
                  <a:uFillTx/>
                  <a:latin typeface="Arial" panose="020B0604020202090204"/>
                  <a:cs typeface="Arial" panose="020B0604020202090204"/>
                  <a:sym typeface="Arial" panose="020B0604020202090204"/>
                </a:endParaRPr>
              </a:p>
            </p:txBody>
          </p:sp>
        </mc:Choice>
        <mc:Fallback>
          <p:sp>
            <p:nvSpPr>
              <p:cNvPr id="3" name="Rectangle 2"/>
              <p:cNvSpPr>
                <a:spLocks noRot="1" noChangeAspect="1" noMove="1" noResize="1" noEditPoints="1" noAdjustHandles="1" noChangeArrowheads="1" noChangeShapeType="1" noTextEdit="1"/>
              </p:cNvSpPr>
              <p:nvPr/>
            </p:nvSpPr>
            <p:spPr>
              <a:xfrm>
                <a:off x="280519" y="1801386"/>
                <a:ext cx="8616993" cy="2918748"/>
              </a:xfrm>
              <a:prstGeom prst="rect">
                <a:avLst/>
              </a:prstGeom>
              <a:blipFill rotWithShape="1">
                <a:blip r:embed="rId2"/>
                <a:stretch>
                  <a:fillRect l="-6" t="-18" r="6" b="6"/>
                </a:stretch>
              </a:blipFill>
            </p:spPr>
            <p:txBody>
              <a:bodyPr/>
              <a:lstStyle/>
              <a:p>
                <a:r>
                  <a:rPr lang="en-US" altLang="en-US">
                    <a:noFill/>
                  </a:rPr>
                  <a:t> </a:t>
                </a:r>
              </a:p>
            </p:txBody>
          </p:sp>
        </mc:Fallback>
      </mc:AlternateContent>
      <p:pic>
        <p:nvPicPr>
          <p:cNvPr id="6" name="Picture 5"/>
          <p:cNvPicPr>
            <a:picLocks noChangeAspect="1"/>
          </p:cNvPicPr>
          <p:nvPr/>
        </p:nvPicPr>
        <p:blipFill>
          <a:blip r:embed="rId3"/>
          <a:stretch>
            <a:fillRect/>
          </a:stretch>
        </p:blipFill>
        <p:spPr>
          <a:xfrm rot="18786049">
            <a:off x="8204224" y="832549"/>
            <a:ext cx="1752332" cy="17554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3" name="Rounded Rectangle 2"/>
          <p:cNvSpPr/>
          <p:nvPr/>
        </p:nvSpPr>
        <p:spPr>
          <a:xfrm>
            <a:off x="730906" y="385475"/>
            <a:ext cx="2226979" cy="667132"/>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200">
              <a:buClrTx/>
              <a:defRPr/>
            </a:pPr>
            <a:r>
              <a:rPr lang="en-US" sz="2500" b="1" kern="1200">
                <a:solidFill>
                  <a:schemeClr val="bg1">
                    <a:lumMod val="50000"/>
                  </a:schemeClr>
                </a:solidFill>
                <a:latin typeface="Arial" panose="020B0604020202090204" pitchFamily="34" charset="0"/>
                <a:cs typeface="Arial" panose="020B0604020202090204" pitchFamily="34" charset="0"/>
              </a:rPr>
              <a:t>Luyện tập 1</a:t>
            </a:r>
            <a:endParaRPr lang="en-US" sz="2500" b="1" kern="1200">
              <a:solidFill>
                <a:schemeClr val="bg1">
                  <a:lumMod val="50000"/>
                </a:schemeClr>
              </a:solidFill>
              <a:latin typeface="Arial" panose="020B0604020202090204" pitchFamily="34" charset="0"/>
              <a:cs typeface="Arial" panose="020B0604020202090204" pitchFamily="34" charset="0"/>
            </a:endParaRPr>
          </a:p>
        </p:txBody>
      </p:sp>
      <p:sp>
        <p:nvSpPr>
          <p:cNvPr id="4" name="Rectangle 3"/>
          <p:cNvSpPr/>
          <p:nvPr/>
        </p:nvSpPr>
        <p:spPr>
          <a:xfrm>
            <a:off x="730906" y="1376163"/>
            <a:ext cx="7673623" cy="2431435"/>
          </a:xfrm>
          <a:prstGeom prst="rect">
            <a:avLst/>
          </a:prstGeom>
        </p:spPr>
        <p:txBody>
          <a:bodyPr wrap="square">
            <a:spAutoFit/>
          </a:bodyPr>
          <a:lstStyle/>
          <a:p>
            <a:pPr algn="just">
              <a:lnSpc>
                <a:spcPct val="160000"/>
              </a:lnSpc>
            </a:pPr>
            <a:r>
              <a:rPr lang="vi-VN" sz="1900">
                <a:latin typeface="+mn-lt"/>
              </a:rPr>
              <a:t>Một chiếc xe khách đi từ Thành phố Hồ Chí Minh đến Cần Thơ, quãng đường dài 170 km. Sau khi xe khách xuất phát 1 giờ 40 phút, một chiếc xe tải bắt đầu đi từ Cần Thơ về Thành phố Hồ Chí Minh và gặp xe khách sau đó 40 phút. Tính vận tốc mỗi xe, biết rằng mỗi xe khách đi nhanh hơn xe tải 15 km.</a:t>
            </a:r>
            <a:endParaRPr lang="en-US" sz="1900">
              <a:latin typeface="+mn-lt"/>
            </a:endParaRPr>
          </a:p>
        </p:txBody>
      </p:sp>
      <p:sp>
        <p:nvSpPr>
          <p:cNvPr id="6" name="Freeform 8"/>
          <p:cNvSpPr/>
          <p:nvPr/>
        </p:nvSpPr>
        <p:spPr>
          <a:xfrm>
            <a:off x="818314" y="4277803"/>
            <a:ext cx="1431905" cy="68281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7" name="Freeform 9"/>
          <p:cNvSpPr/>
          <p:nvPr/>
        </p:nvSpPr>
        <p:spPr>
          <a:xfrm>
            <a:off x="6551875" y="4301656"/>
            <a:ext cx="1852654" cy="682818"/>
          </a:xfrm>
          <a:custGeom>
            <a:avLst/>
            <a:gdLst/>
            <a:ahLst/>
            <a:cxnLst/>
            <a:rect l="l" t="t" r="r" b="b"/>
            <a:pathLst>
              <a:path w="7315200" h="2414016">
                <a:moveTo>
                  <a:pt x="0" y="0"/>
                </a:moveTo>
                <a:lnTo>
                  <a:pt x="7315200" y="0"/>
                </a:lnTo>
                <a:lnTo>
                  <a:pt x="7315200" y="2414016"/>
                </a:lnTo>
                <a:lnTo>
                  <a:pt x="0" y="24140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8" name="TextBox 7"/>
          <p:cNvSpPr txBox="1"/>
          <p:nvPr/>
        </p:nvSpPr>
        <p:spPr>
          <a:xfrm>
            <a:off x="318428" y="365193"/>
            <a:ext cx="696123"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8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8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8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mc:AlternateContent xmlns:mc="http://schemas.openxmlformats.org/markup-compatibility/2006">
        <mc:Choice xmlns:a14="http://schemas.microsoft.com/office/drawing/2010/main" Requires="a14">
          <p:sp>
            <p:nvSpPr>
              <p:cNvPr id="2" name="Rectangle 1"/>
              <p:cNvSpPr/>
              <p:nvPr/>
            </p:nvSpPr>
            <p:spPr>
              <a:xfrm>
                <a:off x="1189118" y="312573"/>
                <a:ext cx="7805253" cy="4695901"/>
              </a:xfrm>
              <a:prstGeom prst="rect">
                <a:avLst/>
              </a:prstGeom>
            </p:spPr>
            <p:txBody>
              <a:bodyPr wrap="square">
                <a:spAutoFit/>
              </a:bodyPr>
              <a:lstStyle/>
              <a:p>
                <a:pPr algn="just">
                  <a:lnSpc>
                    <a:spcPct val="150000"/>
                  </a:lnSpc>
                </a:pPr>
                <a:r>
                  <a:rPr lang="da-DK" sz="1700" smtClean="0">
                    <a:latin typeface="+mj-lt"/>
                    <a:ea typeface="Malgun Gothic" panose="020B0503020000020004" pitchFamily="34" charset="-127"/>
                    <a:cs typeface="Times New Roman" panose="02020503050405090304" pitchFamily="18" charset="0"/>
                  </a:rPr>
                  <a:t>Gọi </a:t>
                </a:r>
                <a14:m>
                  <m:oMath xmlns:m="http://schemas.openxmlformats.org/officeDocument/2006/math">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𝑥</m:t>
                    </m:r>
                  </m:oMath>
                </a14:m>
                <a:r>
                  <a:rPr lang="da-DK" sz="1700">
                    <a:effectLst/>
                    <a:latin typeface="+mj-lt"/>
                    <a:ea typeface="Malgun Gothic" panose="020B0503020000020004" pitchFamily="34" charset="-127"/>
                    <a:cs typeface="Times New Roman" panose="02020503050405090304" pitchFamily="18" charset="0"/>
                  </a:rPr>
                  <a:t> (km/h) là vận tốc của xe tải và </a:t>
                </a:r>
                <a14:m>
                  <m:oMath xmlns:m="http://schemas.openxmlformats.org/officeDocument/2006/math">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𝑦</m:t>
                    </m:r>
                  </m:oMath>
                </a14:m>
                <a:r>
                  <a:rPr lang="da-DK" sz="1700">
                    <a:effectLst/>
                    <a:latin typeface="+mj-lt"/>
                    <a:ea typeface="Malgun Gothic" panose="020B0503020000020004" pitchFamily="34" charset="-127"/>
                    <a:cs typeface="Times New Roman" panose="02020503050405090304" pitchFamily="18" charset="0"/>
                  </a:rPr>
                  <a:t> (km/h) là vận tốc xe khách (</a:t>
                </a:r>
                <a14:m>
                  <m:oMath xmlns:m="http://schemas.openxmlformats.org/officeDocument/2006/math">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𝑥</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𝑦</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&gt;</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0</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m:t>
                    </m:r>
                  </m:oMath>
                </a14:m>
                <a:endParaRPr lang="en-US" sz="1700">
                  <a:effectLst/>
                  <a:latin typeface="+mj-lt"/>
                  <a:ea typeface="Calibri" panose="020F0502020204030204" pitchFamily="34" charset="0"/>
                  <a:cs typeface="Times New Roman" panose="02020503050405090304" pitchFamily="18" charset="0"/>
                </a:endParaRPr>
              </a:p>
              <a:p>
                <a:pPr algn="just">
                  <a:lnSpc>
                    <a:spcPct val="150000"/>
                  </a:lnSpc>
                </a:pPr>
                <a:r>
                  <a:rPr lang="da-DK" sz="1700">
                    <a:effectLst/>
                    <a:latin typeface="+mj-lt"/>
                    <a:ea typeface="Malgun Gothic" panose="020B0503020000020004" pitchFamily="34" charset="-127"/>
                    <a:cs typeface="Times New Roman" panose="02020503050405090304" pitchFamily="18" charset="0"/>
                  </a:rPr>
                  <a:t>Vì mỗi giờ xe khách đi nhanh hơn xe tải 15km nên ta có: </a:t>
                </a:r>
                <a14:m>
                  <m:oMath xmlns:m="http://schemas.openxmlformats.org/officeDocument/2006/math">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𝑥</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𝑦</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15</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 (</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1</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m:t>
                    </m:r>
                  </m:oMath>
                </a14:m>
                <a:endParaRPr lang="en-US" sz="1700">
                  <a:effectLst/>
                  <a:latin typeface="+mj-lt"/>
                  <a:ea typeface="Calibri" panose="020F0502020204030204" pitchFamily="34" charset="0"/>
                  <a:cs typeface="Times New Roman" panose="0202050305040509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da-DK" sz="1700">
                          <a:latin typeface="DejaVu Math TeX Gyre" panose="02000503000000000000" charset="0"/>
                          <a:ea typeface="Malgun Gothic" panose="020B0503020000020004" pitchFamily="34" charset="-127"/>
                          <a:cs typeface="Times New Roman" panose="02020503050405090304" pitchFamily="18" charset="0"/>
                        </a:rPr>
                        <m:t>Đổ</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i</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1</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gi</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ờ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40</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ph</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ú</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t</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 </m:t>
                      </m:r>
                      <m:f>
                        <m:fPr>
                          <m:ctrlPr>
                            <a:rPr lang="en-US" sz="17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700" i="1">
                              <a:latin typeface="Cambria Math" panose="02040503050406030204" pitchFamily="18" charset="0"/>
                              <a:ea typeface="Malgun Gothic" panose="020B0503020000020004" pitchFamily="34" charset="-127"/>
                              <a:cs typeface="Times New Roman" panose="02020503050405090304" pitchFamily="18" charset="0"/>
                            </a:rPr>
                            <m:t>5</m:t>
                          </m:r>
                        </m:num>
                        <m:den>
                          <m:r>
                            <a:rPr lang="da-DK" sz="1700" i="1">
                              <a:latin typeface="Cambria Math" panose="02040503050406030204" pitchFamily="18" charset="0"/>
                              <a:ea typeface="Malgun Gothic" panose="020B0503020000020004" pitchFamily="34" charset="-127"/>
                              <a:cs typeface="Times New Roman" panose="02020503050405090304" pitchFamily="18" charset="0"/>
                            </a:rPr>
                            <m:t>3</m:t>
                          </m:r>
                        </m:den>
                      </m:f>
                      <m:r>
                        <m:rPr>
                          <m:nor/>
                        </m:rPr>
                        <a:rPr lang="da-DK" sz="17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gi</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ờ,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40</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ph</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ú</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t</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m:t>
                      </m:r>
                      <m:r>
                        <m:rPr>
                          <m:nor/>
                        </m:rPr>
                        <a:rPr lang="en-US" sz="1700" b="0" i="0" smtClean="0">
                          <a:latin typeface="DejaVu Math TeX Gyre" panose="02000503000000000000" charset="0"/>
                          <a:ea typeface="Malgun Gothic" panose="020B0503020000020004" pitchFamily="34" charset="-127"/>
                          <a:cs typeface="Times New Roman" panose="02020503050405090304" pitchFamily="18" charset="0"/>
                        </a:rPr>
                        <m:t> </m:t>
                      </m:r>
                      <m:f>
                        <m:fPr>
                          <m:ctrlPr>
                            <a:rPr lang="en-US" sz="17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2</m:t>
                          </m:r>
                        </m:num>
                        <m:den>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3</m:t>
                          </m:r>
                        </m:den>
                      </m:f>
                      <m:r>
                        <a:rPr lang="en-US" sz="1700" b="0" i="1" smtClean="0">
                          <a:effectLst/>
                          <a:latin typeface="Cambria Math" panose="02040503050406030204" pitchFamily="18" charset="0"/>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gi</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ờ</m:t>
                      </m:r>
                    </m:oMath>
                  </m:oMathPara>
                </a14:m>
                <a:endParaRPr lang="da-DK" sz="1700" smtClean="0">
                  <a:effectLst/>
                  <a:latin typeface="+mj-lt"/>
                  <a:ea typeface="Malgun Gothic" panose="020B0503020000020004" pitchFamily="34" charset="-127"/>
                  <a:cs typeface="Times New Roman" panose="0202050305040509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da-DK" sz="17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ờ</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i</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gian</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xe</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kh</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á</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ch</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đ</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i</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đượ</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c</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l</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à:</m:t>
                      </m:r>
                      <m:r>
                        <a:rPr lang="en-US" sz="1700" b="0" i="1" smtClean="0">
                          <a:latin typeface="Cambria Math" panose="02040503050406030204" pitchFamily="18" charset="0"/>
                          <a:ea typeface="Malgun Gothic" panose="020B0503020000020004" pitchFamily="34" charset="-127"/>
                          <a:cs typeface="Times New Roman" panose="02020503050405090304" pitchFamily="18" charset="0"/>
                        </a:rPr>
                        <m:t> </m:t>
                      </m:r>
                      <m:f>
                        <m:fPr>
                          <m:ctrlPr>
                            <a:rPr lang="en-US" sz="17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2</m:t>
                          </m:r>
                        </m:num>
                        <m:den>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7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5</m:t>
                          </m:r>
                        </m:num>
                        <m:den>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7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7</m:t>
                          </m:r>
                        </m:num>
                        <m:den>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3</m:t>
                          </m:r>
                        </m:den>
                      </m:f>
                      <m:r>
                        <m:rPr>
                          <m:nor/>
                        </m:rPr>
                        <a:rPr lang="en-US" sz="1700" b="0" i="0" smtClean="0">
                          <a:effectLst/>
                          <a:latin typeface="+mj-lt"/>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gi</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ờ</m:t>
                      </m:r>
                    </m:oMath>
                  </m:oMathPara>
                </a14:m>
                <a:endParaRPr lang="da-DK" sz="1700" smtClean="0">
                  <a:effectLst/>
                  <a:latin typeface="+mj-lt"/>
                  <a:ea typeface="Malgun Gothic" panose="020B0503020000020004" pitchFamily="34" charset="-127"/>
                  <a:cs typeface="Times New Roman" panose="0202050305040509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da-DK" sz="1700">
                          <a:latin typeface="DejaVu Math TeX Gyre" panose="02000503000000000000" charset="0"/>
                          <a:ea typeface="Malgun Gothic" panose="020B0503020000020004" pitchFamily="34" charset="-127"/>
                          <a:cs typeface="Times New Roman" panose="02020503050405090304" pitchFamily="18" charset="0"/>
                        </a:rPr>
                        <m:t>Qu</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ã</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đườ</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xe</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kh</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á</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ch</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đ</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i</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đượ</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c</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l</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à</m:t>
                      </m:r>
                      <m:r>
                        <a:rPr lang="en-US" sz="1700" b="0" i="1" smtClean="0">
                          <a:latin typeface="Cambria Math" panose="02040503050406030204" pitchFamily="18" charset="0"/>
                          <a:ea typeface="Malgun Gothic" panose="020B0503020000020004" pitchFamily="34" charset="-127"/>
                          <a:cs typeface="Times New Roman" panose="02020503050405090304" pitchFamily="18" charset="0"/>
                        </a:rPr>
                        <m:t> </m:t>
                      </m:r>
                      <m:f>
                        <m:fPr>
                          <m:ctrlPr>
                            <a:rPr lang="en-US" sz="17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7</m:t>
                          </m:r>
                        </m:num>
                        <m:den>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𝑥</m:t>
                      </m:r>
                      <m:r>
                        <m:rPr>
                          <m:nor/>
                        </m:rPr>
                        <a:rPr lang="en-US" sz="1700" b="0" i="0" smtClean="0">
                          <a:effectLst/>
                          <a:latin typeface="+mj-lt"/>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km</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m:t>
                      </m:r>
                    </m:oMath>
                  </m:oMathPara>
                </a14:m>
                <a:endParaRPr lang="da-DK" sz="1700" smtClean="0">
                  <a:effectLst/>
                  <a:latin typeface="+mj-lt"/>
                  <a:ea typeface="Malgun Gothic" panose="020B0503020000020004" pitchFamily="34" charset="-127"/>
                  <a:cs typeface="Times New Roman" panose="0202050305040509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da-DK" sz="1700">
                          <a:latin typeface="DejaVu Math TeX Gyre" panose="02000503000000000000" charset="0"/>
                          <a:ea typeface="Malgun Gothic" panose="020B0503020000020004" pitchFamily="34" charset="-127"/>
                          <a:cs typeface="Times New Roman" panose="02020503050405090304" pitchFamily="18" charset="0"/>
                        </a:rPr>
                        <m:t>Qu</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ã</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đườ</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xe</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t</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ả</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i</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đ</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i</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đượ</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c</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l</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à</m:t>
                      </m:r>
                      <m:r>
                        <a:rPr lang="en-US" sz="1700" b="0" i="1" smtClean="0">
                          <a:latin typeface="Cambria Math" panose="02040503050406030204" pitchFamily="18" charset="0"/>
                          <a:ea typeface="Malgun Gothic" panose="020B0503020000020004" pitchFamily="34" charset="-127"/>
                          <a:cs typeface="Times New Roman" panose="02020503050405090304" pitchFamily="18" charset="0"/>
                        </a:rPr>
                        <m:t> </m:t>
                      </m:r>
                      <m:f>
                        <m:fPr>
                          <m:ctrlPr>
                            <a:rPr lang="en-US" sz="17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2</m:t>
                          </m:r>
                        </m:num>
                        <m:den>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𝑦</m:t>
                      </m:r>
                      <m:r>
                        <m:rPr>
                          <m:nor/>
                        </m:rPr>
                        <a:rPr lang="en-US" sz="1700" b="0" i="0" smtClean="0">
                          <a:effectLst/>
                          <a:latin typeface="+mj-lt"/>
                          <a:ea typeface="Malgun Gothic" panose="020B0503020000020004" pitchFamily="34" charset="-127"/>
                          <a:cs typeface="Times New Roman" panose="02020503050405090304" pitchFamily="18" charset="0"/>
                        </a:rPr>
                        <m:t> </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km</m:t>
                      </m:r>
                      <m:r>
                        <m:rPr>
                          <m:nor/>
                        </m:rPr>
                        <a:rPr lang="da-DK" sz="1700">
                          <a:latin typeface="DejaVu Math TeX Gyre" panose="02000503000000000000" charset="0"/>
                          <a:ea typeface="Malgun Gothic" panose="020B0503020000020004" pitchFamily="34" charset="-127"/>
                          <a:cs typeface="Times New Roman" panose="02020503050405090304" pitchFamily="18" charset="0"/>
                        </a:rPr>
                        <m:t>)</m:t>
                      </m:r>
                    </m:oMath>
                  </m:oMathPara>
                </a14:m>
                <a:endParaRPr lang="da-DK" sz="1700" smtClean="0">
                  <a:effectLst/>
                  <a:latin typeface="+mj-lt"/>
                  <a:ea typeface="Malgun Gothic" panose="020B0503020000020004" pitchFamily="34" charset="-127"/>
                  <a:cs typeface="Times New Roman" panose="02020503050405090304" pitchFamily="18" charset="0"/>
                </a:endParaRPr>
              </a:p>
              <a:p>
                <a:pPr algn="just">
                  <a:lnSpc>
                    <a:spcPct val="140000"/>
                  </a:lnSpc>
                </a:pPr>
                <a:r>
                  <a:rPr lang="da-DK" sz="1700" smtClean="0">
                    <a:effectLst/>
                    <a:latin typeface="+mj-lt"/>
                    <a:ea typeface="Malgun Gothic" panose="020B0503020000020004" pitchFamily="34" charset="-127"/>
                    <a:cs typeface="Times New Roman" panose="02020503050405090304" pitchFamily="18" charset="0"/>
                  </a:rPr>
                  <a:t>Vì </a:t>
                </a:r>
                <a:r>
                  <a:rPr lang="da-DK" sz="1700">
                    <a:effectLst/>
                    <a:latin typeface="+mj-lt"/>
                    <a:ea typeface="Malgun Gothic" panose="020B0503020000020004" pitchFamily="34" charset="-127"/>
                    <a:cs typeface="Times New Roman" panose="02020503050405090304" pitchFamily="18" charset="0"/>
                  </a:rPr>
                  <a:t>quãng đường Thành phố Hồ Chí Minh đến Cần Thơ dài 170km nên ta có:</a:t>
                </a:r>
                <a:endParaRPr lang="en-US" sz="1700">
                  <a:effectLst/>
                  <a:latin typeface="+mj-lt"/>
                  <a:ea typeface="Calibri" panose="020F0502020204030204" pitchFamily="34" charset="0"/>
                  <a:cs typeface="Times New Roman" panose="02020503050405090304" pitchFamily="18" charset="0"/>
                </a:endParaRPr>
              </a:p>
              <a:p>
                <a:pPr algn="just">
                  <a:lnSpc>
                    <a:spcPct val="140000"/>
                  </a:lnSpc>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7</m:t>
                          </m:r>
                        </m:num>
                        <m:den>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𝑥</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7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2</m:t>
                          </m:r>
                        </m:num>
                        <m:den>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𝑦</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170</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 (</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2</m:t>
                      </m:r>
                      <m:r>
                        <a:rPr lang="da-DK" sz="1700" i="1">
                          <a:effectLst/>
                          <a:latin typeface="Cambria Math" panose="02040503050406030204" pitchFamily="18" charset="0"/>
                          <a:ea typeface="Malgun Gothic" panose="020B0503020000020004" pitchFamily="34" charset="-127"/>
                          <a:cs typeface="Times New Roman" panose="02020503050405090304" pitchFamily="18" charset="0"/>
                        </a:rPr>
                        <m:t>)</m:t>
                      </m:r>
                    </m:oMath>
                  </m:oMathPara>
                </a14:m>
                <a:endParaRPr lang="en-US" sz="1700">
                  <a:effectLst/>
                  <a:latin typeface="+mj-lt"/>
                  <a:ea typeface="Calibri" panose="020F0502020204030204" pitchFamily="34" charset="0"/>
                  <a:cs typeface="Times New Roman" panose="0202050305040509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89118" y="312573"/>
                <a:ext cx="7805253" cy="4695901"/>
              </a:xfrm>
              <a:prstGeom prst="rect">
                <a:avLst/>
              </a:prstGeom>
              <a:blipFill rotWithShape="1">
                <a:blip r:embed="rId1"/>
                <a:stretch>
                  <a:fillRect l="-5" t="-3" r="3" b="5"/>
                </a:stretch>
              </a:blipFill>
            </p:spPr>
            <p:txBody>
              <a:bodyPr/>
              <a:lstStyle/>
              <a:p>
                <a:r>
                  <a:rPr lang="en-US" altLang="en-US">
                    <a:noFill/>
                  </a:rPr>
                  <a:t> </a:t>
                </a:r>
              </a:p>
            </p:txBody>
          </p:sp>
        </mc:Fallback>
      </mc:AlternateContent>
      <p:sp>
        <p:nvSpPr>
          <p:cNvPr id="9" name="Freeform 8"/>
          <p:cNvSpPr/>
          <p:nvPr/>
        </p:nvSpPr>
        <p:spPr>
          <a:xfrm>
            <a:off x="242754" y="4596939"/>
            <a:ext cx="847469" cy="357900"/>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up)">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2" dur="500"/>
                                        <p:tgtEl>
                                          <p:spTgt spid="2">
                                            <p:txEl>
                                              <p:pRg st="6" end="6"/>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376618" y="336452"/>
                <a:ext cx="8425476" cy="4619150"/>
              </a:xfrm>
              <a:prstGeom prst="rect">
                <a:avLst/>
              </a:prstGeom>
            </p:spPr>
            <p:txBody>
              <a:bodyPr wrap="square">
                <a:spAutoFit/>
              </a:bodyPr>
              <a:lstStyle/>
              <a:p>
                <a:pPr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T</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ừ (</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1</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v</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à (</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2</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ta</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c</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ó </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ph</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ươ</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tr</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ì</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nh</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ctrlPr>
                            </m:eqArrPr>
                            <m:e>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15</m:t>
                              </m:r>
                            </m:e>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ctrlPr>
                                </m:fPr>
                                <m:num>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7</m:t>
                                  </m:r>
                                </m:num>
                                <m:den>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3</m:t>
                                  </m:r>
                                </m:den>
                              </m:f>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ctrlPr>
                                </m:fPr>
                                <m:num>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2</m:t>
                                  </m:r>
                                </m:num>
                                <m:den>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3</m:t>
                                  </m:r>
                                </m:den>
                              </m:f>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170</m:t>
                              </m:r>
                            </m:e>
                          </m:eqArr>
                        </m:e>
                      </m:d>
                    </m:oMath>
                  </m:oMathPara>
                </a14:m>
                <a:endParaRPr kumimoji="0" lang="en-US"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panose="020B0604020202090204"/>
                  <a:buNone/>
                  <a:defRPr/>
                </a:pPr>
                <a:r>
                  <a:rPr kumimoji="0" lang="da-DK" sz="1600" b="0" i="0" u="none" strike="noStrike" kern="0" cap="none" spc="0" normalizeH="0" baseline="0" noProof="0">
                    <a:ln>
                      <a:noFill/>
                    </a:ln>
                    <a:solidFill>
                      <a:srgbClr val="000000"/>
                    </a:solidFill>
                    <a:effectLst/>
                    <a:uLnTx/>
                    <a:uFillTx/>
                    <a:latin typeface="Arial" panose="020B0604020202090204"/>
                    <a:ea typeface="Malgun Gothic" panose="020B0503020000020004" pitchFamily="34" charset="-127"/>
                    <a:cs typeface="Times New Roman" panose="02020503050405090304" pitchFamily="18" charset="0"/>
                    <a:sym typeface="Arial" panose="020B0604020202090204"/>
                  </a:rPr>
                  <a:t>Nhân hai vế của phương trình thứ nhất với 2 và nhân hai vế của phương trình hai với 3, </a:t>
                </a:r>
                <a:r>
                  <a:rPr kumimoji="0" lang="da-DK" sz="1600" b="0" i="0" u="none" strike="noStrike" kern="0" cap="none" spc="0" normalizeH="0" baseline="0" noProof="0" smtClean="0">
                    <a:ln>
                      <a:noFill/>
                    </a:ln>
                    <a:solidFill>
                      <a:srgbClr val="000000"/>
                    </a:solidFill>
                    <a:effectLst/>
                    <a:uLnTx/>
                    <a:uFillTx/>
                    <a:latin typeface="Arial" panose="020B0604020202090204"/>
                    <a:ea typeface="Malgun Gothic" panose="020B0503020000020004" pitchFamily="34" charset="-127"/>
                    <a:cs typeface="Times New Roman" panose="02020503050405090304" pitchFamily="18" charset="0"/>
                    <a:sym typeface="Arial" panose="020B0604020202090204"/>
                  </a:rPr>
                  <a:t>    ta </a:t>
                </a:r>
                <a:r>
                  <a:rPr kumimoji="0" lang="da-DK" sz="1600" b="0" i="0" u="none" strike="noStrike" kern="0" cap="none" spc="0" normalizeH="0" baseline="0" noProof="0">
                    <a:ln>
                      <a:noFill/>
                    </a:ln>
                    <a:solidFill>
                      <a:srgbClr val="000000"/>
                    </a:solidFill>
                    <a:effectLst/>
                    <a:uLnTx/>
                    <a:uFillTx/>
                    <a:latin typeface="Arial" panose="020B0604020202090204"/>
                    <a:ea typeface="Malgun Gothic" panose="020B0503020000020004" pitchFamily="34" charset="-127"/>
                    <a:cs typeface="Times New Roman" panose="02020503050405090304" pitchFamily="18" charset="0"/>
                    <a:sym typeface="Arial" panose="020B0604020202090204"/>
                  </a:rPr>
                  <a:t>được</a:t>
                </a:r>
                <a:r>
                  <a:rPr kumimoji="0" lang="da-DK" sz="1600" b="0" i="0" u="none" strike="noStrike" kern="0" cap="none" spc="0" normalizeH="0" baseline="0" noProof="0" smtClean="0">
                    <a:ln>
                      <a:noFill/>
                    </a:ln>
                    <a:solidFill>
                      <a:srgbClr val="000000"/>
                    </a:solidFill>
                    <a:effectLst/>
                    <a:uLnTx/>
                    <a:uFillTx/>
                    <a:latin typeface="Arial" panose="020B0604020202090204"/>
                    <a:ea typeface="Malgun Gothic" panose="020B0503020000020004" pitchFamily="34" charset="-127"/>
                    <a:cs typeface="Times New Roman" panose="02020503050405090304" pitchFamily="18" charset="0"/>
                    <a:sym typeface="Arial" panose="020B0604020202090204"/>
                  </a:rPr>
                  <a:t>:</a:t>
                </a:r>
                <a:r>
                  <a:rPr lang="en-US" sz="1600">
                    <a:ea typeface="Calibri" panose="020F0502020204030204" pitchFamily="34" charset="0"/>
                    <a:cs typeface="Times New Roman" panose="02020503050405090304" pitchFamily="18" charset="0"/>
                  </a:rPr>
                  <a:t> </a:t>
                </a:r>
                <a14:m>
                  <m:oMath xmlns:m="http://schemas.openxmlformats.org/officeDocument/2006/math">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ctrlPr>
                          </m:eqArrPr>
                          <m:e>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2</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2</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30</m:t>
                            </m:r>
                          </m:e>
                          <m:e>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7</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2</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510</m:t>
                            </m:r>
                          </m:e>
                        </m:eqArr>
                      </m:e>
                    </m:d>
                  </m:oMath>
                </a14:m>
                <a:endParaRPr kumimoji="0" lang="en-US"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panose="020B0604020202090204"/>
                  <a:buNone/>
                  <a:defRPr/>
                </a:pPr>
                <a:r>
                  <a:rPr kumimoji="0" lang="da-DK" sz="1600" b="0" i="0" u="none" strike="noStrike" kern="0" cap="none" spc="0" normalizeH="0" baseline="0" noProof="0">
                    <a:ln>
                      <a:noFill/>
                    </a:ln>
                    <a:solidFill>
                      <a:srgbClr val="000000"/>
                    </a:solidFill>
                    <a:effectLst/>
                    <a:uLnTx/>
                    <a:uFillTx/>
                    <a:latin typeface="Arial" panose="020B0604020202090204"/>
                    <a:ea typeface="Malgun Gothic" panose="020B0503020000020004" pitchFamily="34" charset="-127"/>
                    <a:cs typeface="Times New Roman" panose="02020503050405090304" pitchFamily="18" charset="0"/>
                    <a:sym typeface="Arial" panose="020B0604020202090204"/>
                  </a:rPr>
                  <a:t>Cộng từng vế của hai phương trình của hế mới, ta được </a:t>
                </a:r>
                <a:endParaRPr kumimoji="0" lang="da-DK" sz="1600" b="0" i="0" u="none" strike="noStrike" kern="0" cap="none" spc="0" normalizeH="0" baseline="0" noProof="0" smtClean="0">
                  <a:ln>
                    <a:noFill/>
                  </a:ln>
                  <a:solidFill>
                    <a:srgbClr val="000000"/>
                  </a:solidFill>
                  <a:effectLst/>
                  <a:uLnTx/>
                  <a:uFillTx/>
                  <a:latin typeface="Arial" panose="020B0604020202090204"/>
                  <a:ea typeface="Malgun Gothic" panose="020B0503020000020004" pitchFamily="34" charset="-127"/>
                  <a:cs typeface="Times New Roman" panose="02020503050405090304" pitchFamily="18" charset="0"/>
                  <a:sym typeface="Arial" panose="020B0604020202090204"/>
                </a:endParaRPr>
              </a:p>
              <a:p>
                <a:pPr marL="0" marR="0" lvl="0" indent="0" algn="ctr" defTabSz="914400" rtl="0" eaLnBrk="1" fontAlgn="auto" latinLnBrk="0" hangingPunct="1">
                  <a:lnSpc>
                    <a:spcPct val="150000"/>
                  </a:lnSpc>
                  <a:spcBef>
                    <a:spcPts val="200"/>
                  </a:spcBef>
                  <a:spcAft>
                    <a:spcPts val="200"/>
                  </a:spcAft>
                  <a:buClr>
                    <a:srgbClr val="000000"/>
                  </a:buClr>
                  <a:buSzTx/>
                  <a:buFont typeface="Arial" panose="020B0604020202090204"/>
                  <a:buNone/>
                  <a:defRPr/>
                </a:pP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9</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540</m:t>
                    </m:r>
                  </m:oMath>
                </a14:m>
                <a:r>
                  <a:rPr kumimoji="0" lang="da-DK" sz="1600" b="0" i="0" u="none" strike="noStrike" kern="0" cap="none" spc="0" normalizeH="0" baseline="0" noProof="0">
                    <a:ln>
                      <a:noFill/>
                    </a:ln>
                    <a:solidFill>
                      <a:srgbClr val="000000"/>
                    </a:solidFill>
                    <a:effectLst/>
                    <a:uLnTx/>
                    <a:uFillTx/>
                    <a:latin typeface="Arial" panose="020B0604020202090204"/>
                    <a:ea typeface="Malgun Gothic" panose="020B0503020000020004" pitchFamily="34" charset="-127"/>
                    <a:cs typeface="Times New Roman" panose="02020503050405090304" pitchFamily="18" charset="0"/>
                    <a:sym typeface="Arial" panose="020B0604020202090204"/>
                  </a:rPr>
                  <a:t>, suy ra </a:t>
                </a: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60</m:t>
                    </m:r>
                  </m:oMath>
                </a14:m>
                <a:r>
                  <a:rPr kumimoji="0" lang="da-DK" sz="1600" b="0" i="0" u="none" strike="noStrike" kern="0" cap="none" spc="0" normalizeH="0" baseline="0" noProof="0">
                    <a:ln>
                      <a:noFill/>
                    </a:ln>
                    <a:solidFill>
                      <a:srgbClr val="000000"/>
                    </a:solidFill>
                    <a:effectLst/>
                    <a:uLnTx/>
                    <a:uFillTx/>
                    <a:latin typeface="Arial" panose="020B0604020202090204"/>
                    <a:ea typeface="Malgun Gothic" panose="020B0503020000020004" pitchFamily="34" charset="-127"/>
                    <a:cs typeface="Times New Roman" panose="02020503050405090304" pitchFamily="18" charset="0"/>
                    <a:sym typeface="Arial" panose="020B0604020202090204"/>
                  </a:rPr>
                  <a:t> (thỏa mãn)</a:t>
                </a:r>
                <a:endParaRPr kumimoji="0" lang="en-US"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panose="020B0604020202090204"/>
                  <a:buNone/>
                  <a:defRPr/>
                </a:pPr>
                <a:r>
                  <a:rPr kumimoji="0" lang="da-DK" sz="1600" b="0" i="0" u="none" strike="noStrike" kern="0" cap="none" spc="0" normalizeH="0" baseline="0" noProof="0">
                    <a:ln>
                      <a:noFill/>
                    </a:ln>
                    <a:solidFill>
                      <a:srgbClr val="000000"/>
                    </a:solidFill>
                    <a:effectLst/>
                    <a:uLnTx/>
                    <a:uFillTx/>
                    <a:latin typeface="Arial" panose="020B0604020202090204"/>
                    <a:ea typeface="Malgun Gothic" panose="020B0503020000020004" pitchFamily="34" charset="-127"/>
                    <a:cs typeface="Times New Roman" panose="02020503050405090304" pitchFamily="18" charset="0"/>
                    <a:sym typeface="Arial" panose="020B0604020202090204"/>
                  </a:rPr>
                  <a:t>Thế </a:t>
                </a: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60</m:t>
                    </m:r>
                  </m:oMath>
                </a14:m>
                <a:r>
                  <a:rPr kumimoji="0" lang="da-DK" sz="1600" b="0" i="0" u="none" strike="noStrike" kern="0" cap="none" spc="0" normalizeH="0" baseline="0" noProof="0">
                    <a:ln>
                      <a:noFill/>
                    </a:ln>
                    <a:solidFill>
                      <a:srgbClr val="000000"/>
                    </a:solidFill>
                    <a:effectLst/>
                    <a:uLnTx/>
                    <a:uFillTx/>
                    <a:latin typeface="Arial" panose="020B0604020202090204"/>
                    <a:ea typeface="Malgun Gothic" panose="020B0503020000020004" pitchFamily="34" charset="-127"/>
                    <a:cs typeface="Times New Roman" panose="02020503050405090304" pitchFamily="18" charset="0"/>
                    <a:sym typeface="Arial" panose="020B0604020202090204"/>
                  </a:rPr>
                  <a:t> vào phương trình thứ nhất của hệ, ta được: </a:t>
                </a:r>
                <a:endParaRPr kumimoji="0" lang="da-DK" sz="1600" b="0" i="0" u="none" strike="noStrike" kern="0" cap="none" spc="0" normalizeH="0" baseline="0" noProof="0" smtClean="0">
                  <a:ln>
                    <a:noFill/>
                  </a:ln>
                  <a:solidFill>
                    <a:srgbClr val="000000"/>
                  </a:solidFill>
                  <a:effectLst/>
                  <a:uLnTx/>
                  <a:uFillTx/>
                  <a:latin typeface="Arial" panose="020B0604020202090204"/>
                  <a:ea typeface="Malgun Gothic" panose="020B0503020000020004" pitchFamily="34" charset="-127"/>
                  <a:cs typeface="Times New Roman" panose="02020503050405090304" pitchFamily="18" charset="0"/>
                  <a:sym typeface="Arial" panose="020B0604020202090204"/>
                </a:endParaRPr>
              </a:p>
              <a:p>
                <a:pPr marL="0" marR="0" lvl="0" indent="0" algn="ctr" defTabSz="914400" rtl="0" eaLnBrk="1" fontAlgn="auto" latinLnBrk="0" hangingPunct="1">
                  <a:lnSpc>
                    <a:spcPct val="150000"/>
                  </a:lnSpc>
                  <a:spcBef>
                    <a:spcPts val="200"/>
                  </a:spcBef>
                  <a:spcAft>
                    <a:spcPts val="200"/>
                  </a:spcAft>
                  <a:buClr>
                    <a:srgbClr val="000000"/>
                  </a:buClr>
                  <a:buSzTx/>
                  <a:buFont typeface="Arial" panose="020B0604020202090204"/>
                  <a:buNone/>
                  <a:defRPr/>
                </a:pP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60</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15</m:t>
                    </m:r>
                  </m:oMath>
                </a14:m>
                <a:r>
                  <a:rPr kumimoji="0" lang="da-DK" sz="1600" b="0" i="0" u="none" strike="noStrike" kern="0" cap="none" spc="0" normalizeH="0" baseline="0" noProof="0">
                    <a:ln>
                      <a:noFill/>
                    </a:ln>
                    <a:solidFill>
                      <a:srgbClr val="000000"/>
                    </a:solidFill>
                    <a:effectLst/>
                    <a:uLnTx/>
                    <a:uFillTx/>
                    <a:latin typeface="Arial" panose="020B0604020202090204"/>
                    <a:ea typeface="Malgun Gothic" panose="020B0503020000020004" pitchFamily="34" charset="-127"/>
                    <a:cs typeface="Times New Roman" panose="02020503050405090304" pitchFamily="18" charset="0"/>
                    <a:sym typeface="Arial" panose="020B0604020202090204"/>
                  </a:rPr>
                  <a:t>, suy ra </a:t>
                </a: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45</m:t>
                    </m:r>
                  </m:oMath>
                </a14:m>
                <a:r>
                  <a:rPr kumimoji="0" lang="da-DK" sz="1600" b="0" i="0" u="none" strike="noStrike" kern="0" cap="none" spc="0" normalizeH="0" baseline="0" noProof="0">
                    <a:ln>
                      <a:noFill/>
                    </a:ln>
                    <a:solidFill>
                      <a:srgbClr val="000000"/>
                    </a:solidFill>
                    <a:effectLst/>
                    <a:uLnTx/>
                    <a:uFillTx/>
                    <a:latin typeface="Arial" panose="020B0604020202090204"/>
                    <a:ea typeface="Malgun Gothic" panose="020B0503020000020004" pitchFamily="34" charset="-127"/>
                    <a:cs typeface="Times New Roman" panose="02020503050405090304" pitchFamily="18" charset="0"/>
                    <a:sym typeface="Arial" panose="020B0604020202090204"/>
                  </a:rPr>
                  <a:t> (thỏa mãn).</a:t>
                </a:r>
                <a:endParaRPr kumimoji="0" lang="en-US"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panose="020B0604020202090204"/>
                  <a:buNone/>
                  <a:defRPr/>
                </a:pPr>
                <a:r>
                  <a:rPr kumimoji="0" lang="da-DK" sz="1600" b="0" i="0" u="none" strike="noStrike" kern="0" cap="none" spc="0" normalizeH="0" baseline="0" noProof="0">
                    <a:ln>
                      <a:noFill/>
                    </a:ln>
                    <a:solidFill>
                      <a:srgbClr val="000000"/>
                    </a:solidFill>
                    <a:effectLst/>
                    <a:uLnTx/>
                    <a:uFillTx/>
                    <a:latin typeface="Arial" panose="020B0604020202090204"/>
                    <a:ea typeface="Malgun Gothic" panose="020B0503020000020004" pitchFamily="34" charset="-127"/>
                    <a:cs typeface="Times New Roman" panose="02020503050405090304" pitchFamily="18" charset="0"/>
                    <a:sym typeface="Arial" panose="020B0604020202090204"/>
                  </a:rPr>
                  <a:t>Vậy vận tốc của xe khách là </a:t>
                </a:r>
                <a14:m>
                  <m:oMath xmlns:m="http://schemas.openxmlformats.org/officeDocument/2006/math">
                    <m:r>
                      <a:rPr kumimoji="0" lang="da-DK" sz="16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45</m:t>
                    </m:r>
                  </m:oMath>
                </a14:m>
                <a:r>
                  <a:rPr kumimoji="0" lang="da-DK" sz="1600" b="0" i="0" u="none" strike="noStrike" kern="0" cap="none" spc="0" normalizeH="0" baseline="0" noProof="0">
                    <a:ln>
                      <a:noFill/>
                    </a:ln>
                    <a:solidFill>
                      <a:srgbClr val="000000"/>
                    </a:solidFill>
                    <a:effectLst/>
                    <a:uLnTx/>
                    <a:uFillTx/>
                    <a:latin typeface="Arial" panose="020B0604020202090204"/>
                    <a:ea typeface="Malgun Gothic" panose="020B0503020000020004" pitchFamily="34" charset="-127"/>
                    <a:cs typeface="Times New Roman" panose="02020503050405090304" pitchFamily="18" charset="0"/>
                    <a:sym typeface="Arial" panose="020B0604020202090204"/>
                  </a:rPr>
                  <a:t>km/h và vận tốc của xe tải là </a:t>
                </a:r>
                <a14:m>
                  <m:oMath xmlns:m="http://schemas.openxmlformats.org/officeDocument/2006/math">
                    <m:r>
                      <a:rPr kumimoji="0" lang="da-DK" sz="16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60</m:t>
                    </m:r>
                  </m:oMath>
                </a14:m>
                <a:r>
                  <a:rPr kumimoji="0" lang="da-DK" sz="1600" b="0" i="0" u="none" strike="noStrike" kern="0" cap="none" spc="0" normalizeH="0" baseline="0" noProof="0">
                    <a:ln>
                      <a:noFill/>
                    </a:ln>
                    <a:solidFill>
                      <a:srgbClr val="000000"/>
                    </a:solidFill>
                    <a:effectLst/>
                    <a:uLnTx/>
                    <a:uFillTx/>
                    <a:latin typeface="Arial" panose="020B0604020202090204"/>
                    <a:ea typeface="Malgun Gothic" panose="020B0503020000020004" pitchFamily="34" charset="-127"/>
                    <a:cs typeface="Times New Roman" panose="02020503050405090304" pitchFamily="18" charset="0"/>
                    <a:sym typeface="Arial" panose="020B0604020202090204"/>
                  </a:rPr>
                  <a:t>km/h.</a:t>
                </a:r>
                <a:endParaRPr kumimoji="0" lang="en-US"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p:txBody>
          </p:sp>
        </mc:Choice>
        <mc:Fallback>
          <p:sp>
            <p:nvSpPr>
              <p:cNvPr id="2" name="Rectangle 1"/>
              <p:cNvSpPr>
                <a:spLocks noRot="1" noChangeAspect="1" noMove="1" noResize="1" noEditPoints="1" noAdjustHandles="1" noChangeArrowheads="1" noChangeShapeType="1" noTextEdit="1"/>
              </p:cNvSpPr>
              <p:nvPr/>
            </p:nvSpPr>
            <p:spPr>
              <a:xfrm>
                <a:off x="376618" y="336452"/>
                <a:ext cx="8425476" cy="4619150"/>
              </a:xfrm>
              <a:prstGeom prst="rect">
                <a:avLst/>
              </a:prstGeom>
              <a:blipFill rotWithShape="1">
                <a:blip r:embed="rId1"/>
                <a:stretch>
                  <a:fillRect l="-1" t="-12" r="4" b="1"/>
                </a:stretch>
              </a:blipFill>
            </p:spPr>
            <p:txBody>
              <a:bodyPr/>
              <a:lstStyle/>
              <a:p>
                <a:r>
                  <a:rPr lang="en-US" altLang="en-US">
                    <a:noFill/>
                  </a:rPr>
                  <a:t> </a:t>
                </a:r>
              </a:p>
            </p:txBody>
          </p:sp>
        </mc:Fallback>
      </mc:AlternateContent>
      <p:sp>
        <p:nvSpPr>
          <p:cNvPr id="10" name="Freeform 9"/>
          <p:cNvSpPr/>
          <p:nvPr/>
        </p:nvSpPr>
        <p:spPr>
          <a:xfrm>
            <a:off x="7839987" y="4619709"/>
            <a:ext cx="962108" cy="398026"/>
          </a:xfrm>
          <a:custGeom>
            <a:avLst/>
            <a:gdLst/>
            <a:ahLst/>
            <a:cxnLst/>
            <a:rect l="l" t="t" r="r" b="b"/>
            <a:pathLst>
              <a:path w="7315200" h="2414016">
                <a:moveTo>
                  <a:pt x="0" y="0"/>
                </a:moveTo>
                <a:lnTo>
                  <a:pt x="7315200" y="0"/>
                </a:lnTo>
                <a:lnTo>
                  <a:pt x="7315200" y="2414016"/>
                </a:lnTo>
                <a:lnTo>
                  <a:pt x="0" y="24140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5"/>
          <p:cNvSpPr txBox="1"/>
          <p:nvPr/>
        </p:nvSpPr>
        <p:spPr>
          <a:xfrm>
            <a:off x="376617" y="288746"/>
            <a:ext cx="696123"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8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8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8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6" name="Rectangle 5"/>
          <p:cNvSpPr/>
          <p:nvPr/>
        </p:nvSpPr>
        <p:spPr>
          <a:xfrm>
            <a:off x="419667" y="177714"/>
            <a:ext cx="8322792" cy="1200329"/>
          </a:xfrm>
          <a:prstGeom prst="rect">
            <a:avLst/>
          </a:prstGeom>
        </p:spPr>
        <p:txBody>
          <a:bodyPr wrap="square">
            <a:spAutoFit/>
          </a:bodyPr>
          <a:lstStyle/>
          <a:p>
            <a:pPr algn="just">
              <a:lnSpc>
                <a:spcPct val="150000"/>
              </a:lnSpc>
              <a:spcAft>
                <a:spcPts val="1000"/>
              </a:spcAft>
              <a:tabLst>
                <a:tab pos="361950" algn="l"/>
              </a:tabLst>
            </a:pPr>
            <a:r>
              <a:rPr lang="en-US" sz="1600" b="1" u="sng">
                <a:solidFill>
                  <a:srgbClr val="478584"/>
                </a:solidFill>
                <a:latin typeface="+mj-lt"/>
                <a:ea typeface="Times New Roman" panose="02020503050405090304" pitchFamily="18" charset="0"/>
                <a:cs typeface="Times New Roman" panose="02020503050405090304" pitchFamily="18" charset="0"/>
              </a:rPr>
              <a:t>Ví </a:t>
            </a:r>
            <a:r>
              <a:rPr lang="en-US" sz="1600" b="1" u="sng" smtClean="0">
                <a:solidFill>
                  <a:srgbClr val="478584"/>
                </a:solidFill>
                <a:latin typeface="+mj-lt"/>
                <a:ea typeface="Times New Roman" panose="02020503050405090304" pitchFamily="18" charset="0"/>
                <a:cs typeface="Times New Roman" panose="02020503050405090304" pitchFamily="18" charset="0"/>
              </a:rPr>
              <a:t>dụ 2.</a:t>
            </a:r>
            <a:r>
              <a:rPr lang="en-US" sz="1600" smtClean="0">
                <a:solidFill>
                  <a:srgbClr val="478584"/>
                </a:solidFill>
                <a:latin typeface="+mj-lt"/>
                <a:ea typeface="Times New Roman" panose="02020503050405090304" pitchFamily="18" charset="0"/>
                <a:cs typeface="Times New Roman" panose="02020503050405090304" pitchFamily="18" charset="0"/>
              </a:rPr>
              <a:t> </a:t>
            </a:r>
            <a:r>
              <a:rPr lang="vi-VN" sz="1600">
                <a:latin typeface="+mn-lt"/>
                <a:ea typeface="Times New Roman" panose="02020503050405090304" pitchFamily="18" charset="0"/>
                <a:cs typeface="Times New Roman" panose="02020503050405090304" pitchFamily="18" charset="0"/>
              </a:rPr>
              <a:t>Hai đội công nhân cùng làm một đoạn đường trong 24 ngày thì xong. Mỗi ngày, đội I làm được nhiều gấp rưỡi đội II. Hỏi nếu làm một mình thì mỗi đội làm xong đoạn đường đó trong bao lâu? (Giả sử năng suất của mỗi đội là không đổi).</a:t>
            </a:r>
            <a:endParaRPr lang="vi-VN" sz="1600">
              <a:latin typeface="+mn-lt"/>
              <a:ea typeface="Times New Roman" panose="02020503050405090304" pitchFamily="18" charset="0"/>
              <a:cs typeface="Times New Roman" panose="02020503050405090304" pitchFamily="18" charset="0"/>
            </a:endParaRPr>
          </a:p>
        </p:txBody>
      </p:sp>
      <p:sp>
        <p:nvSpPr>
          <p:cNvPr id="7" name="TextBox 6"/>
          <p:cNvSpPr txBox="1"/>
          <p:nvPr/>
        </p:nvSpPr>
        <p:spPr>
          <a:xfrm>
            <a:off x="4233000" y="1526939"/>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6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6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6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mc:AlternateContent xmlns:mc="http://schemas.openxmlformats.org/markup-compatibility/2006">
        <mc:Choice xmlns:a14="http://schemas.microsoft.com/office/drawing/2010/main" Requires="a14">
          <p:sp>
            <p:nvSpPr>
              <p:cNvPr id="3" name="Rectangle 2"/>
              <p:cNvSpPr/>
              <p:nvPr/>
            </p:nvSpPr>
            <p:spPr>
              <a:xfrm>
                <a:off x="419666" y="2030292"/>
                <a:ext cx="8322793" cy="2970942"/>
              </a:xfrm>
              <a:prstGeom prst="rect">
                <a:avLst/>
              </a:prstGeom>
            </p:spPr>
            <p:txBody>
              <a:bodyPr wrap="square">
                <a:spAutoFit/>
              </a:bodyPr>
              <a:lstStyle/>
              <a:p>
                <a:pPr algn="just">
                  <a:lnSpc>
                    <a:spcPct val="150000"/>
                  </a:lnSpc>
                  <a:spcAft>
                    <a:spcPts val="500"/>
                  </a:spcAft>
                </a:pPr>
                <a:r>
                  <a:rPr lang="vi-VN" sz="1600" smtClean="0">
                    <a:solidFill>
                      <a:schemeClr val="bg1">
                        <a:lumMod val="50000"/>
                      </a:schemeClr>
                    </a:solidFill>
                    <a:latin typeface="+mn-lt"/>
                  </a:rPr>
                  <a:t>Gọi </a:t>
                </a:r>
                <a14:m>
                  <m:oMath xmlns:m="http://schemas.openxmlformats.org/officeDocument/2006/math">
                    <m:r>
                      <a:rPr lang="vi-VN" sz="1600" i="1" smtClean="0">
                        <a:solidFill>
                          <a:schemeClr val="bg1">
                            <a:lumMod val="50000"/>
                          </a:schemeClr>
                        </a:solidFill>
                        <a:latin typeface="Cambria Math" panose="02040503050406030204" pitchFamily="18" charset="0"/>
                      </a:rPr>
                      <m:t>𝑥</m:t>
                    </m:r>
                  </m:oMath>
                </a14:m>
                <a:r>
                  <a:rPr lang="vi-VN" sz="1600">
                    <a:solidFill>
                      <a:schemeClr val="bg1">
                        <a:lumMod val="50000"/>
                      </a:schemeClr>
                    </a:solidFill>
                    <a:latin typeface="+mn-lt"/>
                  </a:rPr>
                  <a:t> là số ngày để đội I hoàn thành công việc nếu làm một mình; </a:t>
                </a:r>
                <a14:m>
                  <m:oMath xmlns:m="http://schemas.openxmlformats.org/officeDocument/2006/math">
                    <m:r>
                      <a:rPr lang="vi-VN" sz="1600" i="1" smtClean="0">
                        <a:solidFill>
                          <a:schemeClr val="bg1">
                            <a:lumMod val="50000"/>
                          </a:schemeClr>
                        </a:solidFill>
                        <a:latin typeface="Cambria Math" panose="02040503050406030204" pitchFamily="18" charset="0"/>
                      </a:rPr>
                      <m:t>𝑦</m:t>
                    </m:r>
                  </m:oMath>
                </a14:m>
                <a:r>
                  <a:rPr lang="vi-VN" sz="1600">
                    <a:solidFill>
                      <a:schemeClr val="bg1">
                        <a:lumMod val="50000"/>
                      </a:schemeClr>
                    </a:solidFill>
                    <a:latin typeface="+mn-lt"/>
                  </a:rPr>
                  <a:t> là số ngày để đội II hoàn thành công việc nếu làm một mình. Điều kiện: </a:t>
                </a:r>
                <a14:m>
                  <m:oMath xmlns:m="http://schemas.openxmlformats.org/officeDocument/2006/math">
                    <m:r>
                      <a:rPr lang="vi-VN" sz="1600" i="1" smtClean="0">
                        <a:solidFill>
                          <a:schemeClr val="bg1">
                            <a:lumMod val="50000"/>
                          </a:schemeClr>
                        </a:solidFill>
                        <a:latin typeface="Cambria Math" panose="02040503050406030204" pitchFamily="18" charset="0"/>
                      </a:rPr>
                      <m:t>𝑥</m:t>
                    </m:r>
                    <m:r>
                      <a:rPr lang="vi-VN" sz="1600" i="1" smtClean="0">
                        <a:solidFill>
                          <a:schemeClr val="bg1">
                            <a:lumMod val="50000"/>
                          </a:schemeClr>
                        </a:solidFill>
                        <a:latin typeface="Cambria Math" panose="02040503050406030204" pitchFamily="18" charset="0"/>
                      </a:rPr>
                      <m:t>&gt;</m:t>
                    </m:r>
                    <m:r>
                      <a:rPr lang="vi-VN" sz="1600" i="1" smtClean="0">
                        <a:solidFill>
                          <a:schemeClr val="bg1">
                            <a:lumMod val="50000"/>
                          </a:schemeClr>
                        </a:solidFill>
                        <a:latin typeface="Cambria Math" panose="02040503050406030204" pitchFamily="18" charset="0"/>
                      </a:rPr>
                      <m:t>0</m:t>
                    </m:r>
                    <m:r>
                      <a:rPr lang="vi-VN" sz="1600" i="1" smtClean="0">
                        <a:solidFill>
                          <a:schemeClr val="bg1">
                            <a:lumMod val="50000"/>
                          </a:schemeClr>
                        </a:solidFill>
                        <a:latin typeface="Cambria Math" panose="02040503050406030204" pitchFamily="18" charset="0"/>
                      </a:rPr>
                      <m:t> </m:t>
                    </m:r>
                  </m:oMath>
                </a14:m>
                <a:r>
                  <a:rPr lang="vi-VN" sz="1600">
                    <a:solidFill>
                      <a:schemeClr val="bg1">
                        <a:lumMod val="50000"/>
                      </a:schemeClr>
                    </a:solidFill>
                    <a:latin typeface="+mn-lt"/>
                  </a:rPr>
                  <a:t>và </a:t>
                </a:r>
                <a14:m>
                  <m:oMath xmlns:m="http://schemas.openxmlformats.org/officeDocument/2006/math">
                    <m:r>
                      <a:rPr lang="vi-VN" sz="1600" i="1" smtClean="0">
                        <a:solidFill>
                          <a:schemeClr val="bg1">
                            <a:lumMod val="50000"/>
                          </a:schemeClr>
                        </a:solidFill>
                        <a:latin typeface="Cambria Math" panose="02040503050406030204" pitchFamily="18" charset="0"/>
                      </a:rPr>
                      <m:t>𝑦</m:t>
                    </m:r>
                    <m:r>
                      <a:rPr lang="vi-VN" sz="1600" i="1" smtClean="0">
                        <a:solidFill>
                          <a:schemeClr val="bg1">
                            <a:lumMod val="50000"/>
                          </a:schemeClr>
                        </a:solidFill>
                        <a:latin typeface="Cambria Math" panose="02040503050406030204" pitchFamily="18" charset="0"/>
                      </a:rPr>
                      <m:t>&gt;</m:t>
                    </m:r>
                    <m:r>
                      <a:rPr lang="vi-VN" sz="1600" i="1" smtClean="0">
                        <a:solidFill>
                          <a:schemeClr val="bg1">
                            <a:lumMod val="50000"/>
                          </a:schemeClr>
                        </a:solidFill>
                        <a:latin typeface="Cambria Math" panose="02040503050406030204" pitchFamily="18" charset="0"/>
                      </a:rPr>
                      <m:t>0</m:t>
                    </m:r>
                    <m:r>
                      <a:rPr lang="vi-VN" sz="1600" i="1" smtClean="0">
                        <a:solidFill>
                          <a:schemeClr val="bg1">
                            <a:lumMod val="50000"/>
                          </a:schemeClr>
                        </a:solidFill>
                        <a:latin typeface="Cambria Math" panose="02040503050406030204" pitchFamily="18" charset="0"/>
                      </a:rPr>
                      <m:t>.</m:t>
                    </m:r>
                  </m:oMath>
                </a14:m>
                <a:endParaRPr lang="vi-VN" sz="1600">
                  <a:solidFill>
                    <a:schemeClr val="bg1">
                      <a:lumMod val="50000"/>
                    </a:schemeClr>
                  </a:solidFill>
                  <a:latin typeface="+mn-lt"/>
                </a:endParaRPr>
              </a:p>
              <a:p>
                <a:pPr algn="just">
                  <a:lnSpc>
                    <a:spcPct val="150000"/>
                  </a:lnSpc>
                  <a:spcAft>
                    <a:spcPts val="500"/>
                  </a:spcAft>
                </a:pPr>
                <a14:m>
                  <m:oMathPara xmlns:m="http://schemas.openxmlformats.org/officeDocument/2006/math">
                    <m:oMathParaPr>
                      <m:jc m:val="left"/>
                    </m:oMathParaPr>
                    <m:oMath xmlns:m="http://schemas.openxmlformats.org/officeDocument/2006/math">
                      <m:r>
                        <m:rPr>
                          <m:nor/>
                        </m:rPr>
                        <a:rPr lang="vi-VN" sz="1600">
                          <a:solidFill>
                            <a:schemeClr val="bg1">
                              <a:lumMod val="50000"/>
                            </a:schemeClr>
                          </a:solidFill>
                          <a:latin typeface="DejaVu Math TeX Gyre" panose="02000503000000000000" charset="0"/>
                        </a:rPr>
                        <m:t>M</m:t>
                      </m:r>
                      <m:r>
                        <m:rPr>
                          <m:nor/>
                        </m:rPr>
                        <a:rPr lang="vi-VN" sz="1600">
                          <a:solidFill>
                            <a:schemeClr val="bg1">
                              <a:lumMod val="50000"/>
                            </a:schemeClr>
                          </a:solidFill>
                          <a:latin typeface="DejaVu Math TeX Gyre" panose="02000503000000000000" charset="0"/>
                        </a:rPr>
                        <m:t>ỗ</m:t>
                      </m:r>
                      <m:r>
                        <m:rPr>
                          <m:nor/>
                        </m:rPr>
                        <a:rPr lang="vi-VN" sz="1600">
                          <a:solidFill>
                            <a:schemeClr val="bg1">
                              <a:lumMod val="50000"/>
                            </a:schemeClr>
                          </a:solidFill>
                          <a:latin typeface="DejaVu Math TeX Gyre" panose="02000503000000000000" charset="0"/>
                        </a:rPr>
                        <m:t>i</m:t>
                      </m:r>
                      <m:r>
                        <m:rPr>
                          <m:nor/>
                        </m:rPr>
                        <a:rPr lang="vi-VN" sz="1600">
                          <a:solidFill>
                            <a:schemeClr val="bg1">
                              <a:lumMod val="50000"/>
                            </a:schemeClr>
                          </a:solidFill>
                          <a:latin typeface="DejaVu Math TeX Gyre" panose="02000503000000000000" charset="0"/>
                        </a:rPr>
                        <m:t> </m:t>
                      </m:r>
                      <m:r>
                        <m:rPr>
                          <m:nor/>
                        </m:rPr>
                        <a:rPr lang="vi-VN" sz="1600">
                          <a:solidFill>
                            <a:schemeClr val="bg1">
                              <a:lumMod val="50000"/>
                            </a:schemeClr>
                          </a:solidFill>
                          <a:latin typeface="DejaVu Math TeX Gyre" panose="02000503000000000000" charset="0"/>
                        </a:rPr>
                        <m:t>ng</m:t>
                      </m:r>
                      <m:r>
                        <m:rPr>
                          <m:nor/>
                        </m:rPr>
                        <a:rPr lang="vi-VN" sz="1600">
                          <a:solidFill>
                            <a:schemeClr val="bg1">
                              <a:lumMod val="50000"/>
                            </a:schemeClr>
                          </a:solidFill>
                          <a:latin typeface="DejaVu Math TeX Gyre" panose="02000503000000000000" charset="0"/>
                        </a:rPr>
                        <m:t>à</m:t>
                      </m:r>
                      <m:r>
                        <m:rPr>
                          <m:nor/>
                        </m:rPr>
                        <a:rPr lang="vi-VN" sz="1600">
                          <a:solidFill>
                            <a:schemeClr val="bg1">
                              <a:lumMod val="50000"/>
                            </a:schemeClr>
                          </a:solidFill>
                          <a:latin typeface="DejaVu Math TeX Gyre" panose="02000503000000000000" charset="0"/>
                        </a:rPr>
                        <m:t>y</m:t>
                      </m:r>
                      <m:r>
                        <m:rPr>
                          <m:nor/>
                        </m:rPr>
                        <a:rPr lang="vi-VN" sz="1600">
                          <a:solidFill>
                            <a:schemeClr val="bg1">
                              <a:lumMod val="50000"/>
                            </a:schemeClr>
                          </a:solidFill>
                          <a:latin typeface="DejaVu Math TeX Gyre" panose="02000503000000000000" charset="0"/>
                        </a:rPr>
                        <m:t> độ</m:t>
                      </m:r>
                      <m:r>
                        <m:rPr>
                          <m:nor/>
                        </m:rPr>
                        <a:rPr lang="vi-VN" sz="1600">
                          <a:solidFill>
                            <a:schemeClr val="bg1">
                              <a:lumMod val="50000"/>
                            </a:schemeClr>
                          </a:solidFill>
                          <a:latin typeface="DejaVu Math TeX Gyre" panose="02000503000000000000" charset="0"/>
                        </a:rPr>
                        <m:t>i</m:t>
                      </m:r>
                      <m:r>
                        <m:rPr>
                          <m:nor/>
                        </m:rPr>
                        <a:rPr lang="vi-VN" sz="1600">
                          <a:solidFill>
                            <a:schemeClr val="bg1">
                              <a:lumMod val="50000"/>
                            </a:schemeClr>
                          </a:solidFill>
                          <a:latin typeface="DejaVu Math TeX Gyre" panose="02000503000000000000" charset="0"/>
                        </a:rPr>
                        <m:t> </m:t>
                      </m:r>
                      <m:r>
                        <m:rPr>
                          <m:nor/>
                        </m:rPr>
                        <a:rPr lang="vi-VN" sz="1600">
                          <a:solidFill>
                            <a:schemeClr val="bg1">
                              <a:lumMod val="50000"/>
                            </a:schemeClr>
                          </a:solidFill>
                          <a:latin typeface="DejaVu Math TeX Gyre" panose="02000503000000000000" charset="0"/>
                        </a:rPr>
                        <m:t>I</m:t>
                      </m:r>
                      <m:r>
                        <m:rPr>
                          <m:nor/>
                        </m:rPr>
                        <a:rPr lang="vi-VN" sz="1600">
                          <a:solidFill>
                            <a:schemeClr val="bg1">
                              <a:lumMod val="50000"/>
                            </a:schemeClr>
                          </a:solidFill>
                          <a:latin typeface="DejaVu Math TeX Gyre" panose="02000503000000000000" charset="0"/>
                        </a:rPr>
                        <m:t> </m:t>
                      </m:r>
                      <m:r>
                        <m:rPr>
                          <m:nor/>
                        </m:rPr>
                        <a:rPr lang="vi-VN" sz="1600">
                          <a:solidFill>
                            <a:schemeClr val="bg1">
                              <a:lumMod val="50000"/>
                            </a:schemeClr>
                          </a:solidFill>
                          <a:latin typeface="DejaVu Math TeX Gyre" panose="02000503000000000000" charset="0"/>
                        </a:rPr>
                        <m:t>l</m:t>
                      </m:r>
                      <m:r>
                        <m:rPr>
                          <m:nor/>
                        </m:rPr>
                        <a:rPr lang="vi-VN" sz="1600">
                          <a:solidFill>
                            <a:schemeClr val="bg1">
                              <a:lumMod val="50000"/>
                            </a:schemeClr>
                          </a:solidFill>
                          <a:latin typeface="DejaVu Math TeX Gyre" panose="02000503000000000000" charset="0"/>
                        </a:rPr>
                        <m:t>à</m:t>
                      </m:r>
                      <m:r>
                        <m:rPr>
                          <m:nor/>
                        </m:rPr>
                        <a:rPr lang="vi-VN" sz="1600">
                          <a:solidFill>
                            <a:schemeClr val="bg1">
                              <a:lumMod val="50000"/>
                            </a:schemeClr>
                          </a:solidFill>
                          <a:latin typeface="DejaVu Math TeX Gyre" panose="02000503000000000000" charset="0"/>
                        </a:rPr>
                        <m:t>m</m:t>
                      </m:r>
                      <m:r>
                        <m:rPr>
                          <m:nor/>
                        </m:rPr>
                        <a:rPr lang="vi-VN" sz="1600">
                          <a:solidFill>
                            <a:schemeClr val="bg1">
                              <a:lumMod val="50000"/>
                            </a:schemeClr>
                          </a:solidFill>
                          <a:latin typeface="DejaVu Math TeX Gyre" panose="02000503000000000000" charset="0"/>
                        </a:rPr>
                        <m:t> đượ</m:t>
                      </m:r>
                      <m:r>
                        <m:rPr>
                          <m:nor/>
                        </m:rPr>
                        <a:rPr lang="vi-VN" sz="1600">
                          <a:solidFill>
                            <a:schemeClr val="bg1">
                              <a:lumMod val="50000"/>
                            </a:schemeClr>
                          </a:solidFill>
                          <a:latin typeface="DejaVu Math TeX Gyre" panose="02000503000000000000" charset="0"/>
                        </a:rPr>
                        <m:t>c</m:t>
                      </m:r>
                      <m:r>
                        <m:rPr>
                          <m:nor/>
                        </m:rPr>
                        <a:rPr lang="en-US" sz="1600">
                          <a:solidFill>
                            <a:schemeClr val="bg1">
                              <a:lumMod val="50000"/>
                            </a:schemeClr>
                          </a:solidFill>
                          <a:latin typeface="DejaVu Math TeX Gyre" panose="02000503000000000000" charset="0"/>
                        </a:rPr>
                        <m:t> </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𝑥</m:t>
                          </m:r>
                        </m:den>
                      </m:f>
                      <m:r>
                        <m:rPr>
                          <m:nor/>
                        </m:rPr>
                        <a:rPr lang="en-US" sz="1600">
                          <a:solidFill>
                            <a:schemeClr val="bg1">
                              <a:lumMod val="50000"/>
                            </a:schemeClr>
                          </a:solidFill>
                          <a:latin typeface="DejaVu Math TeX Gyre" panose="02000503000000000000" charset="0"/>
                        </a:rPr>
                        <m:t> </m:t>
                      </m:r>
                      <m:r>
                        <m:rPr>
                          <m:nor/>
                        </m:rPr>
                        <a:rPr lang="vi-VN" sz="1600">
                          <a:solidFill>
                            <a:schemeClr val="bg1">
                              <a:lumMod val="50000"/>
                            </a:schemeClr>
                          </a:solidFill>
                          <a:latin typeface="DejaVu Math TeX Gyre" panose="02000503000000000000" charset="0"/>
                        </a:rPr>
                        <m:t>(</m:t>
                      </m:r>
                      <m:r>
                        <m:rPr>
                          <m:nor/>
                        </m:rPr>
                        <a:rPr lang="vi-VN" sz="1600">
                          <a:solidFill>
                            <a:schemeClr val="bg1">
                              <a:lumMod val="50000"/>
                            </a:schemeClr>
                          </a:solidFill>
                          <a:latin typeface="DejaVu Math TeX Gyre" panose="02000503000000000000" charset="0"/>
                        </a:rPr>
                        <m:t>c</m:t>
                      </m:r>
                      <m:r>
                        <m:rPr>
                          <m:nor/>
                        </m:rPr>
                        <a:rPr lang="vi-VN" sz="1600">
                          <a:solidFill>
                            <a:schemeClr val="bg1">
                              <a:lumMod val="50000"/>
                            </a:schemeClr>
                          </a:solidFill>
                          <a:latin typeface="DejaVu Math TeX Gyre" panose="02000503000000000000" charset="0"/>
                        </a:rPr>
                        <m:t>ô</m:t>
                      </m:r>
                      <m:r>
                        <m:rPr>
                          <m:nor/>
                        </m:rPr>
                        <a:rPr lang="vi-VN" sz="1600">
                          <a:solidFill>
                            <a:schemeClr val="bg1">
                              <a:lumMod val="50000"/>
                            </a:schemeClr>
                          </a:solidFill>
                          <a:latin typeface="DejaVu Math TeX Gyre" panose="02000503000000000000" charset="0"/>
                        </a:rPr>
                        <m:t>ng</m:t>
                      </m:r>
                      <m:r>
                        <m:rPr>
                          <m:nor/>
                        </m:rPr>
                        <a:rPr lang="vi-VN" sz="1600">
                          <a:solidFill>
                            <a:schemeClr val="bg1">
                              <a:lumMod val="50000"/>
                            </a:schemeClr>
                          </a:solidFill>
                          <a:latin typeface="DejaVu Math TeX Gyre" panose="02000503000000000000" charset="0"/>
                        </a:rPr>
                        <m:t> </m:t>
                      </m:r>
                      <m:r>
                        <m:rPr>
                          <m:nor/>
                        </m:rPr>
                        <a:rPr lang="vi-VN" sz="1600">
                          <a:solidFill>
                            <a:schemeClr val="bg1">
                              <a:lumMod val="50000"/>
                            </a:schemeClr>
                          </a:solidFill>
                          <a:latin typeface="DejaVu Math TeX Gyre" panose="02000503000000000000" charset="0"/>
                        </a:rPr>
                        <m:t>vi</m:t>
                      </m:r>
                      <m:r>
                        <m:rPr>
                          <m:nor/>
                        </m:rPr>
                        <a:rPr lang="vi-VN" sz="1600">
                          <a:solidFill>
                            <a:schemeClr val="bg1">
                              <a:lumMod val="50000"/>
                            </a:schemeClr>
                          </a:solidFill>
                          <a:latin typeface="DejaVu Math TeX Gyre" panose="02000503000000000000" charset="0"/>
                        </a:rPr>
                        <m:t>ệ</m:t>
                      </m:r>
                      <m:r>
                        <m:rPr>
                          <m:nor/>
                        </m:rPr>
                        <a:rPr lang="vi-VN" sz="1600">
                          <a:solidFill>
                            <a:schemeClr val="bg1">
                              <a:lumMod val="50000"/>
                            </a:schemeClr>
                          </a:solidFill>
                          <a:latin typeface="DejaVu Math TeX Gyre" panose="02000503000000000000" charset="0"/>
                        </a:rPr>
                        <m:t>c</m:t>
                      </m:r>
                      <m:r>
                        <m:rPr>
                          <m:nor/>
                        </m:rPr>
                        <a:rPr lang="vi-VN" sz="1600">
                          <a:solidFill>
                            <a:schemeClr val="bg1">
                              <a:lumMod val="50000"/>
                            </a:schemeClr>
                          </a:solidFill>
                          <a:latin typeface="DejaVu Math TeX Gyre" panose="02000503000000000000" charset="0"/>
                        </a:rPr>
                        <m:t>) </m:t>
                      </m:r>
                      <m:r>
                        <m:rPr>
                          <m:nor/>
                        </m:rPr>
                        <a:rPr lang="vi-VN" sz="1600">
                          <a:solidFill>
                            <a:schemeClr val="bg1">
                              <a:lumMod val="50000"/>
                            </a:schemeClr>
                          </a:solidFill>
                          <a:latin typeface="DejaVu Math TeX Gyre" panose="02000503000000000000" charset="0"/>
                        </a:rPr>
                        <m:t>v</m:t>
                      </m:r>
                      <m:r>
                        <m:rPr>
                          <m:nor/>
                        </m:rPr>
                        <a:rPr lang="vi-VN" sz="1600">
                          <a:solidFill>
                            <a:schemeClr val="bg1">
                              <a:lumMod val="50000"/>
                            </a:schemeClr>
                          </a:solidFill>
                          <a:latin typeface="DejaVu Math TeX Gyre" panose="02000503000000000000" charset="0"/>
                        </a:rPr>
                        <m:t>à độ</m:t>
                      </m:r>
                      <m:r>
                        <m:rPr>
                          <m:nor/>
                        </m:rPr>
                        <a:rPr lang="vi-VN" sz="1600">
                          <a:solidFill>
                            <a:schemeClr val="bg1">
                              <a:lumMod val="50000"/>
                            </a:schemeClr>
                          </a:solidFill>
                          <a:latin typeface="DejaVu Math TeX Gyre" panose="02000503000000000000" charset="0"/>
                        </a:rPr>
                        <m:t>i</m:t>
                      </m:r>
                      <m:r>
                        <m:rPr>
                          <m:nor/>
                        </m:rPr>
                        <a:rPr lang="vi-VN" sz="1600">
                          <a:solidFill>
                            <a:schemeClr val="bg1">
                              <a:lumMod val="50000"/>
                            </a:schemeClr>
                          </a:solidFill>
                          <a:latin typeface="DejaVu Math TeX Gyre" panose="02000503000000000000" charset="0"/>
                        </a:rPr>
                        <m:t> </m:t>
                      </m:r>
                      <m:r>
                        <m:rPr>
                          <m:nor/>
                        </m:rPr>
                        <a:rPr lang="vi-VN" sz="1600">
                          <a:solidFill>
                            <a:schemeClr val="bg1">
                              <a:lumMod val="50000"/>
                            </a:schemeClr>
                          </a:solidFill>
                          <a:latin typeface="DejaVu Math TeX Gyre" panose="02000503000000000000" charset="0"/>
                        </a:rPr>
                        <m:t>II</m:t>
                      </m:r>
                      <m:r>
                        <m:rPr>
                          <m:nor/>
                        </m:rPr>
                        <a:rPr lang="vi-VN" sz="1600">
                          <a:solidFill>
                            <a:schemeClr val="bg1">
                              <a:lumMod val="50000"/>
                            </a:schemeClr>
                          </a:solidFill>
                          <a:latin typeface="DejaVu Math TeX Gyre" panose="02000503000000000000" charset="0"/>
                        </a:rPr>
                        <m:t> </m:t>
                      </m:r>
                      <m:r>
                        <m:rPr>
                          <m:nor/>
                        </m:rPr>
                        <a:rPr lang="vi-VN" sz="1600">
                          <a:solidFill>
                            <a:schemeClr val="bg1">
                              <a:lumMod val="50000"/>
                            </a:schemeClr>
                          </a:solidFill>
                          <a:latin typeface="DejaVu Math TeX Gyre" panose="02000503000000000000" charset="0"/>
                        </a:rPr>
                        <m:t>l</m:t>
                      </m:r>
                      <m:r>
                        <m:rPr>
                          <m:nor/>
                        </m:rPr>
                        <a:rPr lang="vi-VN" sz="1600">
                          <a:solidFill>
                            <a:schemeClr val="bg1">
                              <a:lumMod val="50000"/>
                            </a:schemeClr>
                          </a:solidFill>
                          <a:latin typeface="DejaVu Math TeX Gyre" panose="02000503000000000000" charset="0"/>
                        </a:rPr>
                        <m:t>à</m:t>
                      </m:r>
                      <m:r>
                        <m:rPr>
                          <m:nor/>
                        </m:rPr>
                        <a:rPr lang="vi-VN" sz="1600">
                          <a:solidFill>
                            <a:schemeClr val="bg1">
                              <a:lumMod val="50000"/>
                            </a:schemeClr>
                          </a:solidFill>
                          <a:latin typeface="DejaVu Math TeX Gyre" panose="02000503000000000000" charset="0"/>
                        </a:rPr>
                        <m:t>m</m:t>
                      </m:r>
                      <m:r>
                        <m:rPr>
                          <m:nor/>
                        </m:rPr>
                        <a:rPr lang="vi-VN" sz="1600">
                          <a:solidFill>
                            <a:schemeClr val="bg1">
                              <a:lumMod val="50000"/>
                            </a:schemeClr>
                          </a:solidFill>
                          <a:latin typeface="DejaVu Math TeX Gyre" panose="02000503000000000000" charset="0"/>
                        </a:rPr>
                        <m:t> đượ</m:t>
                      </m:r>
                      <m:r>
                        <m:rPr>
                          <m:nor/>
                        </m:rPr>
                        <a:rPr lang="vi-VN" sz="1600">
                          <a:solidFill>
                            <a:schemeClr val="bg1">
                              <a:lumMod val="50000"/>
                            </a:schemeClr>
                          </a:solidFill>
                          <a:latin typeface="DejaVu Math TeX Gyre" panose="02000503000000000000" charset="0"/>
                        </a:rPr>
                        <m:t>c</m:t>
                      </m:r>
                      <m:r>
                        <a:rPr lang="en-US" sz="1600" b="0" i="1" smtClean="0">
                          <a:solidFill>
                            <a:schemeClr val="bg1">
                              <a:lumMod val="50000"/>
                            </a:schemeClr>
                          </a:solidFill>
                          <a:latin typeface="Cambria Math" panose="02040503050406030204" pitchFamily="18" charset="0"/>
                        </a:rPr>
                        <m:t> </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b="0" i="1" smtClean="0">
                              <a:solidFill>
                                <a:schemeClr val="bg1">
                                  <a:lumMod val="50000"/>
                                </a:schemeClr>
                              </a:solidFill>
                              <a:latin typeface="Cambria Math" panose="02040503050406030204" pitchFamily="18" charset="0"/>
                            </a:rPr>
                            <m:t>𝑦</m:t>
                          </m:r>
                        </m:den>
                      </m:f>
                      <m:r>
                        <m:rPr>
                          <m:nor/>
                        </m:rPr>
                        <a:rPr lang="en-US" sz="1600" b="0" i="0" smtClean="0">
                          <a:solidFill>
                            <a:schemeClr val="bg1">
                              <a:lumMod val="50000"/>
                            </a:schemeClr>
                          </a:solidFill>
                          <a:latin typeface="Cambria Math" panose="02040503050406030204" pitchFamily="18" charset="0"/>
                        </a:rPr>
                        <m:t> </m:t>
                      </m:r>
                      <m:r>
                        <m:rPr>
                          <m:nor/>
                        </m:rPr>
                        <a:rPr lang="vi-VN" sz="1600">
                          <a:solidFill>
                            <a:schemeClr val="bg1">
                              <a:lumMod val="50000"/>
                            </a:schemeClr>
                          </a:solidFill>
                          <a:latin typeface="DejaVu Math TeX Gyre" panose="02000503000000000000" charset="0"/>
                        </a:rPr>
                        <m:t>(</m:t>
                      </m:r>
                      <m:r>
                        <m:rPr>
                          <m:nor/>
                        </m:rPr>
                        <a:rPr lang="vi-VN" sz="1600">
                          <a:solidFill>
                            <a:schemeClr val="bg1">
                              <a:lumMod val="50000"/>
                            </a:schemeClr>
                          </a:solidFill>
                          <a:latin typeface="DejaVu Math TeX Gyre" panose="02000503000000000000" charset="0"/>
                        </a:rPr>
                        <m:t>c</m:t>
                      </m:r>
                      <m:r>
                        <m:rPr>
                          <m:nor/>
                        </m:rPr>
                        <a:rPr lang="vi-VN" sz="1600">
                          <a:solidFill>
                            <a:schemeClr val="bg1">
                              <a:lumMod val="50000"/>
                            </a:schemeClr>
                          </a:solidFill>
                          <a:latin typeface="DejaVu Math TeX Gyre" panose="02000503000000000000" charset="0"/>
                        </a:rPr>
                        <m:t>ô</m:t>
                      </m:r>
                      <m:r>
                        <m:rPr>
                          <m:nor/>
                        </m:rPr>
                        <a:rPr lang="vi-VN" sz="1600">
                          <a:solidFill>
                            <a:schemeClr val="bg1">
                              <a:lumMod val="50000"/>
                            </a:schemeClr>
                          </a:solidFill>
                          <a:latin typeface="DejaVu Math TeX Gyre" panose="02000503000000000000" charset="0"/>
                        </a:rPr>
                        <m:t>ng</m:t>
                      </m:r>
                      <m:r>
                        <m:rPr>
                          <m:nor/>
                        </m:rPr>
                        <a:rPr lang="vi-VN" sz="1600">
                          <a:solidFill>
                            <a:schemeClr val="bg1">
                              <a:lumMod val="50000"/>
                            </a:schemeClr>
                          </a:solidFill>
                          <a:latin typeface="DejaVu Math TeX Gyre" panose="02000503000000000000" charset="0"/>
                        </a:rPr>
                        <m:t> </m:t>
                      </m:r>
                      <m:r>
                        <m:rPr>
                          <m:nor/>
                        </m:rPr>
                        <a:rPr lang="vi-VN" sz="1600">
                          <a:solidFill>
                            <a:schemeClr val="bg1">
                              <a:lumMod val="50000"/>
                            </a:schemeClr>
                          </a:solidFill>
                          <a:latin typeface="DejaVu Math TeX Gyre" panose="02000503000000000000" charset="0"/>
                        </a:rPr>
                        <m:t>vi</m:t>
                      </m:r>
                      <m:r>
                        <m:rPr>
                          <m:nor/>
                        </m:rPr>
                        <a:rPr lang="vi-VN" sz="1600">
                          <a:solidFill>
                            <a:schemeClr val="bg1">
                              <a:lumMod val="50000"/>
                            </a:schemeClr>
                          </a:solidFill>
                          <a:latin typeface="DejaVu Math TeX Gyre" panose="02000503000000000000" charset="0"/>
                        </a:rPr>
                        <m:t>ệ</m:t>
                      </m:r>
                      <m:r>
                        <m:rPr>
                          <m:nor/>
                        </m:rPr>
                        <a:rPr lang="vi-VN" sz="1600">
                          <a:solidFill>
                            <a:schemeClr val="bg1">
                              <a:lumMod val="50000"/>
                            </a:schemeClr>
                          </a:solidFill>
                          <a:latin typeface="DejaVu Math TeX Gyre" panose="02000503000000000000" charset="0"/>
                        </a:rPr>
                        <m:t>c</m:t>
                      </m:r>
                      <m:r>
                        <m:rPr>
                          <m:nor/>
                        </m:rPr>
                        <a:rPr lang="vi-VN" sz="1600">
                          <a:solidFill>
                            <a:schemeClr val="bg1">
                              <a:lumMod val="50000"/>
                            </a:schemeClr>
                          </a:solidFill>
                          <a:latin typeface="DejaVu Math TeX Gyre" panose="02000503000000000000" charset="0"/>
                        </a:rPr>
                        <m:t>)</m:t>
                      </m:r>
                    </m:oMath>
                  </m:oMathPara>
                </a14:m>
                <a:endParaRPr lang="vi-VN" sz="1600">
                  <a:solidFill>
                    <a:schemeClr val="bg1">
                      <a:lumMod val="50000"/>
                    </a:schemeClr>
                  </a:solidFill>
                </a:endParaRPr>
              </a:p>
              <a:p>
                <a:pPr algn="just">
                  <a:lnSpc>
                    <a:spcPct val="150000"/>
                  </a:lnSpc>
                  <a:spcAft>
                    <a:spcPts val="500"/>
                  </a:spcAft>
                </a:pPr>
                <a:r>
                  <a:rPr lang="vi-VN" sz="1600" smtClean="0">
                    <a:solidFill>
                      <a:schemeClr val="bg1">
                        <a:lumMod val="50000"/>
                      </a:schemeClr>
                    </a:solidFill>
                    <a:latin typeface="+mn-lt"/>
                  </a:rPr>
                  <a:t>Mỗi </a:t>
                </a:r>
                <a:r>
                  <a:rPr lang="vi-VN" sz="1600">
                    <a:solidFill>
                      <a:schemeClr val="bg1">
                        <a:lumMod val="50000"/>
                      </a:schemeClr>
                    </a:solidFill>
                    <a:latin typeface="+mn-lt"/>
                  </a:rPr>
                  <a:t>ngày đội I làm được nhiều gấp rưỡi đội II nên ta có phương </a:t>
                </a:r>
                <a:r>
                  <a:rPr lang="vi-VN" sz="1600" smtClean="0">
                    <a:solidFill>
                      <a:schemeClr val="bg1">
                        <a:lumMod val="50000"/>
                      </a:schemeClr>
                    </a:solidFill>
                    <a:latin typeface="+mn-lt"/>
                  </a:rPr>
                  <a:t>trình</a:t>
                </a:r>
                <a:r>
                  <a:rPr lang="en-US" sz="1600" smtClean="0">
                    <a:solidFill>
                      <a:schemeClr val="bg1">
                        <a:lumMod val="50000"/>
                      </a:schemeClr>
                    </a:solidFill>
                    <a:latin typeface="+mn-lt"/>
                  </a:rPr>
                  <a:t> </a:t>
                </a:r>
                <a:endParaRPr lang="en-US" sz="1600" smtClean="0">
                  <a:solidFill>
                    <a:schemeClr val="bg1">
                      <a:lumMod val="50000"/>
                    </a:schemeClr>
                  </a:solidFill>
                  <a:latin typeface="+mn-lt"/>
                </a:endParaRPr>
              </a:p>
              <a:p>
                <a:pPr algn="just">
                  <a:lnSpc>
                    <a:spcPct val="150000"/>
                  </a:lnSpc>
                  <a:spcAft>
                    <a:spcPts val="500"/>
                  </a:spcAft>
                </a:pPr>
                <a14:m>
                  <m:oMathPara xmlns:m="http://schemas.openxmlformats.org/officeDocument/2006/math">
                    <m:oMathParaPr>
                      <m:jc m:val="centerGroup"/>
                    </m:oMathParaPr>
                    <m:oMath xmlns:m="http://schemas.openxmlformats.org/officeDocument/2006/math">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𝑥</m:t>
                          </m:r>
                        </m:den>
                      </m:f>
                      <m:r>
                        <a:rPr lang="en-US" sz="1600" i="1">
                          <a:solidFill>
                            <a:schemeClr val="bg1">
                              <a:lumMod val="50000"/>
                            </a:schemeClr>
                          </a:solidFill>
                          <a:latin typeface="Cambria Math" panose="02040503050406030204" pitchFamily="18" charset="0"/>
                        </a:rPr>
                        <m:t>=</m:t>
                      </m:r>
                      <m:r>
                        <a:rPr lang="en-US" sz="1600" i="1">
                          <a:solidFill>
                            <a:schemeClr val="bg1">
                              <a:lumMod val="50000"/>
                            </a:schemeClr>
                          </a:solidFill>
                          <a:latin typeface="Cambria Math" panose="02040503050406030204" pitchFamily="18" charset="0"/>
                        </a:rPr>
                        <m:t>1</m:t>
                      </m:r>
                      <m:r>
                        <a:rPr lang="en-US" sz="1600" i="1">
                          <a:solidFill>
                            <a:schemeClr val="bg1">
                              <a:lumMod val="50000"/>
                            </a:schemeClr>
                          </a:solidFill>
                          <a:latin typeface="Cambria Math" panose="02040503050406030204" pitchFamily="18" charset="0"/>
                        </a:rPr>
                        <m:t>,</m:t>
                      </m:r>
                      <m:r>
                        <a:rPr lang="en-US" sz="1600" i="1">
                          <a:solidFill>
                            <a:schemeClr val="bg1">
                              <a:lumMod val="50000"/>
                            </a:schemeClr>
                          </a:solidFill>
                          <a:latin typeface="Cambria Math" panose="02040503050406030204" pitchFamily="18" charset="0"/>
                        </a:rPr>
                        <m:t>5</m:t>
                      </m:r>
                      <m:r>
                        <a:rPr lang="en-US" sz="1600" i="1">
                          <a:solidFill>
                            <a:schemeClr val="bg1">
                              <a:lumMod val="50000"/>
                            </a:schemeClr>
                          </a:solidFill>
                          <a:latin typeface="Cambria Math" panose="02040503050406030204" pitchFamily="18" charset="0"/>
                        </a:rPr>
                        <m:t>.</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𝑦</m:t>
                          </m:r>
                        </m:den>
                      </m:f>
                      <m:r>
                        <m:rPr>
                          <m:nor/>
                        </m:rPr>
                        <a:rPr lang="en-US" sz="1600">
                          <a:solidFill>
                            <a:schemeClr val="bg1">
                              <a:lumMod val="50000"/>
                            </a:schemeClr>
                          </a:solidFill>
                          <a:latin typeface="DejaVu Math TeX Gyre" panose="02000503000000000000" charset="0"/>
                        </a:rPr>
                        <m:t> </m:t>
                      </m:r>
                      <m:r>
                        <m:rPr>
                          <m:nor/>
                        </m:rPr>
                        <a:rPr lang="vi-VN" sz="1600">
                          <a:solidFill>
                            <a:schemeClr val="bg1">
                              <a:lumMod val="50000"/>
                            </a:schemeClr>
                          </a:solidFill>
                          <a:latin typeface="DejaVu Math TeX Gyre" panose="02000503000000000000" charset="0"/>
                        </a:rPr>
                        <m:t>hay</m:t>
                      </m:r>
                      <m:r>
                        <a:rPr lang="en-US" sz="1600" b="0" i="1" smtClean="0">
                          <a:solidFill>
                            <a:schemeClr val="bg1">
                              <a:lumMod val="50000"/>
                            </a:schemeClr>
                          </a:solidFill>
                          <a:latin typeface="Cambria Math" panose="02040503050406030204" pitchFamily="18" charset="0"/>
                        </a:rPr>
                        <m:t> </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𝑥</m:t>
                          </m:r>
                        </m:den>
                      </m:f>
                      <m:r>
                        <a:rPr lang="en-US" sz="1600" i="1">
                          <a:solidFill>
                            <a:schemeClr val="bg1">
                              <a:lumMod val="50000"/>
                            </a:schemeClr>
                          </a:solidFill>
                          <a:latin typeface="Cambria Math" panose="02040503050406030204" pitchFamily="18" charset="0"/>
                        </a:rPr>
                        <m:t>=</m:t>
                      </m:r>
                      <m:f>
                        <m:fPr>
                          <m:ctrlPr>
                            <a:rPr lang="en-US" sz="1600" i="1" smtClean="0">
                              <a:solidFill>
                                <a:schemeClr val="bg1">
                                  <a:lumMod val="50000"/>
                                </a:schemeClr>
                              </a:solidFill>
                              <a:latin typeface="Cambria Math" panose="02040503050406030204" pitchFamily="18" charset="0"/>
                            </a:rPr>
                          </m:ctrlPr>
                        </m:fPr>
                        <m:num>
                          <m:r>
                            <a:rPr lang="en-US" sz="1600" b="0" i="1" smtClean="0">
                              <a:solidFill>
                                <a:schemeClr val="bg1">
                                  <a:lumMod val="50000"/>
                                </a:schemeClr>
                              </a:solidFill>
                              <a:latin typeface="Cambria Math" panose="02040503050406030204" pitchFamily="18" charset="0"/>
                            </a:rPr>
                            <m:t>3</m:t>
                          </m:r>
                        </m:num>
                        <m:den>
                          <m:r>
                            <a:rPr lang="en-US" sz="1600" b="0" i="1" smtClean="0">
                              <a:solidFill>
                                <a:schemeClr val="bg1">
                                  <a:lumMod val="50000"/>
                                </a:schemeClr>
                              </a:solidFill>
                              <a:latin typeface="Cambria Math" panose="02040503050406030204" pitchFamily="18" charset="0"/>
                            </a:rPr>
                            <m:t>2</m:t>
                          </m:r>
                        </m:den>
                      </m:f>
                      <m:r>
                        <a:rPr lang="en-US" sz="1600" i="1">
                          <a:solidFill>
                            <a:schemeClr val="bg1">
                              <a:lumMod val="50000"/>
                            </a:schemeClr>
                          </a:solidFill>
                          <a:latin typeface="Cambria Math" panose="02040503050406030204" pitchFamily="18" charset="0"/>
                        </a:rPr>
                        <m:t>.</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𝑦</m:t>
                          </m:r>
                        </m:den>
                      </m:f>
                      <m:r>
                        <a:rPr lang="en-US" sz="1600" b="0" i="1" smtClean="0">
                          <a:solidFill>
                            <a:schemeClr val="bg1">
                              <a:lumMod val="50000"/>
                            </a:schemeClr>
                          </a:solidFill>
                          <a:latin typeface="Cambria Math" panose="02040503050406030204" pitchFamily="18" charset="0"/>
                        </a:rPr>
                        <m:t>          (</m:t>
                      </m:r>
                      <m:r>
                        <a:rPr lang="en-US" sz="1600" b="0" i="1" smtClean="0">
                          <a:solidFill>
                            <a:schemeClr val="bg1">
                              <a:lumMod val="50000"/>
                            </a:schemeClr>
                          </a:solidFill>
                          <a:latin typeface="Cambria Math" panose="02040503050406030204" pitchFamily="18" charset="0"/>
                        </a:rPr>
                        <m:t>1</m:t>
                      </m:r>
                      <m:r>
                        <a:rPr lang="en-US" sz="1600" b="0" i="1" smtClean="0">
                          <a:solidFill>
                            <a:schemeClr val="bg1">
                              <a:lumMod val="50000"/>
                            </a:schemeClr>
                          </a:solidFill>
                          <a:latin typeface="Cambria Math" panose="02040503050406030204" pitchFamily="18" charset="0"/>
                        </a:rPr>
                        <m:t>)</m:t>
                      </m:r>
                    </m:oMath>
                  </m:oMathPara>
                </a14:m>
                <a:endParaRPr lang="vi-VN" sz="1600">
                  <a:solidFill>
                    <a:schemeClr val="bg1">
                      <a:lumMod val="50000"/>
                    </a:schemeClr>
                  </a:solidFill>
                  <a:latin typeface="+mn-lt"/>
                </a:endParaRPr>
              </a:p>
            </p:txBody>
          </p:sp>
        </mc:Choice>
        <mc:Fallback>
          <p:sp>
            <p:nvSpPr>
              <p:cNvPr id="3" name="Rectangle 2"/>
              <p:cNvSpPr>
                <a:spLocks noRot="1" noChangeAspect="1" noMove="1" noResize="1" noEditPoints="1" noAdjustHandles="1" noChangeArrowheads="1" noChangeShapeType="1" noTextEdit="1"/>
              </p:cNvSpPr>
              <p:nvPr/>
            </p:nvSpPr>
            <p:spPr>
              <a:xfrm>
                <a:off x="419666" y="2030292"/>
                <a:ext cx="8322793" cy="2970942"/>
              </a:xfrm>
              <a:prstGeom prst="rect">
                <a:avLst/>
              </a:prstGeom>
              <a:blipFill rotWithShape="1">
                <a:blip r:embed="rId1"/>
                <a:stretch>
                  <a:fillRect l="-7" t="-7" r="5" b="20"/>
                </a:stretch>
              </a:blipFill>
            </p:spPr>
            <p:txBody>
              <a:bodyPr/>
              <a:lstStyle/>
              <a:p>
                <a:r>
                  <a:rPr lang="en-US" altLang="en-US">
                    <a:noFill/>
                  </a:rPr>
                  <a:t> </a:t>
                </a:r>
              </a:p>
            </p:txBody>
          </p:sp>
        </mc:Fallback>
      </mc:AlternateContent>
      <p:pic>
        <p:nvPicPr>
          <p:cNvPr id="10" name="Picture 9"/>
          <p:cNvPicPr>
            <a:picLocks noChangeAspect="1"/>
          </p:cNvPicPr>
          <p:nvPr/>
        </p:nvPicPr>
        <p:blipFill>
          <a:blip r:embed="rId2"/>
          <a:stretch>
            <a:fillRect/>
          </a:stretch>
        </p:blipFill>
        <p:spPr>
          <a:xfrm>
            <a:off x="8234732" y="4198912"/>
            <a:ext cx="694582" cy="7325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up)">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6977" y="234854"/>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6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6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6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mc:AlternateContent xmlns:mc="http://schemas.openxmlformats.org/markup-compatibility/2006">
        <mc:Choice xmlns:a14="http://schemas.microsoft.com/office/drawing/2010/main" Requires="a14">
          <p:sp>
            <p:nvSpPr>
              <p:cNvPr id="3" name="Rectangle 2"/>
              <p:cNvSpPr/>
              <p:nvPr/>
            </p:nvSpPr>
            <p:spPr>
              <a:xfrm>
                <a:off x="550864" y="679074"/>
                <a:ext cx="8068350" cy="4336572"/>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
                    <a:srgbClr val="000000"/>
                  </a:buClr>
                  <a:buSzTx/>
                  <a:buFont typeface="Arial" panose="020B0604020202090204"/>
                  <a:buNone/>
                  <a:defRPr/>
                </a:pPr>
                <a:r>
                  <a:rPr kumimoji="0" lang="vi-VN" sz="1600" b="0" i="0" u="none" strike="noStrike" kern="0" cap="none" spc="0" normalizeH="0" baseline="0" noProof="0" smtClean="0">
                    <a:ln>
                      <a:noFill/>
                    </a:ln>
                    <a:solidFill>
                      <a:srgbClr val="666666">
                        <a:lumMod val="50000"/>
                      </a:srgbClr>
                    </a:solidFill>
                    <a:effectLst/>
                    <a:uLnTx/>
                    <a:uFillTx/>
                    <a:latin typeface="Arial" panose="020B0604020202090204" pitchFamily="34" charset="0"/>
                    <a:sym typeface="Arial" panose="020B0604020202090204"/>
                  </a:rPr>
                  <a:t>Hai </a:t>
                </a:r>
                <a:r>
                  <a:rPr kumimoji="0" lang="vi-VN" sz="1600" b="0" i="0" u="none" strike="noStrike" kern="0" cap="none" spc="0" normalizeH="0" baseline="0" noProof="0">
                    <a:ln>
                      <a:noFill/>
                    </a:ln>
                    <a:solidFill>
                      <a:srgbClr val="666666">
                        <a:lumMod val="50000"/>
                      </a:srgbClr>
                    </a:solidFill>
                    <a:effectLst/>
                    <a:uLnTx/>
                    <a:uFillTx/>
                    <a:latin typeface="Arial" panose="020B0604020202090204" pitchFamily="34" charset="0"/>
                    <a:sym typeface="Arial" panose="020B0604020202090204"/>
                  </a:rPr>
                  <a:t>đội làm chung trong 24 ngày thì xong công việc nên mỗi ngày, hai đội làm </a:t>
                </a:r>
                <a:r>
                  <a:rPr kumimoji="0" lang="vi-VN" sz="1600" b="0" i="0" u="none" strike="noStrike" kern="0" cap="none" spc="0" normalizeH="0" baseline="0" noProof="0" smtClean="0">
                    <a:ln>
                      <a:noFill/>
                    </a:ln>
                    <a:solidFill>
                      <a:srgbClr val="666666">
                        <a:lumMod val="50000"/>
                      </a:srgbClr>
                    </a:solidFill>
                    <a:effectLst/>
                    <a:uLnTx/>
                    <a:uFillTx/>
                    <a:latin typeface="Arial" panose="020B0604020202090204" pitchFamily="34" charset="0"/>
                    <a:sym typeface="Arial" panose="020B0604020202090204"/>
                  </a:rPr>
                  <a:t>chung</a:t>
                </a:r>
                <a:r>
                  <a:rPr kumimoji="0" lang="en-US" sz="1600" b="0" i="0" u="none" strike="noStrike" kern="0" cap="none" spc="0" normalizeH="0" noProof="0" smtClean="0">
                    <a:ln>
                      <a:noFill/>
                    </a:ln>
                    <a:solidFill>
                      <a:srgbClr val="666666">
                        <a:lumMod val="50000"/>
                      </a:srgbClr>
                    </a:solidFill>
                    <a:effectLst/>
                    <a:uLnTx/>
                    <a:uFillTx/>
                    <a:latin typeface="Arial" panose="020B0604020202090204" pitchFamily="34" charset="0"/>
                    <a:sym typeface="Arial" panose="020B0604020202090204"/>
                  </a:rPr>
                  <a:t> </a:t>
                </a:r>
                <a:r>
                  <a:rPr kumimoji="0" lang="vi-VN" sz="1600" b="0" i="0" u="none" strike="noStrike" kern="0" cap="none" spc="0" normalizeH="0" baseline="0" noProof="0" smtClean="0">
                    <a:ln>
                      <a:noFill/>
                    </a:ln>
                    <a:solidFill>
                      <a:srgbClr val="666666">
                        <a:lumMod val="50000"/>
                      </a:srgbClr>
                    </a:solidFill>
                    <a:effectLst/>
                    <a:uLnTx/>
                    <a:uFillTx/>
                    <a:latin typeface="Arial" panose="020B0604020202090204" pitchFamily="34" charset="0"/>
                    <a:sym typeface="Arial" panose="020B0604020202090204"/>
                  </a:rPr>
                  <a:t>thì </a:t>
                </a:r>
                <a:endParaRPr kumimoji="0" lang="en-US" sz="1600" b="0" i="0" u="none" strike="noStrike" kern="0" cap="none" spc="0" normalizeH="0" baseline="0" noProof="0" smtClean="0">
                  <a:ln>
                    <a:noFill/>
                  </a:ln>
                  <a:solidFill>
                    <a:srgbClr val="666666">
                      <a:lumMod val="50000"/>
                    </a:srgbClr>
                  </a:solidFill>
                  <a:effectLst/>
                  <a:uLnTx/>
                  <a:uFillTx/>
                  <a:latin typeface="Arial" panose="020B0604020202090204" pitchFamily="34" charset="0"/>
                  <a:sym typeface="Arial" panose="020B0604020202090204"/>
                </a:endParaRPr>
              </a:p>
              <a:p>
                <a:pPr algn="just">
                  <a:lnSpc>
                    <a:spcPct val="120000"/>
                  </a:lnSpc>
                </a:pPr>
                <a14:m>
                  <m:oMathPara xmlns:m="http://schemas.openxmlformats.org/officeDocument/2006/math">
                    <m:oMathParaPr>
                      <m:jc m:val="left"/>
                    </m:oMathParaPr>
                    <m:oMath xmlns:m="http://schemas.openxmlformats.org/officeDocument/2006/math">
                      <m:r>
                        <m:rPr>
                          <m:nor/>
                        </m:rPr>
                        <a:rPr lang="vi-VN" sz="1600">
                          <a:solidFill>
                            <a:srgbClr val="666666">
                              <a:lumMod val="50000"/>
                            </a:srgbClr>
                          </a:solidFill>
                          <a:latin typeface="Arial" panose="020B0604020202090204" pitchFamily="34" charset="0"/>
                        </a:rPr>
                        <m:t>đượ</m:t>
                      </m:r>
                      <m:r>
                        <m:rPr>
                          <m:nor/>
                        </m:rPr>
                        <a:rPr lang="vi-VN" sz="1600">
                          <a:solidFill>
                            <a:srgbClr val="666666">
                              <a:lumMod val="50000"/>
                            </a:srgbClr>
                          </a:solidFill>
                          <a:latin typeface="Arial" panose="020B0604020202090204" pitchFamily="34" charset="0"/>
                        </a:rPr>
                        <m:t>c</m:t>
                      </m:r>
                      <m:r>
                        <a:rPr lang="en-US" sz="1600" b="0" i="1" smtClean="0">
                          <a:solidFill>
                            <a:srgbClr val="666666">
                              <a:lumMod val="50000"/>
                            </a:srgbClr>
                          </a:solidFill>
                          <a:latin typeface="Cambria Math" panose="02040503050406030204" pitchFamily="18" charset="0"/>
                        </a:rPr>
                        <m:t> </m:t>
                      </m:r>
                      <m:f>
                        <m:fPr>
                          <m:ctrlPr>
                            <a:rPr kumimoji="0" lang="en-US" sz="1600" b="0" i="1" u="none" strike="noStrike" kern="0" cap="none" spc="0" normalizeH="0" baseline="0" noProof="0" smtClean="0">
                              <a:ln>
                                <a:noFill/>
                              </a:ln>
                              <a:solidFill>
                                <a:srgbClr val="666666">
                                  <a:lumMod val="50000"/>
                                </a:srgbClr>
                              </a:solidFill>
                              <a:effectLst/>
                              <a:uLnTx/>
                              <a:uFillTx/>
                              <a:latin typeface="Cambria Math" panose="02040503050406030204" pitchFamily="18" charset="0"/>
                              <a:sym typeface="Arial" panose="020B0604020202090204"/>
                            </a:rPr>
                          </m:ctrlPr>
                        </m:fPr>
                        <m:num>
                          <m:r>
                            <a:rPr kumimoji="0" lang="en-US" sz="1600" b="0" i="1" u="none" strike="noStrike" kern="0" cap="none" spc="0" normalizeH="0" baseline="0" noProof="0" smtClean="0">
                              <a:ln>
                                <a:noFill/>
                              </a:ln>
                              <a:solidFill>
                                <a:srgbClr val="666666">
                                  <a:lumMod val="50000"/>
                                </a:srgbClr>
                              </a:solidFill>
                              <a:effectLst/>
                              <a:uLnTx/>
                              <a:uFillTx/>
                              <a:latin typeface="Cambria Math" panose="02040503050406030204" pitchFamily="18" charset="0"/>
                              <a:sym typeface="Arial" panose="020B0604020202090204"/>
                            </a:rPr>
                            <m:t>1</m:t>
                          </m:r>
                        </m:num>
                        <m:den>
                          <m:r>
                            <a:rPr kumimoji="0" lang="en-US" sz="1600" b="0" i="1" u="none" strike="noStrike" kern="0" cap="none" spc="0" normalizeH="0" baseline="0" noProof="0" smtClean="0">
                              <a:ln>
                                <a:noFill/>
                              </a:ln>
                              <a:solidFill>
                                <a:srgbClr val="666666">
                                  <a:lumMod val="50000"/>
                                </a:srgbClr>
                              </a:solidFill>
                              <a:effectLst/>
                              <a:uLnTx/>
                              <a:uFillTx/>
                              <a:latin typeface="Cambria Math" panose="02040503050406030204" pitchFamily="18" charset="0"/>
                              <a:sym typeface="Arial" panose="020B0604020202090204"/>
                            </a:rPr>
                            <m:t>24</m:t>
                          </m:r>
                        </m:den>
                      </m:f>
                      <m:r>
                        <m:rPr>
                          <m:nor/>
                        </m:rPr>
                        <a:rPr kumimoji="0" lang="en-US" sz="1600" b="0" i="0" u="none" strike="noStrike" kern="0" cap="none" spc="0" normalizeH="0" baseline="0" noProof="0" smtClean="0">
                          <a:ln>
                            <a:noFill/>
                          </a:ln>
                          <a:solidFill>
                            <a:srgbClr val="666666">
                              <a:lumMod val="50000"/>
                            </a:srgbClr>
                          </a:solidFill>
                          <a:effectLst/>
                          <a:uLnTx/>
                          <a:uFillTx/>
                          <a:latin typeface="Cambria Math" panose="02040503050406030204" pitchFamily="18" charset="0"/>
                          <a:sym typeface="Arial" panose="020B0604020202090204"/>
                        </a:rPr>
                        <m:t> </m:t>
                      </m:r>
                      <m:r>
                        <m:rPr>
                          <m:nor/>
                        </m:rPr>
                        <a:rPr lang="vi-VN" sz="1600">
                          <a:solidFill>
                            <a:srgbClr val="666666">
                              <a:lumMod val="50000"/>
                            </a:srgbClr>
                          </a:solidFill>
                          <a:latin typeface="Arial" panose="020B0604020202090204" pitchFamily="34" charset="0"/>
                        </a:rPr>
                        <m:t>(</m:t>
                      </m:r>
                      <m:r>
                        <m:rPr>
                          <m:nor/>
                        </m:rPr>
                        <a:rPr lang="vi-VN" sz="1600">
                          <a:solidFill>
                            <a:srgbClr val="666666">
                              <a:lumMod val="50000"/>
                            </a:srgbClr>
                          </a:solidFill>
                          <a:latin typeface="Arial" panose="020B0604020202090204" pitchFamily="34" charset="0"/>
                        </a:rPr>
                        <m:t>c</m:t>
                      </m:r>
                      <m:r>
                        <m:rPr>
                          <m:nor/>
                        </m:rPr>
                        <a:rPr lang="vi-VN" sz="1600">
                          <a:solidFill>
                            <a:srgbClr val="666666">
                              <a:lumMod val="50000"/>
                            </a:srgbClr>
                          </a:solidFill>
                          <a:latin typeface="Arial" panose="020B0604020202090204" pitchFamily="34" charset="0"/>
                        </a:rPr>
                        <m:t>ô</m:t>
                      </m:r>
                      <m:r>
                        <m:rPr>
                          <m:nor/>
                        </m:rPr>
                        <a:rPr lang="vi-VN" sz="1600">
                          <a:solidFill>
                            <a:srgbClr val="666666">
                              <a:lumMod val="50000"/>
                            </a:srgbClr>
                          </a:solidFill>
                          <a:latin typeface="Arial" panose="020B0604020202090204" pitchFamily="34" charset="0"/>
                        </a:rPr>
                        <m:t>ng</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vi</m:t>
                      </m:r>
                      <m:r>
                        <m:rPr>
                          <m:nor/>
                        </m:rPr>
                        <a:rPr lang="vi-VN" sz="1600">
                          <a:solidFill>
                            <a:srgbClr val="666666">
                              <a:lumMod val="50000"/>
                            </a:srgbClr>
                          </a:solidFill>
                          <a:latin typeface="Arial" panose="020B0604020202090204" pitchFamily="34" charset="0"/>
                        </a:rPr>
                        <m:t>ệ</m:t>
                      </m:r>
                      <m:r>
                        <m:rPr>
                          <m:nor/>
                        </m:rPr>
                        <a:rPr lang="vi-VN" sz="1600">
                          <a:solidFill>
                            <a:srgbClr val="666666">
                              <a:lumMod val="50000"/>
                            </a:srgbClr>
                          </a:solidFill>
                          <a:latin typeface="Arial" panose="020B0604020202090204" pitchFamily="34" charset="0"/>
                        </a:rPr>
                        <m:t>c</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Ta</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c</m:t>
                      </m:r>
                      <m:r>
                        <m:rPr>
                          <m:nor/>
                        </m:rPr>
                        <a:rPr lang="vi-VN" sz="1600">
                          <a:solidFill>
                            <a:srgbClr val="666666">
                              <a:lumMod val="50000"/>
                            </a:srgbClr>
                          </a:solidFill>
                          <a:latin typeface="Arial" panose="020B0604020202090204" pitchFamily="34" charset="0"/>
                        </a:rPr>
                        <m:t>ó </m:t>
                      </m:r>
                      <m:r>
                        <m:rPr>
                          <m:nor/>
                        </m:rPr>
                        <a:rPr lang="vi-VN" sz="1600">
                          <a:solidFill>
                            <a:srgbClr val="666666">
                              <a:lumMod val="50000"/>
                            </a:srgbClr>
                          </a:solidFill>
                          <a:latin typeface="Arial" panose="020B0604020202090204" pitchFamily="34" charset="0"/>
                        </a:rPr>
                        <m:t>ph</m:t>
                      </m:r>
                      <m:r>
                        <m:rPr>
                          <m:nor/>
                        </m:rPr>
                        <a:rPr lang="vi-VN" sz="1600">
                          <a:solidFill>
                            <a:srgbClr val="666666">
                              <a:lumMod val="50000"/>
                            </a:srgbClr>
                          </a:solidFill>
                          <a:latin typeface="Arial" panose="020B0604020202090204" pitchFamily="34" charset="0"/>
                        </a:rPr>
                        <m:t>ươ</m:t>
                      </m:r>
                      <m:r>
                        <m:rPr>
                          <m:nor/>
                        </m:rPr>
                        <a:rPr lang="vi-VN" sz="1600">
                          <a:solidFill>
                            <a:srgbClr val="666666">
                              <a:lumMod val="50000"/>
                            </a:srgbClr>
                          </a:solidFill>
                          <a:latin typeface="Arial" panose="020B0604020202090204" pitchFamily="34" charset="0"/>
                        </a:rPr>
                        <m:t>ng</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tr</m:t>
                      </m:r>
                      <m:r>
                        <m:rPr>
                          <m:nor/>
                        </m:rPr>
                        <a:rPr lang="vi-VN" sz="1600">
                          <a:solidFill>
                            <a:srgbClr val="666666">
                              <a:lumMod val="50000"/>
                            </a:srgbClr>
                          </a:solidFill>
                          <a:latin typeface="Arial" panose="020B0604020202090204" pitchFamily="34" charset="0"/>
                        </a:rPr>
                        <m:t>ì</m:t>
                      </m:r>
                      <m:r>
                        <m:rPr>
                          <m:nor/>
                        </m:rPr>
                        <a:rPr lang="vi-VN" sz="1600">
                          <a:solidFill>
                            <a:srgbClr val="666666">
                              <a:lumMod val="50000"/>
                            </a:srgbClr>
                          </a:solidFill>
                          <a:latin typeface="Arial" panose="020B0604020202090204" pitchFamily="34" charset="0"/>
                        </a:rPr>
                        <m:t>nh</m:t>
                      </m:r>
                      <m:r>
                        <a:rPr lang="en-US" sz="1600" b="0" i="1" smtClean="0">
                          <a:solidFill>
                            <a:srgbClr val="666666">
                              <a:lumMod val="50000"/>
                            </a:srgbClr>
                          </a:solidFill>
                          <a:latin typeface="Cambria Math" panose="02040503050406030204" pitchFamily="18" charset="0"/>
                        </a:rPr>
                        <m:t> </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a:rPr lang="en-US" sz="1600" b="0" i="1" smtClean="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b="0" i="1" smtClean="0">
                              <a:solidFill>
                                <a:srgbClr val="666666">
                                  <a:lumMod val="50000"/>
                                </a:srgbClr>
                              </a:solidFill>
                              <a:latin typeface="Cambria Math" panose="02040503050406030204" pitchFamily="18" charset="0"/>
                            </a:rPr>
                            <m:t>1</m:t>
                          </m:r>
                        </m:num>
                        <m:den>
                          <m:r>
                            <a:rPr lang="en-US" sz="1600" b="0" i="1" smtClean="0">
                              <a:solidFill>
                                <a:srgbClr val="666666">
                                  <a:lumMod val="50000"/>
                                </a:srgbClr>
                              </a:solidFill>
                              <a:latin typeface="Cambria Math" panose="02040503050406030204" pitchFamily="18" charset="0"/>
                            </a:rPr>
                            <m:t>𝑦</m:t>
                          </m:r>
                        </m:den>
                      </m:f>
                      <m:r>
                        <a:rPr lang="en-US" sz="1600" b="0" i="1" smtClean="0">
                          <a:solidFill>
                            <a:srgbClr val="666666">
                              <a:lumMod val="50000"/>
                            </a:srgbClr>
                          </a:solidFill>
                          <a:latin typeface="Cambria Math" panose="02040503050406030204" pitchFamily="18" charset="0"/>
                        </a:rPr>
                        <m:t>=</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b="0" i="1" smtClean="0">
                              <a:solidFill>
                                <a:srgbClr val="666666">
                                  <a:lumMod val="50000"/>
                                </a:srgbClr>
                              </a:solidFill>
                              <a:latin typeface="Cambria Math" panose="02040503050406030204" pitchFamily="18" charset="0"/>
                            </a:rPr>
                            <m:t>24</m:t>
                          </m:r>
                        </m:den>
                      </m:f>
                      <m:r>
                        <a:rPr lang="en-US" sz="1600" b="0" i="1" smtClean="0">
                          <a:solidFill>
                            <a:srgbClr val="666666">
                              <a:lumMod val="50000"/>
                            </a:srgbClr>
                          </a:solidFill>
                          <a:latin typeface="Cambria Math" panose="02040503050406030204" pitchFamily="18" charset="0"/>
                        </a:rPr>
                        <m:t>        (</m:t>
                      </m:r>
                      <m:r>
                        <a:rPr lang="en-US" sz="1600" b="0" i="1" smtClean="0">
                          <a:solidFill>
                            <a:srgbClr val="666666">
                              <a:lumMod val="50000"/>
                            </a:srgbClr>
                          </a:solidFill>
                          <a:latin typeface="Cambria Math" panose="02040503050406030204" pitchFamily="18" charset="0"/>
                        </a:rPr>
                        <m:t>2</m:t>
                      </m:r>
                      <m:r>
                        <a:rPr lang="en-US" sz="1600" b="0" i="1" smtClean="0">
                          <a:solidFill>
                            <a:srgbClr val="666666">
                              <a:lumMod val="50000"/>
                            </a:srgbClr>
                          </a:solidFill>
                          <a:latin typeface="Cambria Math" panose="02040503050406030204" pitchFamily="18" charset="0"/>
                        </a:rPr>
                        <m:t>)</m:t>
                      </m:r>
                    </m:oMath>
                  </m:oMathPara>
                </a14:m>
                <a:endParaRPr kumimoji="0" lang="en-US" sz="1600" b="0" i="0" u="none" strike="noStrike" kern="0" cap="none" spc="0" normalizeH="0" baseline="0" noProof="0" smtClean="0">
                  <a:ln>
                    <a:noFill/>
                  </a:ln>
                  <a:solidFill>
                    <a:srgbClr val="666666">
                      <a:lumMod val="50000"/>
                    </a:srgbClr>
                  </a:solidFill>
                  <a:effectLst/>
                  <a:uLnTx/>
                  <a:uFillTx/>
                  <a:latin typeface="Arial" panose="020B0604020202090204" pitchFamily="34" charset="0"/>
                  <a:sym typeface="Arial" panose="020B0604020202090204"/>
                </a:endParaRPr>
              </a:p>
              <a:p>
                <a:pPr lvl="0">
                  <a:lnSpc>
                    <a:spcPct val="120000"/>
                  </a:lnSpc>
                </a:pPr>
                <a14:m>
                  <m:oMathPara xmlns:m="http://schemas.openxmlformats.org/officeDocument/2006/math">
                    <m:oMathParaPr>
                      <m:jc m:val="left"/>
                    </m:oMathParaPr>
                    <m:oMath xmlns:m="http://schemas.openxmlformats.org/officeDocument/2006/math">
                      <m:r>
                        <m:rPr>
                          <m:nor/>
                        </m:rPr>
                        <a:rPr lang="vi-VN" sz="1600">
                          <a:solidFill>
                            <a:srgbClr val="666666">
                              <a:lumMod val="50000"/>
                            </a:srgbClr>
                          </a:solidFill>
                          <a:latin typeface="Arial" panose="020B0604020202090204" pitchFamily="34" charset="0"/>
                        </a:rPr>
                        <m:t>T</m:t>
                      </m:r>
                      <m:r>
                        <m:rPr>
                          <m:nor/>
                        </m:rPr>
                        <a:rPr lang="vi-VN" sz="1600">
                          <a:solidFill>
                            <a:srgbClr val="666666">
                              <a:lumMod val="50000"/>
                            </a:srgbClr>
                          </a:solidFill>
                          <a:latin typeface="Arial" panose="020B0604020202090204" pitchFamily="34" charset="0"/>
                        </a:rPr>
                        <m:t>ừ </m:t>
                      </m:r>
                      <m:d>
                        <m:dPr>
                          <m:ctrlPr>
                            <a:rPr lang="en-US" sz="1600" i="1">
                              <a:solidFill>
                                <a:srgbClr val="666666">
                                  <a:lumMod val="50000"/>
                                </a:srgbClr>
                              </a:solidFill>
                              <a:latin typeface="Cambria Math" panose="02040503050406030204" pitchFamily="18" charset="0"/>
                            </a:rPr>
                          </m:ctrlPr>
                        </m:dPr>
                        <m:e>
                          <m:r>
                            <a:rPr lang="en-US" sz="1600" i="1">
                              <a:solidFill>
                                <a:srgbClr val="666666">
                                  <a:lumMod val="50000"/>
                                </a:srgbClr>
                              </a:solidFill>
                              <a:latin typeface="Cambria Math" panose="02040503050406030204" pitchFamily="18" charset="0"/>
                            </a:rPr>
                            <m:t>1</m:t>
                          </m:r>
                        </m:e>
                      </m:d>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v</m:t>
                      </m:r>
                      <m:r>
                        <m:rPr>
                          <m:nor/>
                        </m:rPr>
                        <a:rPr lang="vi-VN" sz="1600">
                          <a:solidFill>
                            <a:srgbClr val="666666">
                              <a:lumMod val="50000"/>
                            </a:srgbClr>
                          </a:solidFill>
                          <a:latin typeface="Arial" panose="020B0604020202090204" pitchFamily="34" charset="0"/>
                        </a:rPr>
                        <m:t>à </m:t>
                      </m:r>
                      <m:d>
                        <m:dPr>
                          <m:ctrlPr>
                            <a:rPr lang="en-US" sz="1600" i="1">
                              <a:solidFill>
                                <a:srgbClr val="666666">
                                  <a:lumMod val="50000"/>
                                </a:srgbClr>
                              </a:solidFill>
                              <a:latin typeface="Cambria Math" panose="02040503050406030204" pitchFamily="18" charset="0"/>
                            </a:rPr>
                          </m:ctrlPr>
                        </m:dPr>
                        <m:e>
                          <m:r>
                            <a:rPr lang="en-US" sz="1600" i="1">
                              <a:solidFill>
                                <a:srgbClr val="666666">
                                  <a:lumMod val="50000"/>
                                </a:srgbClr>
                              </a:solidFill>
                              <a:latin typeface="Cambria Math" panose="02040503050406030204" pitchFamily="18" charset="0"/>
                            </a:rPr>
                            <m:t>2</m:t>
                          </m:r>
                        </m:e>
                      </m:d>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ta</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c</m:t>
                      </m:r>
                      <m:r>
                        <m:rPr>
                          <m:nor/>
                        </m:rPr>
                        <a:rPr lang="vi-VN" sz="1600">
                          <a:solidFill>
                            <a:srgbClr val="666666">
                              <a:lumMod val="50000"/>
                            </a:srgbClr>
                          </a:solidFill>
                          <a:latin typeface="Arial" panose="020B0604020202090204" pitchFamily="34" charset="0"/>
                        </a:rPr>
                        <m:t>ó </m:t>
                      </m:r>
                      <m:r>
                        <m:rPr>
                          <m:nor/>
                        </m:rPr>
                        <a:rPr lang="vi-VN" sz="1600">
                          <a:solidFill>
                            <a:srgbClr val="666666">
                              <a:lumMod val="50000"/>
                            </a:srgbClr>
                          </a:solidFill>
                          <a:latin typeface="Arial" panose="020B0604020202090204" pitchFamily="34" charset="0"/>
                        </a:rPr>
                        <m:t>h</m:t>
                      </m:r>
                      <m:r>
                        <m:rPr>
                          <m:nor/>
                        </m:rPr>
                        <a:rPr lang="vi-VN" sz="1600">
                          <a:solidFill>
                            <a:srgbClr val="666666">
                              <a:lumMod val="50000"/>
                            </a:srgbClr>
                          </a:solidFill>
                          <a:latin typeface="Arial" panose="020B0604020202090204" pitchFamily="34" charset="0"/>
                        </a:rPr>
                        <m:t>ệ </m:t>
                      </m:r>
                      <m:r>
                        <m:rPr>
                          <m:nor/>
                        </m:rPr>
                        <a:rPr lang="vi-VN" sz="1600">
                          <a:solidFill>
                            <a:srgbClr val="666666">
                              <a:lumMod val="50000"/>
                            </a:srgbClr>
                          </a:solidFill>
                          <a:latin typeface="Arial" panose="020B0604020202090204" pitchFamily="34" charset="0"/>
                        </a:rPr>
                        <m:t>ph</m:t>
                      </m:r>
                      <m:r>
                        <m:rPr>
                          <m:nor/>
                        </m:rPr>
                        <a:rPr lang="vi-VN" sz="1600">
                          <a:solidFill>
                            <a:srgbClr val="666666">
                              <a:lumMod val="50000"/>
                            </a:srgbClr>
                          </a:solidFill>
                          <a:latin typeface="Arial" panose="020B0604020202090204" pitchFamily="34" charset="0"/>
                        </a:rPr>
                        <m:t>ươ</m:t>
                      </m:r>
                      <m:r>
                        <m:rPr>
                          <m:nor/>
                        </m:rPr>
                        <a:rPr lang="vi-VN" sz="1600">
                          <a:solidFill>
                            <a:srgbClr val="666666">
                              <a:lumMod val="50000"/>
                            </a:srgbClr>
                          </a:solidFill>
                          <a:latin typeface="Arial" panose="020B0604020202090204" pitchFamily="34" charset="0"/>
                        </a:rPr>
                        <m:t>ng</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tr</m:t>
                      </m:r>
                      <m:r>
                        <m:rPr>
                          <m:nor/>
                        </m:rPr>
                        <a:rPr lang="vi-VN" sz="1600">
                          <a:solidFill>
                            <a:srgbClr val="666666">
                              <a:lumMod val="50000"/>
                            </a:srgbClr>
                          </a:solidFill>
                          <a:latin typeface="Arial" panose="020B0604020202090204" pitchFamily="34" charset="0"/>
                        </a:rPr>
                        <m:t>ì</m:t>
                      </m:r>
                      <m:r>
                        <m:rPr>
                          <m:nor/>
                        </m:rPr>
                        <a:rPr lang="vi-VN" sz="1600">
                          <a:solidFill>
                            <a:srgbClr val="666666">
                              <a:lumMod val="50000"/>
                            </a:srgbClr>
                          </a:solidFill>
                          <a:latin typeface="Arial" panose="020B0604020202090204" pitchFamily="34" charset="0"/>
                        </a:rPr>
                        <m:t>nh</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I</m:t>
                      </m:r>
                      <m:r>
                        <m:rPr>
                          <m:nor/>
                        </m:rPr>
                        <a:rPr lang="vi-VN" sz="1600">
                          <a:solidFill>
                            <a:srgbClr val="666666">
                              <a:lumMod val="50000"/>
                            </a:srgbClr>
                          </a:solidFill>
                          <a:latin typeface="Arial" panose="020B0604020202090204" pitchFamily="34" charset="0"/>
                        </a:rPr>
                        <m:t>)</m:t>
                      </m:r>
                      <m:d>
                        <m:dPr>
                          <m:begChr m:val="{"/>
                          <m:endChr m:val=""/>
                          <m:ctrlPr>
                            <a:rPr lang="vi-VN" sz="1600" i="1">
                              <a:solidFill>
                                <a:srgbClr val="666666">
                                  <a:lumMod val="50000"/>
                                </a:srgbClr>
                              </a:solidFill>
                              <a:latin typeface="Cambria Math" panose="02040503050406030204" pitchFamily="18" charset="0"/>
                            </a:rPr>
                          </m:ctrlPr>
                        </m:dPr>
                        <m:e>
                          <m:eqArr>
                            <m:eqArrPr>
                              <m:ctrlPr>
                                <a:rPr lang="vi-VN" sz="1600" i="1">
                                  <a:solidFill>
                                    <a:srgbClr val="666666">
                                      <a:lumMod val="50000"/>
                                    </a:srgbClr>
                                  </a:solidFill>
                                  <a:latin typeface="Cambria Math" panose="02040503050406030204" pitchFamily="18" charset="0"/>
                                </a:rPr>
                              </m:ctrlPr>
                            </m:eqArrPr>
                            <m:e>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𝑦</m:t>
                                  </m:r>
                                </m:den>
                              </m:f>
                            </m:e>
                            <m:e>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𝑦</m:t>
                                  </m:r>
                                </m:den>
                              </m:f>
                              <m:r>
                                <a:rPr lang="en-US" sz="1600" i="1">
                                  <a:solidFill>
                                    <a:srgbClr val="666666">
                                      <a:lumMod val="50000"/>
                                    </a:srgbClr>
                                  </a:solidFill>
                                  <a:latin typeface="Cambria Math" panose="02040503050406030204" pitchFamily="18" charset="0"/>
                                </a:rPr>
                                <m:t>=</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24</m:t>
                                  </m:r>
                                </m:den>
                              </m:f>
                            </m:e>
                          </m:eqArr>
                        </m:e>
                      </m:d>
                    </m:oMath>
                  </m:oMathPara>
                </a14:m>
                <a:endParaRPr lang="en-US" sz="1600"/>
              </a:p>
              <a:p>
                <a:pPr lvl="0" algn="just">
                  <a:lnSpc>
                    <a:spcPct val="120000"/>
                  </a:lnSpc>
                </a:pPr>
                <a14:m>
                  <m:oMathPara xmlns:m="http://schemas.openxmlformats.org/officeDocument/2006/math">
                    <m:oMathParaPr>
                      <m:jc m:val="left"/>
                    </m:oMathParaPr>
                    <m:oMath xmlns:m="http://schemas.openxmlformats.org/officeDocument/2006/math">
                      <m:r>
                        <m:rPr>
                          <m:nor/>
                        </m:rPr>
                        <a:rPr lang="vi-VN" sz="1600">
                          <a:solidFill>
                            <a:srgbClr val="666666">
                              <a:lumMod val="50000"/>
                            </a:srgbClr>
                          </a:solidFill>
                          <a:latin typeface="Arial" panose="020B0604020202090204" pitchFamily="34" charset="0"/>
                        </a:rPr>
                        <m:t>N</m:t>
                      </m:r>
                      <m:r>
                        <m:rPr>
                          <m:nor/>
                        </m:rPr>
                        <a:rPr lang="vi-VN" sz="1600">
                          <a:solidFill>
                            <a:srgbClr val="666666">
                              <a:lumMod val="50000"/>
                            </a:srgbClr>
                          </a:solidFill>
                          <a:latin typeface="Arial" panose="020B0604020202090204" pitchFamily="34" charset="0"/>
                        </a:rPr>
                        <m:t>ế</m:t>
                      </m:r>
                      <m:r>
                        <m:rPr>
                          <m:nor/>
                        </m:rPr>
                        <a:rPr lang="vi-VN" sz="1600">
                          <a:solidFill>
                            <a:srgbClr val="666666">
                              <a:lumMod val="50000"/>
                            </a:srgbClr>
                          </a:solidFill>
                          <a:latin typeface="Arial" panose="020B0604020202090204" pitchFamily="34" charset="0"/>
                        </a:rPr>
                        <m:t>u</m:t>
                      </m:r>
                      <m:r>
                        <m:rPr>
                          <m:nor/>
                        </m:rPr>
                        <a:rPr lang="vi-VN" sz="1600">
                          <a:solidFill>
                            <a:srgbClr val="666666">
                              <a:lumMod val="50000"/>
                            </a:srgbClr>
                          </a:solidFill>
                          <a:latin typeface="Arial" panose="020B0604020202090204" pitchFamily="34" charset="0"/>
                        </a:rPr>
                        <m:t> đặ</m:t>
                      </m:r>
                      <m:r>
                        <m:rPr>
                          <m:nor/>
                        </m:rPr>
                        <a:rPr lang="vi-VN" sz="1600">
                          <a:solidFill>
                            <a:srgbClr val="666666">
                              <a:lumMod val="50000"/>
                            </a:srgbClr>
                          </a:solidFill>
                          <a:latin typeface="Arial" panose="020B0604020202090204" pitchFamily="34" charset="0"/>
                        </a:rPr>
                        <m:t>t</m:t>
                      </m:r>
                      <m:r>
                        <m:rPr>
                          <m:nor/>
                        </m:rPr>
                        <a:rPr lang="vi-VN" sz="1600">
                          <a:solidFill>
                            <a:srgbClr val="666666">
                              <a:lumMod val="50000"/>
                            </a:srgbClr>
                          </a:solidFill>
                          <a:latin typeface="Arial" panose="020B0604020202090204" pitchFamily="34" charset="0"/>
                        </a:rPr>
                        <m:t> </m:t>
                      </m:r>
                      <m:r>
                        <a:rPr lang="vi-VN" sz="1600" i="1">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m:rPr>
                          <m:nor/>
                        </m:rPr>
                        <a:rPr lang="en-US" sz="1600">
                          <a:solidFill>
                            <a:srgbClr val="666666">
                              <a:lumMod val="50000"/>
                            </a:srgbClr>
                          </a:solidFill>
                          <a:latin typeface="Arial" panose="020B0604020202090204" pitchFamily="34" charset="0"/>
                        </a:rPr>
                        <m:t> </m:t>
                      </m:r>
                      <m:r>
                        <m:rPr>
                          <m:nor/>
                        </m:rPr>
                        <a:rPr lang="en-US" sz="1600">
                          <a:solidFill>
                            <a:srgbClr val="666666">
                              <a:lumMod val="50000"/>
                            </a:srgbClr>
                          </a:solidFill>
                          <a:latin typeface="Arial" panose="020B0604020202090204" pitchFamily="34" charset="0"/>
                        </a:rPr>
                        <m:t>v</m:t>
                      </m:r>
                      <m:r>
                        <m:rPr>
                          <m:nor/>
                        </m:rPr>
                        <a:rPr lang="en-US" sz="1600">
                          <a:solidFill>
                            <a:srgbClr val="666666">
                              <a:lumMod val="50000"/>
                            </a:srgbClr>
                          </a:solidFill>
                          <a:latin typeface="Arial" panose="020B0604020202090204" pitchFamily="34" charset="0"/>
                        </a:rPr>
                        <m:t>à </m:t>
                      </m:r>
                      <m:r>
                        <a:rPr lang="en-US" sz="1600" i="1">
                          <a:solidFill>
                            <a:srgbClr val="666666">
                              <a:lumMod val="50000"/>
                            </a:srgbClr>
                          </a:solidFill>
                          <a:latin typeface="Cambria Math" panose="02040503050406030204" pitchFamily="18" charset="0"/>
                        </a:rPr>
                        <m:t>𝑣</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𝑦</m:t>
                          </m:r>
                        </m:den>
                      </m:f>
                      <m:r>
                        <m:rPr>
                          <m:nor/>
                        </m:rPr>
                        <a:rPr lang="en-US"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th</m:t>
                      </m:r>
                      <m:r>
                        <m:rPr>
                          <m:nor/>
                        </m:rPr>
                        <a:rPr lang="vi-VN" sz="1600">
                          <a:solidFill>
                            <a:srgbClr val="666666">
                              <a:lumMod val="50000"/>
                            </a:srgbClr>
                          </a:solidFill>
                          <a:latin typeface="Arial" panose="020B0604020202090204" pitchFamily="34" charset="0"/>
                        </a:rPr>
                        <m:t>ì </m:t>
                      </m:r>
                      <m:r>
                        <m:rPr>
                          <m:nor/>
                        </m:rPr>
                        <a:rPr lang="vi-VN" sz="1600">
                          <a:solidFill>
                            <a:srgbClr val="666666">
                              <a:lumMod val="50000"/>
                            </a:srgbClr>
                          </a:solidFill>
                          <a:latin typeface="Arial" panose="020B0604020202090204" pitchFamily="34" charset="0"/>
                        </a:rPr>
                        <m:t>ta</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c</m:t>
                      </m:r>
                      <m:r>
                        <m:rPr>
                          <m:nor/>
                        </m:rPr>
                        <a:rPr lang="vi-VN" sz="1600">
                          <a:solidFill>
                            <a:srgbClr val="666666">
                              <a:lumMod val="50000"/>
                            </a:srgbClr>
                          </a:solidFill>
                          <a:latin typeface="Arial" panose="020B0604020202090204" pitchFamily="34" charset="0"/>
                        </a:rPr>
                        <m:t>ó </m:t>
                      </m:r>
                      <m:r>
                        <m:rPr>
                          <m:nor/>
                        </m:rPr>
                        <a:rPr lang="vi-VN" sz="1600">
                          <a:solidFill>
                            <a:srgbClr val="666666">
                              <a:lumMod val="50000"/>
                            </a:srgbClr>
                          </a:solidFill>
                          <a:latin typeface="Arial" panose="020B0604020202090204" pitchFamily="34" charset="0"/>
                        </a:rPr>
                        <m:t>h</m:t>
                      </m:r>
                      <m:r>
                        <m:rPr>
                          <m:nor/>
                        </m:rPr>
                        <a:rPr lang="vi-VN" sz="1600">
                          <a:solidFill>
                            <a:srgbClr val="666666">
                              <a:lumMod val="50000"/>
                            </a:srgbClr>
                          </a:solidFill>
                          <a:latin typeface="Arial" panose="020B0604020202090204" pitchFamily="34" charset="0"/>
                        </a:rPr>
                        <m:t>ệ </m:t>
                      </m:r>
                      <m:r>
                        <m:rPr>
                          <m:nor/>
                        </m:rPr>
                        <a:rPr lang="vi-VN" sz="1600">
                          <a:solidFill>
                            <a:srgbClr val="666666">
                              <a:lumMod val="50000"/>
                            </a:srgbClr>
                          </a:solidFill>
                          <a:latin typeface="Arial" panose="020B0604020202090204" pitchFamily="34" charset="0"/>
                        </a:rPr>
                        <m:t>ph</m:t>
                      </m:r>
                      <m:r>
                        <m:rPr>
                          <m:nor/>
                        </m:rPr>
                        <a:rPr lang="vi-VN" sz="1600">
                          <a:solidFill>
                            <a:srgbClr val="666666">
                              <a:lumMod val="50000"/>
                            </a:srgbClr>
                          </a:solidFill>
                          <a:latin typeface="Arial" panose="020B0604020202090204" pitchFamily="34" charset="0"/>
                        </a:rPr>
                        <m:t>ươ</m:t>
                      </m:r>
                      <m:r>
                        <m:rPr>
                          <m:nor/>
                        </m:rPr>
                        <a:rPr lang="vi-VN" sz="1600">
                          <a:solidFill>
                            <a:srgbClr val="666666">
                              <a:lumMod val="50000"/>
                            </a:srgbClr>
                          </a:solidFill>
                          <a:latin typeface="Arial" panose="020B0604020202090204" pitchFamily="34" charset="0"/>
                        </a:rPr>
                        <m:t>ng</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tr</m:t>
                      </m:r>
                      <m:r>
                        <m:rPr>
                          <m:nor/>
                        </m:rPr>
                        <a:rPr lang="vi-VN" sz="1600">
                          <a:solidFill>
                            <a:srgbClr val="666666">
                              <a:lumMod val="50000"/>
                            </a:srgbClr>
                          </a:solidFill>
                          <a:latin typeface="Arial" panose="020B0604020202090204" pitchFamily="34" charset="0"/>
                        </a:rPr>
                        <m:t>ì</m:t>
                      </m:r>
                      <m:r>
                        <m:rPr>
                          <m:nor/>
                        </m:rPr>
                        <a:rPr lang="vi-VN" sz="1600">
                          <a:solidFill>
                            <a:srgbClr val="666666">
                              <a:lumMod val="50000"/>
                            </a:srgbClr>
                          </a:solidFill>
                          <a:latin typeface="Arial" panose="020B0604020202090204" pitchFamily="34" charset="0"/>
                        </a:rPr>
                        <m:t>nh</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b</m:t>
                      </m:r>
                      <m:r>
                        <m:rPr>
                          <m:nor/>
                        </m:rPr>
                        <a:rPr lang="vi-VN" sz="1600">
                          <a:solidFill>
                            <a:srgbClr val="666666">
                              <a:lumMod val="50000"/>
                            </a:srgbClr>
                          </a:solidFill>
                          <a:latin typeface="Arial" panose="020B0604020202090204" pitchFamily="34" charset="0"/>
                        </a:rPr>
                        <m:t>ậ</m:t>
                      </m:r>
                      <m:r>
                        <m:rPr>
                          <m:nor/>
                        </m:rPr>
                        <a:rPr lang="vi-VN" sz="1600">
                          <a:solidFill>
                            <a:srgbClr val="666666">
                              <a:lumMod val="50000"/>
                            </a:srgbClr>
                          </a:solidFill>
                          <a:latin typeface="Arial" panose="020B0604020202090204" pitchFamily="34" charset="0"/>
                        </a:rPr>
                        <m:t>c</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nh</m:t>
                      </m:r>
                      <m:r>
                        <m:rPr>
                          <m:nor/>
                        </m:rPr>
                        <a:rPr lang="vi-VN" sz="1600">
                          <a:solidFill>
                            <a:srgbClr val="666666">
                              <a:lumMod val="50000"/>
                            </a:srgbClr>
                          </a:solidFill>
                          <a:latin typeface="Arial" panose="020B0604020202090204" pitchFamily="34" charset="0"/>
                        </a:rPr>
                        <m:t>ấ</m:t>
                      </m:r>
                      <m:r>
                        <m:rPr>
                          <m:nor/>
                        </m:rPr>
                        <a:rPr lang="vi-VN" sz="1600">
                          <a:solidFill>
                            <a:srgbClr val="666666">
                              <a:lumMod val="50000"/>
                            </a:srgbClr>
                          </a:solidFill>
                          <a:latin typeface="Arial" panose="020B0604020202090204" pitchFamily="34" charset="0"/>
                        </a:rPr>
                        <m:t>t</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hai</m:t>
                      </m:r>
                      <m:r>
                        <m:rPr>
                          <m:nor/>
                        </m:rPr>
                        <a:rPr lang="vi-VN" sz="1600">
                          <a:solidFill>
                            <a:srgbClr val="666666">
                              <a:lumMod val="50000"/>
                            </a:srgbClr>
                          </a:solidFill>
                          <a:latin typeface="Arial" panose="020B0604020202090204" pitchFamily="34" charset="0"/>
                        </a:rPr>
                        <m:t> ẩ</m:t>
                      </m:r>
                      <m:r>
                        <m:rPr>
                          <m:nor/>
                        </m:rPr>
                        <a:rPr lang="vi-VN" sz="1600">
                          <a:solidFill>
                            <a:srgbClr val="666666">
                              <a:lumMod val="50000"/>
                            </a:srgbClr>
                          </a:solidFill>
                          <a:latin typeface="Arial" panose="020B0604020202090204" pitchFamily="34" charset="0"/>
                        </a:rPr>
                        <m:t>n</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m</m:t>
                      </m:r>
                      <m:r>
                        <m:rPr>
                          <m:nor/>
                        </m:rPr>
                        <a:rPr lang="vi-VN" sz="1600">
                          <a:solidFill>
                            <a:srgbClr val="666666">
                              <a:lumMod val="50000"/>
                            </a:srgbClr>
                          </a:solidFill>
                          <a:latin typeface="Arial" panose="020B0604020202090204" pitchFamily="34" charset="0"/>
                        </a:rPr>
                        <m:t>ớ</m:t>
                      </m:r>
                      <m:r>
                        <m:rPr>
                          <m:nor/>
                        </m:rPr>
                        <a:rPr lang="vi-VN" sz="1600">
                          <a:solidFill>
                            <a:srgbClr val="666666">
                              <a:lumMod val="50000"/>
                            </a:srgbClr>
                          </a:solidFill>
                          <a:latin typeface="Arial" panose="020B0604020202090204" pitchFamily="34" charset="0"/>
                        </a:rPr>
                        <m:t>i</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l</m:t>
                      </m:r>
                      <m:r>
                        <m:rPr>
                          <m:nor/>
                        </m:rPr>
                        <a:rPr lang="vi-VN" sz="1600">
                          <a:solidFill>
                            <a:srgbClr val="666666">
                              <a:lumMod val="50000"/>
                            </a:srgbClr>
                          </a:solidFill>
                          <a:latin typeface="Arial" panose="020B0604020202090204" pitchFamily="34" charset="0"/>
                        </a:rPr>
                        <m:t>à </m:t>
                      </m:r>
                      <m:r>
                        <a:rPr lang="vi-VN" sz="1600" i="1">
                          <a:solidFill>
                            <a:srgbClr val="666666">
                              <a:lumMod val="50000"/>
                            </a:srgbClr>
                          </a:solidFill>
                          <a:latin typeface="Cambria Math" panose="02040503050406030204" pitchFamily="18" charset="0"/>
                        </a:rPr>
                        <m:t>𝑢</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v</m:t>
                      </m:r>
                      <m:r>
                        <m:rPr>
                          <m:nor/>
                        </m:rPr>
                        <a:rPr lang="vi-VN" sz="1600">
                          <a:solidFill>
                            <a:srgbClr val="666666">
                              <a:lumMod val="50000"/>
                            </a:srgbClr>
                          </a:solidFill>
                          <a:latin typeface="Arial" panose="020B0604020202090204" pitchFamily="34" charset="0"/>
                        </a:rPr>
                        <m:t>à</m:t>
                      </m:r>
                      <m:r>
                        <a:rPr lang="en-US" sz="1600" b="0" i="1" smtClean="0">
                          <a:solidFill>
                            <a:srgbClr val="666666">
                              <a:lumMod val="50000"/>
                            </a:srgbClr>
                          </a:solidFill>
                          <a:latin typeface="Cambria Math" panose="02040503050406030204" pitchFamily="18" charset="0"/>
                        </a:rPr>
                        <m:t>  </m:t>
                      </m:r>
                      <m:r>
                        <a:rPr lang="vi-VN" sz="1600" i="1" smtClean="0">
                          <a:solidFill>
                            <a:srgbClr val="666666">
                              <a:lumMod val="50000"/>
                            </a:srgbClr>
                          </a:solidFill>
                          <a:latin typeface="Cambria Math" panose="02040503050406030204" pitchFamily="18" charset="0"/>
                        </a:rPr>
                        <m:t>𝑣</m:t>
                      </m:r>
                    </m:oMath>
                  </m:oMathPara>
                </a14:m>
                <a:endParaRPr lang="en-US" sz="1600" smtClean="0">
                  <a:solidFill>
                    <a:srgbClr val="666666">
                      <a:lumMod val="50000"/>
                    </a:srgbClr>
                  </a:solidFill>
                  <a:latin typeface="Arial" panose="020B0604020202090204" pitchFamily="34" charset="0"/>
                </a:endParaRPr>
              </a:p>
              <a:p>
                <a:pPr lvl="0" algn="just">
                  <a:lnSpc>
                    <a:spcPct val="120000"/>
                  </a:lnSpc>
                </a:pPr>
                <a14:m>
                  <m:oMathPara xmlns:m="http://schemas.openxmlformats.org/officeDocument/2006/math">
                    <m:oMathParaPr>
                      <m:jc m:val="center"/>
                    </m:oMathParaPr>
                    <m:oMath xmlns:m="http://schemas.openxmlformats.org/officeDocument/2006/math">
                      <m:r>
                        <m:rPr>
                          <m:nor/>
                        </m:rPr>
                        <a:rPr lang="vi-VN" sz="1600">
                          <a:solidFill>
                            <a:srgbClr val="666666">
                              <a:lumMod val="50000"/>
                            </a:srgbClr>
                          </a:solidFill>
                          <a:latin typeface="Arial" panose="020B0604020202090204" pitchFamily="34" charset="0"/>
                        </a:rPr>
                        <m:t>(</m:t>
                      </m:r>
                      <m:r>
                        <m:rPr>
                          <m:nor/>
                        </m:rPr>
                        <a:rPr lang="vi-VN" sz="1600">
                          <a:solidFill>
                            <a:srgbClr val="666666">
                              <a:lumMod val="50000"/>
                            </a:srgbClr>
                          </a:solidFill>
                          <a:latin typeface="Arial" panose="020B0604020202090204" pitchFamily="34" charset="0"/>
                        </a:rPr>
                        <m:t>I</m:t>
                      </m:r>
                      <m:r>
                        <m:rPr>
                          <m:nor/>
                        </m:rPr>
                        <a:rPr lang="en-US" sz="1600" b="0" i="0" smtClean="0">
                          <a:solidFill>
                            <a:srgbClr val="666666">
                              <a:lumMod val="50000"/>
                            </a:srgbClr>
                          </a:solidFill>
                          <a:latin typeface="Arial" panose="020B0604020202090204" pitchFamily="34" charset="0"/>
                        </a:rPr>
                        <m:t>I</m:t>
                      </m:r>
                      <m:r>
                        <m:rPr>
                          <m:nor/>
                        </m:rPr>
                        <a:rPr lang="vi-VN" sz="1600">
                          <a:solidFill>
                            <a:srgbClr val="666666">
                              <a:lumMod val="50000"/>
                            </a:srgbClr>
                          </a:solidFill>
                          <a:latin typeface="Arial" panose="020B0604020202090204" pitchFamily="34" charset="0"/>
                        </a:rPr>
                        <m:t>)</m:t>
                      </m:r>
                      <m:r>
                        <a:rPr lang="en-US" sz="1600" b="0" i="1" smtClean="0">
                          <a:solidFill>
                            <a:srgbClr val="666666">
                              <a:lumMod val="50000"/>
                            </a:srgbClr>
                          </a:solidFill>
                          <a:latin typeface="Cambria Math" panose="02040503050406030204" pitchFamily="18" charset="0"/>
                        </a:rPr>
                        <m:t>  </m:t>
                      </m:r>
                      <m:d>
                        <m:dPr>
                          <m:begChr m:val="{"/>
                          <m:endChr m:val=""/>
                          <m:ctrlPr>
                            <a:rPr lang="vi-VN" sz="1600" i="1">
                              <a:solidFill>
                                <a:srgbClr val="666666">
                                  <a:lumMod val="50000"/>
                                </a:srgbClr>
                              </a:solidFill>
                              <a:latin typeface="Cambria Math" panose="02040503050406030204" pitchFamily="18" charset="0"/>
                            </a:rPr>
                          </m:ctrlPr>
                        </m:dPr>
                        <m:e>
                          <m:eqArr>
                            <m:eqArrPr>
                              <m:ctrlPr>
                                <a:rPr lang="vi-VN" sz="1600" i="1">
                                  <a:solidFill>
                                    <a:srgbClr val="666666">
                                      <a:lumMod val="50000"/>
                                    </a:srgbClr>
                                  </a:solidFill>
                                  <a:latin typeface="Cambria Math" panose="02040503050406030204" pitchFamily="18" charset="0"/>
                                </a:rPr>
                              </m:ctrlPr>
                            </m:eqArrPr>
                            <m:e>
                              <m:r>
                                <a:rPr lang="en-US" sz="1600" b="0" i="1" smtClean="0">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b="0" i="1" smtClean="0">
                                  <a:solidFill>
                                    <a:srgbClr val="666666">
                                      <a:lumMod val="50000"/>
                                    </a:srgbClr>
                                  </a:solidFill>
                                  <a:latin typeface="Cambria Math" panose="02040503050406030204" pitchFamily="18" charset="0"/>
                                </a:rPr>
                                <m:t>𝑣</m:t>
                              </m:r>
                              <m:r>
                                <a:rPr lang="en-US" sz="1600" b="0" i="1" smtClean="0">
                                  <a:solidFill>
                                    <a:srgbClr val="666666">
                                      <a:lumMod val="50000"/>
                                    </a:srgbClr>
                                  </a:solidFill>
                                  <a:latin typeface="Cambria Math" panose="02040503050406030204" pitchFamily="18" charset="0"/>
                                </a:rPr>
                                <m:t>              (</m:t>
                              </m:r>
                              <m:r>
                                <a:rPr lang="en-US" sz="1600" b="0" i="1" smtClean="0">
                                  <a:solidFill>
                                    <a:srgbClr val="666666">
                                      <a:lumMod val="50000"/>
                                    </a:srgbClr>
                                  </a:solidFill>
                                  <a:latin typeface="Cambria Math" panose="02040503050406030204" pitchFamily="18" charset="0"/>
                                </a:rPr>
                                <m:t>3</m:t>
                              </m:r>
                              <m:r>
                                <a:rPr lang="en-US" sz="1600" b="0" i="1" smtClean="0">
                                  <a:solidFill>
                                    <a:srgbClr val="666666">
                                      <a:lumMod val="50000"/>
                                    </a:srgbClr>
                                  </a:solidFill>
                                  <a:latin typeface="Cambria Math" panose="02040503050406030204" pitchFamily="18" charset="0"/>
                                </a:rPr>
                                <m:t>)</m:t>
                              </m:r>
                            </m:e>
                            <m:e>
                              <m:r>
                                <a:rPr lang="en-US" sz="1600" b="0" i="1" smtClean="0">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r>
                                <a:rPr lang="en-US" sz="1600" b="0" i="1" smtClean="0">
                                  <a:solidFill>
                                    <a:srgbClr val="666666">
                                      <a:lumMod val="50000"/>
                                    </a:srgbClr>
                                  </a:solidFill>
                                  <a:latin typeface="Cambria Math" panose="02040503050406030204" pitchFamily="18" charset="0"/>
                                </a:rPr>
                                <m:t>𝑣</m:t>
                              </m:r>
                              <m:r>
                                <a:rPr lang="en-US" sz="1600" i="1">
                                  <a:solidFill>
                                    <a:srgbClr val="666666">
                                      <a:lumMod val="50000"/>
                                    </a:srgbClr>
                                  </a:solidFill>
                                  <a:latin typeface="Cambria Math" panose="02040503050406030204" pitchFamily="18" charset="0"/>
                                </a:rPr>
                                <m:t>=</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24</m:t>
                                  </m:r>
                                </m:den>
                              </m:f>
                              <m:r>
                                <a:rPr lang="en-US" sz="1600" b="0" i="1" smtClean="0">
                                  <a:solidFill>
                                    <a:srgbClr val="666666">
                                      <a:lumMod val="50000"/>
                                    </a:srgbClr>
                                  </a:solidFill>
                                  <a:latin typeface="Cambria Math" panose="02040503050406030204" pitchFamily="18" charset="0"/>
                                </a:rPr>
                                <m:t>       (</m:t>
                              </m:r>
                              <m:r>
                                <a:rPr lang="en-US" sz="1600" b="0" i="1" smtClean="0">
                                  <a:solidFill>
                                    <a:srgbClr val="666666">
                                      <a:lumMod val="50000"/>
                                    </a:srgbClr>
                                  </a:solidFill>
                                  <a:latin typeface="Cambria Math" panose="02040503050406030204" pitchFamily="18" charset="0"/>
                                </a:rPr>
                                <m:t>4</m:t>
                              </m:r>
                              <m:r>
                                <a:rPr lang="en-US" sz="1600" b="0" i="1" smtClean="0">
                                  <a:solidFill>
                                    <a:srgbClr val="666666">
                                      <a:lumMod val="50000"/>
                                    </a:srgbClr>
                                  </a:solidFill>
                                  <a:latin typeface="Cambria Math" panose="02040503050406030204" pitchFamily="18" charset="0"/>
                                </a:rPr>
                                <m:t>)</m:t>
                              </m:r>
                            </m:e>
                          </m:eqArr>
                        </m:e>
                      </m:d>
                    </m:oMath>
                  </m:oMathPara>
                </a14:m>
                <a:endParaRPr lang="vi-VN" sz="1600">
                  <a:solidFill>
                    <a:srgbClr val="666666">
                      <a:lumMod val="50000"/>
                    </a:srgbClr>
                  </a:solidFill>
                  <a:latin typeface="Arial" panose="020B060402020209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550864" y="679074"/>
                <a:ext cx="8068350" cy="4336572"/>
              </a:xfrm>
              <a:prstGeom prst="rect">
                <a:avLst/>
              </a:prstGeom>
              <a:blipFill rotWithShape="1">
                <a:blip r:embed="rId1"/>
                <a:stretch>
                  <a:fillRect l="-4" t="-6" r="4" b="-151"/>
                </a:stretch>
              </a:blipFill>
            </p:spPr>
            <p:txBody>
              <a:bodyPr/>
              <a:lstStyle/>
              <a:p>
                <a:r>
                  <a:rPr lang="en-US" altLang="en-US">
                    <a:noFill/>
                  </a:rPr>
                  <a:t> </a:t>
                </a:r>
              </a:p>
            </p:txBody>
          </p:sp>
        </mc:Fallback>
      </mc:AlternateContent>
      <p:pic>
        <p:nvPicPr>
          <p:cNvPr id="10" name="Picture 9"/>
          <p:cNvPicPr>
            <a:picLocks noChangeAspect="1"/>
          </p:cNvPicPr>
          <p:nvPr/>
        </p:nvPicPr>
        <p:blipFill>
          <a:blip r:embed="rId2"/>
          <a:stretch>
            <a:fillRect/>
          </a:stretch>
        </p:blipFill>
        <p:spPr>
          <a:xfrm>
            <a:off x="8388626" y="4361222"/>
            <a:ext cx="540688" cy="5702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6975" y="336836"/>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6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6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6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mc:AlternateContent xmlns:mc="http://schemas.openxmlformats.org/markup-compatibility/2006">
        <mc:Choice xmlns:a14="http://schemas.microsoft.com/office/drawing/2010/main" Requires="a14">
          <p:sp>
            <p:nvSpPr>
              <p:cNvPr id="3" name="Rectangle 2"/>
              <p:cNvSpPr/>
              <p:nvPr/>
            </p:nvSpPr>
            <p:spPr>
              <a:xfrm>
                <a:off x="550862" y="700629"/>
                <a:ext cx="8068350" cy="4245458"/>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vi-VN" sz="1600" smtClean="0">
                          <a:solidFill>
                            <a:srgbClr val="666666">
                              <a:lumMod val="50000"/>
                            </a:srgbClr>
                          </a:solidFill>
                          <a:latin typeface="Arial" panose="020B0604020202090204" pitchFamily="34" charset="0"/>
                        </a:rPr>
                        <m:t>Gi</m:t>
                      </m:r>
                      <m:r>
                        <m:rPr>
                          <m:nor/>
                        </m:rPr>
                        <a:rPr lang="vi-VN" sz="1600" smtClean="0">
                          <a:solidFill>
                            <a:srgbClr val="666666">
                              <a:lumMod val="50000"/>
                            </a:srgbClr>
                          </a:solidFill>
                          <a:latin typeface="Arial" panose="020B0604020202090204" pitchFamily="34" charset="0"/>
                        </a:rPr>
                        <m:t>ả</m:t>
                      </m:r>
                      <m:r>
                        <m:rPr>
                          <m:nor/>
                        </m:rPr>
                        <a:rPr lang="vi-VN" sz="1600" smtClean="0">
                          <a:solidFill>
                            <a:srgbClr val="666666">
                              <a:lumMod val="50000"/>
                            </a:srgbClr>
                          </a:solidFill>
                          <a:latin typeface="Arial" panose="020B0604020202090204" pitchFamily="34" charset="0"/>
                        </a:rPr>
                        <m:t>i</m:t>
                      </m:r>
                      <m:r>
                        <m:rPr>
                          <m:nor/>
                        </m:rPr>
                        <a:rPr lang="vi-VN" sz="1600" smtClean="0">
                          <a:solidFill>
                            <a:srgbClr val="666666">
                              <a:lumMod val="50000"/>
                            </a:srgbClr>
                          </a:solidFill>
                          <a:latin typeface="Arial" panose="020B0604020202090204" pitchFamily="34" charset="0"/>
                        </a:rPr>
                        <m:t> </m:t>
                      </m:r>
                      <m:r>
                        <m:rPr>
                          <m:nor/>
                        </m:rPr>
                        <a:rPr lang="vi-VN" sz="1600" smtClean="0">
                          <a:solidFill>
                            <a:srgbClr val="666666">
                              <a:lumMod val="50000"/>
                            </a:srgbClr>
                          </a:solidFill>
                          <a:latin typeface="Arial" panose="020B0604020202090204" pitchFamily="34" charset="0"/>
                        </a:rPr>
                        <m:t>h</m:t>
                      </m:r>
                      <m:r>
                        <m:rPr>
                          <m:nor/>
                        </m:rPr>
                        <a:rPr lang="vi-VN" sz="1600" smtClean="0">
                          <a:solidFill>
                            <a:srgbClr val="666666">
                              <a:lumMod val="50000"/>
                            </a:srgbClr>
                          </a:solidFill>
                          <a:latin typeface="Arial" panose="020B0604020202090204" pitchFamily="34" charset="0"/>
                        </a:rPr>
                        <m:t>ệ (</m:t>
                      </m:r>
                      <m:r>
                        <m:rPr>
                          <m:nor/>
                        </m:rPr>
                        <a:rPr lang="vi-VN" sz="1600" smtClean="0">
                          <a:solidFill>
                            <a:srgbClr val="666666">
                              <a:lumMod val="50000"/>
                            </a:srgbClr>
                          </a:solidFill>
                          <a:latin typeface="Arial" panose="020B0604020202090204" pitchFamily="34" charset="0"/>
                        </a:rPr>
                        <m:t>II</m:t>
                      </m:r>
                      <m:r>
                        <m:rPr>
                          <m:nor/>
                        </m:rPr>
                        <a:rPr lang="vi-VN" sz="1600" smtClean="0">
                          <a:solidFill>
                            <a:srgbClr val="666666">
                              <a:lumMod val="50000"/>
                            </a:srgbClr>
                          </a:solidFill>
                          <a:latin typeface="Arial" panose="020B0604020202090204" pitchFamily="34" charset="0"/>
                        </a:rPr>
                        <m:t>): </m:t>
                      </m:r>
                      <m:r>
                        <m:rPr>
                          <m:nor/>
                        </m:rPr>
                        <a:rPr lang="vi-VN" sz="1600" smtClean="0">
                          <a:solidFill>
                            <a:srgbClr val="666666">
                              <a:lumMod val="50000"/>
                            </a:srgbClr>
                          </a:solidFill>
                          <a:latin typeface="Arial" panose="020B0604020202090204" pitchFamily="34" charset="0"/>
                        </a:rPr>
                        <m:t>Th</m:t>
                      </m:r>
                      <m:r>
                        <m:rPr>
                          <m:nor/>
                        </m:rPr>
                        <a:rPr lang="vi-VN" sz="1600" smtClean="0">
                          <a:solidFill>
                            <a:srgbClr val="666666">
                              <a:lumMod val="50000"/>
                            </a:srgbClr>
                          </a:solidFill>
                          <a:latin typeface="Arial" panose="020B0604020202090204" pitchFamily="34" charset="0"/>
                        </a:rPr>
                        <m:t>ế </m:t>
                      </m:r>
                      <m:r>
                        <a:rPr lang="en-US" sz="1600" i="1">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m:rPr>
                          <m:nor/>
                        </m:rPr>
                        <a:rPr lang="en-US"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v</m:t>
                      </m:r>
                      <m:r>
                        <m:rPr>
                          <m:nor/>
                        </m:rPr>
                        <a:rPr lang="vi-VN" sz="1600">
                          <a:solidFill>
                            <a:srgbClr val="666666">
                              <a:lumMod val="50000"/>
                            </a:srgbClr>
                          </a:solidFill>
                          <a:latin typeface="Arial" panose="020B0604020202090204" pitchFamily="34" charset="0"/>
                        </a:rPr>
                        <m:t>à</m:t>
                      </m:r>
                      <m:r>
                        <m:rPr>
                          <m:nor/>
                        </m:rPr>
                        <a:rPr lang="vi-VN" sz="1600">
                          <a:solidFill>
                            <a:srgbClr val="666666">
                              <a:lumMod val="50000"/>
                            </a:srgbClr>
                          </a:solidFill>
                          <a:latin typeface="Arial" panose="020B0604020202090204" pitchFamily="34" charset="0"/>
                        </a:rPr>
                        <m:t>o</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ph</m:t>
                      </m:r>
                      <m:r>
                        <m:rPr>
                          <m:nor/>
                        </m:rPr>
                        <a:rPr lang="vi-VN" sz="1600">
                          <a:solidFill>
                            <a:srgbClr val="666666">
                              <a:lumMod val="50000"/>
                            </a:srgbClr>
                          </a:solidFill>
                          <a:latin typeface="Arial" panose="020B0604020202090204" pitchFamily="34" charset="0"/>
                        </a:rPr>
                        <m:t>ươ</m:t>
                      </m:r>
                      <m:r>
                        <m:rPr>
                          <m:nor/>
                        </m:rPr>
                        <a:rPr lang="vi-VN" sz="1600">
                          <a:solidFill>
                            <a:srgbClr val="666666">
                              <a:lumMod val="50000"/>
                            </a:srgbClr>
                          </a:solidFill>
                          <a:latin typeface="Arial" panose="020B0604020202090204" pitchFamily="34" charset="0"/>
                        </a:rPr>
                        <m:t>ng</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tr</m:t>
                      </m:r>
                      <m:r>
                        <m:rPr>
                          <m:nor/>
                        </m:rPr>
                        <a:rPr lang="vi-VN" sz="1600">
                          <a:solidFill>
                            <a:srgbClr val="666666">
                              <a:lumMod val="50000"/>
                            </a:srgbClr>
                          </a:solidFill>
                          <a:latin typeface="Arial" panose="020B0604020202090204" pitchFamily="34" charset="0"/>
                        </a:rPr>
                        <m:t>ì</m:t>
                      </m:r>
                      <m:r>
                        <m:rPr>
                          <m:nor/>
                        </m:rPr>
                        <a:rPr lang="vi-VN" sz="1600">
                          <a:solidFill>
                            <a:srgbClr val="666666">
                              <a:lumMod val="50000"/>
                            </a:srgbClr>
                          </a:solidFill>
                          <a:latin typeface="Arial" panose="020B0604020202090204" pitchFamily="34" charset="0"/>
                        </a:rPr>
                        <m:t>nh</m:t>
                      </m:r>
                      <m:r>
                        <m:rPr>
                          <m:nor/>
                        </m:rPr>
                        <a:rPr lang="vi-VN" sz="1600">
                          <a:solidFill>
                            <a:srgbClr val="666666">
                              <a:lumMod val="50000"/>
                            </a:srgbClr>
                          </a:solidFill>
                          <a:latin typeface="Arial" panose="020B0604020202090204" pitchFamily="34" charset="0"/>
                        </a:rPr>
                        <m:t> </m:t>
                      </m:r>
                      <m:d>
                        <m:dPr>
                          <m:ctrlPr>
                            <a:rPr lang="en-US" sz="1600" i="1">
                              <a:solidFill>
                                <a:srgbClr val="666666">
                                  <a:lumMod val="50000"/>
                                </a:srgbClr>
                              </a:solidFill>
                              <a:latin typeface="Cambria Math" panose="02040503050406030204" pitchFamily="18" charset="0"/>
                            </a:rPr>
                          </m:ctrlPr>
                        </m:dPr>
                        <m:e>
                          <m:r>
                            <a:rPr lang="en-US" sz="1600" i="1">
                              <a:solidFill>
                                <a:srgbClr val="666666">
                                  <a:lumMod val="50000"/>
                                </a:srgbClr>
                              </a:solidFill>
                              <a:latin typeface="Cambria Math" panose="02040503050406030204" pitchFamily="18" charset="0"/>
                            </a:rPr>
                            <m:t>4</m:t>
                          </m:r>
                        </m:e>
                      </m:d>
                      <m:r>
                        <a:rPr lang="en-US" sz="1600" b="0" i="1" smtClean="0">
                          <a:solidFill>
                            <a:srgbClr val="666666">
                              <a:lumMod val="50000"/>
                            </a:srgbClr>
                          </a:solidFill>
                          <a:latin typeface="Cambria Math" panose="02040503050406030204" pitchFamily="18" charset="0"/>
                        </a:rPr>
                        <m:t>, </m:t>
                      </m:r>
                      <m:r>
                        <m:rPr>
                          <m:nor/>
                        </m:rPr>
                        <a:rPr lang="vi-VN" sz="1600">
                          <a:solidFill>
                            <a:srgbClr val="666666">
                              <a:lumMod val="50000"/>
                            </a:srgbClr>
                          </a:solidFill>
                          <a:latin typeface="Arial" panose="020B0604020202090204" pitchFamily="34" charset="0"/>
                        </a:rPr>
                        <m:t>ta</m:t>
                      </m:r>
                      <m:r>
                        <m:rPr>
                          <m:nor/>
                        </m:rPr>
                        <a:rPr lang="vi-VN" sz="1600">
                          <a:solidFill>
                            <a:srgbClr val="666666">
                              <a:lumMod val="50000"/>
                            </a:srgbClr>
                          </a:solidFill>
                          <a:latin typeface="Arial" panose="020B0604020202090204" pitchFamily="34" charset="0"/>
                        </a:rPr>
                        <m:t> đượ</m:t>
                      </m:r>
                      <m:r>
                        <m:rPr>
                          <m:nor/>
                        </m:rPr>
                        <a:rPr lang="vi-VN" sz="1600">
                          <a:solidFill>
                            <a:srgbClr val="666666">
                              <a:lumMod val="50000"/>
                            </a:srgbClr>
                          </a:solidFill>
                          <a:latin typeface="Arial" panose="020B0604020202090204" pitchFamily="34" charset="0"/>
                        </a:rPr>
                        <m:t>c</m:t>
                      </m:r>
                    </m:oMath>
                  </m:oMathPara>
                </a14:m>
                <a:endParaRPr lang="en-US" sz="1600" smtClean="0">
                  <a:solidFill>
                    <a:srgbClr val="666666">
                      <a:lumMod val="50000"/>
                    </a:srgbClr>
                  </a:solidFill>
                </a:endParaRPr>
              </a:p>
              <a:p>
                <a:pPr lvl="0" algn="just">
                  <a:lnSpc>
                    <a:spcPct val="140000"/>
                  </a:lnSpc>
                </a:pPr>
                <a14:m>
                  <m:oMathPara xmlns:m="http://schemas.openxmlformats.org/officeDocument/2006/math">
                    <m:oMathParaPr>
                      <m:jc m:val="centerGroup"/>
                    </m:oMathParaPr>
                    <m:oMath xmlns:m="http://schemas.openxmlformats.org/officeDocument/2006/math">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a:rPr lang="en-US" sz="1600">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24</m:t>
                          </m:r>
                        </m:den>
                      </m:f>
                      <m:r>
                        <m:rPr>
                          <m:nor/>
                        </m:rPr>
                        <a:rPr lang="en-US" sz="1600">
                          <a:solidFill>
                            <a:srgbClr val="666666">
                              <a:lumMod val="50000"/>
                            </a:srgbClr>
                          </a:solidFill>
                          <a:latin typeface="Arial" panose="020B0604020202090204" pitchFamily="34" charset="0"/>
                        </a:rPr>
                        <m:t> </m:t>
                      </m:r>
                      <m:r>
                        <m:rPr>
                          <m:nor/>
                        </m:rPr>
                        <a:rPr lang="en-US" sz="1600">
                          <a:solidFill>
                            <a:srgbClr val="666666">
                              <a:lumMod val="50000"/>
                            </a:srgbClr>
                          </a:solidFill>
                          <a:latin typeface="Arial" panose="020B0604020202090204" pitchFamily="34" charset="0"/>
                        </a:rPr>
                        <m:t>hay</m:t>
                      </m:r>
                      <m:r>
                        <m:rPr>
                          <m:nor/>
                        </m:rPr>
                        <a:rPr lang="en-US" sz="1600">
                          <a:solidFill>
                            <a:srgbClr val="666666">
                              <a:lumMod val="50000"/>
                            </a:srgbClr>
                          </a:solidFill>
                          <a:latin typeface="Arial" panose="020B0604020202090204" pitchFamily="34" charset="0"/>
                        </a:rPr>
                        <m:t> </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5</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24</m:t>
                          </m:r>
                        </m:den>
                      </m:f>
                      <m:r>
                        <a:rPr lang="en-US" sz="1600">
                          <a:solidFill>
                            <a:srgbClr val="666666">
                              <a:lumMod val="50000"/>
                            </a:srgbClr>
                          </a:solidFill>
                          <a:latin typeface="Cambria Math" panose="02040503050406030204" pitchFamily="18" charset="0"/>
                        </a:rPr>
                        <m:t>,</m:t>
                      </m:r>
                      <m:r>
                        <m:rPr>
                          <m:nor/>
                        </m:rPr>
                        <a:rPr lang="en-US"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suy</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ra</m:t>
                      </m:r>
                      <m:r>
                        <a:rPr lang="en-US" sz="1600" b="0" i="1" smtClean="0">
                          <a:solidFill>
                            <a:srgbClr val="666666">
                              <a:lumMod val="50000"/>
                            </a:srgbClr>
                          </a:solidFill>
                          <a:latin typeface="Cambria Math" panose="02040503050406030204" pitchFamily="18" charset="0"/>
                        </a:rPr>
                        <m:t> </m:t>
                      </m:r>
                      <m:r>
                        <a:rPr lang="en-US" sz="1600" i="1">
                          <a:solidFill>
                            <a:srgbClr val="666666">
                              <a:lumMod val="50000"/>
                            </a:srgbClr>
                          </a:solidFill>
                          <a:latin typeface="Cambria Math" panose="02040503050406030204" pitchFamily="18" charset="0"/>
                        </a:rPr>
                        <m:t>𝑣</m:t>
                      </m:r>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b="0" i="1" smtClean="0">
                              <a:solidFill>
                                <a:srgbClr val="666666">
                                  <a:lumMod val="50000"/>
                                </a:srgbClr>
                              </a:solidFill>
                              <a:latin typeface="Cambria Math" panose="02040503050406030204" pitchFamily="18" charset="0"/>
                            </a:rPr>
                            <m:t>60</m:t>
                          </m:r>
                        </m:den>
                      </m:f>
                    </m:oMath>
                  </m:oMathPara>
                </a14:m>
                <a:endParaRPr lang="vi-VN" sz="1600">
                  <a:solidFill>
                    <a:srgbClr val="666666">
                      <a:lumMod val="50000"/>
                    </a:srgbClr>
                  </a:solidFill>
                  <a:latin typeface="Arial" panose="020B0604020202090204" pitchFamily="34" charset="0"/>
                </a:endParaRPr>
              </a:p>
              <a:p>
                <a:pPr lvl="0" algn="just">
                  <a:lnSpc>
                    <a:spcPct val="140000"/>
                  </a:lnSpc>
                </a:pPr>
                <a14:m>
                  <m:oMathPara xmlns:m="http://schemas.openxmlformats.org/officeDocument/2006/math">
                    <m:oMathParaPr>
                      <m:jc m:val="left"/>
                    </m:oMathParaPr>
                    <m:oMath xmlns:m="http://schemas.openxmlformats.org/officeDocument/2006/math">
                      <m:r>
                        <m:rPr>
                          <m:nor/>
                        </m:rPr>
                        <a:rPr lang="vi-VN" sz="1600">
                          <a:solidFill>
                            <a:srgbClr val="666666">
                              <a:lumMod val="50000"/>
                            </a:srgbClr>
                          </a:solidFill>
                          <a:latin typeface="Arial" panose="020B0604020202090204" pitchFamily="34" charset="0"/>
                        </a:rPr>
                        <m:t>Do</m:t>
                      </m:r>
                      <m:r>
                        <m:rPr>
                          <m:nor/>
                        </m:rPr>
                        <a:rPr lang="vi-VN" sz="1600">
                          <a:solidFill>
                            <a:srgbClr val="666666">
                              <a:lumMod val="50000"/>
                            </a:srgbClr>
                          </a:solidFill>
                          <a:latin typeface="Arial" panose="020B0604020202090204" pitchFamily="34" charset="0"/>
                        </a:rPr>
                        <m:t> đó</m:t>
                      </m:r>
                      <m:r>
                        <a:rPr lang="en-US" sz="1600" b="0" i="1" smtClean="0">
                          <a:solidFill>
                            <a:srgbClr val="666666">
                              <a:lumMod val="50000"/>
                            </a:srgbClr>
                          </a:solidFill>
                          <a:latin typeface="Cambria Math" panose="02040503050406030204" pitchFamily="18" charset="0"/>
                        </a:rPr>
                        <m:t> </m:t>
                      </m:r>
                      <m:r>
                        <a:rPr lang="en-US" sz="1600" i="1">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a:rPr lang="en-US" sz="1600" b="0" i="0" smtClean="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b="0" i="1" smtClean="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60</m:t>
                          </m:r>
                        </m:den>
                      </m:f>
                      <m:r>
                        <a:rPr lang="en-US" sz="1600" b="0" i="1" smtClean="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b="0" i="1" smtClean="0">
                              <a:solidFill>
                                <a:srgbClr val="666666">
                                  <a:lumMod val="50000"/>
                                </a:srgbClr>
                              </a:solidFill>
                              <a:latin typeface="Cambria Math" panose="02040503050406030204" pitchFamily="18" charset="0"/>
                            </a:rPr>
                            <m:t>4</m:t>
                          </m:r>
                          <m:r>
                            <a:rPr lang="en-US" sz="1600" i="1">
                              <a:solidFill>
                                <a:srgbClr val="666666">
                                  <a:lumMod val="50000"/>
                                </a:srgbClr>
                              </a:solidFill>
                              <a:latin typeface="Cambria Math" panose="02040503050406030204" pitchFamily="18" charset="0"/>
                            </a:rPr>
                            <m:t>0</m:t>
                          </m:r>
                        </m:den>
                      </m:f>
                    </m:oMath>
                  </m:oMathPara>
                </a14:m>
                <a:endParaRPr lang="vi-VN" sz="1600">
                  <a:solidFill>
                    <a:srgbClr val="666666">
                      <a:lumMod val="50000"/>
                    </a:srgbClr>
                  </a:solidFill>
                  <a:latin typeface="Arial" panose="020B0604020202090204" pitchFamily="34" charset="0"/>
                </a:endParaRPr>
              </a:p>
              <a:p>
                <a:pPr lvl="0" algn="just">
                  <a:lnSpc>
                    <a:spcPct val="140000"/>
                  </a:lnSpc>
                </a:pPr>
                <a:r>
                  <a:rPr lang="vi-VN" sz="1600" smtClean="0">
                    <a:solidFill>
                      <a:srgbClr val="666666">
                        <a:lumMod val="50000"/>
                      </a:srgbClr>
                    </a:solidFill>
                    <a:latin typeface="Arial" panose="020B0604020202090204" pitchFamily="34" charset="0"/>
                  </a:rPr>
                  <a:t>Từ </a:t>
                </a:r>
                <a:r>
                  <a:rPr lang="vi-VN" sz="1600">
                    <a:solidFill>
                      <a:srgbClr val="666666">
                        <a:lumMod val="50000"/>
                      </a:srgbClr>
                    </a:solidFill>
                    <a:latin typeface="Arial" panose="020B0604020202090204" pitchFamily="34" charset="0"/>
                  </a:rPr>
                  <a:t>đó, ta có:</a:t>
                </a:r>
                <a:endParaRPr lang="vi-VN" sz="1600">
                  <a:solidFill>
                    <a:srgbClr val="666666">
                      <a:lumMod val="50000"/>
                    </a:srgbClr>
                  </a:solidFill>
                  <a:latin typeface="Arial" panose="020B0604020202090204" pitchFamily="34" charset="0"/>
                </a:endParaRPr>
              </a:p>
              <a:p>
                <a:pPr lvl="0" algn="just">
                  <a:lnSpc>
                    <a:spcPct val="140000"/>
                  </a:lnSpc>
                </a:pPr>
                <a14:m>
                  <m:oMathPara xmlns:m="http://schemas.openxmlformats.org/officeDocument/2006/math">
                    <m:oMathParaPr>
                      <m:jc m:val="centerGroup"/>
                    </m:oMathParaPr>
                    <m:oMath xmlns:m="http://schemas.openxmlformats.org/officeDocument/2006/math">
                      <m:r>
                        <a:rPr lang="en-US" sz="1600" i="1">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40</m:t>
                          </m:r>
                        </m:den>
                      </m:f>
                      <m:r>
                        <m:rPr>
                          <m:nor/>
                        </m:rPr>
                        <a:rPr lang="en-US"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suy</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ra</m:t>
                      </m:r>
                      <m:r>
                        <m:rPr>
                          <m:nor/>
                        </m:rPr>
                        <a:rPr lang="vi-VN" sz="1600">
                          <a:solidFill>
                            <a:srgbClr val="666666">
                              <a:lumMod val="50000"/>
                            </a:srgbClr>
                          </a:solidFill>
                          <a:latin typeface="Arial" panose="020B0604020202090204" pitchFamily="34" charset="0"/>
                        </a:rPr>
                        <m:t> </m:t>
                      </m:r>
                      <m:r>
                        <a:rPr lang="vi-VN" sz="1600" i="1">
                          <a:solidFill>
                            <a:srgbClr val="666666">
                              <a:lumMod val="50000"/>
                            </a:srgbClr>
                          </a:solidFill>
                          <a:latin typeface="Cambria Math" panose="02040503050406030204" pitchFamily="18" charset="0"/>
                        </a:rPr>
                        <m:t>𝑥</m:t>
                      </m:r>
                      <m:r>
                        <a:rPr lang="vi-VN" sz="1600" i="1">
                          <a:solidFill>
                            <a:srgbClr val="666666">
                              <a:lumMod val="50000"/>
                            </a:srgbClr>
                          </a:solidFill>
                          <a:latin typeface="Cambria Math" panose="02040503050406030204" pitchFamily="18" charset="0"/>
                        </a:rPr>
                        <m:t>=</m:t>
                      </m:r>
                      <m:r>
                        <a:rPr lang="vi-VN" sz="1600" i="1">
                          <a:solidFill>
                            <a:srgbClr val="666666">
                              <a:lumMod val="50000"/>
                            </a:srgbClr>
                          </a:solidFill>
                          <a:latin typeface="Cambria Math" panose="02040503050406030204" pitchFamily="18" charset="0"/>
                        </a:rPr>
                        <m:t>40</m:t>
                      </m:r>
                      <m:r>
                        <m:rPr>
                          <m:nor/>
                        </m:rPr>
                        <a:rPr lang="vi-VN" sz="1600">
                          <a:solidFill>
                            <a:srgbClr val="666666">
                              <a:lumMod val="50000"/>
                            </a:srgbClr>
                          </a:solidFill>
                          <a:latin typeface="Arial" panose="020B0604020202090204" pitchFamily="34" charset="0"/>
                        </a:rPr>
                        <m:t>;</m:t>
                      </m:r>
                      <m:r>
                        <m:rPr>
                          <m:nor/>
                        </m:rPr>
                        <a:rPr lang="en-US" sz="1600">
                          <a:solidFill>
                            <a:srgbClr val="666666">
                              <a:lumMod val="50000"/>
                            </a:srgbClr>
                          </a:solidFill>
                          <a:latin typeface="Arial" panose="020B0604020202090204" pitchFamily="34" charset="0"/>
                        </a:rPr>
                        <m:t>      </m:t>
                      </m:r>
                      <m:r>
                        <m:rPr>
                          <m:nor/>
                        </m:rPr>
                        <a:rPr lang="en-US" sz="1600" b="0" i="0" smtClean="0">
                          <a:solidFill>
                            <a:srgbClr val="666666">
                              <a:lumMod val="50000"/>
                            </a:srgbClr>
                          </a:solidFill>
                          <a:latin typeface="Arial" panose="020B0604020202090204" pitchFamily="34" charset="0"/>
                        </a:rPr>
                        <m:t>      </m:t>
                      </m:r>
                      <m:r>
                        <m:rPr>
                          <m:nor/>
                        </m:rPr>
                        <a:rPr lang="en-US"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 </m:t>
                      </m:r>
                      <m:r>
                        <a:rPr lang="en-US" sz="1600" i="1">
                          <a:solidFill>
                            <a:srgbClr val="666666">
                              <a:lumMod val="50000"/>
                            </a:srgbClr>
                          </a:solidFill>
                          <a:latin typeface="Cambria Math" panose="02040503050406030204" pitchFamily="18" charset="0"/>
                        </a:rPr>
                        <m:t>𝑣</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𝑦</m:t>
                          </m:r>
                        </m:den>
                      </m:f>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60</m:t>
                          </m:r>
                        </m:den>
                      </m:f>
                      <m:r>
                        <m:rPr>
                          <m:nor/>
                        </m:rPr>
                        <a:rPr lang="en-US"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suy</m:t>
                      </m:r>
                      <m:r>
                        <m:rPr>
                          <m:nor/>
                        </m:rPr>
                        <a:rPr lang="vi-VN" sz="1600">
                          <a:solidFill>
                            <a:srgbClr val="666666">
                              <a:lumMod val="50000"/>
                            </a:srgbClr>
                          </a:solidFill>
                          <a:latin typeface="Arial" panose="020B0604020202090204" pitchFamily="34" charset="0"/>
                        </a:rPr>
                        <m:t> </m:t>
                      </m:r>
                      <m:r>
                        <m:rPr>
                          <m:nor/>
                        </m:rPr>
                        <a:rPr lang="vi-VN" sz="1600">
                          <a:solidFill>
                            <a:srgbClr val="666666">
                              <a:lumMod val="50000"/>
                            </a:srgbClr>
                          </a:solidFill>
                          <a:latin typeface="Arial" panose="020B0604020202090204" pitchFamily="34" charset="0"/>
                        </a:rPr>
                        <m:t>ra</m:t>
                      </m:r>
                      <m:r>
                        <a:rPr lang="en-US" sz="1600" b="0" i="1" smtClean="0">
                          <a:solidFill>
                            <a:srgbClr val="666666">
                              <a:lumMod val="50000"/>
                            </a:srgbClr>
                          </a:solidFill>
                          <a:latin typeface="Cambria Math" panose="02040503050406030204" pitchFamily="18" charset="0"/>
                        </a:rPr>
                        <m:t> </m:t>
                      </m:r>
                      <m:r>
                        <a:rPr lang="en-US" sz="1600" b="0" i="1" smtClean="0">
                          <a:solidFill>
                            <a:srgbClr val="666666">
                              <a:lumMod val="50000"/>
                            </a:srgbClr>
                          </a:solidFill>
                          <a:latin typeface="Cambria Math" panose="02040503050406030204" pitchFamily="18" charset="0"/>
                        </a:rPr>
                        <m:t>𝑦</m:t>
                      </m:r>
                      <m:r>
                        <a:rPr lang="vi-VN" sz="1600" i="1">
                          <a:solidFill>
                            <a:srgbClr val="666666">
                              <a:lumMod val="50000"/>
                            </a:srgbClr>
                          </a:solidFill>
                          <a:latin typeface="Cambria Math" panose="02040503050406030204" pitchFamily="18" charset="0"/>
                        </a:rPr>
                        <m:t>=</m:t>
                      </m:r>
                      <m:r>
                        <a:rPr lang="en-US" sz="1600" b="0" i="1" smtClean="0">
                          <a:solidFill>
                            <a:srgbClr val="666666">
                              <a:lumMod val="50000"/>
                            </a:srgbClr>
                          </a:solidFill>
                          <a:latin typeface="Cambria Math" panose="02040503050406030204" pitchFamily="18" charset="0"/>
                        </a:rPr>
                        <m:t>6</m:t>
                      </m:r>
                      <m:r>
                        <a:rPr lang="vi-VN" sz="1600" i="1">
                          <a:solidFill>
                            <a:srgbClr val="666666">
                              <a:lumMod val="50000"/>
                            </a:srgbClr>
                          </a:solidFill>
                          <a:latin typeface="Cambria Math" panose="02040503050406030204" pitchFamily="18" charset="0"/>
                        </a:rPr>
                        <m:t>0</m:t>
                      </m:r>
                    </m:oMath>
                  </m:oMathPara>
                </a14:m>
                <a:endParaRPr lang="vi-VN" sz="1600">
                  <a:solidFill>
                    <a:srgbClr val="666666">
                      <a:lumMod val="50000"/>
                    </a:srgbClr>
                  </a:solidFill>
                  <a:latin typeface="Arial" panose="020B0604020202090204" pitchFamily="34" charset="0"/>
                </a:endParaRPr>
              </a:p>
              <a:p>
                <a:pPr lvl="0" algn="just">
                  <a:lnSpc>
                    <a:spcPct val="150000"/>
                  </a:lnSpc>
                </a:pPr>
                <a:r>
                  <a:rPr lang="vi-VN" sz="1600" smtClean="0">
                    <a:solidFill>
                      <a:srgbClr val="666666">
                        <a:lumMod val="50000"/>
                      </a:srgbClr>
                    </a:solidFill>
                    <a:latin typeface="Arial" panose="020B0604020202090204" pitchFamily="34" charset="0"/>
                  </a:rPr>
                  <a:t>Các </a:t>
                </a:r>
                <a:r>
                  <a:rPr lang="vi-VN" sz="1600">
                    <a:solidFill>
                      <a:srgbClr val="666666">
                        <a:lumMod val="50000"/>
                      </a:srgbClr>
                    </a:solidFill>
                    <a:latin typeface="Arial" panose="020B0604020202090204" pitchFamily="34" charset="0"/>
                  </a:rPr>
                  <a:t>giá trị tìm được của </a:t>
                </a:r>
                <a14:m>
                  <m:oMath xmlns:m="http://schemas.openxmlformats.org/officeDocument/2006/math">
                    <m:r>
                      <a:rPr lang="vi-VN" sz="1600" i="1" smtClean="0">
                        <a:solidFill>
                          <a:srgbClr val="666666">
                            <a:lumMod val="50000"/>
                          </a:srgbClr>
                        </a:solidFill>
                        <a:latin typeface="Cambria Math" panose="02040503050406030204" pitchFamily="18" charset="0"/>
                      </a:rPr>
                      <m:t>𝑥</m:t>
                    </m:r>
                  </m:oMath>
                </a14:m>
                <a:r>
                  <a:rPr lang="vi-VN" sz="1600">
                    <a:solidFill>
                      <a:srgbClr val="666666">
                        <a:lumMod val="50000"/>
                      </a:srgbClr>
                    </a:solidFill>
                    <a:latin typeface="Arial" panose="020B0604020202090204" pitchFamily="34" charset="0"/>
                  </a:rPr>
                  <a:t> và </a:t>
                </a:r>
                <a14:m>
                  <m:oMath xmlns:m="http://schemas.openxmlformats.org/officeDocument/2006/math">
                    <m:r>
                      <a:rPr lang="vi-VN" sz="1600" i="1" smtClean="0">
                        <a:solidFill>
                          <a:srgbClr val="666666">
                            <a:lumMod val="50000"/>
                          </a:srgbClr>
                        </a:solidFill>
                        <a:latin typeface="Cambria Math" panose="02040503050406030204" pitchFamily="18" charset="0"/>
                      </a:rPr>
                      <m:t>𝑦</m:t>
                    </m:r>
                  </m:oMath>
                </a14:m>
                <a:r>
                  <a:rPr lang="vi-VN" sz="1600">
                    <a:solidFill>
                      <a:srgbClr val="666666">
                        <a:lumMod val="50000"/>
                      </a:srgbClr>
                    </a:solidFill>
                    <a:latin typeface="Arial" panose="020B0604020202090204" pitchFamily="34" charset="0"/>
                  </a:rPr>
                  <a:t> thoả mãn điều kiện của ẩn.</a:t>
                </a:r>
                <a:endParaRPr lang="vi-VN" sz="1600">
                  <a:solidFill>
                    <a:srgbClr val="666666">
                      <a:lumMod val="50000"/>
                    </a:srgbClr>
                  </a:solidFill>
                  <a:latin typeface="Arial" panose="020B0604020202090204" pitchFamily="34" charset="0"/>
                </a:endParaRPr>
              </a:p>
              <a:p>
                <a:pPr lvl="0" algn="just">
                  <a:lnSpc>
                    <a:spcPct val="150000"/>
                  </a:lnSpc>
                </a:pPr>
                <a:r>
                  <a:rPr lang="vi-VN" sz="1600">
                    <a:solidFill>
                      <a:srgbClr val="666666">
                        <a:lumMod val="50000"/>
                      </a:srgbClr>
                    </a:solidFill>
                    <a:latin typeface="Arial" panose="020B0604020202090204" pitchFamily="34" charset="0"/>
                  </a:rPr>
                  <a:t>Trả lời: Nếu làm một mình thì đội I làm xong đoạn đường đó trong </a:t>
                </a:r>
                <a14:m>
                  <m:oMath xmlns:m="http://schemas.openxmlformats.org/officeDocument/2006/math">
                    <m:r>
                      <a:rPr lang="vi-VN" sz="1600" i="1" smtClean="0">
                        <a:solidFill>
                          <a:srgbClr val="666666">
                            <a:lumMod val="50000"/>
                          </a:srgbClr>
                        </a:solidFill>
                        <a:latin typeface="Cambria Math" panose="02040503050406030204" pitchFamily="18" charset="0"/>
                      </a:rPr>
                      <m:t>40</m:t>
                    </m:r>
                  </m:oMath>
                </a14:m>
                <a:r>
                  <a:rPr lang="vi-VN" sz="1600">
                    <a:solidFill>
                      <a:srgbClr val="666666">
                        <a:lumMod val="50000"/>
                      </a:srgbClr>
                    </a:solidFill>
                    <a:latin typeface="Arial" panose="020B0604020202090204" pitchFamily="34" charset="0"/>
                  </a:rPr>
                  <a:t> ngày, còn đội II làm xong trong </a:t>
                </a:r>
                <a14:m>
                  <m:oMath xmlns:m="http://schemas.openxmlformats.org/officeDocument/2006/math">
                    <m:r>
                      <a:rPr lang="vi-VN" sz="1600" i="1" smtClean="0">
                        <a:solidFill>
                          <a:srgbClr val="666666">
                            <a:lumMod val="50000"/>
                          </a:srgbClr>
                        </a:solidFill>
                        <a:latin typeface="Cambria Math" panose="02040503050406030204" pitchFamily="18" charset="0"/>
                      </a:rPr>
                      <m:t>60</m:t>
                    </m:r>
                  </m:oMath>
                </a14:m>
                <a:r>
                  <a:rPr lang="vi-VN" sz="1600">
                    <a:solidFill>
                      <a:srgbClr val="666666">
                        <a:lumMod val="50000"/>
                      </a:srgbClr>
                    </a:solidFill>
                    <a:latin typeface="Arial" panose="020B0604020202090204" pitchFamily="34" charset="0"/>
                  </a:rPr>
                  <a:t> ngày</a:t>
                </a:r>
                <a:r>
                  <a:rPr lang="vi-VN" sz="1600" smtClean="0">
                    <a:solidFill>
                      <a:srgbClr val="666666">
                        <a:lumMod val="50000"/>
                      </a:srgbClr>
                    </a:solidFill>
                    <a:latin typeface="Arial" panose="020B0604020202090204" pitchFamily="34" charset="0"/>
                  </a:rPr>
                  <a:t>.</a:t>
                </a:r>
                <a:endParaRPr lang="vi-VN" sz="1600">
                  <a:solidFill>
                    <a:srgbClr val="666666">
                      <a:lumMod val="50000"/>
                    </a:srgbClr>
                  </a:solidFill>
                  <a:latin typeface="Arial" panose="020B060402020209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550862" y="700629"/>
                <a:ext cx="8068350" cy="4245458"/>
              </a:xfrm>
              <a:prstGeom prst="rect">
                <a:avLst/>
              </a:prstGeom>
              <a:blipFill rotWithShape="1">
                <a:blip r:embed="rId1"/>
                <a:stretch>
                  <a:fillRect l="-4" t="-5" r="4" b="2"/>
                </a:stretch>
              </a:blipFill>
            </p:spPr>
            <p:txBody>
              <a:bodyPr/>
              <a:lstStyle/>
              <a:p>
                <a:r>
                  <a:rPr lang="en-US" altLang="en-US">
                    <a:noFill/>
                  </a:rPr>
                  <a:t> </a:t>
                </a:r>
              </a:p>
            </p:txBody>
          </p:sp>
        </mc:Fallback>
      </mc:AlternateContent>
      <p:pic>
        <p:nvPicPr>
          <p:cNvPr id="6" name="Picture 5"/>
          <p:cNvPicPr>
            <a:picLocks noChangeAspect="1"/>
          </p:cNvPicPr>
          <p:nvPr/>
        </p:nvPicPr>
        <p:blipFill>
          <a:blip r:embed="rId2"/>
          <a:stretch>
            <a:fillRect/>
          </a:stretch>
        </p:blipFill>
        <p:spPr>
          <a:xfrm>
            <a:off x="8436334" y="336836"/>
            <a:ext cx="540688" cy="5702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Google Shape;1006;p62"/>
          <p:cNvSpPr/>
          <p:nvPr/>
        </p:nvSpPr>
        <p:spPr>
          <a:xfrm>
            <a:off x="510870" y="4691270"/>
            <a:ext cx="8122920" cy="154055"/>
          </a:xfrm>
          <a:prstGeom prst="roundRect">
            <a:avLst>
              <a:gd name="adj" fmla="val 50000"/>
            </a:avLst>
          </a:prstGeom>
          <a:solidFill>
            <a:schemeClr val="tx2">
              <a:lumMod val="75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sz="1300" b="0" i="0" u="none" strike="noStrike" kern="0" cap="none" spc="0" normalizeH="0" baseline="0" noProof="0">
              <a:ln>
                <a:noFill/>
              </a:ln>
              <a:solidFill>
                <a:srgbClr val="000000"/>
              </a:solidFill>
              <a:effectLst/>
              <a:uLnTx/>
              <a:uFillTx/>
              <a:latin typeface="Arial" panose="020B0604020202090204"/>
              <a:cs typeface="Arial" panose="020B0604020202090204"/>
              <a:sym typeface="Arial" panose="020B0604020202090204"/>
            </a:endParaRPr>
          </a:p>
        </p:txBody>
      </p:sp>
      <p:sp>
        <p:nvSpPr>
          <p:cNvPr id="12" name="Rounded Rectangle 11"/>
          <p:cNvSpPr/>
          <p:nvPr/>
        </p:nvSpPr>
        <p:spPr>
          <a:xfrm>
            <a:off x="510870" y="421510"/>
            <a:ext cx="2226979" cy="667132"/>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200">
              <a:buClrTx/>
              <a:defRPr/>
            </a:pPr>
            <a:r>
              <a:rPr lang="en-US" sz="2500" b="1" kern="1200">
                <a:solidFill>
                  <a:schemeClr val="bg1">
                    <a:lumMod val="50000"/>
                  </a:schemeClr>
                </a:solidFill>
                <a:latin typeface="Arial" panose="020B0604020202090204" pitchFamily="34" charset="0"/>
                <a:cs typeface="Arial" panose="020B0604020202090204" pitchFamily="34" charset="0"/>
              </a:rPr>
              <a:t>Luyện tập </a:t>
            </a:r>
            <a:r>
              <a:rPr lang="en-US" sz="2500" b="1" kern="1200" smtClean="0">
                <a:solidFill>
                  <a:schemeClr val="bg1">
                    <a:lumMod val="50000"/>
                  </a:schemeClr>
                </a:solidFill>
                <a:latin typeface="Arial" panose="020B0604020202090204" pitchFamily="34" charset="0"/>
                <a:cs typeface="Arial" panose="020B0604020202090204" pitchFamily="34" charset="0"/>
              </a:rPr>
              <a:t>2</a:t>
            </a:r>
            <a:endParaRPr lang="en-US" sz="2500" b="1" kern="1200">
              <a:solidFill>
                <a:schemeClr val="bg1">
                  <a:lumMod val="50000"/>
                </a:schemeClr>
              </a:solidFill>
              <a:latin typeface="Arial" panose="020B0604020202090204" pitchFamily="34" charset="0"/>
              <a:cs typeface="Arial" panose="020B0604020202090204" pitchFamily="34" charset="0"/>
            </a:endParaRPr>
          </a:p>
        </p:txBody>
      </p:sp>
      <p:grpSp>
        <p:nvGrpSpPr>
          <p:cNvPr id="15" name="Group 14"/>
          <p:cNvGrpSpPr/>
          <p:nvPr/>
        </p:nvGrpSpPr>
        <p:grpSpPr>
          <a:xfrm>
            <a:off x="510870" y="1309272"/>
            <a:ext cx="8122920" cy="2529923"/>
            <a:chOff x="510870" y="1110490"/>
            <a:chExt cx="8122920" cy="2529923"/>
          </a:xfrm>
        </p:grpSpPr>
        <p:sp>
          <p:nvSpPr>
            <p:cNvPr id="6" name="Rectangle 1"/>
            <p:cNvSpPr>
              <a:spLocks noChangeArrowheads="1"/>
            </p:cNvSpPr>
            <p:nvPr/>
          </p:nvSpPr>
          <p:spPr bwMode="auto">
            <a:xfrm>
              <a:off x="510870" y="1110490"/>
              <a:ext cx="8122920" cy="252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marL="457200" eaLnBrk="0" fontAlgn="base" hangingPunct="0">
                <a:spcBef>
                  <a:spcPct val="0"/>
                </a:spcBef>
                <a:spcAft>
                  <a:spcPct val="0"/>
                </a:spcAft>
                <a:defRPr>
                  <a:solidFill>
                    <a:schemeClr val="tx1"/>
                  </a:solidFill>
                  <a:latin typeface="Arial" panose="020B0604020202090204" pitchFamily="34" charset="0"/>
                </a:defRPr>
              </a:lvl2pPr>
              <a:lvl3pPr marL="914400" eaLnBrk="0" fontAlgn="base" hangingPunct="0">
                <a:spcBef>
                  <a:spcPct val="0"/>
                </a:spcBef>
                <a:spcAft>
                  <a:spcPct val="0"/>
                </a:spcAft>
                <a:defRPr>
                  <a:solidFill>
                    <a:schemeClr val="tx1"/>
                  </a:solidFill>
                  <a:latin typeface="Arial" panose="020B0604020202090204" pitchFamily="34" charset="0"/>
                </a:defRPr>
              </a:lvl3pPr>
              <a:lvl4pPr marL="1371600" eaLnBrk="0" fontAlgn="base" hangingPunct="0">
                <a:spcBef>
                  <a:spcPct val="0"/>
                </a:spcBef>
                <a:spcAft>
                  <a:spcPct val="0"/>
                </a:spcAft>
                <a:defRPr>
                  <a:solidFill>
                    <a:schemeClr val="tx1"/>
                  </a:solidFill>
                  <a:latin typeface="Arial" panose="020B0604020202090204" pitchFamily="34" charset="0"/>
                </a:defRPr>
              </a:lvl4pPr>
              <a:lvl5pPr marL="1828800" eaLnBrk="0" fontAlgn="base" hangingPunct="0">
                <a:spcBef>
                  <a:spcPct val="0"/>
                </a:spcBef>
                <a:spcAft>
                  <a:spcPct val="0"/>
                </a:spcAft>
                <a:defRPr>
                  <a:solidFill>
                    <a:schemeClr val="tx1"/>
                  </a:solidFill>
                  <a:latin typeface="Arial" panose="020B0604020202090204" pitchFamily="34" charset="0"/>
                </a:defRPr>
              </a:lvl5pPr>
              <a:lvl6pPr marL="2286000" eaLnBrk="0" fontAlgn="base" hangingPunct="0">
                <a:spcBef>
                  <a:spcPct val="0"/>
                </a:spcBef>
                <a:spcAft>
                  <a:spcPct val="0"/>
                </a:spcAft>
                <a:defRPr>
                  <a:solidFill>
                    <a:schemeClr val="tx1"/>
                  </a:solidFill>
                  <a:latin typeface="Arial" panose="020B0604020202090204" pitchFamily="34" charset="0"/>
                </a:defRPr>
              </a:lvl6pPr>
              <a:lvl7pPr marL="2743200" eaLnBrk="0" fontAlgn="base" hangingPunct="0">
                <a:spcBef>
                  <a:spcPct val="0"/>
                </a:spcBef>
                <a:spcAft>
                  <a:spcPct val="0"/>
                </a:spcAft>
                <a:defRPr>
                  <a:solidFill>
                    <a:schemeClr val="tx1"/>
                  </a:solidFill>
                  <a:latin typeface="Arial" panose="020B0604020202090204" pitchFamily="34" charset="0"/>
                </a:defRPr>
              </a:lvl7pPr>
              <a:lvl8pPr marL="3200400" eaLnBrk="0" fontAlgn="base" hangingPunct="0">
                <a:spcBef>
                  <a:spcPct val="0"/>
                </a:spcBef>
                <a:spcAft>
                  <a:spcPct val="0"/>
                </a:spcAft>
                <a:defRPr>
                  <a:solidFill>
                    <a:schemeClr val="tx1"/>
                  </a:solidFill>
                  <a:latin typeface="Arial" panose="020B0604020202090204" pitchFamily="34" charset="0"/>
                </a:defRPr>
              </a:lvl8pPr>
              <a:lvl9pPr marL="3657600" eaLnBrk="0" fontAlgn="base" hangingPunct="0">
                <a:spcBef>
                  <a:spcPct val="0"/>
                </a:spcBef>
                <a:spcAft>
                  <a:spcPct val="0"/>
                </a:spcAft>
                <a:defRPr>
                  <a:solidFill>
                    <a:schemeClr val="tx1"/>
                  </a:solidFill>
                  <a:latin typeface="Arial" panose="020B0604020202090204" pitchFamily="34" charset="0"/>
                </a:defRPr>
              </a:lvl9pPr>
            </a:lstStyle>
            <a:p>
              <a:pPr marL="0" marR="0" lvl="0" indent="0" algn="just" defTabSz="914400" rtl="0" eaLnBrk="0" fontAlgn="base" latinLnBrk="0" hangingPunct="0">
                <a:lnSpc>
                  <a:spcPct val="220000"/>
                </a:lnSpc>
                <a:spcBef>
                  <a:spcPct val="0"/>
                </a:spcBef>
                <a:spcAft>
                  <a:spcPct val="0"/>
                </a:spcAft>
                <a:buClrTx/>
                <a:buSzTx/>
                <a:buFontTx/>
                <a:buNone/>
              </a:pPr>
              <a:r>
                <a:rPr kumimoji="0" lang="en-US" altLang="en-US" sz="1800" b="0" i="0" u="none" strike="noStrike" cap="none" normalizeH="0" baseline="0" smtClean="0">
                  <a:ln>
                    <a:noFill/>
                  </a:ln>
                  <a:solidFill>
                    <a:srgbClr val="000000"/>
                  </a:solidFill>
                  <a:effectLst/>
                  <a:latin typeface="+mj-lt"/>
                </a:rPr>
                <a:t>Nếu hai vòi cùng chảy vào một bể không có nước thì bể sẽ đầy trong 1 giờ 20 phút. Nếu mở riêng vòi thứ nhất trong 10 phút và vòi thứ hai trong 12 phút thì chỉ được </a:t>
              </a:r>
              <a:r>
                <a:rPr kumimoji="0" lang="en-US" altLang="en-US" sz="1800" b="0" i="0" u="none" strike="noStrike" cap="none" normalizeH="0" smtClean="0">
                  <a:ln>
                    <a:noFill/>
                  </a:ln>
                  <a:solidFill>
                    <a:srgbClr val="000000"/>
                  </a:solidFill>
                  <a:effectLst/>
                  <a:latin typeface="+mj-lt"/>
                </a:rPr>
                <a:t>      </a:t>
              </a:r>
              <a:r>
                <a:rPr kumimoji="0" lang="en-US" altLang="en-US" sz="1800" b="0" i="0" u="none" strike="noStrike" cap="none" normalizeH="0" baseline="0" smtClean="0">
                  <a:ln>
                    <a:noFill/>
                  </a:ln>
                  <a:solidFill>
                    <a:srgbClr val="000000"/>
                  </a:solidFill>
                  <a:effectLst/>
                  <a:latin typeface="+mj-lt"/>
                </a:rPr>
                <a:t>bể nước. Hỏi nếu mở riêng từng vòi thì thời gian để mỗi vòi chảy đầy bể nước là bao nhiêu phút?</a:t>
              </a:r>
              <a:endParaRPr kumimoji="0" lang="en-US" altLang="en-US" sz="1800" b="0" i="0" u="none" strike="noStrike" cap="none" normalizeH="0" baseline="0" smtClean="0">
                <a:ln>
                  <a:noFill/>
                </a:ln>
                <a:solidFill>
                  <a:schemeClr val="tx1"/>
                </a:solidFill>
                <a:effectLst/>
                <a:latin typeface="+mj-lt"/>
              </a:endParaRPr>
            </a:p>
          </p:txBody>
        </p:sp>
        <mc:AlternateContent xmlns:mc="http://schemas.openxmlformats.org/markup-compatibility/2006">
          <mc:Choice xmlns:a14="http://schemas.microsoft.com/office/drawing/2010/main" Requires="a14">
            <p:sp>
              <p:nvSpPr>
                <p:cNvPr id="14" name="Rectangle 13"/>
                <p:cNvSpPr/>
                <p:nvPr/>
              </p:nvSpPr>
              <p:spPr>
                <a:xfrm>
                  <a:off x="1472799" y="2423156"/>
                  <a:ext cx="522978" cy="612795"/>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f>
                          <m:fPr>
                            <m:ctrlPr>
                              <a:rPr lang="en-US" altLang="en-US" sz="1800" i="1">
                                <a:latin typeface="Cambria Math" panose="02040503050406030204" pitchFamily="18" charset="0"/>
                              </a:rPr>
                            </m:ctrlPr>
                          </m:fPr>
                          <m:num>
                            <m:r>
                              <a:rPr lang="en-US" altLang="en-US" sz="1800" i="1">
                                <a:latin typeface="Cambria Math" panose="02040503050406030204" pitchFamily="18" charset="0"/>
                              </a:rPr>
                              <m:t>2</m:t>
                            </m:r>
                          </m:num>
                          <m:den>
                            <m:r>
                              <a:rPr lang="en-US" altLang="en-US" sz="1800" i="1">
                                <a:latin typeface="Cambria Math" panose="02040503050406030204" pitchFamily="18" charset="0"/>
                              </a:rPr>
                              <m:t>15</m:t>
                            </m:r>
                          </m:den>
                        </m:f>
                      </m:oMath>
                    </m:oMathPara>
                  </a14:m>
                  <a:endParaRPr lang="en-US"/>
                </a:p>
              </p:txBody>
            </p:sp>
          </mc:Choice>
          <mc:Fallback>
            <p:sp>
              <p:nvSpPr>
                <p:cNvPr id="14" name="Rectangle 13"/>
                <p:cNvSpPr>
                  <a:spLocks noRot="1" noChangeAspect="1" noMove="1" noResize="1" noEditPoints="1" noAdjustHandles="1" noChangeArrowheads="1" noChangeShapeType="1" noTextEdit="1"/>
                </p:cNvSpPr>
                <p:nvPr/>
              </p:nvSpPr>
              <p:spPr>
                <a:xfrm>
                  <a:off x="1472799" y="2423156"/>
                  <a:ext cx="522978" cy="612795"/>
                </a:xfrm>
                <a:prstGeom prst="rect">
                  <a:avLst/>
                </a:prstGeom>
                <a:blipFill rotWithShape="1">
                  <a:blip r:embed="rId1"/>
                </a:blipFill>
              </p:spPr>
              <p:txBody>
                <a:bodyPr/>
                <a:lstStyle/>
                <a:p>
                  <a:r>
                    <a:rPr lang="en-US" altLang="en-US">
                      <a:noFill/>
                    </a:rPr>
                    <a:t> </a:t>
                  </a:r>
                </a:p>
              </p:txBody>
            </p:sp>
          </mc:Fallback>
        </mc:AlternateContent>
      </p:grpSp>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10" name="TextBox 9"/>
          <p:cNvSpPr txBox="1"/>
          <p:nvPr/>
        </p:nvSpPr>
        <p:spPr>
          <a:xfrm>
            <a:off x="4224267" y="196313"/>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8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8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8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p:sp>
        <p:nvSpPr>
          <p:cNvPr id="4" name="Google Shape;1006;p62"/>
          <p:cNvSpPr/>
          <p:nvPr/>
        </p:nvSpPr>
        <p:spPr>
          <a:xfrm>
            <a:off x="510870" y="4937762"/>
            <a:ext cx="8122920" cy="66583"/>
          </a:xfrm>
          <a:prstGeom prst="roundRect">
            <a:avLst>
              <a:gd name="adj" fmla="val 50000"/>
            </a:avLst>
          </a:prstGeom>
          <a:solidFill>
            <a:schemeClr val="tx2">
              <a:lumMod val="75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sz="1300" b="0" i="0" u="none" strike="noStrike" kern="0" cap="none" spc="0" normalizeH="0" baseline="0" noProof="0">
              <a:ln>
                <a:noFill/>
              </a:ln>
              <a:solidFill>
                <a:srgbClr val="000000"/>
              </a:solidFill>
              <a:effectLst/>
              <a:uLnTx/>
              <a:uFillTx/>
              <a:latin typeface="Arial" panose="020B0604020202090204"/>
              <a:cs typeface="Arial" panose="020B0604020202090204"/>
              <a:sym typeface="Arial" panose="020B0604020202090204"/>
            </a:endParaRPr>
          </a:p>
        </p:txBody>
      </p:sp>
      <mc:AlternateContent xmlns:mc="http://schemas.openxmlformats.org/markup-compatibility/2006">
        <mc:Choice xmlns:a14="http://schemas.microsoft.com/office/drawing/2010/main" Requires="a14">
          <p:sp>
            <p:nvSpPr>
              <p:cNvPr id="3" name="Rectangle 2"/>
              <p:cNvSpPr/>
              <p:nvPr/>
            </p:nvSpPr>
            <p:spPr>
              <a:xfrm>
                <a:off x="510869" y="713195"/>
                <a:ext cx="8122920" cy="4089389"/>
              </a:xfrm>
              <a:prstGeom prst="rect">
                <a:avLst/>
              </a:prstGeom>
            </p:spPr>
            <p:txBody>
              <a:bodyPr wrap="square">
                <a:spAutoFit/>
              </a:bodyPr>
              <a:lstStyle/>
              <a:p>
                <a:pPr algn="just">
                  <a:lnSpc>
                    <a:spcPct val="120000"/>
                  </a:lnSpc>
                </a:pPr>
                <a:r>
                  <a:rPr lang="da-DK" sz="1600" smtClean="0">
                    <a:latin typeface="+mj-lt"/>
                    <a:ea typeface="Malgun Gothic" panose="020B0503020000020004" pitchFamily="34" charset="-127"/>
                    <a:cs typeface="Times New Roman" panose="02020503050405090304" pitchFamily="18" charset="0"/>
                  </a:rPr>
                  <a:t>Gọi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𝑥</m:t>
                    </m:r>
                  </m:oMath>
                </a14:m>
                <a:r>
                  <a:rPr lang="da-DK" sz="1600">
                    <a:effectLst/>
                    <a:latin typeface="+mj-lt"/>
                    <a:ea typeface="Malgun Gothic" panose="020B0503020000020004" pitchFamily="34" charset="-127"/>
                    <a:cs typeface="Times New Roman" panose="02020503050405090304" pitchFamily="18" charset="0"/>
                  </a:rPr>
                  <a:t> (phút) là thời gian vòi thứ nhất chảy một mình đầy bể và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𝑦</m:t>
                    </m:r>
                  </m:oMath>
                </a14:m>
                <a:r>
                  <a:rPr lang="da-DK" sz="1600">
                    <a:effectLst/>
                    <a:latin typeface="+mj-lt"/>
                    <a:ea typeface="Malgun Gothic" panose="020B0503020000020004" pitchFamily="34" charset="-127"/>
                    <a:cs typeface="Times New Roman" panose="02020503050405090304" pitchFamily="18" charset="0"/>
                  </a:rPr>
                  <a:t> (phút) là thời gian vòi thứ hai chảy một mình đầy </a:t>
                </a:r>
                <a:r>
                  <a:rPr lang="da-DK" sz="1600" smtClean="0">
                    <a:effectLst/>
                    <a:latin typeface="+mj-lt"/>
                    <a:ea typeface="Malgun Gothic" panose="020B0503020000020004" pitchFamily="34" charset="-127"/>
                    <a:cs typeface="Times New Roman" panose="02020503050405090304" pitchFamily="18" charset="0"/>
                  </a:rPr>
                  <a:t>bể </a:t>
                </a:r>
                <a:r>
                  <a:rPr lang="da-DK" sz="1600">
                    <a:effectLst/>
                    <a:latin typeface="+mj-lt"/>
                    <a:ea typeface="Malgun Gothic" panose="020B0503020000020004" pitchFamily="34" charset="-127"/>
                    <a:cs typeface="Times New Roman" panose="02020503050405090304" pitchFamily="18" charset="0"/>
                  </a:rPr>
                  <a:t>(</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𝑥</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&gt;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0</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𝑦</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&gt;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0</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oMath>
                </a14:m>
                <a:r>
                  <a:rPr lang="da-DK" sz="1600">
                    <a:effectLst/>
                    <a:latin typeface="+mj-lt"/>
                    <a:ea typeface="Malgun Gothic" panose="020B0503020000020004" pitchFamily="34" charset="-127"/>
                    <a:cs typeface="Times New Roman" panose="02020503050405090304" pitchFamily="18" charset="0"/>
                  </a:rPr>
                  <a:t>.</a:t>
                </a:r>
                <a:endParaRPr lang="en-US" sz="1600">
                  <a:effectLst/>
                  <a:latin typeface="+mj-lt"/>
                  <a:ea typeface="Calibri" panose="020F0502020204030204" pitchFamily="34" charset="0"/>
                  <a:cs typeface="Times New Roman" panose="0202050305040509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da-DK" sz="1600">
                          <a:latin typeface="DejaVu Math TeX Gyre" panose="02000503000000000000" charset="0"/>
                          <a:ea typeface="Malgun Gothic" panose="020B0503020000020004" pitchFamily="34" charset="-127"/>
                          <a:cs typeface="Times New Roman" panose="02020503050405090304" pitchFamily="18" charset="0"/>
                        </a:rPr>
                        <m:t>Trong</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1</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ph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ú</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v</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ò</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i</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ứ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ấ</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ch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ả</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y</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đượ</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c</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𝑥</m:t>
                          </m:r>
                        </m:den>
                      </m:f>
                      <m:r>
                        <a:rPr lang="da-DK" sz="1600" i="1">
                          <a:latin typeface="Cambria Math" panose="02040503050406030204" pitchFamily="18"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b</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ể);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v</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ò</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i</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ứ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hai</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ch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ả</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y</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đượ</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c</m:t>
                      </m:r>
                      <m:r>
                        <a:rPr lang="en-US" sz="1600" b="0" i="1" smtClean="0">
                          <a:latin typeface="Cambria Math" panose="02040503050406030204" pitchFamily="18" charset="0"/>
                          <a:ea typeface="Malgun Gothic" panose="020B0503020000020004" pitchFamily="34" charset="-127"/>
                          <a:cs typeface="Times New Roman" panose="02020503050405090304" pitchFamily="18" charset="0"/>
                        </a:rPr>
                        <m:t> </m:t>
                      </m:r>
                      <m:f>
                        <m:fPr>
                          <m:ctrlPr>
                            <a:rPr lang="en-US" sz="16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𝑦</m:t>
                          </m:r>
                        </m:den>
                      </m:f>
                      <m:r>
                        <m:rPr>
                          <m:nor/>
                        </m:rPr>
                        <a:rPr lang="en-US" sz="1600" b="0" i="0" smtClean="0">
                          <a:effectLst/>
                          <a:latin typeface="+mj-lt"/>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b</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ể)</m:t>
                      </m:r>
                    </m:oMath>
                  </m:oMathPara>
                </a14:m>
                <a:endParaRPr lang="da-DK" sz="1600" smtClean="0">
                  <a:effectLst/>
                  <a:latin typeface="+mj-lt"/>
                  <a:ea typeface="Malgun Gothic" panose="020B0503020000020004" pitchFamily="34" charset="-127"/>
                  <a:cs typeface="Times New Roman" panose="02020503050405090304" pitchFamily="18" charset="0"/>
                </a:endParaRPr>
              </a:p>
              <a:p>
                <a:pPr algn="just">
                  <a:lnSpc>
                    <a:spcPct val="150000"/>
                  </a:lnSpc>
                </a:pPr>
                <a:r>
                  <a:rPr lang="da-DK" sz="1600" smtClean="0">
                    <a:effectLst/>
                    <a:latin typeface="+mj-lt"/>
                    <a:ea typeface="Malgun Gothic" panose="020B0503020000020004" pitchFamily="34" charset="-127"/>
                    <a:cs typeface="Times New Roman" panose="02020503050405090304" pitchFamily="18" charset="0"/>
                  </a:rPr>
                  <a:t>Đổi</a:t>
                </a:r>
                <a:r>
                  <a:rPr lang="da-DK" sz="1600">
                    <a:effectLst/>
                    <a:latin typeface="+mj-lt"/>
                    <a:ea typeface="Malgun Gothic" panose="020B0503020000020004" pitchFamily="34" charset="-127"/>
                    <a:cs typeface="Times New Roman" panose="02020503050405090304" pitchFamily="18" charset="0"/>
                  </a:rPr>
                  <a:t>: 1 giờ 20 phút = 80 </a:t>
                </a:r>
                <a:r>
                  <a:rPr lang="da-DK" sz="1600" smtClean="0">
                    <a:effectLst/>
                    <a:latin typeface="+mj-lt"/>
                    <a:ea typeface="Malgun Gothic" panose="020B0503020000020004" pitchFamily="34" charset="-127"/>
                    <a:cs typeface="Times New Roman" panose="02020503050405090304" pitchFamily="18" charset="0"/>
                  </a:rPr>
                  <a:t>phút</a:t>
                </a:r>
                <a:endParaRPr lang="en-US" sz="1600">
                  <a:effectLst/>
                  <a:latin typeface="+mj-lt"/>
                  <a:ea typeface="Calibri" panose="020F0502020204030204" pitchFamily="34" charset="0"/>
                  <a:cs typeface="Times New Roman" panose="02020503050405090304" pitchFamily="18" charset="0"/>
                </a:endParaRPr>
              </a:p>
              <a:p>
                <a:pPr algn="just">
                  <a:lnSpc>
                    <a:spcPct val="150000"/>
                  </a:lnSpc>
                </a:pPr>
                <a:r>
                  <a:rPr lang="da-DK" sz="1600">
                    <a:effectLst/>
                    <a:latin typeface="+mj-lt"/>
                    <a:ea typeface="Malgun Gothic" panose="020B0503020000020004" pitchFamily="34" charset="-127"/>
                    <a:cs typeface="Times New Roman" panose="02020503050405090304" pitchFamily="18" charset="0"/>
                  </a:rPr>
                  <a:t>Sau 1 giờ 20 phút, cả hai vòi cùng chảy thì đầy bể nên ta có phương trình</a:t>
                </a:r>
                <a:r>
                  <a:rPr lang="da-DK" sz="1600" smtClean="0">
                    <a:effectLst/>
                    <a:latin typeface="+mj-lt"/>
                    <a:ea typeface="Malgun Gothic" panose="020B0503020000020004" pitchFamily="34" charset="-127"/>
                    <a:cs typeface="Times New Roman" panose="02020503050405090304" pitchFamily="18" charset="0"/>
                  </a:rPr>
                  <a:t>:</a:t>
                </a:r>
                <a:endParaRPr lang="en-US" sz="1600" smtClean="0">
                  <a:effectLst/>
                  <a:latin typeface="+mj-lt"/>
                  <a:ea typeface="Calibri" panose="020F0502020204030204" pitchFamily="34" charset="0"/>
                  <a:cs typeface="Times New Roman" panose="02020503050405090304" pitchFamily="18" charset="0"/>
                </a:endParaRPr>
              </a:p>
              <a:p>
                <a:pPr algn="just">
                  <a:lnSpc>
                    <a:spcPct val="120000"/>
                  </a:lnSpc>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𝑥</m:t>
                          </m:r>
                        </m:den>
                      </m:f>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𝑦</m:t>
                          </m:r>
                        </m:den>
                      </m:f>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80</m:t>
                          </m:r>
                        </m:den>
                      </m:f>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 </m:t>
                      </m:r>
                      <m:r>
                        <a:rPr lang="en-US" sz="1600" b="0" i="1" smtClean="0">
                          <a:effectLst/>
                          <a:latin typeface="Cambria Math" panose="02040503050406030204" pitchFamily="18" charset="0"/>
                          <a:ea typeface="Malgun Gothic" panose="020B0503020000020004" pitchFamily="34" charset="-127"/>
                          <a:cs typeface="Times New Roman" panose="02020503050405090304" pitchFamily="18" charset="0"/>
                        </a:rPr>
                        <m:t>     </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oMath>
                  </m:oMathPara>
                </a14:m>
                <a:endParaRPr lang="en-US" sz="1600">
                  <a:effectLst/>
                  <a:latin typeface="+mj-lt"/>
                  <a:ea typeface="Calibri" panose="020F0502020204030204" pitchFamily="34" charset="0"/>
                  <a:cs typeface="Times New Roman" panose="0202050305040509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da-DK" sz="1600">
                          <a:latin typeface="DejaVu Math TeX Gyre" panose="02000503000000000000" charset="0"/>
                          <a:ea typeface="Malgun Gothic" panose="020B0503020000020004" pitchFamily="34" charset="-127"/>
                          <a:cs typeface="Times New Roman" panose="02020503050405090304" pitchFamily="18" charset="0"/>
                        </a:rPr>
                        <m:t>M</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ở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v</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ò</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i</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ứ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ấ</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trong</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10</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ph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ú</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v</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à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v</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ò</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i</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ứ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hai</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trong</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12</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ph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ú</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ì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ch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ỉ đượ</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c</m:t>
                      </m:r>
                      <m:r>
                        <a:rPr lang="en-US" sz="1600" b="0" i="1" smtClean="0">
                          <a:latin typeface="Cambria Math" panose="02040503050406030204" pitchFamily="18" charset="0"/>
                          <a:ea typeface="Malgun Gothic" panose="020B0503020000020004" pitchFamily="34" charset="-127"/>
                          <a:cs typeface="Times New Roman" panose="02020503050405090304" pitchFamily="18" charset="0"/>
                        </a:rPr>
                        <m:t> </m:t>
                      </m:r>
                      <m:f>
                        <m:fPr>
                          <m:ctrlPr>
                            <a:rPr lang="en-US" sz="16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2</m:t>
                          </m:r>
                        </m:num>
                        <m:den>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15</m:t>
                          </m:r>
                        </m:den>
                      </m:f>
                      <m:r>
                        <a:rPr lang="en-US" sz="1600" b="0" i="1" smtClean="0">
                          <a:effectLst/>
                          <a:latin typeface="Cambria Math" panose="02040503050406030204" pitchFamily="18"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b</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ể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ướ</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c</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ê</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m:t>
                      </m:r>
                    </m:oMath>
                  </m:oMathPara>
                </a14:m>
                <a:endParaRPr lang="da-DK" sz="1600" smtClean="0">
                  <a:effectLst/>
                  <a:latin typeface="+mj-lt"/>
                  <a:ea typeface="Malgun Gothic" panose="020B0503020000020004" pitchFamily="34" charset="-127"/>
                  <a:cs typeface="Times New Roman" panose="02020503050405090304" pitchFamily="18" charset="0"/>
                </a:endParaRPr>
              </a:p>
              <a:p>
                <a:pPr algn="just">
                  <a:lnSpc>
                    <a:spcPct val="120000"/>
                  </a:lnSpc>
                </a:pPr>
                <a:r>
                  <a:rPr lang="da-DK" sz="1600" smtClean="0">
                    <a:effectLst/>
                    <a:latin typeface="+mj-lt"/>
                    <a:ea typeface="Malgun Gothic" panose="020B0503020000020004" pitchFamily="34" charset="-127"/>
                    <a:cs typeface="Times New Roman" panose="02020503050405090304" pitchFamily="18" charset="0"/>
                  </a:rPr>
                  <a:t>ta </a:t>
                </a:r>
                <a:r>
                  <a:rPr lang="da-DK" sz="1600">
                    <a:effectLst/>
                    <a:latin typeface="+mj-lt"/>
                    <a:ea typeface="Malgun Gothic" panose="020B0503020000020004" pitchFamily="34" charset="-127"/>
                    <a:cs typeface="Times New Roman" panose="02020503050405090304" pitchFamily="18" charset="0"/>
                  </a:rPr>
                  <a:t>có phương trình:</a:t>
                </a:r>
                <a:endParaRPr lang="en-US" sz="1600">
                  <a:effectLst/>
                  <a:latin typeface="+mj-lt"/>
                  <a:ea typeface="Calibri" panose="020F0502020204030204" pitchFamily="34" charset="0"/>
                  <a:cs typeface="Times New Roman" panose="02020503050405090304" pitchFamily="18" charset="0"/>
                </a:endParaRPr>
              </a:p>
              <a:p>
                <a:pPr algn="just">
                  <a:lnSpc>
                    <a:spcPct val="120000"/>
                  </a:lnSpc>
                </a:pPr>
                <a14:m>
                  <m:oMathPara xmlns:m="http://schemas.openxmlformats.org/officeDocument/2006/math">
                    <m:oMathParaPr>
                      <m:jc m:val="centerGroup"/>
                    </m:oMathParaPr>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10</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𝑥</m:t>
                          </m:r>
                        </m:den>
                      </m:f>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12</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𝑦</m:t>
                          </m:r>
                        </m:den>
                      </m:f>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2</m:t>
                          </m:r>
                        </m:num>
                        <m:den>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15</m:t>
                          </m:r>
                        </m:den>
                      </m:f>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 </m:t>
                      </m:r>
                      <m:r>
                        <a:rPr lang="en-US" sz="1600" b="0" i="1" smtClean="0">
                          <a:effectLst/>
                          <a:latin typeface="Cambria Math" panose="02040503050406030204" pitchFamily="18" charset="0"/>
                          <a:ea typeface="Malgun Gothic" panose="020B0503020000020004" pitchFamily="34" charset="-127"/>
                          <a:cs typeface="Times New Roman" panose="02020503050405090304" pitchFamily="18" charset="0"/>
                        </a:rPr>
                        <m:t>       </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2</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oMath>
                  </m:oMathPara>
                </a14:m>
                <a:endParaRPr lang="en-US" sz="1600">
                  <a:effectLst/>
                  <a:latin typeface="+mj-lt"/>
                  <a:ea typeface="Calibri" panose="020F0502020204030204" pitchFamily="34" charset="0"/>
                  <a:cs typeface="Times New Roman" panose="0202050305040509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10869" y="713195"/>
                <a:ext cx="8122920" cy="4089389"/>
              </a:xfrm>
              <a:prstGeom prst="rect">
                <a:avLst/>
              </a:prstGeom>
              <a:blipFill rotWithShape="1">
                <a:blip r:embed="rId1"/>
                <a:stretch>
                  <a:fillRect l="-4" t="-2" r="4" b="-4874"/>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10" name="TextBox 9"/>
          <p:cNvSpPr txBox="1"/>
          <p:nvPr/>
        </p:nvSpPr>
        <p:spPr>
          <a:xfrm>
            <a:off x="4224267" y="196313"/>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8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8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8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p:sp>
        <p:nvSpPr>
          <p:cNvPr id="4" name="Google Shape;1006;p62"/>
          <p:cNvSpPr/>
          <p:nvPr/>
        </p:nvSpPr>
        <p:spPr>
          <a:xfrm>
            <a:off x="510870" y="4937762"/>
            <a:ext cx="8122920" cy="66583"/>
          </a:xfrm>
          <a:prstGeom prst="roundRect">
            <a:avLst>
              <a:gd name="adj" fmla="val 50000"/>
            </a:avLst>
          </a:prstGeom>
          <a:solidFill>
            <a:schemeClr val="tx2">
              <a:lumMod val="75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sz="1300" b="0" i="0" u="none" strike="noStrike" kern="0" cap="none" spc="0" normalizeH="0" baseline="0" noProof="0">
              <a:ln>
                <a:noFill/>
              </a:ln>
              <a:solidFill>
                <a:srgbClr val="000000"/>
              </a:solidFill>
              <a:effectLst/>
              <a:uLnTx/>
              <a:uFillTx/>
              <a:latin typeface="Arial" panose="020B0604020202090204"/>
              <a:cs typeface="Arial" panose="020B0604020202090204"/>
              <a:sym typeface="Arial" panose="020B0604020202090204"/>
            </a:endParaRPr>
          </a:p>
        </p:txBody>
      </p:sp>
      <mc:AlternateContent xmlns:mc="http://schemas.openxmlformats.org/markup-compatibility/2006">
        <mc:Choice xmlns:a14="http://schemas.microsoft.com/office/drawing/2010/main" Requires="a14">
          <p:sp>
            <p:nvSpPr>
              <p:cNvPr id="3" name="Rectangle 2"/>
              <p:cNvSpPr/>
              <p:nvPr/>
            </p:nvSpPr>
            <p:spPr>
              <a:xfrm>
                <a:off x="510870" y="699827"/>
                <a:ext cx="8122920" cy="4087850"/>
              </a:xfrm>
              <a:prstGeom prst="rect">
                <a:avLst/>
              </a:prstGeom>
            </p:spPr>
            <p:txBody>
              <a:bodyPr wrap="square">
                <a:spAutoFit/>
              </a:bodyPr>
              <a:lstStyle/>
              <a:p>
                <a:pPr lvl="0" algn="just">
                  <a:lnSpc>
                    <a:spcPct val="120000"/>
                  </a:lnSpc>
                  <a:defRPr/>
                </a:pPr>
                <a14:m>
                  <m:oMathPara xmlns:m="http://schemas.openxmlformats.org/officeDocument/2006/math">
                    <m:oMathParaPr>
                      <m:jc m:val="left"/>
                    </m:oMathParaPr>
                    <m:oMath xmlns:m="http://schemas.openxmlformats.org/officeDocument/2006/math">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T</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ừ </m:t>
                      </m:r>
                      <m:d>
                        <m:dPr>
                          <m:ctrlPr>
                            <a:rPr lang="da-DK" sz="1600" i="1">
                              <a:latin typeface="Cambria Math" panose="02040503050406030204" pitchFamily="18" charset="0"/>
                              <a:ea typeface="Malgun Gothic" panose="020B0503020000020004" pitchFamily="34" charset="-127"/>
                              <a:cs typeface="Times New Roman" panose="02020503050405090304" pitchFamily="18" charset="0"/>
                            </a:rPr>
                          </m:ctrlPr>
                        </m:dPr>
                        <m:e>
                          <m:r>
                            <a:rPr lang="da-DK" sz="1600" i="1">
                              <a:latin typeface="Cambria Math" panose="02040503050406030204" pitchFamily="18" charset="0"/>
                              <a:ea typeface="Malgun Gothic" panose="020B0503020000020004" pitchFamily="34" charset="-127"/>
                              <a:cs typeface="Times New Roman" panose="02020503050405090304" pitchFamily="18" charset="0"/>
                            </a:rPr>
                            <m:t>1</m:t>
                          </m:r>
                        </m:e>
                      </m:d>
                      <m:r>
                        <m:rPr>
                          <m:nor/>
                        </m:rPr>
                        <a:rPr lang="en-US" sz="1600" b="0" i="0" smtClean="0">
                          <a:latin typeface="Cambria Math" panose="02040503050406030204" pitchFamily="18"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v</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à </m:t>
                      </m:r>
                      <m:d>
                        <m:dPr>
                          <m:ctrlPr>
                            <a:rPr lang="da-DK" sz="1600" i="1">
                              <a:latin typeface="Cambria Math" panose="02040503050406030204" pitchFamily="18" charset="0"/>
                              <a:ea typeface="Malgun Gothic" panose="020B0503020000020004" pitchFamily="34" charset="-127"/>
                              <a:cs typeface="Times New Roman" panose="02020503050405090304" pitchFamily="18" charset="0"/>
                            </a:rPr>
                          </m:ctrlPr>
                        </m:dPr>
                        <m:e>
                          <m:r>
                            <a:rPr lang="en-US" sz="1600" i="1">
                              <a:latin typeface="Cambria Math" panose="02040503050406030204" pitchFamily="18" charset="0"/>
                              <a:ea typeface="Malgun Gothic" panose="020B0503020000020004" pitchFamily="34" charset="-127"/>
                              <a:cs typeface="Times New Roman" panose="02020503050405090304" pitchFamily="18" charset="0"/>
                            </a:rPr>
                            <m:t>2</m:t>
                          </m:r>
                        </m:e>
                      </m:d>
                      <m:r>
                        <m:rPr>
                          <m:nor/>
                        </m:rPr>
                        <a:rPr lang="en-US" sz="1600" b="0" i="0" smtClean="0">
                          <a:latin typeface="Cambria Math" panose="02040503050406030204" pitchFamily="18"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ta</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c</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ó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ệ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ph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ươ</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tr</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ì</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m:t>
                      </m:r>
                      <m:r>
                        <a:rPr lang="en-US" sz="1600" b="0" i="1" smtClean="0">
                          <a:latin typeface="Cambria Math" panose="02040503050406030204" pitchFamily="18" charset="0"/>
                          <a:ea typeface="Malgun Gothic" panose="020B0503020000020004" pitchFamily="34" charset="-127"/>
                          <a:cs typeface="Times New Roman" panose="02020503050405090304" pitchFamily="18" charset="0"/>
                        </a:rPr>
                        <m:t> </m:t>
                      </m:r>
                      <m:d>
                        <m:dPr>
                          <m:begChr m:val="{"/>
                          <m:endChr m:val=""/>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dPr>
                        <m:e>
                          <m:eqArr>
                            <m:eqArr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eqArrPr>
                            <m:e>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𝑥</m:t>
                                  </m:r>
                                </m:den>
                              </m:f>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𝑦</m:t>
                                  </m:r>
                                </m:den>
                              </m:f>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80</m:t>
                                  </m:r>
                                </m:den>
                              </m:f>
                            </m:e>
                            <m:e>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5</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𝑥</m:t>
                                  </m:r>
                                </m:den>
                              </m:f>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6</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𝑦</m:t>
                                  </m:r>
                                </m:den>
                              </m:f>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15</m:t>
                                  </m:r>
                                </m:den>
                              </m:f>
                            </m:e>
                          </m:eqArr>
                        </m:e>
                      </m:d>
                    </m:oMath>
                  </m:oMathPara>
                </a14:m>
                <a:endParaRPr lang="en-US" sz="1600">
                  <a:ea typeface="Calibri" panose="020F0502020204030204" pitchFamily="34" charset="0"/>
                  <a:cs typeface="Times New Roman" panose="02020503050405090304" pitchFamily="18" charset="0"/>
                </a:endParaRPr>
              </a:p>
              <a:p>
                <a:pPr lvl="0" algn="just">
                  <a:lnSpc>
                    <a:spcPct val="120000"/>
                  </a:lnSpc>
                  <a:defRPr/>
                </a:pPr>
                <a14:m>
                  <m:oMathPara xmlns:m="http://schemas.openxmlformats.org/officeDocument/2006/math">
                    <m:oMathParaPr>
                      <m:jc m:val="left"/>
                    </m:oMathParaPr>
                    <m:oMath xmlns:m="http://schemas.openxmlformats.org/officeDocument/2006/math">
                      <m:r>
                        <m:rPr>
                          <m:nor/>
                        </m:rPr>
                        <a:rPr lang="da-DK" sz="1600">
                          <a:latin typeface="DejaVu Math TeX Gyre" panose="02000503000000000000" charset="0"/>
                          <a:ea typeface="Malgun Gothic" panose="020B0503020000020004" pitchFamily="34" charset="-127"/>
                          <a:cs typeface="Times New Roman" panose="02020503050405090304" pitchFamily="18" charset="0"/>
                        </a:rPr>
                        <m:t>Đặ</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a:rPr lang="da-DK" sz="1600" i="1">
                          <a:latin typeface="Cambria Math" panose="02040503050406030204" pitchFamily="18" charset="0"/>
                          <a:ea typeface="Malgun Gothic" panose="020B0503020000020004" pitchFamily="34" charset="-127"/>
                          <a:cs typeface="Times New Roman" panose="02020503050405090304" pitchFamily="18" charset="0"/>
                        </a:rPr>
                        <m:t>𝑢</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𝑥</m:t>
                          </m:r>
                        </m:den>
                      </m:f>
                      <m:r>
                        <a:rPr lang="da-DK" sz="1600" i="1">
                          <a:latin typeface="Cambria Math" panose="02040503050406030204" pitchFamily="18" charset="0"/>
                          <a:ea typeface="Malgun Gothic" panose="020B0503020000020004" pitchFamily="34" charset="-127"/>
                          <a:cs typeface="Times New Roman" panose="02020503050405090304" pitchFamily="18" charset="0"/>
                        </a:rPr>
                        <m:t>;</m:t>
                      </m:r>
                      <m:r>
                        <a:rPr lang="da-DK" sz="1600" i="1">
                          <a:latin typeface="Cambria Math" panose="02040503050406030204" pitchFamily="18" charset="0"/>
                          <a:ea typeface="Malgun Gothic" panose="020B0503020000020004" pitchFamily="34" charset="-127"/>
                          <a:cs typeface="Times New Roman" panose="02020503050405090304" pitchFamily="18" charset="0"/>
                        </a:rPr>
                        <m:t>𝑣</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𝑦</m:t>
                          </m:r>
                        </m:den>
                      </m:f>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Khi</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đó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ệ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ph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ươ</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tr</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ì</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tr</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ở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à</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m:t>
                      </m:r>
                      <m:r>
                        <a:rPr lang="en-US" sz="1600" b="0" i="1" smtClean="0">
                          <a:latin typeface="Cambria Math" panose="02040503050406030204" pitchFamily="18" charset="0"/>
                          <a:ea typeface="Malgun Gothic" panose="020B0503020000020004" pitchFamily="34" charset="-127"/>
                          <a:cs typeface="Times New Roman" panose="02020503050405090304" pitchFamily="18" charset="0"/>
                        </a:rPr>
                        <m:t> </m:t>
                      </m:r>
                      <m:d>
                        <m:dPr>
                          <m:begChr m:val="{"/>
                          <m:endChr m:val=""/>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dPr>
                        <m:e>
                          <m:eqArr>
                            <m:eqArr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eqArrPr>
                            <m:e>
                              <m:r>
                                <a:rPr lang="da-DK" sz="1600" i="1">
                                  <a:latin typeface="Cambria Math" panose="02040503050406030204" pitchFamily="18" charset="0"/>
                                  <a:ea typeface="Malgun Gothic" panose="020B0503020000020004" pitchFamily="34" charset="-127"/>
                                  <a:cs typeface="Times New Roman" panose="02020503050405090304" pitchFamily="18" charset="0"/>
                                </a:rPr>
                                <m:t>𝑢</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r>
                                <a:rPr lang="da-DK" sz="1600" i="1">
                                  <a:latin typeface="Cambria Math" panose="02040503050406030204" pitchFamily="18" charset="0"/>
                                  <a:ea typeface="Malgun Gothic" panose="020B0503020000020004" pitchFamily="34" charset="-127"/>
                                  <a:cs typeface="Times New Roman" panose="02020503050405090304" pitchFamily="18" charset="0"/>
                                </a:rPr>
                                <m:t>𝑣</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80</m:t>
                                  </m:r>
                                </m:den>
                              </m:f>
                            </m:e>
                            <m:e>
                              <m:r>
                                <a:rPr lang="da-DK" sz="1600" i="1">
                                  <a:latin typeface="Cambria Math" panose="02040503050406030204" pitchFamily="18" charset="0"/>
                                  <a:ea typeface="Malgun Gothic" panose="020B0503020000020004" pitchFamily="34" charset="-127"/>
                                  <a:cs typeface="Times New Roman" panose="02020503050405090304" pitchFamily="18" charset="0"/>
                                </a:rPr>
                                <m:t>5</m:t>
                              </m:r>
                              <m:r>
                                <a:rPr lang="da-DK" sz="1600" i="1">
                                  <a:latin typeface="Cambria Math" panose="02040503050406030204" pitchFamily="18" charset="0"/>
                                  <a:ea typeface="Malgun Gothic" panose="020B0503020000020004" pitchFamily="34" charset="-127"/>
                                  <a:cs typeface="Times New Roman" panose="02020503050405090304" pitchFamily="18" charset="0"/>
                                </a:rPr>
                                <m:t>𝑢</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r>
                                <a:rPr lang="da-DK" sz="1600" i="1">
                                  <a:latin typeface="Cambria Math" panose="02040503050406030204" pitchFamily="18" charset="0"/>
                                  <a:ea typeface="Malgun Gothic" panose="020B0503020000020004" pitchFamily="34" charset="-127"/>
                                  <a:cs typeface="Times New Roman" panose="02020503050405090304" pitchFamily="18" charset="0"/>
                                </a:rPr>
                                <m:t>6</m:t>
                              </m:r>
                              <m:r>
                                <a:rPr lang="da-DK" sz="1600" i="1">
                                  <a:latin typeface="Cambria Math" panose="02040503050406030204" pitchFamily="18" charset="0"/>
                                  <a:ea typeface="Malgun Gothic" panose="020B0503020000020004" pitchFamily="34" charset="-127"/>
                                  <a:cs typeface="Times New Roman" panose="02020503050405090304" pitchFamily="18" charset="0"/>
                                </a:rPr>
                                <m:t>𝑣</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15</m:t>
                                  </m:r>
                                </m:den>
                              </m:f>
                            </m:e>
                          </m:eqArr>
                        </m:e>
                      </m:d>
                    </m:oMath>
                  </m:oMathPara>
                </a14:m>
                <a:endParaRPr lang="en-US" sz="1600">
                  <a:ea typeface="Calibri" panose="020F0502020204030204" pitchFamily="34" charset="0"/>
                  <a:cs typeface="Times New Roman" panose="02020503050405090304" pitchFamily="18" charset="0"/>
                </a:endParaRPr>
              </a:p>
              <a:p>
                <a:pPr lvl="0" algn="just">
                  <a:lnSpc>
                    <a:spcPct val="120000"/>
                  </a:lnSpc>
                  <a:defRPr/>
                </a:pPr>
                <a14:m>
                  <m:oMathPara xmlns:m="http://schemas.openxmlformats.org/officeDocument/2006/math">
                    <m:oMathParaPr>
                      <m:jc m:val="left"/>
                    </m:oMathParaPr>
                    <m:oMath xmlns:m="http://schemas.openxmlformats.org/officeDocument/2006/math">
                      <m:r>
                        <m:rPr>
                          <m:nor/>
                        </m:rPr>
                        <a:rPr lang="da-DK" sz="1600">
                          <a:latin typeface="DejaVu Math TeX Gyre" panose="02000503000000000000" charset="0"/>
                          <a:ea typeface="Malgun Gothic" panose="020B0503020000020004" pitchFamily="34" charset="-127"/>
                          <a:cs typeface="Times New Roman" panose="02020503050405090304" pitchFamily="18" charset="0"/>
                        </a:rPr>
                        <m:t>Nh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â</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hai</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v</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ế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c</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ủ</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a</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ph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ươ</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tr</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ì</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ứ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ấ</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v</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ớ</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i</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5</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ta</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đượ</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c</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m:t>
                      </m:r>
                      <m:d>
                        <m:dPr>
                          <m:begChr m:val="{"/>
                          <m:endChr m:val=""/>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dPr>
                        <m:e>
                          <m:eqArr>
                            <m:eqArr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eqArrPr>
                            <m:e>
                              <m:r>
                                <a:rPr lang="da-DK" sz="1600" i="1">
                                  <a:latin typeface="Cambria Math" panose="02040503050406030204" pitchFamily="18" charset="0"/>
                                  <a:ea typeface="Malgun Gothic" panose="020B0503020000020004" pitchFamily="34" charset="-127"/>
                                  <a:cs typeface="Times New Roman" panose="02020503050405090304" pitchFamily="18" charset="0"/>
                                </a:rPr>
                                <m:t>5</m:t>
                              </m:r>
                              <m:r>
                                <a:rPr lang="da-DK" sz="1600" i="1">
                                  <a:latin typeface="Cambria Math" panose="02040503050406030204" pitchFamily="18" charset="0"/>
                                  <a:ea typeface="Malgun Gothic" panose="020B0503020000020004" pitchFamily="34" charset="-127"/>
                                  <a:cs typeface="Times New Roman" panose="02020503050405090304" pitchFamily="18" charset="0"/>
                                </a:rPr>
                                <m:t>𝑢</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r>
                                <a:rPr lang="da-DK" sz="1600" i="1">
                                  <a:latin typeface="Cambria Math" panose="02040503050406030204" pitchFamily="18" charset="0"/>
                                  <a:ea typeface="Malgun Gothic" panose="020B0503020000020004" pitchFamily="34" charset="-127"/>
                                  <a:cs typeface="Times New Roman" panose="02020503050405090304" pitchFamily="18" charset="0"/>
                                </a:rPr>
                                <m:t>5</m:t>
                              </m:r>
                              <m:r>
                                <a:rPr lang="da-DK" sz="1600" i="1">
                                  <a:latin typeface="Cambria Math" panose="02040503050406030204" pitchFamily="18" charset="0"/>
                                  <a:ea typeface="Malgun Gothic" panose="020B0503020000020004" pitchFamily="34" charset="-127"/>
                                  <a:cs typeface="Times New Roman" panose="02020503050405090304" pitchFamily="18" charset="0"/>
                                </a:rPr>
                                <m:t>𝑣</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16</m:t>
                                  </m:r>
                                </m:den>
                              </m:f>
                            </m:e>
                            <m:e>
                              <m:r>
                                <a:rPr lang="da-DK" sz="1600" i="1">
                                  <a:latin typeface="Cambria Math" panose="02040503050406030204" pitchFamily="18" charset="0"/>
                                  <a:ea typeface="Malgun Gothic" panose="020B0503020000020004" pitchFamily="34" charset="-127"/>
                                  <a:cs typeface="Times New Roman" panose="02020503050405090304" pitchFamily="18" charset="0"/>
                                </a:rPr>
                                <m:t>5</m:t>
                              </m:r>
                              <m:r>
                                <a:rPr lang="da-DK" sz="1600" i="1">
                                  <a:latin typeface="Cambria Math" panose="02040503050406030204" pitchFamily="18" charset="0"/>
                                  <a:ea typeface="Malgun Gothic" panose="020B0503020000020004" pitchFamily="34" charset="-127"/>
                                  <a:cs typeface="Times New Roman" panose="02020503050405090304" pitchFamily="18" charset="0"/>
                                </a:rPr>
                                <m:t>𝑢</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r>
                                <a:rPr lang="da-DK" sz="1600" i="1">
                                  <a:latin typeface="Cambria Math" panose="02040503050406030204" pitchFamily="18" charset="0"/>
                                  <a:ea typeface="Malgun Gothic" panose="020B0503020000020004" pitchFamily="34" charset="-127"/>
                                  <a:cs typeface="Times New Roman" panose="02020503050405090304" pitchFamily="18" charset="0"/>
                                </a:rPr>
                                <m:t>6</m:t>
                              </m:r>
                              <m:r>
                                <a:rPr lang="da-DK" sz="1600" i="1">
                                  <a:latin typeface="Cambria Math" panose="02040503050406030204" pitchFamily="18" charset="0"/>
                                  <a:ea typeface="Malgun Gothic" panose="020B0503020000020004" pitchFamily="34" charset="-127"/>
                                  <a:cs typeface="Times New Roman" panose="02020503050405090304" pitchFamily="18" charset="0"/>
                                </a:rPr>
                                <m:t>𝑣</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15</m:t>
                                  </m:r>
                                </m:den>
                              </m:f>
                            </m:e>
                          </m:eqArr>
                        </m:e>
                      </m:d>
                    </m:oMath>
                  </m:oMathPara>
                </a14:m>
                <a:endParaRPr kumimoji="0" lang="en-US"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p:txBody>
          </p:sp>
        </mc:Choice>
        <mc:Fallback>
          <p:sp>
            <p:nvSpPr>
              <p:cNvPr id="3" name="Rectangle 2"/>
              <p:cNvSpPr>
                <a:spLocks noRot="1" noChangeAspect="1" noMove="1" noResize="1" noEditPoints="1" noAdjustHandles="1" noChangeArrowheads="1" noChangeShapeType="1" noTextEdit="1"/>
              </p:cNvSpPr>
              <p:nvPr/>
            </p:nvSpPr>
            <p:spPr>
              <a:xfrm>
                <a:off x="510870" y="699827"/>
                <a:ext cx="8122920" cy="4087850"/>
              </a:xfrm>
              <a:prstGeom prst="rect">
                <a:avLst/>
              </a:prstGeom>
              <a:blipFill rotWithShape="1">
                <a:blip r:embed="rId1"/>
                <a:stretch>
                  <a:fillRect l="-4" t="-1" r="4" b="10"/>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45" name="Google Shape;245;p38"/>
          <p:cNvSpPr/>
          <p:nvPr/>
        </p:nvSpPr>
        <p:spPr>
          <a:xfrm>
            <a:off x="123518" y="548685"/>
            <a:ext cx="8921421" cy="3444195"/>
          </a:xfrm>
          <a:prstGeom prst="roundRect">
            <a:avLst>
              <a:gd name="adj" fmla="val 50000"/>
            </a:avLst>
          </a:prstGeom>
          <a:solidFill>
            <a:srgbClr val="EAC67C"/>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sz="1300" b="0" i="0" u="none" strike="noStrike" kern="0" cap="none" spc="0" normalizeH="0" baseline="0" noProof="0">
              <a:ln>
                <a:noFill/>
              </a:ln>
              <a:solidFill>
                <a:srgbClr val="000000"/>
              </a:solidFill>
              <a:effectLst/>
              <a:uLnTx/>
              <a:uFillTx/>
              <a:latin typeface="Arial" panose="020B0604020202090204"/>
              <a:cs typeface="Arial" panose="020B0604020202090204"/>
              <a:sym typeface="Arial" panose="020B0604020202090204"/>
            </a:endParaRPr>
          </a:p>
        </p:txBody>
      </p:sp>
      <p:pic>
        <p:nvPicPr>
          <p:cNvPr id="235" name="Google Shape;235;p38"/>
          <p:cNvPicPr preferRelativeResize="0"/>
          <p:nvPr/>
        </p:nvPicPr>
        <p:blipFill>
          <a:blip r:embed="rId1"/>
          <a:stretch>
            <a:fillRect/>
          </a:stretch>
        </p:blipFill>
        <p:spPr>
          <a:xfrm rot="9533141">
            <a:off x="333073" y="4172041"/>
            <a:ext cx="754250" cy="754250"/>
          </a:xfrm>
          <a:prstGeom prst="rect">
            <a:avLst/>
          </a:prstGeom>
          <a:noFill/>
          <a:ln>
            <a:noFill/>
          </a:ln>
        </p:spPr>
      </p:pic>
      <p:sp>
        <p:nvSpPr>
          <p:cNvPr id="240" name="Google Shape;240;p38"/>
          <p:cNvSpPr/>
          <p:nvPr/>
        </p:nvSpPr>
        <p:spPr>
          <a:xfrm>
            <a:off x="537746" y="1478327"/>
            <a:ext cx="8062484" cy="1661160"/>
          </a:xfrm>
          <a:prstGeom prst="rect">
            <a:avLst/>
          </a:prstGeom>
        </p:spPr>
        <p:txBody>
          <a:bodyPr>
            <a:prstTxWarp prst="textPlain">
              <a:avLst/>
            </a:prstTxWarp>
          </a:bodyPr>
          <a:lstStyle/>
          <a:p>
            <a:pPr lvl="0" algn="ctr">
              <a:lnSpc>
                <a:spcPct val="150000"/>
              </a:lnSpc>
            </a:pPr>
            <a:r>
              <a:rPr lang="en-US" b="1" smtClean="0">
                <a:ln w="6600">
                  <a:solidFill>
                    <a:schemeClr val="accent2"/>
                  </a:solidFill>
                  <a:prstDash val="solid"/>
                </a:ln>
                <a:solidFill>
                  <a:srgbClr val="FFFFFF"/>
                </a:solidFill>
                <a:effectLst>
                  <a:outerShdw dist="38100" dir="2700000" algn="tl" rotWithShape="0">
                    <a:schemeClr val="accent2"/>
                  </a:outerShdw>
                </a:effectLst>
                <a:latin typeface="+mj-lt"/>
              </a:rPr>
              <a:t>THÂN </a:t>
            </a:r>
            <a:r>
              <a:rPr lang="en-US" b="1">
                <a:ln w="6600">
                  <a:solidFill>
                    <a:schemeClr val="accent2"/>
                  </a:solidFill>
                  <a:prstDash val="solid"/>
                </a:ln>
                <a:solidFill>
                  <a:srgbClr val="FFFFFF"/>
                </a:solidFill>
                <a:effectLst>
                  <a:outerShdw dist="38100" dir="2700000" algn="tl" rotWithShape="0">
                    <a:schemeClr val="accent2"/>
                  </a:outerShdw>
                </a:effectLst>
                <a:latin typeface="+mj-lt"/>
              </a:rPr>
              <a:t>MẾN CHÀO ĐÓN CẢ LỚP </a:t>
            </a:r>
            <a:endParaRPr lang="en-US" b="1" smtClean="0">
              <a:ln w="6600">
                <a:solidFill>
                  <a:schemeClr val="accent2"/>
                </a:solidFill>
                <a:prstDash val="solid"/>
              </a:ln>
              <a:solidFill>
                <a:srgbClr val="FFFFFF"/>
              </a:solidFill>
              <a:effectLst>
                <a:outerShdw dist="38100" dir="2700000" algn="tl" rotWithShape="0">
                  <a:schemeClr val="accent2"/>
                </a:outerShdw>
              </a:effectLst>
              <a:latin typeface="+mj-lt"/>
            </a:endParaRPr>
          </a:p>
          <a:p>
            <a:pPr lvl="0" algn="ctr">
              <a:lnSpc>
                <a:spcPct val="150000"/>
              </a:lnSpc>
            </a:pPr>
            <a:r>
              <a:rPr lang="en-US" b="1" smtClean="0">
                <a:ln w="6600">
                  <a:solidFill>
                    <a:schemeClr val="accent2"/>
                  </a:solidFill>
                  <a:prstDash val="solid"/>
                </a:ln>
                <a:solidFill>
                  <a:srgbClr val="FFFFFF"/>
                </a:solidFill>
                <a:effectLst>
                  <a:outerShdw dist="38100" dir="2700000" algn="tl" rotWithShape="0">
                    <a:schemeClr val="accent2"/>
                  </a:outerShdw>
                </a:effectLst>
                <a:latin typeface="+mj-lt"/>
              </a:rPr>
              <a:t>ĐẾN </a:t>
            </a:r>
            <a:r>
              <a:rPr lang="en-US" b="1">
                <a:ln w="6600">
                  <a:solidFill>
                    <a:schemeClr val="accent2"/>
                  </a:solidFill>
                  <a:prstDash val="solid"/>
                </a:ln>
                <a:solidFill>
                  <a:srgbClr val="FFFFFF"/>
                </a:solidFill>
                <a:effectLst>
                  <a:outerShdw dist="38100" dir="2700000" algn="tl" rotWithShape="0">
                    <a:schemeClr val="accent2"/>
                  </a:outerShdw>
                </a:effectLst>
                <a:latin typeface="+mj-lt"/>
              </a:rPr>
              <a:t>VỚI TIẾT HỌC HÔM NAY</a:t>
            </a:r>
            <a:r>
              <a:rPr lang="en-US" b="1" smtClean="0">
                <a:ln w="6600">
                  <a:solidFill>
                    <a:schemeClr val="accent2"/>
                  </a:solidFill>
                  <a:prstDash val="solid"/>
                </a:ln>
                <a:solidFill>
                  <a:srgbClr val="FFFFFF"/>
                </a:solidFill>
                <a:effectLst>
                  <a:outerShdw dist="38100" dir="2700000" algn="tl" rotWithShape="0">
                    <a:schemeClr val="accent2"/>
                  </a:outerShdw>
                </a:effectLst>
                <a:latin typeface="+mj-lt"/>
              </a:rPr>
              <a:t>!</a:t>
            </a:r>
            <a:endParaRPr lang="en-US" b="1">
              <a:ln w="6600">
                <a:solidFill>
                  <a:schemeClr val="accent2"/>
                </a:solidFill>
                <a:prstDash val="solid"/>
              </a:ln>
              <a:solidFill>
                <a:srgbClr val="FFFFFF"/>
              </a:solidFill>
              <a:effectLst>
                <a:outerShdw dist="38100" dir="2700000" algn="tl" rotWithShape="0">
                  <a:schemeClr val="accent2"/>
                </a:outerShdw>
              </a:effectLst>
              <a:latin typeface="+mj-lt"/>
            </a:endParaRPr>
          </a:p>
        </p:txBody>
      </p:sp>
      <p:pic>
        <p:nvPicPr>
          <p:cNvPr id="30" name="Google Shape;237;p38"/>
          <p:cNvPicPr preferRelativeResize="0"/>
          <p:nvPr/>
        </p:nvPicPr>
        <p:blipFill>
          <a:blip r:embed="rId2"/>
          <a:stretch>
            <a:fillRect/>
          </a:stretch>
        </p:blipFill>
        <p:spPr>
          <a:xfrm flipH="1">
            <a:off x="7529637" y="3506687"/>
            <a:ext cx="789601" cy="7896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10" name="TextBox 9"/>
          <p:cNvSpPr txBox="1"/>
          <p:nvPr/>
        </p:nvSpPr>
        <p:spPr>
          <a:xfrm>
            <a:off x="4224268" y="323533"/>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8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8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8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p:sp>
        <p:nvSpPr>
          <p:cNvPr id="4" name="Google Shape;1006;p62"/>
          <p:cNvSpPr/>
          <p:nvPr/>
        </p:nvSpPr>
        <p:spPr>
          <a:xfrm>
            <a:off x="510870" y="4937762"/>
            <a:ext cx="8122920" cy="66583"/>
          </a:xfrm>
          <a:prstGeom prst="roundRect">
            <a:avLst>
              <a:gd name="adj" fmla="val 50000"/>
            </a:avLst>
          </a:prstGeom>
          <a:solidFill>
            <a:schemeClr val="tx2">
              <a:lumMod val="75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sz="1300" b="0" i="0" u="none" strike="noStrike" kern="0" cap="none" spc="0" normalizeH="0" baseline="0" noProof="0">
              <a:ln>
                <a:noFill/>
              </a:ln>
              <a:solidFill>
                <a:srgbClr val="000000"/>
              </a:solidFill>
              <a:effectLst/>
              <a:uLnTx/>
              <a:uFillTx/>
              <a:latin typeface="Arial" panose="020B0604020202090204"/>
              <a:cs typeface="Arial" panose="020B0604020202090204"/>
              <a:sym typeface="Arial" panose="020B0604020202090204"/>
            </a:endParaRPr>
          </a:p>
        </p:txBody>
      </p:sp>
      <mc:AlternateContent xmlns:mc="http://schemas.openxmlformats.org/markup-compatibility/2006">
        <mc:Choice xmlns:a14="http://schemas.microsoft.com/office/drawing/2010/main" Requires="a14">
          <p:sp>
            <p:nvSpPr>
              <p:cNvPr id="3" name="Rectangle 2"/>
              <p:cNvSpPr/>
              <p:nvPr/>
            </p:nvSpPr>
            <p:spPr>
              <a:xfrm>
                <a:off x="510870" y="803194"/>
                <a:ext cx="8122920" cy="3752566"/>
              </a:xfrm>
              <a:prstGeom prst="rect">
                <a:avLst/>
              </a:prstGeom>
            </p:spPr>
            <p:txBody>
              <a:bodyPr wrap="square">
                <a:spAutoFit/>
              </a:bodyPr>
              <a:lstStyle/>
              <a:p>
                <a:pPr lvl="0"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a:latin typeface="DejaVu Math TeX Gyre" panose="02000503000000000000" charset="0"/>
                          <a:ea typeface="Malgun Gothic" panose="020B0503020000020004" pitchFamily="34" charset="-127"/>
                          <a:cs typeface="Times New Roman" panose="02020503050405090304" pitchFamily="18" charset="0"/>
                        </a:rPr>
                        <m:t>Tr</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ừ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ừ</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v</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ế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hai</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ph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ươ</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tr</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ì</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c</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ủ</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a</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ệ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m</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ớ</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i</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ta</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đượ</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c</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r>
                        <a:rPr lang="da-DK" sz="1600" i="1">
                          <a:latin typeface="Cambria Math" panose="02040503050406030204" pitchFamily="18" charset="0"/>
                          <a:ea typeface="Malgun Gothic" panose="020B0503020000020004" pitchFamily="34" charset="-127"/>
                          <a:cs typeface="Times New Roman" panose="02020503050405090304" pitchFamily="18" charset="0"/>
                        </a:rPr>
                        <m:t>𝑣</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240</m:t>
                          </m:r>
                        </m:den>
                      </m:f>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suy</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ra</m:t>
                      </m:r>
                      <m:r>
                        <a:rPr lang="en-US" sz="1600" i="1">
                          <a:latin typeface="Cambria Math" panose="02040503050406030204" pitchFamily="18" charset="0"/>
                          <a:ea typeface="Malgun Gothic" panose="020B0503020000020004" pitchFamily="34" charset="-127"/>
                          <a:cs typeface="Times New Roman" panose="02020503050405090304" pitchFamily="18" charset="0"/>
                        </a:rPr>
                        <m:t> </m:t>
                      </m:r>
                      <m:r>
                        <a:rPr lang="da-DK" sz="1600" i="1">
                          <a:latin typeface="Cambria Math" panose="02040503050406030204" pitchFamily="18" charset="0"/>
                          <a:ea typeface="Malgun Gothic" panose="020B0503020000020004" pitchFamily="34" charset="-127"/>
                          <a:cs typeface="Times New Roman" panose="02020503050405090304" pitchFamily="18" charset="0"/>
                        </a:rPr>
                        <m:t>𝑣</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240</m:t>
                          </m:r>
                        </m:den>
                      </m:f>
                    </m:oMath>
                  </m:oMathPara>
                </a14:m>
                <a:endParaRPr lang="en-US" sz="1600">
                  <a:ea typeface="Calibri" panose="020F0502020204030204" pitchFamily="34" charset="0"/>
                  <a:cs typeface="Times New Roman" panose="02020503050405090304" pitchFamily="18" charset="0"/>
                </a:endParaRPr>
              </a:p>
              <a:p>
                <a:pPr lvl="0"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ế </m:t>
                      </m:r>
                      <m:r>
                        <a:rPr lang="da-DK" sz="1600" i="1">
                          <a:latin typeface="Cambria Math" panose="02040503050406030204" pitchFamily="18" charset="0"/>
                          <a:ea typeface="Malgun Gothic" panose="020B0503020000020004" pitchFamily="34" charset="-127"/>
                          <a:cs typeface="Times New Roman" panose="02020503050405090304" pitchFamily="18" charset="0"/>
                        </a:rPr>
                        <m:t>𝑣</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240</m:t>
                          </m:r>
                        </m:den>
                      </m:f>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v</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à</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o</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ph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ươ</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tr</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ì</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ứ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ấ</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c</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ủ</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a</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ệ,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ta</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c</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ó: </m:t>
                      </m:r>
                      <m:r>
                        <a:rPr lang="da-DK" sz="1600" i="1">
                          <a:latin typeface="Cambria Math" panose="02040503050406030204" pitchFamily="18" charset="0"/>
                          <a:ea typeface="Malgun Gothic" panose="020B0503020000020004" pitchFamily="34" charset="-127"/>
                          <a:cs typeface="Times New Roman" panose="02020503050405090304" pitchFamily="18" charset="0"/>
                        </a:rPr>
                        <m:t>𝑢</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240</m:t>
                          </m:r>
                        </m:den>
                      </m:f>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80</m:t>
                          </m:r>
                        </m:den>
                      </m:f>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suy</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ra</m:t>
                      </m:r>
                      <m:r>
                        <a:rPr lang="en-US" sz="1600" i="1">
                          <a:latin typeface="Cambria Math" panose="02040503050406030204" pitchFamily="18" charset="0"/>
                          <a:ea typeface="Malgun Gothic" panose="020B0503020000020004" pitchFamily="34" charset="-127"/>
                          <a:cs typeface="Times New Roman" panose="02020503050405090304" pitchFamily="18" charset="0"/>
                        </a:rPr>
                        <m:t> </m:t>
                      </m:r>
                      <m:r>
                        <a:rPr lang="da-DK" sz="1600" i="1">
                          <a:latin typeface="Cambria Math" panose="02040503050406030204" pitchFamily="18" charset="0"/>
                          <a:ea typeface="Malgun Gothic" panose="020B0503020000020004" pitchFamily="34" charset="-127"/>
                          <a:cs typeface="Times New Roman" panose="02020503050405090304" pitchFamily="18" charset="0"/>
                        </a:rPr>
                        <m:t>𝑢</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120</m:t>
                          </m:r>
                        </m:den>
                      </m:f>
                    </m:oMath>
                  </m:oMathPara>
                </a14:m>
                <a:endParaRPr lang="en-US" sz="1600">
                  <a:ea typeface="Calibri" panose="020F0502020204030204" pitchFamily="34" charset="0"/>
                  <a:cs typeface="Times New Roman" panose="02020503050405090304" pitchFamily="18" charset="0"/>
                </a:endParaRPr>
              </a:p>
              <a:p>
                <a:pPr lvl="0"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a:latin typeface="DejaVu Math TeX Gyre" panose="02000503000000000000" charset="0"/>
                          <a:ea typeface="Malgun Gothic" panose="020B0503020000020004" pitchFamily="34" charset="-127"/>
                          <a:cs typeface="Times New Roman" panose="02020503050405090304" pitchFamily="18" charset="0"/>
                        </a:rPr>
                        <m:t>V</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ớ</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i</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a:rPr lang="da-DK" sz="1600" i="1">
                          <a:latin typeface="Cambria Math" panose="02040503050406030204" pitchFamily="18" charset="0"/>
                          <a:ea typeface="Malgun Gothic" panose="020B0503020000020004" pitchFamily="34" charset="-127"/>
                          <a:cs typeface="Times New Roman" panose="02020503050405090304" pitchFamily="18" charset="0"/>
                        </a:rPr>
                        <m:t>𝑢</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120</m:t>
                          </m:r>
                        </m:den>
                      </m:f>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ì </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𝑥</m:t>
                          </m:r>
                        </m:den>
                      </m:f>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120</m:t>
                          </m:r>
                        </m:den>
                      </m:f>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suy</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ra</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a:rPr lang="da-DK" sz="1600" i="1">
                          <a:latin typeface="Cambria Math" panose="02040503050406030204" pitchFamily="18" charset="0"/>
                          <a:ea typeface="Malgun Gothic" panose="020B0503020000020004" pitchFamily="34" charset="-127"/>
                          <a:cs typeface="Times New Roman" panose="02020503050405090304" pitchFamily="18" charset="0"/>
                        </a:rPr>
                        <m:t>𝑥</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r>
                        <a:rPr lang="da-DK" sz="1600" i="1">
                          <a:latin typeface="Cambria Math" panose="02040503050406030204" pitchFamily="18" charset="0"/>
                          <a:ea typeface="Malgun Gothic" panose="020B0503020000020004" pitchFamily="34" charset="-127"/>
                          <a:cs typeface="Times New Roman" panose="02020503050405090304" pitchFamily="18" charset="0"/>
                        </a:rPr>
                        <m:t>120</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ỏ</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a</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m</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ã</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m:t>
                      </m:r>
                    </m:oMath>
                  </m:oMathPara>
                </a14:m>
                <a:endParaRPr lang="en-US" sz="1600">
                  <a:ea typeface="Calibri" panose="020F0502020204030204" pitchFamily="34" charset="0"/>
                  <a:cs typeface="Times New Roman" panose="02020503050405090304" pitchFamily="18" charset="0"/>
                </a:endParaRPr>
              </a:p>
              <a:p>
                <a:pPr lvl="0"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a:latin typeface="DejaVu Math TeX Gyre" panose="02000503000000000000" charset="0"/>
                          <a:ea typeface="Malgun Gothic" panose="020B0503020000020004" pitchFamily="34" charset="-127"/>
                          <a:cs typeface="Times New Roman" panose="02020503050405090304" pitchFamily="18" charset="0"/>
                        </a:rPr>
                        <m:t>V</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ớ</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i</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a:rPr lang="da-DK" sz="1600" i="1">
                          <a:latin typeface="Cambria Math" panose="02040503050406030204" pitchFamily="18" charset="0"/>
                          <a:ea typeface="Malgun Gothic" panose="020B0503020000020004" pitchFamily="34" charset="-127"/>
                          <a:cs typeface="Times New Roman" panose="02020503050405090304" pitchFamily="18" charset="0"/>
                        </a:rPr>
                        <m:t>𝑣</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240</m:t>
                          </m:r>
                        </m:den>
                      </m:f>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ì </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𝑦</m:t>
                          </m:r>
                        </m:den>
                      </m:f>
                      <m:r>
                        <a:rPr lang="da-DK" sz="1600" i="1">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240</m:t>
                          </m:r>
                        </m:den>
                      </m:f>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suy</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ra</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a:rPr lang="da-DK" sz="1600" i="1">
                          <a:latin typeface="Cambria Math" panose="02040503050406030204" pitchFamily="18" charset="0"/>
                          <a:ea typeface="Malgun Gothic" panose="020B0503020000020004" pitchFamily="34" charset="-127"/>
                          <a:cs typeface="Times New Roman" panose="02020503050405090304" pitchFamily="18" charset="0"/>
                        </a:rPr>
                        <m:t>𝑦</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r>
                        <a:rPr lang="da-DK" sz="1600" i="1">
                          <a:latin typeface="Cambria Math" panose="02040503050406030204" pitchFamily="18" charset="0"/>
                          <a:ea typeface="Malgun Gothic" panose="020B0503020000020004" pitchFamily="34" charset="-127"/>
                          <a:cs typeface="Times New Roman" panose="02020503050405090304" pitchFamily="18" charset="0"/>
                        </a:rPr>
                        <m:t>240</m:t>
                      </m:r>
                      <m:r>
                        <a:rPr lang="da-DK" sz="1600" i="1">
                          <a:latin typeface="Cambria Math" panose="02040503050406030204" pitchFamily="18"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ỏ</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a</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m</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ã</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m:t>
                      </m:r>
                    </m:oMath>
                  </m:oMathPara>
                </a14:m>
                <a:endParaRPr lang="en-US" sz="1600">
                  <a:ea typeface="Calibri" panose="020F0502020204030204" pitchFamily="34" charset="0"/>
                  <a:cs typeface="Times New Roman" panose="02020503050405090304" pitchFamily="18" charset="0"/>
                </a:endParaRPr>
              </a:p>
              <a:p>
                <a:pPr lvl="0">
                  <a:lnSpc>
                    <a:spcPct val="150000"/>
                  </a:lnSpc>
                  <a:spcBef>
                    <a:spcPts val="200"/>
                  </a:spcBef>
                  <a:spcAft>
                    <a:spcPts val="200"/>
                  </a:spcAft>
                  <a:defRPr/>
                </a:pPr>
                <a:r>
                  <a:rPr lang="da-DK" sz="1600">
                    <a:ea typeface="Malgun Gothic" panose="020B0503020000020004" pitchFamily="34" charset="-127"/>
                  </a:rPr>
                  <a:t>Vậy nếu chảy một mình, để đầy bể vòi thứ nhất chảy trong 120 phút, vòi thứ hai chảy trong 240 phút.</a:t>
                </a:r>
                <a:endParaRPr lang="en-US" sz="1600"/>
              </a:p>
            </p:txBody>
          </p:sp>
        </mc:Choice>
        <mc:Fallback>
          <p:sp>
            <p:nvSpPr>
              <p:cNvPr id="3" name="Rectangle 2"/>
              <p:cNvSpPr>
                <a:spLocks noRot="1" noChangeAspect="1" noMove="1" noResize="1" noEditPoints="1" noAdjustHandles="1" noChangeArrowheads="1" noChangeShapeType="1" noTextEdit="1"/>
              </p:cNvSpPr>
              <p:nvPr/>
            </p:nvSpPr>
            <p:spPr>
              <a:xfrm>
                <a:off x="510870" y="803194"/>
                <a:ext cx="8122920" cy="3752566"/>
              </a:xfrm>
              <a:prstGeom prst="rect">
                <a:avLst/>
              </a:prstGeom>
              <a:blipFill rotWithShape="1">
                <a:blip r:embed="rId1"/>
                <a:stretch>
                  <a:fillRect l="-4" t="-15" r="4" b="-16458"/>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33" name="Rectangle 32"/>
          <p:cNvSpPr/>
          <p:nvPr/>
        </p:nvSpPr>
        <p:spPr>
          <a:xfrm>
            <a:off x="788521" y="989305"/>
            <a:ext cx="7567544" cy="1407373"/>
          </a:xfrm>
          <a:prstGeom prst="rect">
            <a:avLst/>
          </a:prstGeom>
        </p:spPr>
        <p:txBody>
          <a:bodyPr wrap="square">
            <a:spAutoFit/>
          </a:bodyPr>
          <a:lstStyle/>
          <a:p>
            <a:pPr marL="0" marR="0" lvl="0" indent="0" algn="ctr" defTabSz="457200" rtl="0" eaLnBrk="1" fontAlgn="auto" latinLnBrk="0" hangingPunct="1">
              <a:lnSpc>
                <a:spcPct val="150000"/>
              </a:lnSpc>
              <a:spcBef>
                <a:spcPts val="150"/>
              </a:spcBef>
              <a:spcAft>
                <a:spcPts val="150"/>
              </a:spcAft>
              <a:buClrTx/>
              <a:buSzTx/>
              <a:buFont typeface="Arial" panose="020B0604020202090204"/>
              <a:buNone/>
              <a:defRPr/>
            </a:pPr>
            <a:r>
              <a:rPr kumimoji="0" lang="en-US" sz="6500" b="1" i="0" u="none" strike="noStrike" kern="1200" cap="none" spc="0" normalizeH="0" baseline="0" noProof="0" smtClean="0">
                <a:ln>
                  <a:noFill/>
                </a:ln>
                <a:solidFill>
                  <a:srgbClr val="1F497D"/>
                </a:solidFill>
                <a:effectLst/>
                <a:uLnTx/>
                <a:uFillTx/>
                <a:latin typeface="Arial" panose="020B0604020202090204" pitchFamily="34" charset="0"/>
                <a:ea typeface="Calibri" panose="020F0502020204030204" pitchFamily="34" charset="0"/>
                <a:cs typeface="Arial" panose="020B0604020202090204" pitchFamily="34" charset="0"/>
                <a:sym typeface="Arial" panose="020B0604020202090204"/>
              </a:rPr>
              <a:t>LUYỆN</a:t>
            </a:r>
            <a:r>
              <a:rPr kumimoji="0" lang="en-US" sz="6500" b="1" i="0" u="none" strike="noStrike" kern="1200" cap="none" spc="0" normalizeH="0" noProof="0" smtClean="0">
                <a:ln>
                  <a:noFill/>
                </a:ln>
                <a:solidFill>
                  <a:srgbClr val="1F497D"/>
                </a:solidFill>
                <a:effectLst/>
                <a:uLnTx/>
                <a:uFillTx/>
                <a:latin typeface="Arial" panose="020B0604020202090204" pitchFamily="34" charset="0"/>
                <a:ea typeface="Calibri" panose="020F0502020204030204" pitchFamily="34" charset="0"/>
                <a:cs typeface="Arial" panose="020B0604020202090204" pitchFamily="34" charset="0"/>
                <a:sym typeface="Arial" panose="020B0604020202090204"/>
              </a:rPr>
              <a:t> TẬP</a:t>
            </a:r>
            <a:endParaRPr kumimoji="0" lang="vi-VN" sz="6500" b="1" i="0" u="none" strike="noStrike" kern="1200" cap="none" spc="0" normalizeH="0" baseline="0" noProof="0">
              <a:ln>
                <a:noFill/>
              </a:ln>
              <a:solidFill>
                <a:srgbClr val="1F497D"/>
              </a:solidFill>
              <a:effectLst/>
              <a:uLnTx/>
              <a:uFillTx/>
              <a:latin typeface="Arial" panose="020B0604020202090204" pitchFamily="34" charset="0"/>
              <a:ea typeface="Calibri" panose="020F0502020204030204" pitchFamily="34" charset="0"/>
              <a:cs typeface="Arial" panose="020B0604020202090204" pitchFamily="34" charset="0"/>
              <a:sym typeface="Arial" panose="020B0604020202090204"/>
            </a:endParaRPr>
          </a:p>
        </p:txBody>
      </p:sp>
      <p:pic>
        <p:nvPicPr>
          <p:cNvPr id="2" name="Picture 1"/>
          <p:cNvPicPr>
            <a:picLocks noChangeAspect="1"/>
          </p:cNvPicPr>
          <p:nvPr/>
        </p:nvPicPr>
        <p:blipFill>
          <a:blip r:embed="rId1"/>
          <a:stretch>
            <a:fillRect/>
          </a:stretch>
        </p:blipFill>
        <p:spPr>
          <a:xfrm>
            <a:off x="383978" y="3877801"/>
            <a:ext cx="8376630" cy="39017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00">
        <p15:prstTrans prst="pageCurlDoubl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6195">
              <a:srgbClr val="6E34A2"/>
            </a:gs>
            <a:gs pos="41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7" y="0"/>
            <a:ext cx="9144000" cy="5143500"/>
          </a:xfrm>
          <a:prstGeom prst="rect">
            <a:avLst/>
          </a:prstGeom>
        </p:spPr>
      </p:pic>
      <p:pic>
        <p:nvPicPr>
          <p:cNvPr id="57" name="Picture 56"/>
          <p:cNvPicPr>
            <a:picLocks noChangeAspect="1"/>
          </p:cNvPicPr>
          <p:nvPr/>
        </p:nvPicPr>
        <p:blipFill>
          <a:blip r:embed="rId2"/>
          <a:srcRect l="4021" t="2522" r="4267" b="4368"/>
          <a:stretch>
            <a:fillRect/>
          </a:stretch>
        </p:blipFill>
        <p:spPr>
          <a:xfrm>
            <a:off x="2422863" y="415186"/>
            <a:ext cx="4313127" cy="4313127"/>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pic>
        <p:nvPicPr>
          <p:cNvPr id="7" name="Kbc (2)(0)">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9065466" y="5240120"/>
            <a:ext cx="157068" cy="1570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9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2"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Question BGM</a:t>
            </a: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pic>
        <p:nvPicPr>
          <p:cNvPr id="2050" name="Picture 2" descr="https://onwardigo.files.wordpress.com/2016/05/millionaire0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CORRECT ANSWER</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END</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90204"/>
                <a:sym typeface="Arial" panose="020B0604020202090204"/>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90204"/>
              <a:sym typeface="Arial" panose="020B0604020202090204"/>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CONTINUE</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graphicFrame>
        <p:nvGraphicFramePr>
          <p:cNvPr id="16" name="AskAudienceChart" hidden="1"/>
          <p:cNvGraphicFramePr/>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
          </a:graphicData>
        </a:graphic>
      </p:graphicFrame>
      <p:sp>
        <p:nvSpPr>
          <p:cNvPr id="5" name="StartTimerButton" hidden="1">
            <a:hlinkClick r:id="" action="ppaction://macro?name=StartPhoneTimer">
              <a:snd r:embed="rId4"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rPr>
              <a:t>START</a:t>
            </a:r>
            <a:endPar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endParaRPr>
          </a:p>
          <a:p>
            <a:pPr marL="0" marR="0" lvl="0" indent="0" algn="ctr" defTabSz="685800" rtl="0" eaLnBrk="1" fontAlgn="auto" latinLnBrk="0" hangingPunct="1">
              <a:lnSpc>
                <a:spcPts val="105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rPr>
              <a:t>TIMER</a:t>
            </a:r>
            <a:endPar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endParaRP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rPr>
              <a:t>CLOSE</a:t>
            </a:r>
            <a:endPar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endParaRP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rPr>
              <a:t>END</a:t>
            </a:r>
            <a:endPar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endParaRP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32" name="Picture 131" hidden="1">
              <a:hlinkClick r:id="" action="ppaction://macro?name=FiftyFifty"/>
            </p:cNvPr>
            <p:cNvPicPr>
              <a:picLocks noChangeAspect="1"/>
            </p:cNvPicPr>
            <p:nvPr/>
          </p:nvPicPr>
          <p:blipFill rotWithShape="1">
            <a:blip r:embed="rId5" cstate="print">
              <a:extLst>
                <a:ext uri="{28A0092B-C50C-407E-A947-70E740481C1C}">
                  <a14:useLocalDpi xmlns:a14="http://schemas.microsoft.com/office/drawing/2010/main" val="0"/>
                </a:ext>
              </a:extLst>
            </a:blip>
            <a:srcRect l="18104" t="24368" r="16082" b="32681"/>
            <a:stretch>
              <a:fillRect/>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35" name="Picture 134" hidden="1">
              <a:hlinkClick r:id="" action="ppaction://macro?name=AskAudience"/>
            </p:cNvPr>
            <p:cNvPicPr>
              <a:picLocks noChangeAspect="1"/>
            </p:cNvPicPr>
            <p:nvPr/>
          </p:nvPicPr>
          <p:blipFill rotWithShape="1">
            <a:blip r:embed="rId6" cstate="print">
              <a:extLst>
                <a:ext uri="{28A0092B-C50C-407E-A947-70E740481C1C}">
                  <a14:useLocalDpi xmlns:a14="http://schemas.microsoft.com/office/drawing/2010/main" val="0"/>
                </a:ext>
              </a:extLst>
            </a:blip>
            <a:srcRect l="17092" t="15136" r="19425" b="32640"/>
            <a:stretch>
              <a:fillRect/>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49" name="Picture 148" hidden="1">
              <a:hlinkClick r:id="" action="ppaction://macro?name=PlusOne"/>
            </p:cNvPr>
            <p:cNvPicPr>
              <a:picLocks noChangeAspect="1"/>
            </p:cNvPicPr>
            <p:nvPr/>
          </p:nvPicPr>
          <p:blipFill rotWithShape="1">
            <a:blip r:embed="rId7" cstate="print">
              <a:extLst>
                <a:ext uri="{28A0092B-C50C-407E-A947-70E740481C1C}">
                  <a14:useLocalDpi xmlns:a14="http://schemas.microsoft.com/office/drawing/2010/main" val="0"/>
                </a:ext>
              </a:extLst>
            </a:blip>
            <a:srcRect l="24933" t="28170" r="25335" b="40810"/>
            <a:stretch>
              <a:fillRect/>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rPr>
              <a:t>1</a:t>
            </a: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rPr>
              <a:t>2</a:t>
            </a: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90204"/>
                  <a:sym typeface="Arial" panose="020B0604020202090204"/>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90204"/>
                <a:sym typeface="Arial" panose="020B0604020202090204"/>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90204"/>
                <a:sym typeface="Arial" panose="020B0604020202090204"/>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90204"/>
                  <a:ea typeface="+mn-ea"/>
                  <a:cs typeface="Arial" panose="020B0604020202090204"/>
                  <a:sym typeface="Arial" panose="020B0604020202090204"/>
                </a:rPr>
                <a:t>IS THAT YOUR FINAL ANSWER?</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90204"/>
                <a:ea typeface="+mn-ea"/>
                <a:cs typeface="Arial" panose="020B0604020202090204"/>
                <a:sym typeface="Arial" panose="020B0604020202090204"/>
              </a:endParaRP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NO</a:t>
              </a:r>
              <a:endPar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YES</a:t>
              </a:r>
              <a:endPar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grpSp>
      <p:sp>
        <p:nvSpPr>
          <p:cNvPr id="131" name="Start">
            <a:hlinkClick r:id="" action="ppaction://macro?name=StartFastestFinger"/>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600" b="1" i="0" u="none" strike="noStrike" kern="1200" cap="none" spc="0" normalizeH="0" baseline="0" noProof="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endParaRPr>
          </a:p>
        </p:txBody>
      </p:sp>
      <p:pic>
        <p:nvPicPr>
          <p:cNvPr id="159" name="Countdown Timer 60 seconds ( v 263 ) circle clock with sound effects 4k">
            <a:hlinkClick r:id="" action="ppaction://media"/>
          </p:cNvPr>
          <p:cNvPicPr>
            <a:picLocks noChangeAspect="1"/>
          </p:cNvPicPr>
          <p:nvPr>
            <a:videoFile r:link="rId8"/>
            <p:extLst>
              <p:ext uri="{DAA4B4D4-6D71-4841-9C94-3DE7FCFB9230}">
                <p14:media xmlns:p14="http://schemas.microsoft.com/office/powerpoint/2010/main" r:embed="rId9"/>
              </p:ext>
            </p:extLst>
          </p:nvPr>
        </p:nvPicPr>
        <p:blipFill rotWithShape="1">
          <a:blip r:embed="rId10"/>
          <a:srcRect l="21738" r="21801"/>
          <a:stretch>
            <a:fillRect/>
          </a:stretch>
        </p:blipFill>
        <p:spPr>
          <a:xfrm>
            <a:off x="7879732" y="4162491"/>
            <a:ext cx="1039091" cy="970022"/>
          </a:xfrm>
          <a:prstGeom prst="flowChartConnector">
            <a:avLst/>
          </a:prstGeom>
        </p:spPr>
      </p:pic>
      <p:pic>
        <p:nvPicPr>
          <p:cNvPr id="162" name="Kbc (1)">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3"/>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mc:Choice xmlns:a14="http://schemas.microsoft.com/office/drawing/2010/main" Requires="a14">
          <p:sp>
            <p:nvSpPr>
              <p:cNvPr id="98" name="AnswerD"/>
              <p:cNvSpPr>
                <a:spLocks noChangeArrowheads="1"/>
              </p:cNvSpPr>
              <p:nvPr/>
            </p:nvSpPr>
            <p:spPr bwMode="auto">
              <a:xfrm>
                <a:off x="1172769" y="3587630"/>
                <a:ext cx="219653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prstClr val="white"/>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7</m:t>
                      </m:r>
                    </m:oMath>
                  </m:oMathPara>
                </a14:m>
                <a:endParaRPr kumimoji="0" lang="en-US" sz="2000" b="0" i="0" u="none" strike="noStrike" kern="1200" cap="none" spc="0" normalizeH="0" baseline="0" noProof="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mc:Choice>
        <mc:Fallback>
          <p:sp>
            <p:nvSpPr>
              <p:cNvPr id="98" name="AnswerD"/>
              <p:cNvSpPr>
                <a:spLocks noRot="1" noChangeAspect="1" noMove="1" noResize="1" noEditPoints="1" noAdjustHandles="1" noChangeArrowheads="1" noChangeShapeType="1" noTextEdit="1"/>
              </p:cNvSpPr>
              <p:nvPr/>
            </p:nvSpPr>
            <p:spPr bwMode="auto">
              <a:xfrm>
                <a:off x="1172769" y="3587630"/>
                <a:ext cx="2196539" cy="553875"/>
              </a:xfrm>
              <a:prstGeom prst="hexagon">
                <a:avLst>
                  <a:gd name="adj" fmla="val 34150"/>
                  <a:gd name="vf" fmla="val 115470"/>
                </a:avLst>
              </a:prstGeom>
              <a:blipFill rotWithShape="1">
                <a:blip r:embed="rId14"/>
                <a:stretch>
                  <a:fillRect l="-893" t="-3532" r="-838" b="-3433"/>
                </a:stretch>
              </a:blipFill>
              <a:ln w="38100">
                <a:gradFill>
                  <a:gsLst>
                    <a:gs pos="0">
                      <a:schemeClr val="accent5">
                        <a:lumMod val="50000"/>
                      </a:schemeClr>
                    </a:gs>
                    <a:gs pos="100000">
                      <a:schemeClr val="accent2"/>
                    </a:gs>
                  </a:gsLst>
                  <a:lin ang="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99" name="AnswerC"/>
              <p:cNvSpPr>
                <a:spLocks noChangeArrowheads="1"/>
              </p:cNvSpPr>
              <p:nvPr/>
            </p:nvSpPr>
            <p:spPr bwMode="auto">
              <a:xfrm>
                <a:off x="5941318" y="3594349"/>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2000" b="0" i="1" kern="100" smtClean="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6</m:t>
                      </m:r>
                    </m:oMath>
                  </m:oMathPara>
                </a14:m>
                <a:endParaRPr lang="en-US" sz="2000" kern="1200">
                  <a:solidFill>
                    <a:prstClr val="white"/>
                  </a:solidFill>
                  <a:latin typeface="Arial" panose="020B0604020202090204" pitchFamily="34" charset="0"/>
                  <a:cs typeface="Arial" panose="020B0604020202090204" pitchFamily="34" charset="0"/>
                </a:endParaRPr>
              </a:p>
            </p:txBody>
          </p:sp>
        </mc:Choice>
        <mc:Fallback>
          <p:sp>
            <p:nvSpPr>
              <p:cNvPr id="99" name="AnswerC"/>
              <p:cNvSpPr>
                <a:spLocks noRot="1" noChangeAspect="1" noMove="1" noResize="1" noEditPoints="1" noAdjustHandles="1" noChangeArrowheads="1" noChangeShapeType="1" noTextEdit="1"/>
              </p:cNvSpPr>
              <p:nvPr/>
            </p:nvSpPr>
            <p:spPr bwMode="auto">
              <a:xfrm>
                <a:off x="5941318" y="3594349"/>
                <a:ext cx="2197814" cy="553875"/>
              </a:xfrm>
              <a:prstGeom prst="hexagon">
                <a:avLst>
                  <a:gd name="adj" fmla="val 34150"/>
                  <a:gd name="vf" fmla="val 115470"/>
                </a:avLst>
              </a:prstGeom>
              <a:blipFill rotWithShape="1">
                <a:blip r:embed="rId15"/>
                <a:stretch>
                  <a:fillRect l="-879" t="-3484" r="-851" b="-3366"/>
                </a:stretch>
              </a:blipFill>
              <a:ln w="38100">
                <a:gradFill>
                  <a:gsLst>
                    <a:gs pos="0">
                      <a:schemeClr val="accent5">
                        <a:lumMod val="50000"/>
                      </a:schemeClr>
                    </a:gs>
                    <a:gs pos="100000">
                      <a:schemeClr val="accent2"/>
                    </a:gs>
                  </a:gsLst>
                  <a:lin ang="1080000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00" name="AnswerB"/>
              <p:cNvSpPr>
                <a:spLocks noChangeArrowheads="1"/>
              </p:cNvSpPr>
              <p:nvPr/>
            </p:nvSpPr>
            <p:spPr bwMode="auto">
              <a:xfrm>
                <a:off x="1185635" y="2634328"/>
                <a:ext cx="21978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prstClr val="white"/>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9</m:t>
                      </m:r>
                    </m:oMath>
                  </m:oMathPara>
                </a14:m>
                <a:endParaRPr kumimoji="0" lang="en-US" sz="2000" b="0" i="0" u="none" strike="noStrike" kern="1200" cap="none" spc="0" normalizeH="0" baseline="0" noProof="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mc:Choice>
        <mc:Fallback>
          <p:sp>
            <p:nvSpPr>
              <p:cNvPr id="100" name="AnswerB"/>
              <p:cNvSpPr>
                <a:spLocks noRot="1" noChangeAspect="1" noMove="1" noResize="1" noEditPoints="1" noAdjustHandles="1" noChangeArrowheads="1" noChangeShapeType="1" noTextEdit="1"/>
              </p:cNvSpPr>
              <p:nvPr/>
            </p:nvSpPr>
            <p:spPr bwMode="auto">
              <a:xfrm>
                <a:off x="1185635" y="2634328"/>
                <a:ext cx="2197815" cy="553875"/>
              </a:xfrm>
              <a:prstGeom prst="hexagon">
                <a:avLst>
                  <a:gd name="adj" fmla="val 34150"/>
                  <a:gd name="vf" fmla="val 115470"/>
                </a:avLst>
              </a:prstGeom>
              <a:blipFill rotWithShape="1">
                <a:blip r:embed="rId16"/>
                <a:stretch>
                  <a:fillRect l="-871" t="-3502" r="-859" b="-3349"/>
                </a:stretch>
              </a:blipFill>
              <a:ln w="38100">
                <a:gradFill>
                  <a:gsLst>
                    <a:gs pos="0">
                      <a:schemeClr val="accent5">
                        <a:lumMod val="50000"/>
                      </a:schemeClr>
                    </a:gs>
                    <a:gs pos="100000">
                      <a:schemeClr val="accent2"/>
                    </a:gs>
                  </a:gsLst>
                  <a:lin ang="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01" name="AnswerA"/>
              <p:cNvSpPr>
                <a:spLocks noChangeArrowheads="1"/>
              </p:cNvSpPr>
              <p:nvPr/>
            </p:nvSpPr>
            <p:spPr bwMode="auto">
              <a:xfrm>
                <a:off x="5946059" y="2634554"/>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prstClr val="white"/>
                          </a:solidFill>
                          <a:effectLst/>
                          <a:uLnTx/>
                          <a:uFillTx/>
                          <a:latin typeface="Cambria Math" panose="02040503050406030204" pitchFamily="18" charset="0"/>
                          <a:ea typeface="Malgun Gothic" panose="020B0503020000020004" pitchFamily="34" charset="-127"/>
                          <a:cs typeface="Times New Roman" panose="02020503050405090304" pitchFamily="18" charset="0"/>
                          <a:sym typeface="Arial" panose="020B0604020202090204"/>
                        </a:rPr>
                        <m:t>8</m:t>
                      </m:r>
                    </m:oMath>
                  </m:oMathPara>
                </a14:m>
                <a:endParaRPr kumimoji="0" lang="en-US" sz="2000" b="0" i="0" u="none" strike="noStrike" kern="1200" cap="none" spc="0" normalizeH="0" baseline="0" noProof="0">
                  <a:ln>
                    <a:noFill/>
                  </a:ln>
                  <a:solidFill>
                    <a:prstClr val="white"/>
                  </a:solidFill>
                  <a:effectLst/>
                  <a:uLnTx/>
                  <a:uFillTx/>
                  <a:latin typeface="Arial" panose="020B0604020202090204" pitchFamily="34" charset="0"/>
                  <a:cs typeface="Arial" panose="020B0604020202090204" pitchFamily="34" charset="0"/>
                  <a:sym typeface="Arial" panose="020B0604020202090204"/>
                </a:endParaRPr>
              </a:p>
            </p:txBody>
          </p:sp>
        </mc:Choice>
        <mc:Fallback>
          <p:sp>
            <p:nvSpPr>
              <p:cNvPr id="101" name="AnswerA"/>
              <p:cNvSpPr>
                <a:spLocks noRot="1" noChangeAspect="1" noMove="1" noResize="1" noEditPoints="1" noAdjustHandles="1" noChangeArrowheads="1" noChangeShapeType="1" noTextEdit="1"/>
              </p:cNvSpPr>
              <p:nvPr/>
            </p:nvSpPr>
            <p:spPr bwMode="auto">
              <a:xfrm>
                <a:off x="5946059" y="2634554"/>
                <a:ext cx="2197814" cy="553875"/>
              </a:xfrm>
              <a:prstGeom prst="hexagon">
                <a:avLst>
                  <a:gd name="adj" fmla="val 34150"/>
                  <a:gd name="vf" fmla="val 115470"/>
                </a:avLst>
              </a:prstGeom>
              <a:blipFill rotWithShape="1">
                <a:blip r:embed="rId17"/>
                <a:stretch>
                  <a:fillRect l="-892" t="-3543" r="-838" b="-3422"/>
                </a:stretch>
              </a:blipFill>
              <a:ln w="38100">
                <a:gradFill>
                  <a:gsLst>
                    <a:gs pos="0">
                      <a:schemeClr val="accent5">
                        <a:lumMod val="50000"/>
                      </a:schemeClr>
                    </a:gs>
                    <a:gs pos="100000">
                      <a:schemeClr val="accent2"/>
                    </a:gs>
                  </a:gsLst>
                  <a:lin ang="10800000" scaled="0"/>
                </a:gradFill>
              </a:ln>
              <a:effectLst/>
            </p:spPr>
            <p:txBody>
              <a:bodyPr/>
              <a:lstStyle/>
              <a:p>
                <a:r>
                  <a:rPr lang="en-US" altLang="en-US">
                    <a:noFill/>
                  </a:rPr>
                  <a:t> </a:t>
                </a:r>
              </a:p>
            </p:txBody>
          </p:sp>
        </mc:Fallback>
      </mc:AlternateContent>
      <p:sp>
        <p:nvSpPr>
          <p:cNvPr id="102" name="AutoShape 53"/>
          <p:cNvSpPr>
            <a:spLocks noChangeArrowheads="1"/>
          </p:cNvSpPr>
          <p:nvPr/>
        </p:nvSpPr>
        <p:spPr bwMode="auto">
          <a:xfrm>
            <a:off x="1346310" y="2888916"/>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smtClean="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A</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3" name="AutoShape 54"/>
          <p:cNvSpPr>
            <a:spLocks noChangeArrowheads="1"/>
          </p:cNvSpPr>
          <p:nvPr/>
        </p:nvSpPr>
        <p:spPr bwMode="auto">
          <a:xfrm>
            <a:off x="6104894" y="3845410"/>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D</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4" name="AutoShape 55"/>
          <p:cNvSpPr>
            <a:spLocks noChangeArrowheads="1"/>
          </p:cNvSpPr>
          <p:nvPr/>
        </p:nvSpPr>
        <p:spPr bwMode="auto">
          <a:xfrm>
            <a:off x="6100675" y="2873198"/>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smtClean="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B</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6" name="AutoShape 56"/>
          <p:cNvSpPr>
            <a:spLocks noChangeArrowheads="1"/>
          </p:cNvSpPr>
          <p:nvPr/>
        </p:nvSpPr>
        <p:spPr bwMode="auto">
          <a:xfrm>
            <a:off x="1346922" y="3838624"/>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C</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7" name="QuestionText">
            <a:hlinkClick r:id="" action="ppaction://macro?name=ShowAnswers"/>
          </p:cNvPr>
          <p:cNvSpPr>
            <a:spLocks noChangeArrowheads="1"/>
          </p:cNvSpPr>
          <p:nvPr/>
        </p:nvSpPr>
        <p:spPr bwMode="auto">
          <a:xfrm>
            <a:off x="865053" y="337331"/>
            <a:ext cx="7584171" cy="2037236"/>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en-US" sz="1600" b="0" i="0" u="none" strike="noStrike" kern="0" cap="none" spc="0" normalizeH="0" baseline="0" noProof="0">
              <a:ln>
                <a:noFill/>
              </a:ln>
              <a:solidFill>
                <a:prstClr val="white"/>
              </a:solidFill>
              <a:effectLst/>
              <a:uLnTx/>
              <a:uFillTx/>
              <a:latin typeface="Arial" panose="020B0604020202090204" pitchFamily="34" charset="0"/>
              <a:ea typeface="Calibri" panose="020F0502020204030204" pitchFamily="34" charset="0"/>
              <a:cs typeface="Arial" panose="020B0604020202090204" pitchFamily="34" charset="0"/>
              <a:sym typeface="Arial" panose="020B0604020202090204"/>
            </a:endParaRPr>
          </a:p>
        </p:txBody>
      </p:sp>
      <p:sp>
        <p:nvSpPr>
          <p:cNvPr id="2" name="Rectangle 1"/>
          <p:cNvSpPr/>
          <p:nvPr/>
        </p:nvSpPr>
        <p:spPr>
          <a:xfrm>
            <a:off x="1414614" y="405703"/>
            <a:ext cx="6284633" cy="1881990"/>
          </a:xfrm>
          <a:prstGeom prst="rect">
            <a:avLst/>
          </a:prstGeom>
        </p:spPr>
        <p:txBody>
          <a:bodyPr wrap="square">
            <a:spAutoFit/>
          </a:bodyPr>
          <a:lstStyle/>
          <a:p>
            <a:pPr marR="30480" algn="just">
              <a:lnSpc>
                <a:spcPct val="150000"/>
              </a:lnSpc>
              <a:spcBef>
                <a:spcPts val="600"/>
              </a:spcBef>
              <a:spcAft>
                <a:spcPts val="600"/>
              </a:spcAft>
            </a:pPr>
            <a:r>
              <a:rPr lang="fr-FR" sz="2000" b="1">
                <a:solidFill>
                  <a:schemeClr val="bg1"/>
                </a:solidFill>
                <a:latin typeface="Arial" panose="020B0604020202090204" pitchFamily="34" charset="0"/>
                <a:ea typeface="Times New Roman" panose="02020503050405090304" pitchFamily="18" charset="0"/>
                <a:cs typeface="Arial" panose="020B0604020202090204" pitchFamily="34" charset="0"/>
              </a:rPr>
              <a:t>Câu 1.</a:t>
            </a:r>
            <a:r>
              <a:rPr lang="fr-FR" sz="2000">
                <a:solidFill>
                  <a:schemeClr val="bg1"/>
                </a:solidFill>
                <a:latin typeface="Arial" panose="020B0604020202090204" pitchFamily="34" charset="0"/>
                <a:ea typeface="Times New Roman" panose="02020503050405090304" pitchFamily="18" charset="0"/>
                <a:cs typeface="Arial" panose="020B0604020202090204" pitchFamily="34" charset="0"/>
              </a:rPr>
              <a:t> Cho một số có hai chữ số. Nếu đổi chỗ hai chữ số của nó thì được một số lớn hơn số đã cho là 63. Tổng của số đã cho và số mới tạo thành 99. Tổng các chữ số của số đó là:</a:t>
            </a:r>
            <a:endParaRPr lang="en-US" sz="2000">
              <a:solidFill>
                <a:schemeClr val="bg1"/>
              </a:solidFill>
              <a:effectLst/>
              <a:latin typeface="Arial" panose="020B0604020202090204" pitchFamily="34" charset="0"/>
              <a:ea typeface="Times New Roman" panose="02020503050405090304" pitchFamily="18" charset="0"/>
              <a:cs typeface="Arial" panose="020B0604020202090204" pitchFamily="34" charset="0"/>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00"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18"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2"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Question BGM</a:t>
            </a: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pic>
        <p:nvPicPr>
          <p:cNvPr id="2050" name="Picture 2" descr="https://onwardigo.files.wordpress.com/2016/05/millionaire0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CORRECT ANSWER</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END</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90204"/>
                <a:sym typeface="Arial" panose="020B0604020202090204"/>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90204"/>
              <a:sym typeface="Arial" panose="020B0604020202090204"/>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CONTINUE</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graphicFrame>
        <p:nvGraphicFramePr>
          <p:cNvPr id="16" name="AskAudienceChart" hidden="1"/>
          <p:cNvGraphicFramePr/>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
          </a:graphicData>
        </a:graphic>
      </p:graphicFrame>
      <p:sp>
        <p:nvSpPr>
          <p:cNvPr id="5" name="StartTimerButton" hidden="1">
            <a:hlinkClick r:id="" action="ppaction://macro?name=StartPhoneTimer">
              <a:snd r:embed="rId4"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rPr>
              <a:t>START</a:t>
            </a:r>
            <a:endPar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endParaRPr>
          </a:p>
          <a:p>
            <a:pPr marL="0" marR="0" lvl="0" indent="0" algn="ctr" defTabSz="685800" rtl="0" eaLnBrk="1" fontAlgn="auto" latinLnBrk="0" hangingPunct="1">
              <a:lnSpc>
                <a:spcPts val="105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rPr>
              <a:t>TIMER</a:t>
            </a:r>
            <a:endPar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endParaRP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rPr>
              <a:t>CLOSE</a:t>
            </a:r>
            <a:endPar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endParaRP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rPr>
              <a:t>END</a:t>
            </a:r>
            <a:endPar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endParaRP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32" name="Picture 131" hidden="1">
              <a:hlinkClick r:id="" action="ppaction://macro?name=FiftyFifty"/>
            </p:cNvPr>
            <p:cNvPicPr>
              <a:picLocks noChangeAspect="1"/>
            </p:cNvPicPr>
            <p:nvPr/>
          </p:nvPicPr>
          <p:blipFill rotWithShape="1">
            <a:blip r:embed="rId5" cstate="print">
              <a:extLst>
                <a:ext uri="{28A0092B-C50C-407E-A947-70E740481C1C}">
                  <a14:useLocalDpi xmlns:a14="http://schemas.microsoft.com/office/drawing/2010/main" val="0"/>
                </a:ext>
              </a:extLst>
            </a:blip>
            <a:srcRect l="18104" t="24368" r="16082" b="32681"/>
            <a:stretch>
              <a:fillRect/>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35" name="Picture 134" hidden="1">
              <a:hlinkClick r:id="" action="ppaction://macro?name=AskAudience"/>
            </p:cNvPr>
            <p:cNvPicPr>
              <a:picLocks noChangeAspect="1"/>
            </p:cNvPicPr>
            <p:nvPr/>
          </p:nvPicPr>
          <p:blipFill rotWithShape="1">
            <a:blip r:embed="rId6" cstate="print">
              <a:extLst>
                <a:ext uri="{28A0092B-C50C-407E-A947-70E740481C1C}">
                  <a14:useLocalDpi xmlns:a14="http://schemas.microsoft.com/office/drawing/2010/main" val="0"/>
                </a:ext>
              </a:extLst>
            </a:blip>
            <a:srcRect l="17092" t="15136" r="19425" b="32640"/>
            <a:stretch>
              <a:fillRect/>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49" name="Picture 148" hidden="1">
              <a:hlinkClick r:id="" action="ppaction://macro?name=PlusOne"/>
            </p:cNvPr>
            <p:cNvPicPr>
              <a:picLocks noChangeAspect="1"/>
            </p:cNvPicPr>
            <p:nvPr/>
          </p:nvPicPr>
          <p:blipFill rotWithShape="1">
            <a:blip r:embed="rId7" cstate="print">
              <a:extLst>
                <a:ext uri="{28A0092B-C50C-407E-A947-70E740481C1C}">
                  <a14:useLocalDpi xmlns:a14="http://schemas.microsoft.com/office/drawing/2010/main" val="0"/>
                </a:ext>
              </a:extLst>
            </a:blip>
            <a:srcRect l="24933" t="28170" r="25335" b="40810"/>
            <a:stretch>
              <a:fillRect/>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rPr>
              <a:t>1</a:t>
            </a: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rPr>
              <a:t>2</a:t>
            </a: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90204"/>
                  <a:sym typeface="Arial" panose="020B0604020202090204"/>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90204"/>
                <a:sym typeface="Arial" panose="020B0604020202090204"/>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90204"/>
                <a:sym typeface="Arial" panose="020B0604020202090204"/>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90204"/>
                  <a:ea typeface="+mn-ea"/>
                  <a:cs typeface="Arial" panose="020B0604020202090204"/>
                  <a:sym typeface="Arial" panose="020B0604020202090204"/>
                </a:rPr>
                <a:t>IS THAT YOUR FINAL ANSWER?</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90204"/>
                <a:ea typeface="+mn-ea"/>
                <a:cs typeface="Arial" panose="020B0604020202090204"/>
                <a:sym typeface="Arial" panose="020B0604020202090204"/>
              </a:endParaRP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NO</a:t>
              </a:r>
              <a:endPar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YES</a:t>
              </a:r>
              <a:endPar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grpSp>
      <p:sp>
        <p:nvSpPr>
          <p:cNvPr id="131" name="Start">
            <a:hlinkClick r:id="" action="ppaction://macro?name=StartFastestFinger"/>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600" b="1" i="0" u="none" strike="noStrike" kern="1200" cap="none" spc="0" normalizeH="0" baseline="0" noProof="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endParaRPr>
          </a:p>
        </p:txBody>
      </p:sp>
      <p:pic>
        <p:nvPicPr>
          <p:cNvPr id="159" name="Countdown Timer 60 seconds ( v 263 ) circle clock with sound effects 4k">
            <a:hlinkClick r:id="" action="ppaction://media"/>
          </p:cNvPr>
          <p:cNvPicPr>
            <a:picLocks noChangeAspect="1"/>
          </p:cNvPicPr>
          <p:nvPr>
            <a:videoFile r:link="rId8"/>
            <p:extLst>
              <p:ext uri="{DAA4B4D4-6D71-4841-9C94-3DE7FCFB9230}">
                <p14:media xmlns:p14="http://schemas.microsoft.com/office/powerpoint/2010/main" r:embed="rId9"/>
              </p:ext>
            </p:extLst>
          </p:nvPr>
        </p:nvPicPr>
        <p:blipFill rotWithShape="1">
          <a:blip r:embed="rId10"/>
          <a:srcRect l="21738" r="21801"/>
          <a:stretch>
            <a:fillRect/>
          </a:stretch>
        </p:blipFill>
        <p:spPr>
          <a:xfrm>
            <a:off x="7879732" y="4162491"/>
            <a:ext cx="1039091" cy="970022"/>
          </a:xfrm>
          <a:prstGeom prst="flowChartConnector">
            <a:avLst/>
          </a:prstGeom>
        </p:spPr>
      </p:pic>
      <p:pic>
        <p:nvPicPr>
          <p:cNvPr id="162" name="Kbc (1)">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3"/>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mc:Choice xmlns:a14="http://schemas.microsoft.com/office/drawing/2010/main" Requires="a14">
          <p:sp>
            <p:nvSpPr>
              <p:cNvPr id="98" name="AnswerD"/>
              <p:cNvSpPr>
                <a:spLocks noChangeArrowheads="1"/>
              </p:cNvSpPr>
              <p:nvPr/>
            </p:nvSpPr>
            <p:spPr bwMode="auto">
              <a:xfrm>
                <a:off x="1172769" y="3587630"/>
                <a:ext cx="219653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45</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𝑘𝑚</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ℎ</m:t>
                      </m:r>
                    </m:oMath>
                  </m:oMathPara>
                </a14:m>
                <a:endParaRPr kumimoji="0" lang="en-US" sz="1800" b="0" i="0" u="none" strike="noStrike" kern="1200" cap="none" spc="0" normalizeH="0" baseline="0" noProof="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mc:Choice>
        <mc:Fallback>
          <p:sp>
            <p:nvSpPr>
              <p:cNvPr id="98" name="AnswerD"/>
              <p:cNvSpPr>
                <a:spLocks noRot="1" noChangeAspect="1" noMove="1" noResize="1" noEditPoints="1" noAdjustHandles="1" noChangeArrowheads="1" noChangeShapeType="1" noTextEdit="1"/>
              </p:cNvSpPr>
              <p:nvPr/>
            </p:nvSpPr>
            <p:spPr bwMode="auto">
              <a:xfrm>
                <a:off x="1172769" y="3587630"/>
                <a:ext cx="2196539" cy="553875"/>
              </a:xfrm>
              <a:prstGeom prst="hexagon">
                <a:avLst>
                  <a:gd name="adj" fmla="val 34150"/>
                  <a:gd name="vf" fmla="val 115470"/>
                </a:avLst>
              </a:prstGeom>
              <a:blipFill rotWithShape="1">
                <a:blip r:embed="rId14"/>
                <a:stretch>
                  <a:fillRect l="-893" t="-3532" r="-838" b="-3433"/>
                </a:stretch>
              </a:blipFill>
              <a:ln w="38100">
                <a:gradFill>
                  <a:gsLst>
                    <a:gs pos="0">
                      <a:schemeClr val="accent5">
                        <a:lumMod val="50000"/>
                      </a:schemeClr>
                    </a:gs>
                    <a:gs pos="100000">
                      <a:schemeClr val="accent2"/>
                    </a:gs>
                  </a:gsLst>
                  <a:lin ang="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99" name="AnswerC"/>
              <p:cNvSpPr>
                <a:spLocks noChangeArrowheads="1"/>
              </p:cNvSpPr>
              <p:nvPr/>
            </p:nvSpPr>
            <p:spPr bwMode="auto">
              <a:xfrm>
                <a:off x="5822446" y="3594349"/>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50</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𝑘𝑚</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ℎ</m:t>
                      </m:r>
                    </m:oMath>
                  </m:oMathPara>
                </a14:m>
                <a:endParaRPr kumimoji="0" lang="en-US" sz="1800" b="0" i="0" u="none" strike="noStrike" kern="1200" cap="none" spc="0" normalizeH="0" baseline="0" noProof="0">
                  <a:ln>
                    <a:noFill/>
                  </a:ln>
                  <a:solidFill>
                    <a:prstClr val="white"/>
                  </a:solidFill>
                  <a:effectLst/>
                  <a:uLnTx/>
                  <a:uFillTx/>
                  <a:latin typeface="Arial" panose="020B0604020202090204" pitchFamily="34" charset="0"/>
                  <a:cs typeface="Arial" panose="020B0604020202090204" pitchFamily="34" charset="0"/>
                  <a:sym typeface="Arial" panose="020B0604020202090204"/>
                </a:endParaRPr>
              </a:p>
            </p:txBody>
          </p:sp>
        </mc:Choice>
        <mc:Fallback>
          <p:sp>
            <p:nvSpPr>
              <p:cNvPr id="99" name="AnswerC"/>
              <p:cNvSpPr>
                <a:spLocks noRot="1" noChangeAspect="1" noMove="1" noResize="1" noEditPoints="1" noAdjustHandles="1" noChangeArrowheads="1" noChangeShapeType="1" noTextEdit="1"/>
              </p:cNvSpPr>
              <p:nvPr/>
            </p:nvSpPr>
            <p:spPr bwMode="auto">
              <a:xfrm>
                <a:off x="5822446" y="3594349"/>
                <a:ext cx="2197814" cy="553875"/>
              </a:xfrm>
              <a:prstGeom prst="hexagon">
                <a:avLst>
                  <a:gd name="adj" fmla="val 34150"/>
                  <a:gd name="vf" fmla="val 115470"/>
                </a:avLst>
              </a:prstGeom>
              <a:blipFill rotWithShape="1">
                <a:blip r:embed="rId15"/>
                <a:stretch>
                  <a:fillRect l="-873" t="-3484" r="-857" b="-3366"/>
                </a:stretch>
              </a:blipFill>
              <a:ln w="38100">
                <a:gradFill>
                  <a:gsLst>
                    <a:gs pos="0">
                      <a:schemeClr val="accent5">
                        <a:lumMod val="50000"/>
                      </a:schemeClr>
                    </a:gs>
                    <a:gs pos="100000">
                      <a:schemeClr val="accent2"/>
                    </a:gs>
                  </a:gsLst>
                  <a:lin ang="1080000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00" name="AnswerB"/>
              <p:cNvSpPr>
                <a:spLocks noChangeArrowheads="1"/>
              </p:cNvSpPr>
              <p:nvPr/>
            </p:nvSpPr>
            <p:spPr bwMode="auto">
              <a:xfrm>
                <a:off x="5822445" y="2791453"/>
                <a:ext cx="21978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40</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𝑘𝑚</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ℎ</m:t>
                      </m:r>
                    </m:oMath>
                  </m:oMathPara>
                </a14:m>
                <a:endParaRPr kumimoji="0" lang="en-US" sz="1800" b="0" i="0" u="none" strike="noStrike" kern="1200" cap="none" spc="0" normalizeH="0" baseline="0" noProof="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mc:Choice>
        <mc:Fallback>
          <p:sp>
            <p:nvSpPr>
              <p:cNvPr id="100" name="AnswerB"/>
              <p:cNvSpPr>
                <a:spLocks noRot="1" noChangeAspect="1" noMove="1" noResize="1" noEditPoints="1" noAdjustHandles="1" noChangeArrowheads="1" noChangeShapeType="1" noTextEdit="1"/>
              </p:cNvSpPr>
              <p:nvPr/>
            </p:nvSpPr>
            <p:spPr bwMode="auto">
              <a:xfrm>
                <a:off x="5822445" y="2791453"/>
                <a:ext cx="2197815" cy="553875"/>
              </a:xfrm>
              <a:prstGeom prst="hexagon">
                <a:avLst>
                  <a:gd name="adj" fmla="val 34150"/>
                  <a:gd name="vf" fmla="val 115470"/>
                </a:avLst>
              </a:prstGeom>
              <a:blipFill rotWithShape="1">
                <a:blip r:embed="rId16"/>
                <a:stretch>
                  <a:fillRect l="-873" t="-3553" r="-857" b="-3413"/>
                </a:stretch>
              </a:blipFill>
              <a:ln w="38100">
                <a:gradFill>
                  <a:gsLst>
                    <a:gs pos="0">
                      <a:schemeClr val="accent5">
                        <a:lumMod val="50000"/>
                      </a:schemeClr>
                    </a:gs>
                    <a:gs pos="100000">
                      <a:schemeClr val="accent2"/>
                    </a:gs>
                  </a:gsLst>
                  <a:lin ang="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01" name="AnswerA"/>
              <p:cNvSpPr>
                <a:spLocks noChangeArrowheads="1"/>
              </p:cNvSpPr>
              <p:nvPr/>
            </p:nvSpPr>
            <p:spPr bwMode="auto">
              <a:xfrm>
                <a:off x="1172769" y="2791453"/>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35</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𝑘𝑚</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ℎ</m:t>
                      </m:r>
                    </m:oMath>
                  </m:oMathPara>
                </a14:m>
                <a:endParaRPr kumimoji="0" lang="en-US" sz="1800" b="0" i="0" u="none" strike="noStrike" kern="1200" cap="none" spc="0" normalizeH="0" baseline="0" noProof="0">
                  <a:ln>
                    <a:noFill/>
                  </a:ln>
                  <a:solidFill>
                    <a:prstClr val="white"/>
                  </a:solidFill>
                  <a:effectLst/>
                  <a:uLnTx/>
                  <a:uFillTx/>
                  <a:latin typeface="Arial" panose="020B0604020202090204" pitchFamily="34" charset="0"/>
                  <a:cs typeface="Arial" panose="020B0604020202090204" pitchFamily="34" charset="0"/>
                  <a:sym typeface="Arial" panose="020B0604020202090204"/>
                </a:endParaRPr>
              </a:p>
            </p:txBody>
          </p:sp>
        </mc:Choice>
        <mc:Fallback>
          <p:sp>
            <p:nvSpPr>
              <p:cNvPr id="101" name="AnswerA"/>
              <p:cNvSpPr>
                <a:spLocks noRot="1" noChangeAspect="1" noMove="1" noResize="1" noEditPoints="1" noAdjustHandles="1" noChangeArrowheads="1" noChangeShapeType="1" noTextEdit="1"/>
              </p:cNvSpPr>
              <p:nvPr/>
            </p:nvSpPr>
            <p:spPr bwMode="auto">
              <a:xfrm>
                <a:off x="1172769" y="2791453"/>
                <a:ext cx="2197814" cy="553875"/>
              </a:xfrm>
              <a:prstGeom prst="hexagon">
                <a:avLst>
                  <a:gd name="adj" fmla="val 34150"/>
                  <a:gd name="vf" fmla="val 115470"/>
                </a:avLst>
              </a:prstGeom>
              <a:blipFill rotWithShape="1">
                <a:blip r:embed="rId17"/>
                <a:stretch>
                  <a:fillRect l="-892" t="-3553" r="-838" b="-3413"/>
                </a:stretch>
              </a:blipFill>
              <a:ln w="38100">
                <a:gradFill>
                  <a:gsLst>
                    <a:gs pos="0">
                      <a:schemeClr val="accent5">
                        <a:lumMod val="50000"/>
                      </a:schemeClr>
                    </a:gs>
                    <a:gs pos="100000">
                      <a:schemeClr val="accent2"/>
                    </a:gs>
                  </a:gsLst>
                  <a:lin ang="10800000" scaled="0"/>
                </a:gradFill>
              </a:ln>
              <a:effectLst/>
            </p:spPr>
            <p:txBody>
              <a:bodyPr/>
              <a:lstStyle/>
              <a:p>
                <a:r>
                  <a:rPr lang="en-US" altLang="en-US">
                    <a:noFill/>
                  </a:rPr>
                  <a:t> </a:t>
                </a:r>
              </a:p>
            </p:txBody>
          </p:sp>
        </mc:Fallback>
      </mc:AlternateContent>
      <p:sp>
        <p:nvSpPr>
          <p:cNvPr id="102" name="AutoShape 53"/>
          <p:cNvSpPr>
            <a:spLocks noChangeArrowheads="1"/>
          </p:cNvSpPr>
          <p:nvPr/>
        </p:nvSpPr>
        <p:spPr bwMode="auto">
          <a:xfrm>
            <a:off x="5983120" y="3036897"/>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smtClean="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B</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3" name="AutoShape 54"/>
          <p:cNvSpPr>
            <a:spLocks noChangeArrowheads="1"/>
          </p:cNvSpPr>
          <p:nvPr/>
        </p:nvSpPr>
        <p:spPr bwMode="auto">
          <a:xfrm>
            <a:off x="5986022" y="3845410"/>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D</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4" name="AutoShape 55"/>
          <p:cNvSpPr>
            <a:spLocks noChangeArrowheads="1"/>
          </p:cNvSpPr>
          <p:nvPr/>
        </p:nvSpPr>
        <p:spPr bwMode="auto">
          <a:xfrm>
            <a:off x="1327385" y="3030097"/>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smtClean="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A</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6" name="AutoShape 56"/>
          <p:cNvSpPr>
            <a:spLocks noChangeArrowheads="1"/>
          </p:cNvSpPr>
          <p:nvPr/>
        </p:nvSpPr>
        <p:spPr bwMode="auto">
          <a:xfrm>
            <a:off x="1346922" y="3838624"/>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C</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7" name="QuestionText">
            <a:hlinkClick r:id="" action="ppaction://macro?name=ShowAnswers"/>
          </p:cNvPr>
          <p:cNvSpPr>
            <a:spLocks noChangeArrowheads="1"/>
          </p:cNvSpPr>
          <p:nvPr/>
        </p:nvSpPr>
        <p:spPr bwMode="auto">
          <a:xfrm>
            <a:off x="755325" y="337331"/>
            <a:ext cx="7584171" cy="217791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en-US" sz="1600" b="0" i="0" u="none" strike="noStrike" kern="0" cap="none" spc="0" normalizeH="0" baseline="0" noProof="0">
              <a:ln>
                <a:noFill/>
              </a:ln>
              <a:solidFill>
                <a:prstClr val="white"/>
              </a:solidFill>
              <a:effectLst/>
              <a:uLnTx/>
              <a:uFillTx/>
              <a:latin typeface="Arial" panose="020B0604020202090204" pitchFamily="34" charset="0"/>
              <a:ea typeface="Calibri" panose="020F0502020204030204" pitchFamily="34" charset="0"/>
              <a:cs typeface="Arial" panose="020B0604020202090204" pitchFamily="34" charset="0"/>
              <a:sym typeface="Arial" panose="020B0604020202090204"/>
            </a:endParaRPr>
          </a:p>
        </p:txBody>
      </p:sp>
      <p:sp>
        <p:nvSpPr>
          <p:cNvPr id="2" name="Rectangle 1"/>
          <p:cNvSpPr/>
          <p:nvPr/>
        </p:nvSpPr>
        <p:spPr>
          <a:xfrm>
            <a:off x="1386516" y="542410"/>
            <a:ext cx="6387242" cy="1754326"/>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90204" pitchFamily="34" charset="0"/>
                <a:ea typeface="Times New Roman" panose="02020503050405090304" pitchFamily="18" charset="0"/>
                <a:cs typeface="Arial" panose="020B0604020202090204" pitchFamily="34" charset="0"/>
              </a:rPr>
              <a:t>Câu 2. </a:t>
            </a:r>
            <a:r>
              <a:rPr lang="vi-VN" sz="1800">
                <a:solidFill>
                  <a:prstClr val="white"/>
                </a:solidFill>
                <a:latin typeface="Arial" panose="020B0604020202090204" pitchFamily="34" charset="0"/>
                <a:ea typeface="Times New Roman" panose="02020503050405090304" pitchFamily="18" charset="0"/>
                <a:cs typeface="Arial" panose="020B0604020202090204" pitchFamily="34" charset="0"/>
              </a:rPr>
              <a:t>Hai người đi xe máy xuất phát đồng thời từ hai thành phố cách nhau 225km. Họ đi ngược chiều và gặp nhau sau 3 giờ. Hỏi vận tốc của người thứ nhất là bao nhiêu, biết rằng vận tốc người thứ nhất lớn hơn người thứ hai là 5km/h?</a:t>
            </a:r>
            <a:endParaRPr kumimoji="0" lang="en-US" sz="1800" i="0" u="none" strike="noStrike" kern="0" cap="none" spc="0" normalizeH="0" baseline="0" noProof="0">
              <a:ln>
                <a:noFill/>
              </a:ln>
              <a:solidFill>
                <a:prstClr val="white"/>
              </a:solidFill>
              <a:effectLst/>
              <a:uLnTx/>
              <a:uFillTx/>
              <a:latin typeface="Arial" panose="020B0604020202090204" pitchFamily="34" charset="0"/>
              <a:ea typeface="Times New Roman" panose="02020503050405090304" pitchFamily="18" charset="0"/>
              <a:cs typeface="Arial" panose="020B0604020202090204" pitchFamily="34" charset="0"/>
              <a:sym typeface="Arial" panose="020B0604020202090204"/>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00"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18"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2"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Question BGM</a:t>
            </a: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pic>
        <p:nvPicPr>
          <p:cNvPr id="2050" name="Picture 2" descr="https://onwardigo.files.wordpress.com/2016/05/millionaire0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CORRECT ANSWER</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END</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90204"/>
                <a:sym typeface="Arial" panose="020B0604020202090204"/>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90204"/>
              <a:sym typeface="Arial" panose="020B0604020202090204"/>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CONTINUE</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graphicFrame>
        <p:nvGraphicFramePr>
          <p:cNvPr id="16" name="AskAudienceChart" hidden="1"/>
          <p:cNvGraphicFramePr/>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
          </a:graphicData>
        </a:graphic>
      </p:graphicFrame>
      <p:sp>
        <p:nvSpPr>
          <p:cNvPr id="5" name="StartTimerButton" hidden="1">
            <a:hlinkClick r:id="" action="ppaction://macro?name=StartPhoneTimer">
              <a:snd r:embed="rId4"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rPr>
              <a:t>START</a:t>
            </a:r>
            <a:endPar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endParaRPr>
          </a:p>
          <a:p>
            <a:pPr marL="0" marR="0" lvl="0" indent="0" algn="ctr" defTabSz="685800" rtl="0" eaLnBrk="1" fontAlgn="auto" latinLnBrk="0" hangingPunct="1">
              <a:lnSpc>
                <a:spcPts val="105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rPr>
              <a:t>TIMER</a:t>
            </a:r>
            <a:endPar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endParaRP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rPr>
              <a:t>CLOSE</a:t>
            </a:r>
            <a:endPar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endParaRP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rPr>
              <a:t>END</a:t>
            </a:r>
            <a:endPar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endParaRP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32" name="Picture 131" hidden="1">
              <a:hlinkClick r:id="" action="ppaction://macro?name=FiftyFifty"/>
            </p:cNvPr>
            <p:cNvPicPr>
              <a:picLocks noChangeAspect="1"/>
            </p:cNvPicPr>
            <p:nvPr/>
          </p:nvPicPr>
          <p:blipFill rotWithShape="1">
            <a:blip r:embed="rId5" cstate="print">
              <a:extLst>
                <a:ext uri="{28A0092B-C50C-407E-A947-70E740481C1C}">
                  <a14:useLocalDpi xmlns:a14="http://schemas.microsoft.com/office/drawing/2010/main" val="0"/>
                </a:ext>
              </a:extLst>
            </a:blip>
            <a:srcRect l="18104" t="24368" r="16082" b="32681"/>
            <a:stretch>
              <a:fillRect/>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35" name="Picture 134" hidden="1">
              <a:hlinkClick r:id="" action="ppaction://macro?name=AskAudience"/>
            </p:cNvPr>
            <p:cNvPicPr>
              <a:picLocks noChangeAspect="1"/>
            </p:cNvPicPr>
            <p:nvPr/>
          </p:nvPicPr>
          <p:blipFill rotWithShape="1">
            <a:blip r:embed="rId6" cstate="print">
              <a:extLst>
                <a:ext uri="{28A0092B-C50C-407E-A947-70E740481C1C}">
                  <a14:useLocalDpi xmlns:a14="http://schemas.microsoft.com/office/drawing/2010/main" val="0"/>
                </a:ext>
              </a:extLst>
            </a:blip>
            <a:srcRect l="17092" t="15136" r="19425" b="32640"/>
            <a:stretch>
              <a:fillRect/>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49" name="Picture 148" hidden="1">
              <a:hlinkClick r:id="" action="ppaction://macro?name=PlusOne"/>
            </p:cNvPr>
            <p:cNvPicPr>
              <a:picLocks noChangeAspect="1"/>
            </p:cNvPicPr>
            <p:nvPr/>
          </p:nvPicPr>
          <p:blipFill rotWithShape="1">
            <a:blip r:embed="rId7" cstate="print">
              <a:extLst>
                <a:ext uri="{28A0092B-C50C-407E-A947-70E740481C1C}">
                  <a14:useLocalDpi xmlns:a14="http://schemas.microsoft.com/office/drawing/2010/main" val="0"/>
                </a:ext>
              </a:extLst>
            </a:blip>
            <a:srcRect l="24933" t="28170" r="25335" b="40810"/>
            <a:stretch>
              <a:fillRect/>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rPr>
              <a:t>1</a:t>
            </a: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rPr>
              <a:t>2</a:t>
            </a: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90204"/>
                  <a:sym typeface="Arial" panose="020B0604020202090204"/>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90204"/>
                <a:sym typeface="Arial" panose="020B0604020202090204"/>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90204"/>
                <a:sym typeface="Arial" panose="020B0604020202090204"/>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90204"/>
                  <a:ea typeface="+mn-ea"/>
                  <a:cs typeface="Arial" panose="020B0604020202090204"/>
                  <a:sym typeface="Arial" panose="020B0604020202090204"/>
                </a:rPr>
                <a:t>IS THAT YOUR FINAL ANSWER?</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90204"/>
                <a:ea typeface="+mn-ea"/>
                <a:cs typeface="Arial" panose="020B0604020202090204"/>
                <a:sym typeface="Arial" panose="020B0604020202090204"/>
              </a:endParaRP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NO</a:t>
              </a:r>
              <a:endPar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YES</a:t>
              </a:r>
              <a:endPar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grpSp>
      <p:sp>
        <p:nvSpPr>
          <p:cNvPr id="131" name="Start">
            <a:hlinkClick r:id="" action="ppaction://macro?name=StartFastestFinger"/>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600" b="1" i="0" u="none" strike="noStrike" kern="1200" cap="none" spc="0" normalizeH="0" baseline="0" noProof="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endParaRPr>
          </a:p>
        </p:txBody>
      </p:sp>
      <p:pic>
        <p:nvPicPr>
          <p:cNvPr id="159" name="Countdown Timer 60 seconds ( v 263 ) circle clock with sound effects 4k">
            <a:hlinkClick r:id="" action="ppaction://media"/>
          </p:cNvPr>
          <p:cNvPicPr>
            <a:picLocks noChangeAspect="1"/>
          </p:cNvPicPr>
          <p:nvPr>
            <a:videoFile r:link="rId8"/>
            <p:extLst>
              <p:ext uri="{DAA4B4D4-6D71-4841-9C94-3DE7FCFB9230}">
                <p14:media xmlns:p14="http://schemas.microsoft.com/office/powerpoint/2010/main" r:embed="rId9"/>
              </p:ext>
            </p:extLst>
          </p:nvPr>
        </p:nvPicPr>
        <p:blipFill rotWithShape="1">
          <a:blip r:embed="rId10"/>
          <a:srcRect l="21738" r="21801"/>
          <a:stretch>
            <a:fillRect/>
          </a:stretch>
        </p:blipFill>
        <p:spPr>
          <a:xfrm>
            <a:off x="7879732" y="4162491"/>
            <a:ext cx="1039091" cy="970022"/>
          </a:xfrm>
          <a:prstGeom prst="flowChartConnector">
            <a:avLst/>
          </a:prstGeom>
        </p:spPr>
      </p:pic>
      <p:pic>
        <p:nvPicPr>
          <p:cNvPr id="162" name="Kbc (1)">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3"/>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mc:Choice xmlns:a14="http://schemas.microsoft.com/office/drawing/2010/main" Requires="a14">
          <p:sp>
            <p:nvSpPr>
              <p:cNvPr id="98" name="AnswerD"/>
              <p:cNvSpPr>
                <a:spLocks noChangeArrowheads="1"/>
              </p:cNvSpPr>
              <p:nvPr/>
            </p:nvSpPr>
            <p:spPr bwMode="auto">
              <a:xfrm>
                <a:off x="1172769" y="3688214"/>
                <a:ext cx="219653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12</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𝑛𝑔</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à</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𝑦</m:t>
                      </m:r>
                    </m:oMath>
                  </m:oMathPara>
                </a14:m>
                <a:endParaRPr kumimoji="0" lang="en-US" sz="1800" b="0" i="0" u="none" strike="noStrike" kern="1200" cap="none" spc="0" normalizeH="0" baseline="0" noProof="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mc:Choice>
        <mc:Fallback>
          <p:sp>
            <p:nvSpPr>
              <p:cNvPr id="98" name="AnswerD"/>
              <p:cNvSpPr>
                <a:spLocks noRot="1" noChangeAspect="1" noMove="1" noResize="1" noEditPoints="1" noAdjustHandles="1" noChangeArrowheads="1" noChangeShapeType="1" noTextEdit="1"/>
              </p:cNvSpPr>
              <p:nvPr/>
            </p:nvSpPr>
            <p:spPr bwMode="auto">
              <a:xfrm>
                <a:off x="1172769" y="3688214"/>
                <a:ext cx="2196539" cy="553875"/>
              </a:xfrm>
              <a:prstGeom prst="hexagon">
                <a:avLst>
                  <a:gd name="adj" fmla="val 34150"/>
                  <a:gd name="vf" fmla="val 115470"/>
                </a:avLst>
              </a:prstGeom>
              <a:blipFill rotWithShape="1">
                <a:blip r:embed="rId14"/>
                <a:stretch>
                  <a:fillRect l="-893" t="-3464" r="-838" b="-3387"/>
                </a:stretch>
              </a:blipFill>
              <a:ln w="38100">
                <a:gradFill>
                  <a:gsLst>
                    <a:gs pos="0">
                      <a:schemeClr val="accent5">
                        <a:lumMod val="50000"/>
                      </a:schemeClr>
                    </a:gs>
                    <a:gs pos="100000">
                      <a:schemeClr val="accent2"/>
                    </a:gs>
                  </a:gsLst>
                  <a:lin ang="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99" name="AnswerC"/>
              <p:cNvSpPr>
                <a:spLocks noChangeArrowheads="1"/>
              </p:cNvSpPr>
              <p:nvPr/>
            </p:nvSpPr>
            <p:spPr bwMode="auto">
              <a:xfrm>
                <a:off x="5783983" y="2889998"/>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10</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𝑛𝑔</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à</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𝑦</m:t>
                      </m:r>
                    </m:oMath>
                  </m:oMathPara>
                </a14:m>
                <a:endParaRPr kumimoji="0" lang="en-US" sz="1800" b="0" i="0" u="none" strike="noStrike" kern="1200" cap="none" spc="0" normalizeH="0" baseline="0" noProof="0">
                  <a:ln>
                    <a:noFill/>
                  </a:ln>
                  <a:solidFill>
                    <a:prstClr val="white"/>
                  </a:solidFill>
                  <a:effectLst/>
                  <a:uLnTx/>
                  <a:uFillTx/>
                  <a:latin typeface="Arial" panose="020B0604020202090204" pitchFamily="34" charset="0"/>
                  <a:cs typeface="Arial" panose="020B0604020202090204" pitchFamily="34" charset="0"/>
                  <a:sym typeface="Arial" panose="020B0604020202090204"/>
                </a:endParaRPr>
              </a:p>
            </p:txBody>
          </p:sp>
        </mc:Choice>
        <mc:Fallback>
          <p:sp>
            <p:nvSpPr>
              <p:cNvPr id="99" name="AnswerC"/>
              <p:cNvSpPr>
                <a:spLocks noRot="1" noChangeAspect="1" noMove="1" noResize="1" noEditPoints="1" noAdjustHandles="1" noChangeArrowheads="1" noChangeShapeType="1" noTextEdit="1"/>
              </p:cNvSpPr>
              <p:nvPr/>
            </p:nvSpPr>
            <p:spPr bwMode="auto">
              <a:xfrm>
                <a:off x="5783983" y="2889998"/>
                <a:ext cx="2197814" cy="553875"/>
              </a:xfrm>
              <a:prstGeom prst="hexagon">
                <a:avLst>
                  <a:gd name="adj" fmla="val 34150"/>
                  <a:gd name="vf" fmla="val 115470"/>
                </a:avLst>
              </a:prstGeom>
              <a:blipFill rotWithShape="1">
                <a:blip r:embed="rId15"/>
                <a:stretch>
                  <a:fillRect l="-885" t="-3460" r="-845" b="-3391"/>
                </a:stretch>
              </a:blipFill>
              <a:ln w="38100">
                <a:gradFill>
                  <a:gsLst>
                    <a:gs pos="0">
                      <a:schemeClr val="accent5">
                        <a:lumMod val="50000"/>
                      </a:schemeClr>
                    </a:gs>
                    <a:gs pos="100000">
                      <a:schemeClr val="accent2"/>
                    </a:gs>
                  </a:gsLst>
                  <a:lin ang="1080000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00" name="AnswerB"/>
              <p:cNvSpPr>
                <a:spLocks noChangeArrowheads="1"/>
              </p:cNvSpPr>
              <p:nvPr/>
            </p:nvSpPr>
            <p:spPr bwMode="auto">
              <a:xfrm>
                <a:off x="5783983" y="3698822"/>
                <a:ext cx="21978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9</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𝑛𝑔</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à</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𝑦</m:t>
                      </m:r>
                    </m:oMath>
                  </m:oMathPara>
                </a14:m>
                <a:endParaRPr kumimoji="0" lang="en-US" sz="1800" b="0" i="0" u="none" strike="noStrike" kern="1200" cap="none" spc="0" normalizeH="0" baseline="0" noProof="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mc:Choice>
        <mc:Fallback>
          <p:sp>
            <p:nvSpPr>
              <p:cNvPr id="100" name="AnswerB"/>
              <p:cNvSpPr>
                <a:spLocks noRot="1" noChangeAspect="1" noMove="1" noResize="1" noEditPoints="1" noAdjustHandles="1" noChangeArrowheads="1" noChangeShapeType="1" noTextEdit="1"/>
              </p:cNvSpPr>
              <p:nvPr/>
            </p:nvSpPr>
            <p:spPr bwMode="auto">
              <a:xfrm>
                <a:off x="5783983" y="3698822"/>
                <a:ext cx="2197815" cy="553875"/>
              </a:xfrm>
              <a:prstGeom prst="hexagon">
                <a:avLst>
                  <a:gd name="adj" fmla="val 34150"/>
                  <a:gd name="vf" fmla="val 115470"/>
                </a:avLst>
              </a:prstGeom>
              <a:blipFill rotWithShape="1">
                <a:blip r:embed="rId16"/>
                <a:stretch>
                  <a:fillRect l="-885" t="-3544" r="-845" b="-3421"/>
                </a:stretch>
              </a:blipFill>
              <a:ln w="38100">
                <a:gradFill>
                  <a:gsLst>
                    <a:gs pos="0">
                      <a:schemeClr val="accent5">
                        <a:lumMod val="50000"/>
                      </a:schemeClr>
                    </a:gs>
                    <a:gs pos="100000">
                      <a:schemeClr val="accent2"/>
                    </a:gs>
                  </a:gsLst>
                  <a:lin ang="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01" name="AnswerA"/>
              <p:cNvSpPr>
                <a:spLocks noChangeArrowheads="1"/>
              </p:cNvSpPr>
              <p:nvPr/>
            </p:nvSpPr>
            <p:spPr bwMode="auto">
              <a:xfrm>
                <a:off x="1172769" y="2892037"/>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18</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𝑛𝑔</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à</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𝑦</m:t>
                      </m:r>
                    </m:oMath>
                  </m:oMathPara>
                </a14:m>
                <a:endParaRPr kumimoji="0" lang="en-US" sz="1800" b="0" i="0" u="none" strike="noStrike" kern="1200" cap="none" spc="0" normalizeH="0" baseline="0" noProof="0">
                  <a:ln>
                    <a:noFill/>
                  </a:ln>
                  <a:solidFill>
                    <a:prstClr val="white"/>
                  </a:solidFill>
                  <a:effectLst/>
                  <a:uLnTx/>
                  <a:uFillTx/>
                  <a:latin typeface="Arial" panose="020B0604020202090204" pitchFamily="34" charset="0"/>
                  <a:cs typeface="Arial" panose="020B0604020202090204" pitchFamily="34" charset="0"/>
                  <a:sym typeface="Arial" panose="020B0604020202090204"/>
                </a:endParaRPr>
              </a:p>
            </p:txBody>
          </p:sp>
        </mc:Choice>
        <mc:Fallback>
          <p:sp>
            <p:nvSpPr>
              <p:cNvPr id="101" name="AnswerA"/>
              <p:cNvSpPr>
                <a:spLocks noRot="1" noChangeAspect="1" noMove="1" noResize="1" noEditPoints="1" noAdjustHandles="1" noChangeArrowheads="1" noChangeShapeType="1" noTextEdit="1"/>
              </p:cNvSpPr>
              <p:nvPr/>
            </p:nvSpPr>
            <p:spPr bwMode="auto">
              <a:xfrm>
                <a:off x="1172769" y="2892037"/>
                <a:ext cx="2197814" cy="553875"/>
              </a:xfrm>
              <a:prstGeom prst="hexagon">
                <a:avLst>
                  <a:gd name="adj" fmla="val 34150"/>
                  <a:gd name="vf" fmla="val 115470"/>
                </a:avLst>
              </a:prstGeom>
              <a:blipFill rotWithShape="1">
                <a:blip r:embed="rId17"/>
                <a:stretch>
                  <a:fillRect l="-892" t="-3484" r="-838" b="-3367"/>
                </a:stretch>
              </a:blipFill>
              <a:ln w="38100">
                <a:gradFill>
                  <a:gsLst>
                    <a:gs pos="0">
                      <a:schemeClr val="accent5">
                        <a:lumMod val="50000"/>
                      </a:schemeClr>
                    </a:gs>
                    <a:gs pos="100000">
                      <a:schemeClr val="accent2"/>
                    </a:gs>
                  </a:gsLst>
                  <a:lin ang="10800000" scaled="0"/>
                </a:gradFill>
              </a:ln>
              <a:effectLst/>
            </p:spPr>
            <p:txBody>
              <a:bodyPr/>
              <a:lstStyle/>
              <a:p>
                <a:r>
                  <a:rPr lang="en-US" altLang="en-US">
                    <a:noFill/>
                  </a:rPr>
                  <a:t> </a:t>
                </a:r>
              </a:p>
            </p:txBody>
          </p:sp>
        </mc:Fallback>
      </mc:AlternateContent>
      <p:sp>
        <p:nvSpPr>
          <p:cNvPr id="102" name="AutoShape 53"/>
          <p:cNvSpPr>
            <a:spLocks noChangeArrowheads="1"/>
          </p:cNvSpPr>
          <p:nvPr/>
        </p:nvSpPr>
        <p:spPr bwMode="auto">
          <a:xfrm>
            <a:off x="5944658" y="3944266"/>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smtClean="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D</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3" name="AutoShape 54"/>
          <p:cNvSpPr>
            <a:spLocks noChangeArrowheads="1"/>
          </p:cNvSpPr>
          <p:nvPr/>
        </p:nvSpPr>
        <p:spPr bwMode="auto">
          <a:xfrm>
            <a:off x="5947559" y="3141059"/>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smtClean="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B</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4" name="AutoShape 55"/>
          <p:cNvSpPr>
            <a:spLocks noChangeArrowheads="1"/>
          </p:cNvSpPr>
          <p:nvPr/>
        </p:nvSpPr>
        <p:spPr bwMode="auto">
          <a:xfrm>
            <a:off x="1327385" y="3130681"/>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smtClean="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A</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6" name="AutoShape 56"/>
          <p:cNvSpPr>
            <a:spLocks noChangeArrowheads="1"/>
          </p:cNvSpPr>
          <p:nvPr/>
        </p:nvSpPr>
        <p:spPr bwMode="auto">
          <a:xfrm>
            <a:off x="1346922" y="3939208"/>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C</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7" name="QuestionText">
            <a:hlinkClick r:id="" action="ppaction://macro?name=ShowAnswers"/>
          </p:cNvPr>
          <p:cNvSpPr>
            <a:spLocks noChangeArrowheads="1"/>
          </p:cNvSpPr>
          <p:nvPr/>
        </p:nvSpPr>
        <p:spPr bwMode="auto">
          <a:xfrm>
            <a:off x="755325" y="273323"/>
            <a:ext cx="7584171" cy="2350762"/>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en-US" sz="1600" b="0" i="0" u="none" strike="noStrike" kern="0" cap="none" spc="0" normalizeH="0" baseline="0" noProof="0">
              <a:ln>
                <a:noFill/>
              </a:ln>
              <a:solidFill>
                <a:prstClr val="white"/>
              </a:solidFill>
              <a:effectLst/>
              <a:uLnTx/>
              <a:uFillTx/>
              <a:latin typeface="Arial" panose="020B0604020202090204" pitchFamily="34" charset="0"/>
              <a:ea typeface="Calibri" panose="020F0502020204030204" pitchFamily="34" charset="0"/>
              <a:cs typeface="Arial" panose="020B0604020202090204" pitchFamily="34" charset="0"/>
              <a:sym typeface="Arial" panose="020B0604020202090204"/>
            </a:endParaRPr>
          </a:p>
        </p:txBody>
      </p:sp>
      <p:sp>
        <p:nvSpPr>
          <p:cNvPr id="2" name="Rectangle 1"/>
          <p:cNvSpPr/>
          <p:nvPr/>
        </p:nvSpPr>
        <p:spPr>
          <a:xfrm>
            <a:off x="1496200" y="350812"/>
            <a:ext cx="6102420" cy="2169825"/>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90204" pitchFamily="34" charset="0"/>
                <a:ea typeface="Times New Roman" panose="02020503050405090304" pitchFamily="18" charset="0"/>
                <a:cs typeface="Arial" panose="020B0604020202090204" pitchFamily="34" charset="0"/>
              </a:rPr>
              <a:t>Câu 3. </a:t>
            </a:r>
            <a:r>
              <a:rPr lang="vi-VN" sz="1800">
                <a:solidFill>
                  <a:prstClr val="white"/>
                </a:solidFill>
                <a:latin typeface="Arial" panose="020B0604020202090204" pitchFamily="34" charset="0"/>
                <a:ea typeface="Times New Roman" panose="02020503050405090304" pitchFamily="18" charset="0"/>
                <a:cs typeface="Arial" panose="020B0604020202090204" pitchFamily="34" charset="0"/>
              </a:rPr>
              <a:t>Hai bạn Hoa và Mai cùng nhặt rác ở một con kênh thì hoành thành sau 6 ngày. Hỏi nếu Hoa nhặt một nửa con kênh rồi nghỉ thì Mai hoàn thành nốt công việc trong thời gian bao lâu? Biết rằng nếu làm một mình thì Mai hoàn thành lâu hơn Hoa là 9 ngày.</a:t>
            </a:r>
            <a:endParaRPr kumimoji="0" lang="en-US" sz="1800" i="0" u="none" strike="noStrike" kern="0" cap="none" spc="0" normalizeH="0" baseline="0" noProof="0">
              <a:ln>
                <a:noFill/>
              </a:ln>
              <a:solidFill>
                <a:prstClr val="white"/>
              </a:solidFill>
              <a:effectLst/>
              <a:uLnTx/>
              <a:uFillTx/>
              <a:latin typeface="Arial" panose="020B0604020202090204" pitchFamily="34" charset="0"/>
              <a:ea typeface="Times New Roman" panose="02020503050405090304" pitchFamily="18" charset="0"/>
              <a:cs typeface="Arial" panose="020B0604020202090204" pitchFamily="34" charset="0"/>
              <a:sym typeface="Arial" panose="020B0604020202090204"/>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00"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18"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2"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Question BGM</a:t>
            </a: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pic>
        <p:nvPicPr>
          <p:cNvPr id="2050" name="Picture 2" descr="https://onwardigo.files.wordpress.com/2016/05/millionaire0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CORRECT ANSWER</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END</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90204"/>
                <a:sym typeface="Arial" panose="020B0604020202090204"/>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90204"/>
              <a:sym typeface="Arial" panose="020B0604020202090204"/>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CONTINUE</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graphicFrame>
        <p:nvGraphicFramePr>
          <p:cNvPr id="16" name="AskAudienceChart" hidden="1"/>
          <p:cNvGraphicFramePr/>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
          </a:graphicData>
        </a:graphic>
      </p:graphicFrame>
      <p:sp>
        <p:nvSpPr>
          <p:cNvPr id="5" name="StartTimerButton" hidden="1">
            <a:hlinkClick r:id="" action="ppaction://macro?name=StartPhoneTimer">
              <a:snd r:embed="rId4"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rPr>
              <a:t>START</a:t>
            </a:r>
            <a:endPar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endParaRPr>
          </a:p>
          <a:p>
            <a:pPr marL="0" marR="0" lvl="0" indent="0" algn="ctr" defTabSz="685800" rtl="0" eaLnBrk="1" fontAlgn="auto" latinLnBrk="0" hangingPunct="1">
              <a:lnSpc>
                <a:spcPts val="105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rPr>
              <a:t>TIMER</a:t>
            </a:r>
            <a:endPar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endParaRP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rPr>
              <a:t>CLOSE</a:t>
            </a:r>
            <a:endPar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endParaRP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rPr>
              <a:t>END</a:t>
            </a:r>
            <a:endPar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endParaRP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32" name="Picture 131" hidden="1">
              <a:hlinkClick r:id="" action="ppaction://macro?name=FiftyFifty"/>
            </p:cNvPr>
            <p:cNvPicPr>
              <a:picLocks noChangeAspect="1"/>
            </p:cNvPicPr>
            <p:nvPr/>
          </p:nvPicPr>
          <p:blipFill rotWithShape="1">
            <a:blip r:embed="rId5" cstate="print">
              <a:extLst>
                <a:ext uri="{28A0092B-C50C-407E-A947-70E740481C1C}">
                  <a14:useLocalDpi xmlns:a14="http://schemas.microsoft.com/office/drawing/2010/main" val="0"/>
                </a:ext>
              </a:extLst>
            </a:blip>
            <a:srcRect l="18104" t="24368" r="16082" b="32681"/>
            <a:stretch>
              <a:fillRect/>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35" name="Picture 134" hidden="1">
              <a:hlinkClick r:id="" action="ppaction://macro?name=AskAudience"/>
            </p:cNvPr>
            <p:cNvPicPr>
              <a:picLocks noChangeAspect="1"/>
            </p:cNvPicPr>
            <p:nvPr/>
          </p:nvPicPr>
          <p:blipFill rotWithShape="1">
            <a:blip r:embed="rId6" cstate="print">
              <a:extLst>
                <a:ext uri="{28A0092B-C50C-407E-A947-70E740481C1C}">
                  <a14:useLocalDpi xmlns:a14="http://schemas.microsoft.com/office/drawing/2010/main" val="0"/>
                </a:ext>
              </a:extLst>
            </a:blip>
            <a:srcRect l="17092" t="15136" r="19425" b="32640"/>
            <a:stretch>
              <a:fillRect/>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49" name="Picture 148" hidden="1">
              <a:hlinkClick r:id="" action="ppaction://macro?name=PlusOne"/>
            </p:cNvPr>
            <p:cNvPicPr>
              <a:picLocks noChangeAspect="1"/>
            </p:cNvPicPr>
            <p:nvPr/>
          </p:nvPicPr>
          <p:blipFill rotWithShape="1">
            <a:blip r:embed="rId7" cstate="print">
              <a:extLst>
                <a:ext uri="{28A0092B-C50C-407E-A947-70E740481C1C}">
                  <a14:useLocalDpi xmlns:a14="http://schemas.microsoft.com/office/drawing/2010/main" val="0"/>
                </a:ext>
              </a:extLst>
            </a:blip>
            <a:srcRect l="24933" t="28170" r="25335" b="40810"/>
            <a:stretch>
              <a:fillRect/>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rPr>
              <a:t>1</a:t>
            </a: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rPr>
              <a:t>2</a:t>
            </a: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90204"/>
                  <a:sym typeface="Arial" panose="020B0604020202090204"/>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90204"/>
                <a:sym typeface="Arial" panose="020B0604020202090204"/>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90204"/>
                <a:sym typeface="Arial" panose="020B0604020202090204"/>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90204"/>
                  <a:ea typeface="+mn-ea"/>
                  <a:cs typeface="Arial" panose="020B0604020202090204"/>
                  <a:sym typeface="Arial" panose="020B0604020202090204"/>
                </a:rPr>
                <a:t>IS THAT YOUR FINAL ANSWER?</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90204"/>
                <a:ea typeface="+mn-ea"/>
                <a:cs typeface="Arial" panose="020B0604020202090204"/>
                <a:sym typeface="Arial" panose="020B0604020202090204"/>
              </a:endParaRP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NO</a:t>
              </a:r>
              <a:endPar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YES</a:t>
              </a:r>
              <a:endPar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grpSp>
      <p:sp>
        <p:nvSpPr>
          <p:cNvPr id="131" name="Start">
            <a:hlinkClick r:id="" action="ppaction://macro?name=StartFastestFinger"/>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600" b="1" i="0" u="none" strike="noStrike" kern="1200" cap="none" spc="0" normalizeH="0" baseline="0" noProof="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endParaRPr>
          </a:p>
        </p:txBody>
      </p:sp>
      <p:pic>
        <p:nvPicPr>
          <p:cNvPr id="159" name="Countdown Timer 60 seconds ( v 263 ) circle clock with sound effects 4k">
            <a:hlinkClick r:id="" action="ppaction://media"/>
          </p:cNvPr>
          <p:cNvPicPr>
            <a:picLocks noChangeAspect="1"/>
          </p:cNvPicPr>
          <p:nvPr>
            <a:videoFile r:link="rId8"/>
            <p:extLst>
              <p:ext uri="{DAA4B4D4-6D71-4841-9C94-3DE7FCFB9230}">
                <p14:media xmlns:p14="http://schemas.microsoft.com/office/powerpoint/2010/main" r:embed="rId9"/>
              </p:ext>
            </p:extLst>
          </p:nvPr>
        </p:nvPicPr>
        <p:blipFill rotWithShape="1">
          <a:blip r:embed="rId10"/>
          <a:srcRect l="21738" r="21801"/>
          <a:stretch>
            <a:fillRect/>
          </a:stretch>
        </p:blipFill>
        <p:spPr>
          <a:xfrm>
            <a:off x="7879732" y="4162491"/>
            <a:ext cx="1039091" cy="970022"/>
          </a:xfrm>
          <a:prstGeom prst="flowChartConnector">
            <a:avLst/>
          </a:prstGeom>
        </p:spPr>
      </p:pic>
      <p:pic>
        <p:nvPicPr>
          <p:cNvPr id="162" name="Kbc (1)">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3"/>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mc:Choice xmlns:a14="http://schemas.microsoft.com/office/drawing/2010/main" Requires="a14">
          <p:sp>
            <p:nvSpPr>
              <p:cNvPr id="98" name="AnswerD"/>
              <p:cNvSpPr>
                <a:spLocks noChangeArrowheads="1"/>
              </p:cNvSpPr>
              <p:nvPr/>
            </p:nvSpPr>
            <p:spPr bwMode="auto">
              <a:xfrm>
                <a:off x="5498267" y="2812073"/>
                <a:ext cx="28672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400</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𝑠</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ả</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𝑛</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𝑝ℎ</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ẩ</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𝑚</m:t>
                      </m:r>
                    </m:oMath>
                  </m:oMathPara>
                </a14:m>
                <a:endParaRPr kumimoji="0" lang="en-US" sz="1800" b="0" i="0" u="none" strike="noStrike" kern="1200" cap="none" spc="0" normalizeH="0" baseline="0" noProof="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mc:Choice>
        <mc:Fallback>
          <p:sp>
            <p:nvSpPr>
              <p:cNvPr id="98" name="AnswerD"/>
              <p:cNvSpPr>
                <a:spLocks noRot="1" noChangeAspect="1" noMove="1" noResize="1" noEditPoints="1" noAdjustHandles="1" noChangeArrowheads="1" noChangeShapeType="1" noTextEdit="1"/>
              </p:cNvSpPr>
              <p:nvPr/>
            </p:nvSpPr>
            <p:spPr bwMode="auto">
              <a:xfrm>
                <a:off x="5498267" y="2812073"/>
                <a:ext cx="2867215" cy="553875"/>
              </a:xfrm>
              <a:prstGeom prst="hexagon">
                <a:avLst>
                  <a:gd name="adj" fmla="val 34150"/>
                  <a:gd name="vf" fmla="val 115470"/>
                </a:avLst>
              </a:prstGeom>
              <a:blipFill rotWithShape="1">
                <a:blip r:embed="rId14"/>
                <a:stretch>
                  <a:fillRect l="-680" t="-3492" r="-643" b="-3359"/>
                </a:stretch>
              </a:blipFill>
              <a:ln w="38100">
                <a:gradFill>
                  <a:gsLst>
                    <a:gs pos="0">
                      <a:schemeClr val="accent5">
                        <a:lumMod val="50000"/>
                      </a:schemeClr>
                    </a:gs>
                    <a:gs pos="100000">
                      <a:schemeClr val="accent2"/>
                    </a:gs>
                  </a:gsLst>
                  <a:lin ang="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99" name="AnswerC"/>
              <p:cNvSpPr>
                <a:spLocks noChangeArrowheads="1"/>
              </p:cNvSpPr>
              <p:nvPr/>
            </p:nvSpPr>
            <p:spPr bwMode="auto">
              <a:xfrm>
                <a:off x="5492576" y="3613386"/>
                <a:ext cx="286887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200</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𝑠</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ả</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𝑛</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𝑝ℎ</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ẩ</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𝑚</m:t>
                      </m:r>
                    </m:oMath>
                  </m:oMathPara>
                </a14:m>
                <a:endParaRPr kumimoji="0" lang="en-US" sz="1800" b="0" i="0" u="none" strike="noStrike" kern="1200" cap="none" spc="0" normalizeH="0" baseline="0" noProof="0">
                  <a:ln>
                    <a:noFill/>
                  </a:ln>
                  <a:solidFill>
                    <a:prstClr val="white"/>
                  </a:solidFill>
                  <a:effectLst/>
                  <a:uLnTx/>
                  <a:uFillTx/>
                  <a:latin typeface="Arial" panose="020B0604020202090204" pitchFamily="34" charset="0"/>
                  <a:cs typeface="Arial" panose="020B0604020202090204" pitchFamily="34" charset="0"/>
                  <a:sym typeface="Arial" panose="020B0604020202090204"/>
                </a:endParaRPr>
              </a:p>
            </p:txBody>
          </p:sp>
        </mc:Choice>
        <mc:Fallback>
          <p:sp>
            <p:nvSpPr>
              <p:cNvPr id="99" name="AnswerC"/>
              <p:cNvSpPr>
                <a:spLocks noRot="1" noChangeAspect="1" noMove="1" noResize="1" noEditPoints="1" noAdjustHandles="1" noChangeArrowheads="1" noChangeShapeType="1" noTextEdit="1"/>
              </p:cNvSpPr>
              <p:nvPr/>
            </p:nvSpPr>
            <p:spPr bwMode="auto">
              <a:xfrm>
                <a:off x="5492576" y="3613386"/>
                <a:ext cx="2868879" cy="553875"/>
              </a:xfrm>
              <a:prstGeom prst="hexagon">
                <a:avLst>
                  <a:gd name="adj" fmla="val 34150"/>
                  <a:gd name="vf" fmla="val 115470"/>
                </a:avLst>
              </a:prstGeom>
              <a:blipFill rotWithShape="1">
                <a:blip r:embed="rId15"/>
                <a:stretch>
                  <a:fillRect l="-680" t="-3482" r="-650" b="-3369"/>
                </a:stretch>
              </a:blipFill>
              <a:ln w="38100">
                <a:gradFill>
                  <a:gsLst>
                    <a:gs pos="0">
                      <a:schemeClr val="accent5">
                        <a:lumMod val="50000"/>
                      </a:schemeClr>
                    </a:gs>
                    <a:gs pos="100000">
                      <a:schemeClr val="accent2"/>
                    </a:gs>
                  </a:gsLst>
                  <a:lin ang="1080000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00" name="AnswerB"/>
              <p:cNvSpPr>
                <a:spLocks noChangeArrowheads="1"/>
              </p:cNvSpPr>
              <p:nvPr/>
            </p:nvSpPr>
            <p:spPr bwMode="auto">
              <a:xfrm>
                <a:off x="755325" y="3610587"/>
                <a:ext cx="2868880"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300</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𝑠</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ả</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𝑛</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𝑝ℎ</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ẩ</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𝑚</m:t>
                      </m:r>
                    </m:oMath>
                  </m:oMathPara>
                </a14:m>
                <a:endParaRPr kumimoji="0" lang="en-US" sz="1800" b="0" i="0" u="none" strike="noStrike" kern="1200" cap="none" spc="0" normalizeH="0" baseline="0" noProof="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mc:Choice>
        <mc:Fallback>
          <p:sp>
            <p:nvSpPr>
              <p:cNvPr id="100" name="AnswerB"/>
              <p:cNvSpPr>
                <a:spLocks noRot="1" noChangeAspect="1" noMove="1" noResize="1" noEditPoints="1" noAdjustHandles="1" noChangeArrowheads="1" noChangeShapeType="1" noTextEdit="1"/>
              </p:cNvSpPr>
              <p:nvPr/>
            </p:nvSpPr>
            <p:spPr bwMode="auto">
              <a:xfrm>
                <a:off x="755325" y="3610587"/>
                <a:ext cx="2868880" cy="553875"/>
              </a:xfrm>
              <a:prstGeom prst="hexagon">
                <a:avLst>
                  <a:gd name="adj" fmla="val 34150"/>
                  <a:gd name="vf" fmla="val 115470"/>
                </a:avLst>
              </a:prstGeom>
              <a:blipFill rotWithShape="1">
                <a:blip r:embed="rId16"/>
                <a:stretch>
                  <a:fillRect l="-675" t="-3550" r="-655" b="-3416"/>
                </a:stretch>
              </a:blipFill>
              <a:ln w="38100">
                <a:gradFill>
                  <a:gsLst>
                    <a:gs pos="0">
                      <a:schemeClr val="accent5">
                        <a:lumMod val="50000"/>
                      </a:schemeClr>
                    </a:gs>
                    <a:gs pos="100000">
                      <a:schemeClr val="accent2"/>
                    </a:gs>
                  </a:gsLst>
                  <a:lin ang="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01" name="AnswerA"/>
              <p:cNvSpPr>
                <a:spLocks noChangeArrowheads="1"/>
              </p:cNvSpPr>
              <p:nvPr/>
            </p:nvSpPr>
            <p:spPr bwMode="auto">
              <a:xfrm>
                <a:off x="755324" y="2789716"/>
                <a:ext cx="286887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500</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𝑠</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ả</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𝑛</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𝑝ℎ</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ẩ</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𝑚</m:t>
                      </m:r>
                    </m:oMath>
                  </m:oMathPara>
                </a14:m>
                <a:endParaRPr kumimoji="0" lang="en-US" sz="1800" b="0" i="0" u="none" strike="noStrike" kern="1200" cap="none" spc="0" normalizeH="0" baseline="0" noProof="0">
                  <a:ln>
                    <a:noFill/>
                  </a:ln>
                  <a:solidFill>
                    <a:prstClr val="white"/>
                  </a:solidFill>
                  <a:effectLst/>
                  <a:uLnTx/>
                  <a:uFillTx/>
                  <a:latin typeface="Arial" panose="020B0604020202090204" pitchFamily="34" charset="0"/>
                  <a:cs typeface="Arial" panose="020B0604020202090204" pitchFamily="34" charset="0"/>
                  <a:sym typeface="Arial" panose="020B0604020202090204"/>
                </a:endParaRPr>
              </a:p>
            </p:txBody>
          </p:sp>
        </mc:Choice>
        <mc:Fallback>
          <p:sp>
            <p:nvSpPr>
              <p:cNvPr id="101" name="AnswerA"/>
              <p:cNvSpPr>
                <a:spLocks noRot="1" noChangeAspect="1" noMove="1" noResize="1" noEditPoints="1" noAdjustHandles="1" noChangeArrowheads="1" noChangeShapeType="1" noTextEdit="1"/>
              </p:cNvSpPr>
              <p:nvPr/>
            </p:nvSpPr>
            <p:spPr bwMode="auto">
              <a:xfrm>
                <a:off x="755324" y="2789716"/>
                <a:ext cx="2868879" cy="553875"/>
              </a:xfrm>
              <a:prstGeom prst="hexagon">
                <a:avLst>
                  <a:gd name="adj" fmla="val 34150"/>
                  <a:gd name="vf" fmla="val 115470"/>
                </a:avLst>
              </a:prstGeom>
              <a:blipFill rotWithShape="1">
                <a:blip r:embed="rId17"/>
                <a:stretch>
                  <a:fillRect l="-675" t="-3468" r="-655" b="-3382"/>
                </a:stretch>
              </a:blipFill>
              <a:ln w="38100">
                <a:gradFill>
                  <a:gsLst>
                    <a:gs pos="0">
                      <a:schemeClr val="accent5">
                        <a:lumMod val="50000"/>
                      </a:schemeClr>
                    </a:gs>
                    <a:gs pos="100000">
                      <a:schemeClr val="accent2"/>
                    </a:gs>
                  </a:gsLst>
                  <a:lin ang="10800000" scaled="0"/>
                </a:gradFill>
              </a:ln>
              <a:effectLst/>
            </p:spPr>
            <p:txBody>
              <a:bodyPr/>
              <a:lstStyle/>
              <a:p>
                <a:r>
                  <a:rPr lang="en-US" altLang="en-US">
                    <a:noFill/>
                  </a:rPr>
                  <a:t> </a:t>
                </a:r>
              </a:p>
            </p:txBody>
          </p:sp>
        </mc:Fallback>
      </mc:AlternateContent>
      <p:sp>
        <p:nvSpPr>
          <p:cNvPr id="102" name="AutoShape 53"/>
          <p:cNvSpPr>
            <a:spLocks noChangeArrowheads="1"/>
          </p:cNvSpPr>
          <p:nvPr/>
        </p:nvSpPr>
        <p:spPr bwMode="auto">
          <a:xfrm>
            <a:off x="916000" y="3856031"/>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smtClean="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C</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3" name="AutoShape 54"/>
          <p:cNvSpPr>
            <a:spLocks noChangeArrowheads="1"/>
          </p:cNvSpPr>
          <p:nvPr/>
        </p:nvSpPr>
        <p:spPr bwMode="auto">
          <a:xfrm>
            <a:off x="5656153" y="3864447"/>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D</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4" name="AutoShape 55"/>
          <p:cNvSpPr>
            <a:spLocks noChangeArrowheads="1"/>
          </p:cNvSpPr>
          <p:nvPr/>
        </p:nvSpPr>
        <p:spPr bwMode="auto">
          <a:xfrm>
            <a:off x="909941" y="3028360"/>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smtClean="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A</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6" name="AutoShape 56"/>
          <p:cNvSpPr>
            <a:spLocks noChangeArrowheads="1"/>
          </p:cNvSpPr>
          <p:nvPr/>
        </p:nvSpPr>
        <p:spPr bwMode="auto">
          <a:xfrm>
            <a:off x="5672420" y="3063067"/>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smtClean="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B</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7" name="QuestionText">
            <a:hlinkClick r:id="" action="ppaction://macro?name=ShowAnswers"/>
          </p:cNvPr>
          <p:cNvSpPr>
            <a:spLocks noChangeArrowheads="1"/>
          </p:cNvSpPr>
          <p:nvPr/>
        </p:nvSpPr>
        <p:spPr bwMode="auto">
          <a:xfrm>
            <a:off x="755324" y="337331"/>
            <a:ext cx="7606131" cy="217791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en-US" sz="1600" b="0" i="0" u="none" strike="noStrike" kern="0" cap="none" spc="0" normalizeH="0" baseline="0" noProof="0">
              <a:ln>
                <a:noFill/>
              </a:ln>
              <a:solidFill>
                <a:prstClr val="white"/>
              </a:solidFill>
              <a:effectLst/>
              <a:uLnTx/>
              <a:uFillTx/>
              <a:latin typeface="Arial" panose="020B0604020202090204" pitchFamily="34" charset="0"/>
              <a:ea typeface="Calibri" panose="020F0502020204030204" pitchFamily="34" charset="0"/>
              <a:cs typeface="Arial" panose="020B0604020202090204" pitchFamily="34" charset="0"/>
              <a:sym typeface="Arial" panose="020B0604020202090204"/>
            </a:endParaRPr>
          </a:p>
        </p:txBody>
      </p:sp>
      <p:sp>
        <p:nvSpPr>
          <p:cNvPr id="2" name="Rectangle 1"/>
          <p:cNvSpPr/>
          <p:nvPr/>
        </p:nvSpPr>
        <p:spPr>
          <a:xfrm>
            <a:off x="1386516" y="542410"/>
            <a:ext cx="6387242" cy="1703030"/>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90204" pitchFamily="34" charset="0"/>
                <a:ea typeface="Times New Roman" panose="02020503050405090304" pitchFamily="18" charset="0"/>
                <a:cs typeface="Arial" panose="020B0604020202090204" pitchFamily="34" charset="0"/>
              </a:rPr>
              <a:t>Câu 4. </a:t>
            </a:r>
            <a:r>
              <a:rPr lang="vi-VN" sz="1800">
                <a:solidFill>
                  <a:prstClr val="white"/>
                </a:solidFill>
                <a:latin typeface="Arial" panose="020B0604020202090204" pitchFamily="34" charset="0"/>
                <a:ea typeface="Times New Roman" panose="02020503050405090304" pitchFamily="18" charset="0"/>
                <a:cs typeface="Arial" panose="020B0604020202090204" pitchFamily="34" charset="0"/>
              </a:rPr>
              <a:t>Trong tháng đầu hai tổ sản xuất được 800 sản phẩm. Sang tháng thứ 2, tổ 1 sản xuất vượt mức 12%, tổ 2 giảm 10% so với tháng đầu nên cả hai tổ làm được 786 sản phẩm. Tính số sản phẩm tổ 1 làm được trong tháng đầu.</a:t>
            </a:r>
            <a:endParaRPr kumimoji="0" lang="en-US" sz="1800" i="0" u="none" strike="noStrike" kern="0" cap="none" spc="0" normalizeH="0" baseline="0" noProof="0">
              <a:ln>
                <a:noFill/>
              </a:ln>
              <a:solidFill>
                <a:prstClr val="white"/>
              </a:solidFill>
              <a:effectLst/>
              <a:uLnTx/>
              <a:uFillTx/>
              <a:latin typeface="Arial" panose="020B0604020202090204" pitchFamily="34" charset="0"/>
              <a:ea typeface="Times New Roman" panose="02020503050405090304" pitchFamily="18" charset="0"/>
              <a:cs typeface="Arial" panose="020B0604020202090204" pitchFamily="34" charset="0"/>
              <a:sym typeface="Arial" panose="020B0604020202090204"/>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00"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18"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2"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Question BGM</a:t>
            </a: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pic>
        <p:nvPicPr>
          <p:cNvPr id="2050" name="Picture 2" descr="https://onwardigo.files.wordpress.com/2016/05/millionaire0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CORRECT ANSWER</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END</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90204"/>
                <a:sym typeface="Arial" panose="020B0604020202090204"/>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90204"/>
              <a:sym typeface="Arial" panose="020B0604020202090204"/>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CONTINUE</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graphicFrame>
        <p:nvGraphicFramePr>
          <p:cNvPr id="16" name="AskAudienceChart" hidden="1"/>
          <p:cNvGraphicFramePr/>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
          </a:graphicData>
        </a:graphic>
      </p:graphicFrame>
      <p:sp>
        <p:nvSpPr>
          <p:cNvPr id="5" name="StartTimerButton" hidden="1">
            <a:hlinkClick r:id="" action="ppaction://macro?name=StartPhoneTimer">
              <a:snd r:embed="rId4"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rPr>
              <a:t>START</a:t>
            </a:r>
            <a:endPar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endParaRPr>
          </a:p>
          <a:p>
            <a:pPr marL="0" marR="0" lvl="0" indent="0" algn="ctr" defTabSz="685800" rtl="0" eaLnBrk="1" fontAlgn="auto" latinLnBrk="0" hangingPunct="1">
              <a:lnSpc>
                <a:spcPts val="105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rPr>
              <a:t>TIMER</a:t>
            </a:r>
            <a:endPar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endParaRP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rPr>
              <a:t>CLOSE</a:t>
            </a:r>
            <a:endPar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endParaRP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rPr>
              <a:t>END</a:t>
            </a:r>
            <a:endPar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endParaRP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32" name="Picture 131" hidden="1">
              <a:hlinkClick r:id="" action="ppaction://macro?name=FiftyFifty"/>
            </p:cNvPr>
            <p:cNvPicPr>
              <a:picLocks noChangeAspect="1"/>
            </p:cNvPicPr>
            <p:nvPr/>
          </p:nvPicPr>
          <p:blipFill rotWithShape="1">
            <a:blip r:embed="rId5" cstate="print">
              <a:extLst>
                <a:ext uri="{28A0092B-C50C-407E-A947-70E740481C1C}">
                  <a14:useLocalDpi xmlns:a14="http://schemas.microsoft.com/office/drawing/2010/main" val="0"/>
                </a:ext>
              </a:extLst>
            </a:blip>
            <a:srcRect l="18104" t="24368" r="16082" b="32681"/>
            <a:stretch>
              <a:fillRect/>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35" name="Picture 134" hidden="1">
              <a:hlinkClick r:id="" action="ppaction://macro?name=AskAudience"/>
            </p:cNvPr>
            <p:cNvPicPr>
              <a:picLocks noChangeAspect="1"/>
            </p:cNvPicPr>
            <p:nvPr/>
          </p:nvPicPr>
          <p:blipFill rotWithShape="1">
            <a:blip r:embed="rId6" cstate="print">
              <a:extLst>
                <a:ext uri="{28A0092B-C50C-407E-A947-70E740481C1C}">
                  <a14:useLocalDpi xmlns:a14="http://schemas.microsoft.com/office/drawing/2010/main" val="0"/>
                </a:ext>
              </a:extLst>
            </a:blip>
            <a:srcRect l="17092" t="15136" r="19425" b="32640"/>
            <a:stretch>
              <a:fillRect/>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49" name="Picture 148" hidden="1">
              <a:hlinkClick r:id="" action="ppaction://macro?name=PlusOne"/>
            </p:cNvPr>
            <p:cNvPicPr>
              <a:picLocks noChangeAspect="1"/>
            </p:cNvPicPr>
            <p:nvPr/>
          </p:nvPicPr>
          <p:blipFill rotWithShape="1">
            <a:blip r:embed="rId7" cstate="print">
              <a:extLst>
                <a:ext uri="{28A0092B-C50C-407E-A947-70E740481C1C}">
                  <a14:useLocalDpi xmlns:a14="http://schemas.microsoft.com/office/drawing/2010/main" val="0"/>
                </a:ext>
              </a:extLst>
            </a:blip>
            <a:srcRect l="24933" t="28170" r="25335" b="40810"/>
            <a:stretch>
              <a:fillRect/>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rPr>
              <a:t>1</a:t>
            </a: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rPr>
              <a:t>2</a:t>
            </a: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90204"/>
                  <a:sym typeface="Arial" panose="020B0604020202090204"/>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90204"/>
                <a:sym typeface="Arial" panose="020B0604020202090204"/>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90204"/>
                <a:sym typeface="Arial" panose="020B0604020202090204"/>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90204"/>
                  <a:ea typeface="+mn-ea"/>
                  <a:cs typeface="Arial" panose="020B0604020202090204"/>
                  <a:sym typeface="Arial" panose="020B0604020202090204"/>
                </a:rPr>
                <a:t>IS THAT YOUR FINAL ANSWER?</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90204"/>
                <a:ea typeface="+mn-ea"/>
                <a:cs typeface="Arial" panose="020B0604020202090204"/>
                <a:sym typeface="Arial" panose="020B0604020202090204"/>
              </a:endParaRP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NO</a:t>
              </a:r>
              <a:endPar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YES</a:t>
              </a:r>
              <a:endPar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grpSp>
      <p:sp>
        <p:nvSpPr>
          <p:cNvPr id="131" name="Start">
            <a:hlinkClick r:id="" action="ppaction://macro?name=StartFastestFinger"/>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600" b="1" i="0" u="none" strike="noStrike" kern="1200" cap="none" spc="0" normalizeH="0" baseline="0" noProof="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endParaRPr>
          </a:p>
        </p:txBody>
      </p:sp>
      <p:pic>
        <p:nvPicPr>
          <p:cNvPr id="159" name="Countdown Timer 60 seconds ( v 263 ) circle clock with sound effects 4k">
            <a:hlinkClick r:id="" action="ppaction://media"/>
          </p:cNvPr>
          <p:cNvPicPr>
            <a:picLocks noChangeAspect="1"/>
          </p:cNvPicPr>
          <p:nvPr>
            <a:videoFile r:link="rId8"/>
            <p:extLst>
              <p:ext uri="{DAA4B4D4-6D71-4841-9C94-3DE7FCFB9230}">
                <p14:media xmlns:p14="http://schemas.microsoft.com/office/powerpoint/2010/main" r:embed="rId9"/>
              </p:ext>
            </p:extLst>
          </p:nvPr>
        </p:nvPicPr>
        <p:blipFill rotWithShape="1">
          <a:blip r:embed="rId10"/>
          <a:srcRect l="21738" r="21801"/>
          <a:stretch>
            <a:fillRect/>
          </a:stretch>
        </p:blipFill>
        <p:spPr>
          <a:xfrm>
            <a:off x="7879732" y="4162491"/>
            <a:ext cx="1039091" cy="970022"/>
          </a:xfrm>
          <a:prstGeom prst="flowChartConnector">
            <a:avLst/>
          </a:prstGeom>
        </p:spPr>
      </p:pic>
      <p:pic>
        <p:nvPicPr>
          <p:cNvPr id="162" name="Kbc (1)">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3"/>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mc:Choice xmlns:a14="http://schemas.microsoft.com/office/drawing/2010/main" Requires="a14">
          <p:sp>
            <p:nvSpPr>
              <p:cNvPr id="98" name="AnswerD"/>
              <p:cNvSpPr>
                <a:spLocks noChangeArrowheads="1"/>
              </p:cNvSpPr>
              <p:nvPr/>
            </p:nvSpPr>
            <p:spPr bwMode="auto">
              <a:xfrm>
                <a:off x="5498267" y="2812073"/>
                <a:ext cx="28672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vi-VN" sz="1800" i="1" smtClean="0">
                          <a:solidFill>
                            <a:schemeClr val="bg1"/>
                          </a:solidFill>
                          <a:latin typeface="Cambria Math" panose="02040503050406030204" pitchFamily="18" charset="0"/>
                          <a:ea typeface="Calibri" panose="020F0502020204030204" pitchFamily="34" charset="0"/>
                          <a:cs typeface="Times New Roman" panose="02020503050405090304" pitchFamily="18" charset="0"/>
                        </a:rPr>
                        <m:t>1</m:t>
                      </m:r>
                      <m:r>
                        <a:rPr lang="en-US" sz="1800" i="1" kern="0">
                          <a:solidFill>
                            <a:schemeClr val="bg1"/>
                          </a:solidFill>
                          <a:effectLst/>
                          <a:latin typeface="Cambria Math" panose="02040503050406030204" pitchFamily="18" charset="0"/>
                          <a:ea typeface="Calibri" panose="020F0502020204030204" pitchFamily="34" charset="0"/>
                          <a:cs typeface="Times New Roman" panose="02020503050405090304" pitchFamily="18" charset="0"/>
                        </a:rPr>
                        <m:t>53</m:t>
                      </m:r>
                      <m:sSup>
                        <m:sSupPr>
                          <m:ctrlPr>
                            <a:rPr lang="en-US" sz="1800" i="1">
                              <a:solidFill>
                                <a:schemeClr val="bg1"/>
                              </a:solidFill>
                              <a:effectLst/>
                              <a:latin typeface="Cambria Math" panose="02040503050406030204" pitchFamily="18" charset="0"/>
                            </a:rPr>
                          </m:ctrlPr>
                        </m:sSupPr>
                        <m:e>
                          <m:r>
                            <a:rPr lang="en-US" sz="1800" i="1" kern="0">
                              <a:solidFill>
                                <a:schemeClr val="bg1"/>
                              </a:solidFill>
                              <a:effectLst/>
                              <a:latin typeface="Cambria Math" panose="02040503050406030204" pitchFamily="18" charset="0"/>
                              <a:ea typeface="Calibri" panose="020F0502020204030204" pitchFamily="34" charset="0"/>
                              <a:cs typeface="Times New Roman" panose="02020503050405090304" pitchFamily="18" charset="0"/>
                            </a:rPr>
                            <m:t>𝑚</m:t>
                          </m:r>
                        </m:e>
                        <m:sup>
                          <m:r>
                            <a:rPr lang="en-US" sz="1800" i="1" kern="0">
                              <a:solidFill>
                                <a:schemeClr val="bg1"/>
                              </a:solidFill>
                              <a:effectLst/>
                              <a:latin typeface="Cambria Math" panose="02040503050406030204" pitchFamily="18" charset="0"/>
                              <a:ea typeface="Calibri" panose="020F0502020204030204" pitchFamily="34" charset="0"/>
                              <a:cs typeface="Times New Roman" panose="02020503050405090304" pitchFamily="18" charset="0"/>
                            </a:rPr>
                            <m:t>2</m:t>
                          </m:r>
                        </m:sup>
                      </m:sSup>
                    </m:oMath>
                  </m:oMathPara>
                </a14:m>
                <a:endParaRPr kumimoji="0" lang="en-US" sz="1800" b="0" i="0" u="none" strike="noStrike" kern="1200" cap="none" spc="0" normalizeH="0" baseline="0" noProof="0">
                  <a:ln>
                    <a:noFill/>
                  </a:ln>
                  <a:solidFill>
                    <a:schemeClr val="bg1"/>
                  </a:solidFill>
                  <a:effectLst/>
                  <a:uLnTx/>
                  <a:uFillTx/>
                  <a:latin typeface="Arial" panose="020B0604020202090204" pitchFamily="34" charset="0"/>
                  <a:ea typeface="+mn-ea"/>
                  <a:cs typeface="Arial" panose="020B0604020202090204" pitchFamily="34" charset="0"/>
                  <a:sym typeface="Arial" panose="020B0604020202090204"/>
                </a:endParaRPr>
              </a:p>
            </p:txBody>
          </p:sp>
        </mc:Choice>
        <mc:Fallback>
          <p:sp>
            <p:nvSpPr>
              <p:cNvPr id="98" name="AnswerD"/>
              <p:cNvSpPr>
                <a:spLocks noRot="1" noChangeAspect="1" noMove="1" noResize="1" noEditPoints="1" noAdjustHandles="1" noChangeArrowheads="1" noChangeShapeType="1" noTextEdit="1"/>
              </p:cNvSpPr>
              <p:nvPr/>
            </p:nvSpPr>
            <p:spPr bwMode="auto">
              <a:xfrm>
                <a:off x="5498267" y="2812073"/>
                <a:ext cx="2867215" cy="553875"/>
              </a:xfrm>
              <a:prstGeom prst="hexagon">
                <a:avLst>
                  <a:gd name="adj" fmla="val 34150"/>
                  <a:gd name="vf" fmla="val 115470"/>
                </a:avLst>
              </a:prstGeom>
              <a:blipFill rotWithShape="1">
                <a:blip r:embed="rId14"/>
                <a:stretch>
                  <a:fillRect l="-680" t="-3492" r="-643" b="-3359"/>
                </a:stretch>
              </a:blipFill>
              <a:ln w="38100">
                <a:gradFill>
                  <a:gsLst>
                    <a:gs pos="0">
                      <a:schemeClr val="accent5">
                        <a:lumMod val="50000"/>
                      </a:schemeClr>
                    </a:gs>
                    <a:gs pos="100000">
                      <a:schemeClr val="accent2"/>
                    </a:gs>
                  </a:gsLst>
                  <a:lin ang="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99" name="AnswerC"/>
              <p:cNvSpPr>
                <a:spLocks noChangeArrowheads="1"/>
              </p:cNvSpPr>
              <p:nvPr/>
            </p:nvSpPr>
            <p:spPr bwMode="auto">
              <a:xfrm>
                <a:off x="5492576" y="3613386"/>
                <a:ext cx="286887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solidFill>
                            <a:schemeClr val="bg1"/>
                          </a:solidFill>
                          <a:latin typeface="Cambria Math" panose="02040503050406030204" pitchFamily="18" charset="0"/>
                          <a:ea typeface="Times New Roman" panose="02020503050405090304" pitchFamily="18" charset="0"/>
                        </a:rPr>
                        <m:t>14</m:t>
                      </m:r>
                      <m:sSup>
                        <m:sSupPr>
                          <m:ctrlPr>
                            <a:rPr lang="en-US" sz="1800" i="1">
                              <a:solidFill>
                                <a:schemeClr val="bg1"/>
                              </a:solidFill>
                              <a:effectLst/>
                              <a:latin typeface="Cambria Math" panose="02040503050406030204" pitchFamily="18" charset="0"/>
                              <a:ea typeface="Times New Roman" panose="02020503050405090304" pitchFamily="18" charset="0"/>
                            </a:rPr>
                          </m:ctrlPr>
                        </m:sSupPr>
                        <m:e>
                          <m:r>
                            <a:rPr lang="en-US" sz="1800" i="1">
                              <a:solidFill>
                                <a:schemeClr val="bg1"/>
                              </a:solidFill>
                              <a:effectLst/>
                              <a:latin typeface="Cambria Math" panose="02040503050406030204" pitchFamily="18" charset="0"/>
                              <a:ea typeface="Times New Roman" panose="02020503050405090304" pitchFamily="18" charset="0"/>
                            </a:rPr>
                            <m:t>𝑚</m:t>
                          </m:r>
                        </m:e>
                        <m:sup>
                          <m:r>
                            <a:rPr lang="en-US" sz="1800" i="1">
                              <a:solidFill>
                                <a:schemeClr val="bg1"/>
                              </a:solidFill>
                              <a:effectLst/>
                              <a:latin typeface="Cambria Math" panose="02040503050406030204" pitchFamily="18" charset="0"/>
                              <a:ea typeface="Times New Roman" panose="02020503050405090304" pitchFamily="18" charset="0"/>
                            </a:rPr>
                            <m:t>2</m:t>
                          </m:r>
                        </m:sup>
                      </m:sSup>
                    </m:oMath>
                  </m:oMathPara>
                </a14:m>
                <a:endParaRPr lang="en-US" sz="1600">
                  <a:solidFill>
                    <a:schemeClr val="bg1"/>
                  </a:solidFill>
                  <a:effectLst/>
                  <a:latin typeface="Arial" panose="020B0604020202090204" pitchFamily="34" charset="0"/>
                  <a:ea typeface="Times New Roman" panose="02020503050405090304" pitchFamily="18" charset="0"/>
                  <a:cs typeface="Arial" panose="020B0604020202090204" pitchFamily="34" charset="0"/>
                </a:endParaRPr>
              </a:p>
            </p:txBody>
          </p:sp>
        </mc:Choice>
        <mc:Fallback>
          <p:sp>
            <p:nvSpPr>
              <p:cNvPr id="99" name="AnswerC"/>
              <p:cNvSpPr>
                <a:spLocks noRot="1" noChangeAspect="1" noMove="1" noResize="1" noEditPoints="1" noAdjustHandles="1" noChangeArrowheads="1" noChangeShapeType="1" noTextEdit="1"/>
              </p:cNvSpPr>
              <p:nvPr/>
            </p:nvSpPr>
            <p:spPr bwMode="auto">
              <a:xfrm>
                <a:off x="5492576" y="3613386"/>
                <a:ext cx="2868879" cy="553875"/>
              </a:xfrm>
              <a:prstGeom prst="hexagon">
                <a:avLst>
                  <a:gd name="adj" fmla="val 34150"/>
                  <a:gd name="vf" fmla="val 115470"/>
                </a:avLst>
              </a:prstGeom>
              <a:blipFill rotWithShape="1">
                <a:blip r:embed="rId15"/>
                <a:stretch>
                  <a:fillRect l="-680" t="-3482" r="-650" b="-3369"/>
                </a:stretch>
              </a:blipFill>
              <a:ln w="38100">
                <a:gradFill>
                  <a:gsLst>
                    <a:gs pos="0">
                      <a:schemeClr val="accent5">
                        <a:lumMod val="50000"/>
                      </a:schemeClr>
                    </a:gs>
                    <a:gs pos="100000">
                      <a:schemeClr val="accent2"/>
                    </a:gs>
                  </a:gsLst>
                  <a:lin ang="1080000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00" name="AnswerB"/>
              <p:cNvSpPr>
                <a:spLocks noChangeArrowheads="1"/>
              </p:cNvSpPr>
              <p:nvPr/>
            </p:nvSpPr>
            <p:spPr bwMode="auto">
              <a:xfrm>
                <a:off x="755325" y="3610587"/>
                <a:ext cx="2868880"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vi-VN" sz="1800" i="1" smtClean="0">
                          <a:solidFill>
                            <a:schemeClr val="bg1"/>
                          </a:solidFill>
                          <a:latin typeface="Cambria Math" panose="02040503050406030204" pitchFamily="18" charset="0"/>
                          <a:ea typeface="Calibri" panose="020F0502020204030204" pitchFamily="34" charset="0"/>
                          <a:cs typeface="Times New Roman" panose="02020503050405090304" pitchFamily="18" charset="0"/>
                        </a:rPr>
                        <m:t>13</m:t>
                      </m:r>
                      <m:r>
                        <a:rPr lang="en-US" sz="1800" i="1" kern="0">
                          <a:solidFill>
                            <a:schemeClr val="bg1"/>
                          </a:solidFill>
                          <a:effectLst/>
                          <a:latin typeface="Cambria Math" panose="02040503050406030204" pitchFamily="18" charset="0"/>
                          <a:ea typeface="Calibri" panose="020F0502020204030204" pitchFamily="34" charset="0"/>
                          <a:cs typeface="Times New Roman" panose="02020503050405090304" pitchFamily="18" charset="0"/>
                        </a:rPr>
                        <m:t>5</m:t>
                      </m:r>
                      <m:sSup>
                        <m:sSupPr>
                          <m:ctrlPr>
                            <a:rPr lang="en-US" sz="1800" i="1">
                              <a:solidFill>
                                <a:schemeClr val="bg1"/>
                              </a:solidFill>
                              <a:effectLst/>
                              <a:latin typeface="Cambria Math" panose="02040503050406030204" pitchFamily="18" charset="0"/>
                            </a:rPr>
                          </m:ctrlPr>
                        </m:sSupPr>
                        <m:e>
                          <m:r>
                            <a:rPr lang="en-US" sz="1800" i="1" kern="0">
                              <a:solidFill>
                                <a:schemeClr val="bg1"/>
                              </a:solidFill>
                              <a:effectLst/>
                              <a:latin typeface="Cambria Math" panose="02040503050406030204" pitchFamily="18" charset="0"/>
                              <a:ea typeface="Calibri" panose="020F0502020204030204" pitchFamily="34" charset="0"/>
                              <a:cs typeface="Times New Roman" panose="02020503050405090304" pitchFamily="18" charset="0"/>
                            </a:rPr>
                            <m:t>𝑚</m:t>
                          </m:r>
                        </m:e>
                        <m:sup>
                          <m:r>
                            <a:rPr lang="en-US" sz="1800" i="1" kern="0">
                              <a:solidFill>
                                <a:schemeClr val="bg1"/>
                              </a:solidFill>
                              <a:effectLst/>
                              <a:latin typeface="Cambria Math" panose="02040503050406030204" pitchFamily="18" charset="0"/>
                              <a:ea typeface="Calibri" panose="020F0502020204030204" pitchFamily="34" charset="0"/>
                              <a:cs typeface="Times New Roman" panose="02020503050405090304" pitchFamily="18" charset="0"/>
                            </a:rPr>
                            <m:t>2</m:t>
                          </m:r>
                        </m:sup>
                      </m:sSup>
                    </m:oMath>
                  </m:oMathPara>
                </a14:m>
                <a:endParaRPr kumimoji="0" lang="en-US" sz="1800" b="0" i="0" u="none" strike="noStrike" kern="1200" cap="none" spc="0" normalizeH="0" baseline="0" noProof="0">
                  <a:ln>
                    <a:noFill/>
                  </a:ln>
                  <a:solidFill>
                    <a:schemeClr val="bg1"/>
                  </a:solidFill>
                  <a:effectLst/>
                  <a:uLnTx/>
                  <a:uFillTx/>
                  <a:latin typeface="Arial" panose="020B0604020202090204" pitchFamily="34" charset="0"/>
                  <a:ea typeface="+mn-ea"/>
                  <a:cs typeface="Arial" panose="020B0604020202090204" pitchFamily="34" charset="0"/>
                  <a:sym typeface="Arial" panose="020B0604020202090204"/>
                </a:endParaRPr>
              </a:p>
            </p:txBody>
          </p:sp>
        </mc:Choice>
        <mc:Fallback>
          <p:sp>
            <p:nvSpPr>
              <p:cNvPr id="100" name="AnswerB"/>
              <p:cNvSpPr>
                <a:spLocks noRot="1" noChangeAspect="1" noMove="1" noResize="1" noEditPoints="1" noAdjustHandles="1" noChangeArrowheads="1" noChangeShapeType="1" noTextEdit="1"/>
              </p:cNvSpPr>
              <p:nvPr/>
            </p:nvSpPr>
            <p:spPr bwMode="auto">
              <a:xfrm>
                <a:off x="755325" y="3610587"/>
                <a:ext cx="2868880" cy="553875"/>
              </a:xfrm>
              <a:prstGeom prst="hexagon">
                <a:avLst>
                  <a:gd name="adj" fmla="val 34150"/>
                  <a:gd name="vf" fmla="val 115470"/>
                </a:avLst>
              </a:prstGeom>
              <a:blipFill rotWithShape="1">
                <a:blip r:embed="rId16"/>
                <a:stretch>
                  <a:fillRect l="-675" t="-3550" r="-655" b="-3416"/>
                </a:stretch>
              </a:blipFill>
              <a:ln w="38100">
                <a:gradFill>
                  <a:gsLst>
                    <a:gs pos="0">
                      <a:schemeClr val="accent5">
                        <a:lumMod val="50000"/>
                      </a:schemeClr>
                    </a:gs>
                    <a:gs pos="100000">
                      <a:schemeClr val="accent2"/>
                    </a:gs>
                  </a:gsLst>
                  <a:lin ang="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01" name="AnswerA"/>
              <p:cNvSpPr>
                <a:spLocks noChangeArrowheads="1"/>
              </p:cNvSpPr>
              <p:nvPr/>
            </p:nvSpPr>
            <p:spPr bwMode="auto">
              <a:xfrm>
                <a:off x="755324" y="2789716"/>
                <a:ext cx="286887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vi-VN" sz="1800" i="1" smtClean="0">
                          <a:solidFill>
                            <a:schemeClr val="bg1"/>
                          </a:solidFill>
                          <a:latin typeface="Cambria Math" panose="02040503050406030204" pitchFamily="18" charset="0"/>
                          <a:ea typeface="Calibri" panose="020F0502020204030204" pitchFamily="34" charset="0"/>
                          <a:cs typeface="Times New Roman" panose="02020503050405090304" pitchFamily="18" charset="0"/>
                        </a:rPr>
                        <m:t>2</m:t>
                      </m:r>
                      <m:r>
                        <a:rPr lang="fr-FR" sz="1800" i="1" kern="0">
                          <a:solidFill>
                            <a:schemeClr val="bg1"/>
                          </a:solidFill>
                          <a:effectLst/>
                          <a:latin typeface="Cambria Math" panose="02040503050406030204" pitchFamily="18" charset="0"/>
                          <a:ea typeface="Calibri" panose="020F0502020204030204" pitchFamily="34" charset="0"/>
                          <a:cs typeface="Times New Roman" panose="02020503050405090304" pitchFamily="18" charset="0"/>
                        </a:rPr>
                        <m:t>4</m:t>
                      </m:r>
                      <m:sSup>
                        <m:sSupPr>
                          <m:ctrlPr>
                            <a:rPr lang="en-US" sz="1800" i="1">
                              <a:solidFill>
                                <a:schemeClr val="bg1"/>
                              </a:solidFill>
                              <a:effectLst/>
                              <a:latin typeface="Cambria Math" panose="02040503050406030204" pitchFamily="18" charset="0"/>
                            </a:rPr>
                          </m:ctrlPr>
                        </m:sSupPr>
                        <m:e>
                          <m:r>
                            <a:rPr lang="en-US" sz="1800" i="1" kern="0">
                              <a:solidFill>
                                <a:schemeClr val="bg1"/>
                              </a:solidFill>
                              <a:effectLst/>
                              <a:latin typeface="Cambria Math" panose="02040503050406030204" pitchFamily="18" charset="0"/>
                              <a:ea typeface="Calibri" panose="020F0502020204030204" pitchFamily="34" charset="0"/>
                              <a:cs typeface="Times New Roman" panose="02020503050405090304" pitchFamily="18" charset="0"/>
                            </a:rPr>
                            <m:t>𝑚</m:t>
                          </m:r>
                        </m:e>
                        <m:sup>
                          <m:r>
                            <a:rPr lang="fr-FR" sz="1800" i="1" kern="0">
                              <a:solidFill>
                                <a:schemeClr val="bg1"/>
                              </a:solidFill>
                              <a:effectLst/>
                              <a:latin typeface="Cambria Math" panose="02040503050406030204" pitchFamily="18" charset="0"/>
                              <a:ea typeface="Calibri" panose="020F0502020204030204" pitchFamily="34" charset="0"/>
                              <a:cs typeface="Times New Roman" panose="02020503050405090304" pitchFamily="18" charset="0"/>
                            </a:rPr>
                            <m:t>2</m:t>
                          </m:r>
                        </m:sup>
                      </m:sSup>
                    </m:oMath>
                  </m:oMathPara>
                </a14:m>
                <a:endParaRPr kumimoji="0" lang="en-US" sz="1800" b="0" i="0" u="none" strike="noStrike" kern="1200" cap="none" spc="0" normalizeH="0" baseline="0" noProof="0">
                  <a:ln>
                    <a:noFill/>
                  </a:ln>
                  <a:solidFill>
                    <a:schemeClr val="bg1"/>
                  </a:solidFill>
                  <a:effectLst/>
                  <a:uLnTx/>
                  <a:uFillTx/>
                  <a:latin typeface="Arial" panose="020B0604020202090204" pitchFamily="34" charset="0"/>
                  <a:cs typeface="Arial" panose="020B0604020202090204" pitchFamily="34" charset="0"/>
                  <a:sym typeface="Arial" panose="020B0604020202090204"/>
                </a:endParaRPr>
              </a:p>
            </p:txBody>
          </p:sp>
        </mc:Choice>
        <mc:Fallback>
          <p:sp>
            <p:nvSpPr>
              <p:cNvPr id="101" name="AnswerA"/>
              <p:cNvSpPr>
                <a:spLocks noRot="1" noChangeAspect="1" noMove="1" noResize="1" noEditPoints="1" noAdjustHandles="1" noChangeArrowheads="1" noChangeShapeType="1" noTextEdit="1"/>
              </p:cNvSpPr>
              <p:nvPr/>
            </p:nvSpPr>
            <p:spPr bwMode="auto">
              <a:xfrm>
                <a:off x="755324" y="2789716"/>
                <a:ext cx="2868879" cy="553875"/>
              </a:xfrm>
              <a:prstGeom prst="hexagon">
                <a:avLst>
                  <a:gd name="adj" fmla="val 34150"/>
                  <a:gd name="vf" fmla="val 115470"/>
                </a:avLst>
              </a:prstGeom>
              <a:blipFill rotWithShape="1">
                <a:blip r:embed="rId17"/>
                <a:stretch>
                  <a:fillRect l="-675" t="-3468" r="-655" b="-3382"/>
                </a:stretch>
              </a:blipFill>
              <a:ln w="38100">
                <a:gradFill>
                  <a:gsLst>
                    <a:gs pos="0">
                      <a:schemeClr val="accent5">
                        <a:lumMod val="50000"/>
                      </a:schemeClr>
                    </a:gs>
                    <a:gs pos="100000">
                      <a:schemeClr val="accent2"/>
                    </a:gs>
                  </a:gsLst>
                  <a:lin ang="10800000" scaled="0"/>
                </a:gradFill>
              </a:ln>
              <a:effectLst/>
            </p:spPr>
            <p:txBody>
              <a:bodyPr/>
              <a:lstStyle/>
              <a:p>
                <a:r>
                  <a:rPr lang="en-US" altLang="en-US">
                    <a:noFill/>
                  </a:rPr>
                  <a:t> </a:t>
                </a:r>
              </a:p>
            </p:txBody>
          </p:sp>
        </mc:Fallback>
      </mc:AlternateContent>
      <p:sp>
        <p:nvSpPr>
          <p:cNvPr id="102" name="AutoShape 53"/>
          <p:cNvSpPr>
            <a:spLocks noChangeArrowheads="1"/>
          </p:cNvSpPr>
          <p:nvPr/>
        </p:nvSpPr>
        <p:spPr bwMode="auto">
          <a:xfrm>
            <a:off x="916000" y="3856031"/>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smtClean="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C</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3" name="AutoShape 54"/>
          <p:cNvSpPr>
            <a:spLocks noChangeArrowheads="1"/>
          </p:cNvSpPr>
          <p:nvPr/>
        </p:nvSpPr>
        <p:spPr bwMode="auto">
          <a:xfrm>
            <a:off x="5656153" y="3864447"/>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D</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4" name="AutoShape 55"/>
          <p:cNvSpPr>
            <a:spLocks noChangeArrowheads="1"/>
          </p:cNvSpPr>
          <p:nvPr/>
        </p:nvSpPr>
        <p:spPr bwMode="auto">
          <a:xfrm>
            <a:off x="909941" y="3028360"/>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smtClean="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A</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6" name="AutoShape 56"/>
          <p:cNvSpPr>
            <a:spLocks noChangeArrowheads="1"/>
          </p:cNvSpPr>
          <p:nvPr/>
        </p:nvSpPr>
        <p:spPr bwMode="auto">
          <a:xfrm>
            <a:off x="5672420" y="3063067"/>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smtClean="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B</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7" name="QuestionText">
            <a:hlinkClick r:id="" action="ppaction://macro?name=ShowAnswers"/>
          </p:cNvPr>
          <p:cNvSpPr>
            <a:spLocks noChangeArrowheads="1"/>
          </p:cNvSpPr>
          <p:nvPr/>
        </p:nvSpPr>
        <p:spPr bwMode="auto">
          <a:xfrm>
            <a:off x="755324" y="337331"/>
            <a:ext cx="7606131" cy="217791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en-US" sz="1600" b="0" i="0" u="none" strike="noStrike" kern="0" cap="none" spc="0" normalizeH="0" baseline="0" noProof="0">
              <a:ln>
                <a:noFill/>
              </a:ln>
              <a:solidFill>
                <a:prstClr val="white"/>
              </a:solidFill>
              <a:effectLst/>
              <a:uLnTx/>
              <a:uFillTx/>
              <a:latin typeface="Arial" panose="020B0604020202090204" pitchFamily="34" charset="0"/>
              <a:ea typeface="Calibri" panose="020F0502020204030204" pitchFamily="34" charset="0"/>
              <a:cs typeface="Arial" panose="020B0604020202090204" pitchFamily="34" charset="0"/>
              <a:sym typeface="Arial" panose="020B0604020202090204"/>
            </a:endParaRPr>
          </a:p>
        </p:txBody>
      </p:sp>
      <p:sp>
        <p:nvSpPr>
          <p:cNvPr id="2" name="Rectangle 1"/>
          <p:cNvSpPr/>
          <p:nvPr/>
        </p:nvSpPr>
        <p:spPr>
          <a:xfrm>
            <a:off x="1386516" y="542410"/>
            <a:ext cx="6387242" cy="1703030"/>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90204" pitchFamily="34" charset="0"/>
                <a:ea typeface="Times New Roman" panose="02020503050405090304" pitchFamily="18" charset="0"/>
                <a:cs typeface="Arial" panose="020B0604020202090204" pitchFamily="34" charset="0"/>
              </a:rPr>
              <a:t>Câu 5. </a:t>
            </a:r>
            <a:r>
              <a:rPr lang="vi-VN" sz="1800">
                <a:solidFill>
                  <a:prstClr val="white"/>
                </a:solidFill>
                <a:latin typeface="Arial" panose="020B0604020202090204" pitchFamily="34" charset="0"/>
                <a:ea typeface="Times New Roman" panose="02020503050405090304" pitchFamily="18" charset="0"/>
                <a:cs typeface="Arial" panose="020B0604020202090204" pitchFamily="34" charset="0"/>
              </a:rPr>
              <a:t>Một khu vườn hình chữ nhật có chu vi bằng 48m. Nếu tăng chiều rộng lên bốn lần và tăng chiều dài lên ba lần thì chu vi của khu vườn sẽ là 162m. Tìm diện tích của khu vườn ban đầu.</a:t>
            </a:r>
            <a:endParaRPr kumimoji="0" lang="en-US" sz="1800" i="0" u="none" strike="noStrike" kern="0" cap="none" spc="0" normalizeH="0" baseline="0" noProof="0">
              <a:ln>
                <a:noFill/>
              </a:ln>
              <a:solidFill>
                <a:prstClr val="white"/>
              </a:solidFill>
              <a:effectLst/>
              <a:uLnTx/>
              <a:uFillTx/>
              <a:latin typeface="Arial" panose="020B0604020202090204" pitchFamily="34" charset="0"/>
              <a:ea typeface="Times New Roman" panose="02020503050405090304" pitchFamily="18" charset="0"/>
              <a:cs typeface="Arial" panose="020B0604020202090204" pitchFamily="34" charset="0"/>
              <a:sym typeface="Arial" panose="020B0604020202090204"/>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00"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18"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2"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Question BGM</a:t>
            </a: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pic>
        <p:nvPicPr>
          <p:cNvPr id="2050" name="Picture 2" descr="https://onwardigo.files.wordpress.com/2016/05/millionaire0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CORRECT ANSWER</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END</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90204"/>
                <a:sym typeface="Arial" panose="020B0604020202090204"/>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90204"/>
              <a:sym typeface="Arial" panose="020B0604020202090204"/>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CONTINUE</a:t>
            </a:r>
            <a:endPar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graphicFrame>
        <p:nvGraphicFramePr>
          <p:cNvPr id="16" name="AskAudienceChart" hidden="1"/>
          <p:cNvGraphicFramePr/>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
          </a:graphicData>
        </a:graphic>
      </p:graphicFrame>
      <p:sp>
        <p:nvSpPr>
          <p:cNvPr id="5" name="StartTimerButton" hidden="1">
            <a:hlinkClick r:id="" action="ppaction://macro?name=StartPhoneTimer">
              <a:snd r:embed="rId4"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rPr>
              <a:t>START</a:t>
            </a:r>
            <a:endPar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endParaRPr>
          </a:p>
          <a:p>
            <a:pPr marL="0" marR="0" lvl="0" indent="0" algn="ctr" defTabSz="685800" rtl="0" eaLnBrk="1" fontAlgn="auto" latinLnBrk="0" hangingPunct="1">
              <a:lnSpc>
                <a:spcPts val="105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rPr>
              <a:t>TIMER</a:t>
            </a:r>
            <a:endPar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panose="020B0604020202090204"/>
            </a:endParaRP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rPr>
              <a:t>CLOSE</a:t>
            </a:r>
            <a:endPar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endParaRP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rPr>
              <a:t>END</a:t>
            </a:r>
            <a:endPar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panose="020B0604020202090204"/>
            </a:endParaRP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32" name="Picture 131" hidden="1">
              <a:hlinkClick r:id="" action="ppaction://macro?name=FiftyFifty"/>
            </p:cNvPr>
            <p:cNvPicPr>
              <a:picLocks noChangeAspect="1"/>
            </p:cNvPicPr>
            <p:nvPr/>
          </p:nvPicPr>
          <p:blipFill rotWithShape="1">
            <a:blip r:embed="rId5" cstate="print">
              <a:extLst>
                <a:ext uri="{28A0092B-C50C-407E-A947-70E740481C1C}">
                  <a14:useLocalDpi xmlns:a14="http://schemas.microsoft.com/office/drawing/2010/main" val="0"/>
                </a:ext>
              </a:extLst>
            </a:blip>
            <a:srcRect l="18104" t="24368" r="16082" b="32681"/>
            <a:stretch>
              <a:fillRect/>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35" name="Picture 134" hidden="1">
              <a:hlinkClick r:id="" action="ppaction://macro?name=AskAudience"/>
            </p:cNvPr>
            <p:cNvPicPr>
              <a:picLocks noChangeAspect="1"/>
            </p:cNvPicPr>
            <p:nvPr/>
          </p:nvPicPr>
          <p:blipFill rotWithShape="1">
            <a:blip r:embed="rId6" cstate="print">
              <a:extLst>
                <a:ext uri="{28A0092B-C50C-407E-A947-70E740481C1C}">
                  <a14:useLocalDpi xmlns:a14="http://schemas.microsoft.com/office/drawing/2010/main" val="0"/>
                </a:ext>
              </a:extLst>
            </a:blip>
            <a:srcRect l="17092" t="15136" r="19425" b="32640"/>
            <a:stretch>
              <a:fillRect/>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pic>
          <p:nvPicPr>
            <p:cNvPr id="149" name="Picture 148" hidden="1">
              <a:hlinkClick r:id="" action="ppaction://macro?name=PlusOne"/>
            </p:cNvPr>
            <p:cNvPicPr>
              <a:picLocks noChangeAspect="1"/>
            </p:cNvPicPr>
            <p:nvPr/>
          </p:nvPicPr>
          <p:blipFill rotWithShape="1">
            <a:blip r:embed="rId7" cstate="print">
              <a:extLst>
                <a:ext uri="{28A0092B-C50C-407E-A947-70E740481C1C}">
                  <a14:useLocalDpi xmlns:a14="http://schemas.microsoft.com/office/drawing/2010/main" val="0"/>
                </a:ext>
              </a:extLst>
            </a:blip>
            <a:srcRect l="24933" t="28170" r="25335" b="40810"/>
            <a:stretch>
              <a:fillRect/>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panose="020B0604020202090204"/>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rPr>
              <a:t>1</a:t>
            </a: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rPr>
              <a:t>2</a:t>
            </a: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panose="020B0604020202090204"/>
            </a:endParaRP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90204"/>
                  <a:sym typeface="Arial" panose="020B0604020202090204"/>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90204"/>
                <a:sym typeface="Arial" panose="020B0604020202090204"/>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90204"/>
                <a:sym typeface="Arial" panose="020B0604020202090204"/>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90204"/>
                  <a:ea typeface="+mn-ea"/>
                  <a:cs typeface="Arial" panose="020B0604020202090204"/>
                  <a:sym typeface="Arial" panose="020B0604020202090204"/>
                </a:rPr>
                <a:t>IS THAT YOUR FINAL ANSWER?</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90204"/>
                <a:ea typeface="+mn-ea"/>
                <a:cs typeface="Arial" panose="020B0604020202090204"/>
                <a:sym typeface="Arial" panose="020B0604020202090204"/>
              </a:endParaRP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NO</a:t>
              </a:r>
              <a:endPar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rPr>
                <a:t>YES</a:t>
              </a:r>
              <a:endPar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panose="020B0604020202090204"/>
              </a:endParaRPr>
            </a:p>
          </p:txBody>
        </p:sp>
      </p:grpSp>
      <p:sp>
        <p:nvSpPr>
          <p:cNvPr id="131" name="Start">
            <a:hlinkClick r:id="" action="ppaction://macro?name=StartFastestFinger"/>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panose="020B0604020202090204"/>
              <a:buNone/>
              <a:defRPr/>
            </a:pPr>
            <a:r>
              <a:rPr kumimoji="0" lang="en-US" altLang="en-US" sz="1600" b="1" i="0" u="none" strike="noStrike" kern="1200" cap="none" spc="0" normalizeH="0" baseline="0" noProof="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90204" pitchFamily="34" charset="0"/>
              <a:ea typeface="+mn-ea"/>
              <a:cs typeface="Arial" panose="020B0604020202090204" pitchFamily="34" charset="0"/>
              <a:sym typeface="Arial" panose="020B0604020202090204"/>
            </a:endParaRPr>
          </a:p>
        </p:txBody>
      </p:sp>
      <p:pic>
        <p:nvPicPr>
          <p:cNvPr id="159" name="Countdown Timer 60 seconds ( v 263 ) circle clock with sound effects 4k">
            <a:hlinkClick r:id="" action="ppaction://media"/>
          </p:cNvPr>
          <p:cNvPicPr>
            <a:picLocks noChangeAspect="1"/>
          </p:cNvPicPr>
          <p:nvPr>
            <a:videoFile r:link="rId8"/>
            <p:extLst>
              <p:ext uri="{DAA4B4D4-6D71-4841-9C94-3DE7FCFB9230}">
                <p14:media xmlns:p14="http://schemas.microsoft.com/office/powerpoint/2010/main" r:embed="rId9"/>
              </p:ext>
            </p:extLst>
          </p:nvPr>
        </p:nvPicPr>
        <p:blipFill rotWithShape="1">
          <a:blip r:embed="rId10"/>
          <a:srcRect l="21738" r="21801"/>
          <a:stretch>
            <a:fillRect/>
          </a:stretch>
        </p:blipFill>
        <p:spPr>
          <a:xfrm>
            <a:off x="7879732" y="4162491"/>
            <a:ext cx="1039091" cy="970022"/>
          </a:xfrm>
          <a:prstGeom prst="flowChartConnector">
            <a:avLst/>
          </a:prstGeom>
        </p:spPr>
      </p:pic>
      <p:pic>
        <p:nvPicPr>
          <p:cNvPr id="162" name="Kbc (1)">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3"/>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mc:Choice xmlns:a14="http://schemas.microsoft.com/office/drawing/2010/main" Requires="a14">
          <p:sp>
            <p:nvSpPr>
              <p:cNvPr id="98" name="AnswerD"/>
              <p:cNvSpPr>
                <a:spLocks noChangeArrowheads="1"/>
              </p:cNvSpPr>
              <p:nvPr/>
            </p:nvSpPr>
            <p:spPr bwMode="auto">
              <a:xfrm>
                <a:off x="924819" y="3581072"/>
                <a:ext cx="2615947"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250</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ℎ</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ọ</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𝑐</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𝑠𝑖𝑛ℎ</m:t>
                      </m:r>
                    </m:oMath>
                  </m:oMathPara>
                </a14:m>
                <a:endParaRPr kumimoji="0" lang="en-US" sz="1800" b="0" i="0" u="none" strike="noStrike" kern="1200" cap="none" spc="0" normalizeH="0" baseline="0" noProof="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mc:Choice>
        <mc:Fallback>
          <p:sp>
            <p:nvSpPr>
              <p:cNvPr id="98" name="AnswerD"/>
              <p:cNvSpPr>
                <a:spLocks noRot="1" noChangeAspect="1" noMove="1" noResize="1" noEditPoints="1" noAdjustHandles="1" noChangeArrowheads="1" noChangeShapeType="1" noTextEdit="1"/>
              </p:cNvSpPr>
              <p:nvPr/>
            </p:nvSpPr>
            <p:spPr bwMode="auto">
              <a:xfrm>
                <a:off x="924819" y="3581072"/>
                <a:ext cx="2615947" cy="553875"/>
              </a:xfrm>
              <a:prstGeom prst="hexagon">
                <a:avLst>
                  <a:gd name="adj" fmla="val 34150"/>
                  <a:gd name="vf" fmla="val 115470"/>
                </a:avLst>
              </a:prstGeom>
              <a:blipFill rotWithShape="1">
                <a:blip r:embed="rId14"/>
                <a:stretch>
                  <a:fillRect l="-738" t="-3495" r="-704" b="-3356"/>
                </a:stretch>
              </a:blipFill>
              <a:ln w="38100">
                <a:gradFill>
                  <a:gsLst>
                    <a:gs pos="0">
                      <a:schemeClr val="accent5">
                        <a:lumMod val="50000"/>
                      </a:schemeClr>
                    </a:gs>
                    <a:gs pos="100000">
                      <a:schemeClr val="accent2"/>
                    </a:gs>
                  </a:gsLst>
                  <a:lin ang="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99" name="AnswerC"/>
              <p:cNvSpPr>
                <a:spLocks noChangeArrowheads="1"/>
              </p:cNvSpPr>
              <p:nvPr/>
            </p:nvSpPr>
            <p:spPr bwMode="auto">
              <a:xfrm>
                <a:off x="5574496" y="3587791"/>
                <a:ext cx="2617466"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225</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ℎ</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ọ</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𝑐</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𝑠𝑖𝑛ℎ</m:t>
                      </m:r>
                    </m:oMath>
                  </m:oMathPara>
                </a14:m>
                <a:endParaRPr kumimoji="0" lang="en-US" sz="1800" b="0" i="0" u="none" strike="noStrike" kern="1200" cap="none" spc="0" normalizeH="0" baseline="0" noProof="0">
                  <a:ln>
                    <a:noFill/>
                  </a:ln>
                  <a:solidFill>
                    <a:prstClr val="white"/>
                  </a:solidFill>
                  <a:effectLst/>
                  <a:uLnTx/>
                  <a:uFillTx/>
                  <a:latin typeface="Arial" panose="020B0604020202090204" pitchFamily="34" charset="0"/>
                  <a:cs typeface="Arial" panose="020B0604020202090204" pitchFamily="34" charset="0"/>
                  <a:sym typeface="Arial" panose="020B0604020202090204"/>
                </a:endParaRPr>
              </a:p>
            </p:txBody>
          </p:sp>
        </mc:Choice>
        <mc:Fallback>
          <p:sp>
            <p:nvSpPr>
              <p:cNvPr id="99" name="AnswerC"/>
              <p:cNvSpPr>
                <a:spLocks noRot="1" noChangeAspect="1" noMove="1" noResize="1" noEditPoints="1" noAdjustHandles="1" noChangeArrowheads="1" noChangeShapeType="1" noTextEdit="1"/>
              </p:cNvSpPr>
              <p:nvPr/>
            </p:nvSpPr>
            <p:spPr bwMode="auto">
              <a:xfrm>
                <a:off x="5574496" y="3587791"/>
                <a:ext cx="2617466" cy="553875"/>
              </a:xfrm>
              <a:prstGeom prst="hexagon">
                <a:avLst>
                  <a:gd name="adj" fmla="val 34150"/>
                  <a:gd name="vf" fmla="val 115470"/>
                </a:avLst>
              </a:prstGeom>
              <a:blipFill rotWithShape="1">
                <a:blip r:embed="rId15"/>
                <a:stretch>
                  <a:fillRect l="-746" t="-3447" r="-710" b="-3404"/>
                </a:stretch>
              </a:blipFill>
              <a:ln w="38100">
                <a:gradFill>
                  <a:gsLst>
                    <a:gs pos="0">
                      <a:schemeClr val="accent5">
                        <a:lumMod val="50000"/>
                      </a:schemeClr>
                    </a:gs>
                    <a:gs pos="100000">
                      <a:schemeClr val="accent2"/>
                    </a:gs>
                  </a:gsLst>
                  <a:lin ang="1080000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00" name="AnswerB"/>
              <p:cNvSpPr>
                <a:spLocks noChangeArrowheads="1"/>
              </p:cNvSpPr>
              <p:nvPr/>
            </p:nvSpPr>
            <p:spPr bwMode="auto">
              <a:xfrm>
                <a:off x="5574495" y="2784895"/>
                <a:ext cx="2617467"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150</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ℎ</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ọ</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𝑐</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𝑠𝑖𝑛ℎ</m:t>
                      </m:r>
                    </m:oMath>
                  </m:oMathPara>
                </a14:m>
                <a:endParaRPr kumimoji="0" lang="en-US" sz="1800" b="0" i="0" u="none" strike="noStrike" kern="1200" cap="none" spc="0" normalizeH="0" baseline="0" noProof="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mc:Choice>
        <mc:Fallback>
          <p:sp>
            <p:nvSpPr>
              <p:cNvPr id="100" name="AnswerB"/>
              <p:cNvSpPr>
                <a:spLocks noRot="1" noChangeAspect="1" noMove="1" noResize="1" noEditPoints="1" noAdjustHandles="1" noChangeArrowheads="1" noChangeShapeType="1" noTextEdit="1"/>
              </p:cNvSpPr>
              <p:nvPr/>
            </p:nvSpPr>
            <p:spPr bwMode="auto">
              <a:xfrm>
                <a:off x="5574495" y="2784895"/>
                <a:ext cx="2617467" cy="553875"/>
              </a:xfrm>
              <a:prstGeom prst="hexagon">
                <a:avLst>
                  <a:gd name="adj" fmla="val 34150"/>
                  <a:gd name="vf" fmla="val 115470"/>
                </a:avLst>
              </a:prstGeom>
              <a:blipFill rotWithShape="1">
                <a:blip r:embed="rId16"/>
                <a:stretch>
                  <a:fillRect l="-746" t="-3515" r="-710" b="-3336"/>
                </a:stretch>
              </a:blipFill>
              <a:ln w="38100">
                <a:gradFill>
                  <a:gsLst>
                    <a:gs pos="0">
                      <a:schemeClr val="accent5">
                        <a:lumMod val="50000"/>
                      </a:schemeClr>
                    </a:gs>
                    <a:gs pos="100000">
                      <a:schemeClr val="accent2"/>
                    </a:gs>
                  </a:gsLst>
                  <a:lin ang="0" scaled="0"/>
                </a:gradFill>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01" name="AnswerA"/>
              <p:cNvSpPr>
                <a:spLocks noChangeArrowheads="1"/>
              </p:cNvSpPr>
              <p:nvPr/>
            </p:nvSpPr>
            <p:spPr bwMode="auto">
              <a:xfrm>
                <a:off x="924819" y="2784895"/>
                <a:ext cx="2617466"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200</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ℎ</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ọ</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𝑐</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503050405090304" pitchFamily="18" charset="0"/>
                        </a:rPr>
                        <m:t>𝑠𝑖𝑛ℎ</m:t>
                      </m:r>
                    </m:oMath>
                  </m:oMathPara>
                </a14:m>
                <a:endParaRPr kumimoji="0" lang="en-US" sz="1800" b="0" i="0" u="none" strike="noStrike" kern="1200" cap="none" spc="0" normalizeH="0" baseline="0" noProof="0">
                  <a:ln>
                    <a:noFill/>
                  </a:ln>
                  <a:solidFill>
                    <a:prstClr val="white"/>
                  </a:solidFill>
                  <a:effectLst/>
                  <a:uLnTx/>
                  <a:uFillTx/>
                  <a:latin typeface="Arial" panose="020B0604020202090204" pitchFamily="34" charset="0"/>
                  <a:cs typeface="Arial" panose="020B0604020202090204" pitchFamily="34" charset="0"/>
                  <a:sym typeface="Arial" panose="020B0604020202090204"/>
                </a:endParaRPr>
              </a:p>
            </p:txBody>
          </p:sp>
        </mc:Choice>
        <mc:Fallback>
          <p:sp>
            <p:nvSpPr>
              <p:cNvPr id="101" name="AnswerA"/>
              <p:cNvSpPr>
                <a:spLocks noRot="1" noChangeAspect="1" noMove="1" noResize="1" noEditPoints="1" noAdjustHandles="1" noChangeArrowheads="1" noChangeShapeType="1" noTextEdit="1"/>
              </p:cNvSpPr>
              <p:nvPr/>
            </p:nvSpPr>
            <p:spPr bwMode="auto">
              <a:xfrm>
                <a:off x="924819" y="2784895"/>
                <a:ext cx="2617466" cy="553875"/>
              </a:xfrm>
              <a:prstGeom prst="hexagon">
                <a:avLst>
                  <a:gd name="adj" fmla="val 34150"/>
                  <a:gd name="vf" fmla="val 115470"/>
                </a:avLst>
              </a:prstGeom>
              <a:blipFill rotWithShape="1">
                <a:blip r:embed="rId17"/>
                <a:stretch>
                  <a:fillRect l="-738" t="-3515" r="-718" b="-3336"/>
                </a:stretch>
              </a:blipFill>
              <a:ln w="38100">
                <a:gradFill>
                  <a:gsLst>
                    <a:gs pos="0">
                      <a:schemeClr val="accent5">
                        <a:lumMod val="50000"/>
                      </a:schemeClr>
                    </a:gs>
                    <a:gs pos="100000">
                      <a:schemeClr val="accent2"/>
                    </a:gs>
                  </a:gsLst>
                  <a:lin ang="10800000" scaled="0"/>
                </a:gradFill>
              </a:ln>
              <a:effectLst/>
            </p:spPr>
            <p:txBody>
              <a:bodyPr/>
              <a:lstStyle/>
              <a:p>
                <a:r>
                  <a:rPr lang="en-US" altLang="en-US">
                    <a:noFill/>
                  </a:rPr>
                  <a:t> </a:t>
                </a:r>
              </a:p>
            </p:txBody>
          </p:sp>
        </mc:Fallback>
      </mc:AlternateContent>
      <p:sp>
        <p:nvSpPr>
          <p:cNvPr id="102" name="AutoShape 53"/>
          <p:cNvSpPr>
            <a:spLocks noChangeArrowheads="1"/>
          </p:cNvSpPr>
          <p:nvPr/>
        </p:nvSpPr>
        <p:spPr bwMode="auto">
          <a:xfrm>
            <a:off x="5734752" y="3037316"/>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smtClean="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B</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3" name="AutoShape 54"/>
          <p:cNvSpPr>
            <a:spLocks noChangeArrowheads="1"/>
          </p:cNvSpPr>
          <p:nvPr/>
        </p:nvSpPr>
        <p:spPr bwMode="auto">
          <a:xfrm>
            <a:off x="5738072" y="3838852"/>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D</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4" name="AutoShape 55"/>
          <p:cNvSpPr>
            <a:spLocks noChangeArrowheads="1"/>
          </p:cNvSpPr>
          <p:nvPr/>
        </p:nvSpPr>
        <p:spPr bwMode="auto">
          <a:xfrm>
            <a:off x="1079435" y="3023539"/>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smtClean="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A</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6" name="AutoShape 56"/>
          <p:cNvSpPr>
            <a:spLocks noChangeArrowheads="1"/>
          </p:cNvSpPr>
          <p:nvPr/>
        </p:nvSpPr>
        <p:spPr bwMode="auto">
          <a:xfrm>
            <a:off x="1098972" y="3832066"/>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r>
              <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rPr>
              <a:t>C</a:t>
            </a:r>
            <a:endParaRPr kumimoji="0" lang="en-US" sz="2000" b="1" i="0" u="none" strike="noStrike" kern="1200" cap="none" spc="0" normalizeH="0" baseline="0" noProof="0" dirty="0">
              <a:ln>
                <a:noFill/>
              </a:ln>
              <a:solidFill>
                <a:prstClr val="white"/>
              </a:solidFill>
              <a:effectLst/>
              <a:uLnTx/>
              <a:uFillTx/>
              <a:latin typeface="Arial" panose="020B0604020202090204" pitchFamily="34" charset="0"/>
              <a:ea typeface="+mn-ea"/>
              <a:cs typeface="Arial" panose="020B0604020202090204" pitchFamily="34" charset="0"/>
              <a:sym typeface="Arial" panose="020B0604020202090204"/>
            </a:endParaRPr>
          </a:p>
        </p:txBody>
      </p:sp>
      <p:sp>
        <p:nvSpPr>
          <p:cNvPr id="107" name="QuestionText">
            <a:hlinkClick r:id="" action="ppaction://macro?name=ShowAnswers"/>
          </p:cNvPr>
          <p:cNvSpPr>
            <a:spLocks noChangeArrowheads="1"/>
          </p:cNvSpPr>
          <p:nvPr/>
        </p:nvSpPr>
        <p:spPr bwMode="auto">
          <a:xfrm>
            <a:off x="755325" y="337331"/>
            <a:ext cx="7584171" cy="217791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en-US" sz="1600" b="0" i="0" u="none" strike="noStrike" kern="0" cap="none" spc="0" normalizeH="0" baseline="0" noProof="0">
              <a:ln>
                <a:noFill/>
              </a:ln>
              <a:solidFill>
                <a:prstClr val="white"/>
              </a:solidFill>
              <a:effectLst/>
              <a:uLnTx/>
              <a:uFillTx/>
              <a:latin typeface="Arial" panose="020B0604020202090204" pitchFamily="34" charset="0"/>
              <a:ea typeface="Calibri" panose="020F0502020204030204" pitchFamily="34" charset="0"/>
              <a:cs typeface="Arial" panose="020B0604020202090204" pitchFamily="34" charset="0"/>
              <a:sym typeface="Arial" panose="020B0604020202090204"/>
            </a:endParaRPr>
          </a:p>
        </p:txBody>
      </p:sp>
      <p:sp>
        <p:nvSpPr>
          <p:cNvPr id="2" name="Rectangle 1"/>
          <p:cNvSpPr/>
          <p:nvPr/>
        </p:nvSpPr>
        <p:spPr>
          <a:xfrm>
            <a:off x="1386516" y="542410"/>
            <a:ext cx="6387242" cy="1703030"/>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90204" pitchFamily="34" charset="0"/>
                <a:ea typeface="Times New Roman" panose="02020503050405090304" pitchFamily="18" charset="0"/>
                <a:cs typeface="Arial" panose="020B0604020202090204" pitchFamily="34" charset="0"/>
              </a:rPr>
              <a:t>Câu 6. </a:t>
            </a:r>
            <a:r>
              <a:rPr lang="vi-VN" sz="1800">
                <a:solidFill>
                  <a:prstClr val="white"/>
                </a:solidFill>
                <a:latin typeface="Arial" panose="020B0604020202090204" pitchFamily="34" charset="0"/>
                <a:ea typeface="Times New Roman" panose="02020503050405090304" pitchFamily="18" charset="0"/>
                <a:cs typeface="Arial" panose="020B0604020202090204" pitchFamily="34" charset="0"/>
              </a:rPr>
              <a:t>Trong một kì thi, hai trường A,B có tổng cộng 350 học sinh dự thi. Kết quả hai trường đó có 338 học sinh trúng tuyển. Tính ra thì trường A có 97% và trường B có 96% số học sinh trúng tuyển. Hỏi trường B có bao nhiêu học sinh.</a:t>
            </a:r>
            <a:endParaRPr kumimoji="0" lang="en-US" sz="1800" i="0" u="none" strike="noStrike" kern="0" cap="none" spc="0" normalizeH="0" baseline="0" noProof="0">
              <a:ln>
                <a:noFill/>
              </a:ln>
              <a:solidFill>
                <a:prstClr val="white"/>
              </a:solidFill>
              <a:effectLst/>
              <a:uLnTx/>
              <a:uFillTx/>
              <a:latin typeface="Arial" panose="020B0604020202090204" pitchFamily="34" charset="0"/>
              <a:ea typeface="Times New Roman" panose="02020503050405090304" pitchFamily="18" charset="0"/>
              <a:cs typeface="Arial" panose="020B0604020202090204" pitchFamily="34" charset="0"/>
              <a:sym typeface="Arial" panose="020B0604020202090204"/>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panose="020B0604020202090204"/>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90204"/>
              <a:sym typeface="Arial" panose="020B0604020202090204"/>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00"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18"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9"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37" name="Google Shape;672;p50"/>
          <p:cNvSpPr txBox="1"/>
          <p:nvPr/>
        </p:nvSpPr>
        <p:spPr>
          <a:xfrm>
            <a:off x="3561995" y="214361"/>
            <a:ext cx="2043544" cy="490367"/>
          </a:xfrm>
          <a:prstGeom prst="rect">
            <a:avLst/>
          </a:prstGeom>
          <a:solidFill>
            <a:schemeClr val="tx2">
              <a:lumMod val="20000"/>
              <a:lumOff val="80000"/>
            </a:schemeClr>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panose="00000600000000000000"/>
              <a:buNone/>
              <a:defRPr sz="2500" b="1" i="0" u="none" strike="noStrike" cap="none">
                <a:solidFill>
                  <a:schemeClr val="lt1"/>
                </a:solidFill>
                <a:latin typeface="Merriweather Sans" panose="00000600000000000000"/>
                <a:ea typeface="Merriweather Sans" panose="00000600000000000000"/>
                <a:cs typeface="Merriweather Sans" panose="00000600000000000000"/>
                <a:sym typeface="Merriweather Sans" panose="00000600000000000000"/>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panose="00000600000000000000"/>
              <a:buNone/>
              <a:defRPr/>
            </a:pPr>
            <a:r>
              <a:rPr kumimoji="0" lang="en-US" sz="2300" b="1" i="0" u="none" strike="noStrike" kern="0" cap="none" spc="0" normalizeH="0" baseline="0" noProof="0" smtClean="0">
                <a:ln>
                  <a:noFill/>
                </a:ln>
                <a:solidFill>
                  <a:srgbClr val="34679A"/>
                </a:solidFill>
                <a:effectLst/>
                <a:uLnTx/>
                <a:uFillTx/>
                <a:latin typeface="Arial" panose="020B0604020202090204"/>
                <a:cs typeface="Merriweather Sans" panose="00000600000000000000"/>
                <a:sym typeface="Merriweather Sans" panose="00000600000000000000"/>
              </a:rPr>
              <a:t>BÀI</a:t>
            </a:r>
            <a:r>
              <a:rPr kumimoji="0" lang="en-US" sz="2300" b="1" i="0" u="none" strike="noStrike" kern="0" cap="none" spc="0" normalizeH="0" noProof="0" smtClean="0">
                <a:ln>
                  <a:noFill/>
                </a:ln>
                <a:solidFill>
                  <a:srgbClr val="34679A"/>
                </a:solidFill>
                <a:effectLst/>
                <a:uLnTx/>
                <a:uFillTx/>
                <a:latin typeface="Arial" panose="020B0604020202090204"/>
                <a:cs typeface="Merriweather Sans" panose="00000600000000000000"/>
                <a:sym typeface="Merriweather Sans" panose="00000600000000000000"/>
              </a:rPr>
              <a:t> TẬP</a:t>
            </a:r>
            <a:endParaRPr kumimoji="0" lang="en-US" sz="2300" b="1" i="0" u="none" strike="noStrike" kern="0" cap="none" spc="0" normalizeH="0" baseline="0" noProof="0">
              <a:ln>
                <a:noFill/>
              </a:ln>
              <a:solidFill>
                <a:srgbClr val="34679A"/>
              </a:solidFill>
              <a:effectLst/>
              <a:uLnTx/>
              <a:uFillTx/>
              <a:latin typeface="Arial" panose="020B0604020202090204"/>
              <a:cs typeface="Merriweather Sans" panose="00000600000000000000"/>
              <a:sym typeface="Merriweather Sans" panose="00000600000000000000"/>
            </a:endParaRPr>
          </a:p>
        </p:txBody>
      </p:sp>
      <p:sp>
        <p:nvSpPr>
          <p:cNvPr id="5" name="Rectangle 4"/>
          <p:cNvSpPr/>
          <p:nvPr/>
        </p:nvSpPr>
        <p:spPr>
          <a:xfrm>
            <a:off x="332088" y="835602"/>
            <a:ext cx="8503359" cy="828688"/>
          </a:xfrm>
          <a:prstGeom prst="rect">
            <a:avLst/>
          </a:prstGeom>
        </p:spPr>
        <p:txBody>
          <a:bodyPr wrap="square">
            <a:spAutoFit/>
          </a:bodyPr>
          <a:lstStyle/>
          <a:p>
            <a:pPr algn="just">
              <a:lnSpc>
                <a:spcPct val="150000"/>
              </a:lnSpc>
              <a:spcAft>
                <a:spcPts val="1000"/>
              </a:spcAft>
              <a:tabLst>
                <a:tab pos="361950" algn="l"/>
              </a:tabLst>
            </a:pPr>
            <a:r>
              <a:rPr lang="en-US" sz="1700" b="1" smtClean="0">
                <a:solidFill>
                  <a:srgbClr val="000000"/>
                </a:solidFill>
                <a:latin typeface="+mj-lt"/>
                <a:ea typeface="Times New Roman" panose="02020503050405090304" pitchFamily="18" charset="0"/>
                <a:cs typeface="Times New Roman" panose="02020503050405090304" pitchFamily="18" charset="0"/>
              </a:rPr>
              <a:t>Bài 1.15 (SHS-tr23) </a:t>
            </a:r>
            <a:r>
              <a:rPr lang="vi-VN" sz="1700">
                <a:latin typeface="+mn-lt"/>
                <a:ea typeface="Times New Roman" panose="02020503050405090304" pitchFamily="18" charset="0"/>
                <a:cs typeface="Times New Roman" panose="02020503050405090304" pitchFamily="18" charset="0"/>
              </a:rPr>
              <a:t>Tìm số nhiên N có hai số, biết rằng tổng của hai chữ số bằng </a:t>
            </a:r>
            <a:r>
              <a:rPr lang="vi-VN" sz="1700" smtClean="0">
                <a:latin typeface="+mn-lt"/>
                <a:ea typeface="Times New Roman" panose="02020503050405090304" pitchFamily="18" charset="0"/>
                <a:cs typeface="Times New Roman" panose="02020503050405090304" pitchFamily="18" charset="0"/>
              </a:rPr>
              <a:t>12 </a:t>
            </a:r>
            <a:r>
              <a:rPr lang="vi-VN" sz="1700">
                <a:latin typeface="+mn-lt"/>
                <a:ea typeface="Times New Roman" panose="02020503050405090304" pitchFamily="18" charset="0"/>
                <a:cs typeface="Times New Roman" panose="02020503050405090304" pitchFamily="18" charset="0"/>
              </a:rPr>
              <a:t>và nếu viết hai chữ số theo thứ tự ngược lại thì được một số lớn hơn N là 36 đơn vị</a:t>
            </a:r>
            <a:r>
              <a:rPr lang="vi-VN" sz="1700" smtClean="0">
                <a:latin typeface="+mn-lt"/>
                <a:ea typeface="Times New Roman" panose="02020503050405090304" pitchFamily="18" charset="0"/>
                <a:cs typeface="Times New Roman" panose="02020503050405090304" pitchFamily="18" charset="0"/>
              </a:rPr>
              <a:t>.</a:t>
            </a:r>
            <a:endParaRPr lang="vi-VN" sz="1700">
              <a:latin typeface="+mn-lt"/>
              <a:ea typeface="Times New Roman" panose="02020503050405090304" pitchFamily="18" charset="0"/>
              <a:cs typeface="Times New Roman" panose="02020503050405090304" pitchFamily="18" charset="0"/>
            </a:endParaRPr>
          </a:p>
        </p:txBody>
      </p:sp>
      <mc:AlternateContent xmlns:mc="http://schemas.openxmlformats.org/markup-compatibility/2006">
        <mc:Choice xmlns:a14="http://schemas.microsoft.com/office/drawing/2010/main" Requires="a14">
          <p:sp>
            <p:nvSpPr>
              <p:cNvPr id="3" name="Rectangle 2"/>
              <p:cNvSpPr/>
              <p:nvPr/>
            </p:nvSpPr>
            <p:spPr>
              <a:xfrm>
                <a:off x="332088" y="2127850"/>
                <a:ext cx="8503359" cy="2857514"/>
              </a:xfrm>
              <a:prstGeom prst="rect">
                <a:avLst/>
              </a:prstGeom>
            </p:spPr>
            <p:txBody>
              <a:bodyPr wrap="square">
                <a:spAutoFit/>
              </a:bodyPr>
              <a:lstStyle/>
              <a:p>
                <a:pPr marR="30480" algn="just">
                  <a:lnSpc>
                    <a:spcPct val="150000"/>
                  </a:lnSpc>
                  <a:spcBef>
                    <a:spcPts val="300"/>
                  </a:spcBef>
                  <a:spcAft>
                    <a:spcPts val="300"/>
                  </a:spcAft>
                </a:pPr>
                <a:r>
                  <a:rPr lang="fr-FR" sz="1700" smtClean="0">
                    <a:latin typeface="+mn-lt"/>
                    <a:ea typeface="Calibri" panose="020F0502020204030204" pitchFamily="34" charset="0"/>
                  </a:rPr>
                  <a:t>Gọi số cần tìm là </a:t>
                </a:r>
                <a14:m>
                  <m:oMath xmlns:m="http://schemas.openxmlformats.org/officeDocument/2006/math">
                    <m:acc>
                      <m:accPr>
                        <m:chr m:val="̅"/>
                        <m:ctrlPr>
                          <a:rPr lang="en-US" sz="1700" i="1">
                            <a:latin typeface="Cambria Math" panose="02040503050406030204" pitchFamily="18" charset="0"/>
                            <a:ea typeface="Calibri" panose="020F0502020204030204" pitchFamily="34" charset="0"/>
                          </a:rPr>
                        </m:ctrlPr>
                      </m:accPr>
                      <m:e>
                        <m:r>
                          <a:rPr lang="fr-FR" sz="1700" i="1">
                            <a:latin typeface="Cambria Math" panose="02040503050406030204" pitchFamily="18" charset="0"/>
                            <a:ea typeface="Calibri" panose="020F0502020204030204" pitchFamily="34" charset="0"/>
                          </a:rPr>
                          <m:t>𝑎𝑏</m:t>
                        </m:r>
                      </m:e>
                    </m:acc>
                  </m:oMath>
                </a14:m>
                <a:r>
                  <a:rPr lang="fr-FR" sz="1700">
                    <a:latin typeface="+mn-lt"/>
                    <a:ea typeface="Calibri" panose="020F0502020204030204" pitchFamily="34" charset="0"/>
                  </a:rPr>
                  <a:t> (</a:t>
                </a:r>
                <a14:m>
                  <m:oMath xmlns:m="http://schemas.openxmlformats.org/officeDocument/2006/math">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 ∈</m:t>
                    </m:r>
                    <m:sSup>
                      <m:sSupPr>
                        <m:ctrlPr>
                          <a:rPr lang="en-US" sz="1700" i="1">
                            <a:latin typeface="Cambria Math" panose="02040503050406030204" pitchFamily="18" charset="0"/>
                            <a:ea typeface="Calibri" panose="020F0502020204030204" pitchFamily="34" charset="0"/>
                          </a:rPr>
                        </m:ctrlPr>
                      </m:sSupPr>
                      <m:e>
                        <m:r>
                          <a:rPr lang="fr-FR" sz="1700" i="1">
                            <a:latin typeface="Cambria Math" panose="02040503050406030204" pitchFamily="18" charset="0"/>
                            <a:ea typeface="Calibri" panose="020F0502020204030204" pitchFamily="34" charset="0"/>
                          </a:rPr>
                          <m:t>ℕ</m:t>
                        </m:r>
                      </m:e>
                      <m:sup>
                        <m:r>
                          <a:rPr lang="fr-FR" sz="1700" i="1">
                            <a:latin typeface="Cambria Math" panose="02040503050406030204" pitchFamily="18" charset="0"/>
                            <a:ea typeface="Calibri" panose="020F0502020204030204" pitchFamily="34" charset="0"/>
                          </a:rPr>
                          <m:t>∗</m:t>
                        </m:r>
                      </m:sup>
                    </m:sSup>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0</m:t>
                    </m:r>
                    <m:r>
                      <a:rPr lang="fr-FR" sz="1700" i="1">
                        <a:latin typeface="Cambria Math" panose="02040503050406030204" pitchFamily="18" charset="0"/>
                        <a:ea typeface="Calibri" panose="020F0502020204030204" pitchFamily="34" charset="0"/>
                      </a:rPr>
                      <m:t>&lt;</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&lt;</m:t>
                    </m:r>
                    <m:r>
                      <a:rPr lang="fr-FR" sz="1700" i="1">
                        <a:latin typeface="Cambria Math" panose="02040503050406030204" pitchFamily="18" charset="0"/>
                        <a:ea typeface="Calibri" panose="020F0502020204030204" pitchFamily="34" charset="0"/>
                      </a:rPr>
                      <m:t>10</m:t>
                    </m:r>
                  </m:oMath>
                </a14:m>
                <a:r>
                  <a:rPr lang="fr-FR" sz="1700">
                    <a:latin typeface="+mn-lt"/>
                    <a:ea typeface="Calibri" panose="020F0502020204030204" pitchFamily="34" charset="0"/>
                  </a:rPr>
                  <a:t>)</a:t>
                </a:r>
                <a:endParaRPr lang="en-US" sz="1700">
                  <a:effectLst/>
                  <a:latin typeface="+mn-lt"/>
                  <a:ea typeface="Times New Roman" panose="02020503050405090304" pitchFamily="18" charset="0"/>
                </a:endParaRPr>
              </a:p>
              <a:p>
                <a:pPr marR="30480" algn="just">
                  <a:lnSpc>
                    <a:spcPct val="150000"/>
                  </a:lnSpc>
                  <a:spcBef>
                    <a:spcPts val="300"/>
                  </a:spcBef>
                  <a:spcAft>
                    <a:spcPts val="300"/>
                  </a:spcAft>
                </a:pPr>
                <a:r>
                  <a:rPr lang="fr-FR" sz="1700">
                    <a:latin typeface="+mn-lt"/>
                    <a:ea typeface="Calibri" panose="020F0502020204030204" pitchFamily="34" charset="0"/>
                  </a:rPr>
                  <a:t>Tổng của hai chữ số bằng 12 nên ta có : </a:t>
                </a:r>
                <a14:m>
                  <m:oMath xmlns:m="http://schemas.openxmlformats.org/officeDocument/2006/math">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12</m:t>
                    </m:r>
                    <m:r>
                      <a:rPr lang="fr-FR" sz="1700" i="1">
                        <a:latin typeface="Cambria Math" panose="02040503050406030204" pitchFamily="18" charset="0"/>
                        <a:ea typeface="Calibri" panose="020F0502020204030204" pitchFamily="34" charset="0"/>
                      </a:rPr>
                      <m:t>    (</m:t>
                    </m:r>
                    <m:r>
                      <a:rPr lang="fr-FR" sz="1700" i="1">
                        <a:latin typeface="Cambria Math" panose="02040503050406030204" pitchFamily="18" charset="0"/>
                        <a:ea typeface="Calibri" panose="020F0502020204030204" pitchFamily="34" charset="0"/>
                      </a:rPr>
                      <m:t>1</m:t>
                    </m:r>
                    <m:r>
                      <a:rPr lang="fr-FR" sz="1700" i="1">
                        <a:latin typeface="Cambria Math" panose="02040503050406030204" pitchFamily="18" charset="0"/>
                        <a:ea typeface="Calibri" panose="020F0502020204030204" pitchFamily="34" charset="0"/>
                      </a:rPr>
                      <m:t>)</m:t>
                    </m:r>
                  </m:oMath>
                </a14:m>
                <a:endParaRPr lang="en-US" sz="1700">
                  <a:effectLst/>
                  <a:latin typeface="+mn-lt"/>
                  <a:ea typeface="Times New Roman" panose="02020503050405090304" pitchFamily="18" charset="0"/>
                </a:endParaRPr>
              </a:p>
              <a:p>
                <a:pPr marR="30480" algn="just">
                  <a:lnSpc>
                    <a:spcPct val="150000"/>
                  </a:lnSpc>
                  <a:spcBef>
                    <a:spcPts val="300"/>
                  </a:spcBef>
                  <a:spcAft>
                    <a:spcPts val="300"/>
                  </a:spcAft>
                </a:pPr>
                <a:r>
                  <a:rPr lang="fr-FR" sz="1700">
                    <a:latin typeface="+mn-lt"/>
                    <a:ea typeface="Calibri" panose="020F0502020204030204" pitchFamily="34" charset="0"/>
                  </a:rPr>
                  <a:t>Số ban đầu là </a:t>
                </a:r>
                <a14:m>
                  <m:oMath xmlns:m="http://schemas.openxmlformats.org/officeDocument/2006/math">
                    <m:acc>
                      <m:accPr>
                        <m:chr m:val="̅"/>
                        <m:ctrlPr>
                          <a:rPr lang="en-US" sz="1700" i="1">
                            <a:latin typeface="Cambria Math" panose="02040503050406030204" pitchFamily="18" charset="0"/>
                            <a:ea typeface="Calibri" panose="020F0502020204030204" pitchFamily="34" charset="0"/>
                          </a:rPr>
                        </m:ctrlPr>
                      </m:accPr>
                      <m:e>
                        <m:r>
                          <a:rPr lang="fr-FR" sz="1700" i="1">
                            <a:latin typeface="Cambria Math" panose="02040503050406030204" pitchFamily="18" charset="0"/>
                            <a:ea typeface="Calibri" panose="020F0502020204030204" pitchFamily="34" charset="0"/>
                          </a:rPr>
                          <m:t>𝑎𝑏</m:t>
                        </m:r>
                      </m:e>
                    </m:acc>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10</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oMath>
                </a14:m>
                <a:endParaRPr lang="en-US" sz="1700">
                  <a:effectLst/>
                  <a:latin typeface="+mn-lt"/>
                  <a:ea typeface="Times New Roman" panose="02020503050405090304" pitchFamily="18" charset="0"/>
                </a:endParaRPr>
              </a:p>
              <a:p>
                <a:pPr marR="30480" algn="just">
                  <a:lnSpc>
                    <a:spcPct val="150000"/>
                  </a:lnSpc>
                  <a:spcBef>
                    <a:spcPts val="300"/>
                  </a:spcBef>
                  <a:spcAft>
                    <a:spcPts val="300"/>
                  </a:spcAft>
                </a:pPr>
                <a:r>
                  <a:rPr lang="fr-FR" sz="1700">
                    <a:latin typeface="+mn-lt"/>
                    <a:ea typeface="Calibri" panose="020F0502020204030204" pitchFamily="34" charset="0"/>
                  </a:rPr>
                  <a:t>Khi đổi chỗ hai chữ số thì ta được số mới là </a:t>
                </a:r>
                <a14:m>
                  <m:oMath xmlns:m="http://schemas.openxmlformats.org/officeDocument/2006/math">
                    <m:acc>
                      <m:accPr>
                        <m:chr m:val="̅"/>
                        <m:ctrlPr>
                          <a:rPr lang="en-US" sz="1700" i="1">
                            <a:latin typeface="Cambria Math" panose="02040503050406030204" pitchFamily="18" charset="0"/>
                            <a:ea typeface="Calibri" panose="020F0502020204030204" pitchFamily="34" charset="0"/>
                          </a:rPr>
                        </m:ctrlPr>
                      </m:accPr>
                      <m:e>
                        <m:r>
                          <a:rPr lang="fr-FR" sz="1700" i="1">
                            <a:latin typeface="Cambria Math" panose="02040503050406030204" pitchFamily="18" charset="0"/>
                            <a:ea typeface="Calibri" panose="020F0502020204030204" pitchFamily="34" charset="0"/>
                          </a:rPr>
                          <m:t>𝑏𝑎</m:t>
                        </m:r>
                      </m:e>
                    </m:acc>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10</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𝑎</m:t>
                    </m:r>
                  </m:oMath>
                </a14:m>
                <a:endParaRPr lang="en-US" sz="1700">
                  <a:effectLst/>
                  <a:latin typeface="+mn-lt"/>
                  <a:ea typeface="Times New Roman" panose="02020503050405090304" pitchFamily="18" charset="0"/>
                </a:endParaRPr>
              </a:p>
              <a:p>
                <a:pPr marR="30480" algn="just">
                  <a:lnSpc>
                    <a:spcPct val="150000"/>
                  </a:lnSpc>
                  <a:spcBef>
                    <a:spcPts val="300"/>
                  </a:spcBef>
                  <a:spcAft>
                    <a:spcPts val="300"/>
                  </a:spcAft>
                </a:pPr>
                <a:r>
                  <a:rPr lang="fr-FR" sz="1700">
                    <a:latin typeface="+mn-lt"/>
                    <a:ea typeface="Calibri" panose="020F0502020204030204" pitchFamily="34" charset="0"/>
                  </a:rPr>
                  <a:t>Số mới lớn hơn số cũ 36 đơn vị nên ta có phương trình</a:t>
                </a:r>
                <a:endParaRPr lang="en-US" sz="1700">
                  <a:effectLst/>
                  <a:latin typeface="+mn-lt"/>
                  <a:ea typeface="Times New Roman" panose="02020503050405090304" pitchFamily="18" charset="0"/>
                </a:endParaRPr>
              </a:p>
              <a:p>
                <a:pPr marR="30480" algn="ctr">
                  <a:lnSpc>
                    <a:spcPct val="150000"/>
                  </a:lnSpc>
                  <a:spcBef>
                    <a:spcPts val="300"/>
                  </a:spcBef>
                  <a:spcAft>
                    <a:spcPts val="300"/>
                  </a:spcAft>
                </a:pPr>
                <a14:m>
                  <m:oMath xmlns:m="http://schemas.openxmlformats.org/officeDocument/2006/math">
                    <m:d>
                      <m:dPr>
                        <m:ctrlPr>
                          <a:rPr lang="en-US" sz="1700" i="1">
                            <a:latin typeface="Cambria Math" panose="02040503050406030204" pitchFamily="18" charset="0"/>
                            <a:ea typeface="Calibri" panose="020F0502020204030204" pitchFamily="34" charset="0"/>
                          </a:rPr>
                        </m:ctrlPr>
                      </m:dPr>
                      <m:e>
                        <m:r>
                          <a:rPr lang="fr-FR" sz="1700" i="1">
                            <a:latin typeface="Cambria Math" panose="02040503050406030204" pitchFamily="18" charset="0"/>
                            <a:ea typeface="Calibri" panose="020F0502020204030204" pitchFamily="34" charset="0"/>
                          </a:rPr>
                          <m:t>10</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𝑎</m:t>
                        </m:r>
                      </m:e>
                    </m:d>
                    <m:r>
                      <a:rPr lang="fr-FR" sz="1700" i="1">
                        <a:latin typeface="Cambria Math" panose="02040503050406030204" pitchFamily="18" charset="0"/>
                        <a:ea typeface="Calibri" panose="020F0502020204030204" pitchFamily="34" charset="0"/>
                      </a:rPr>
                      <m:t>−</m:t>
                    </m:r>
                    <m:d>
                      <m:dPr>
                        <m:ctrlPr>
                          <a:rPr lang="en-US" sz="1700" i="1">
                            <a:latin typeface="Cambria Math" panose="02040503050406030204" pitchFamily="18" charset="0"/>
                            <a:ea typeface="Calibri" panose="020F0502020204030204" pitchFamily="34" charset="0"/>
                          </a:rPr>
                        </m:ctrlPr>
                      </m:dPr>
                      <m:e>
                        <m:r>
                          <a:rPr lang="fr-FR" sz="1700" i="1">
                            <a:latin typeface="Cambria Math" panose="02040503050406030204" pitchFamily="18" charset="0"/>
                            <a:ea typeface="Calibri" panose="020F0502020204030204" pitchFamily="34" charset="0"/>
                          </a:rPr>
                          <m:t>10</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e>
                    </m:d>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36</m:t>
                    </m:r>
                  </m:oMath>
                </a14:m>
                <a:r>
                  <a:rPr lang="fr-FR" sz="1700">
                    <a:latin typeface="+mn-lt"/>
                    <a:ea typeface="Calibri" panose="020F0502020204030204" pitchFamily="34" charset="0"/>
                  </a:rPr>
                  <a:t> hay </a:t>
                </a:r>
                <a14:m>
                  <m:oMath xmlns:m="http://schemas.openxmlformats.org/officeDocument/2006/math">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9</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9</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36</m:t>
                    </m:r>
                  </m:oMath>
                </a14:m>
                <a:r>
                  <a:rPr lang="fr-FR" sz="1700" smtClean="0">
                    <a:latin typeface="+mn-lt"/>
                    <a:ea typeface="Calibri" panose="020F0502020204030204" pitchFamily="34" charset="0"/>
                  </a:rPr>
                  <a:t>   </a:t>
                </a:r>
                <a14:m>
                  <m:oMath xmlns:m="http://schemas.openxmlformats.org/officeDocument/2006/math">
                    <m:r>
                      <a:rPr lang="fr-FR" sz="1700" i="1">
                        <a:latin typeface="Cambria Math" panose="02040503050406030204" pitchFamily="18" charset="0"/>
                        <a:ea typeface="Calibri" panose="020F0502020204030204" pitchFamily="34" charset="0"/>
                      </a:rPr>
                      <m:t>(</m:t>
                    </m:r>
                    <m:r>
                      <a:rPr lang="en-US" sz="1700" b="0" i="1" smtClean="0">
                        <a:latin typeface="Cambria Math" panose="02040503050406030204" pitchFamily="18" charset="0"/>
                        <a:ea typeface="Calibri" panose="020F0502020204030204" pitchFamily="34" charset="0"/>
                      </a:rPr>
                      <m:t>2</m:t>
                    </m:r>
                    <m:r>
                      <a:rPr lang="fr-FR" sz="1700" i="1">
                        <a:latin typeface="Cambria Math" panose="02040503050406030204" pitchFamily="18" charset="0"/>
                        <a:ea typeface="Calibri" panose="020F0502020204030204" pitchFamily="34" charset="0"/>
                      </a:rPr>
                      <m:t>)</m:t>
                    </m:r>
                  </m:oMath>
                </a14:m>
                <a:endParaRPr lang="en-US" sz="1700">
                  <a:effectLst/>
                  <a:latin typeface="+mn-lt"/>
                  <a:ea typeface="Times New Roman" panose="0202050305040509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32088" y="2127850"/>
                <a:ext cx="8503359" cy="2857514"/>
              </a:xfrm>
              <a:prstGeom prst="rect">
                <a:avLst/>
              </a:prstGeom>
              <a:blipFill rotWithShape="1">
                <a:blip r:embed="rId1"/>
                <a:stretch>
                  <a:fillRect l="-7" t="-21" r="1" b="-1801"/>
                </a:stretch>
              </a:blipFill>
            </p:spPr>
            <p:txBody>
              <a:bodyPr/>
              <a:lstStyle/>
              <a:p>
                <a:r>
                  <a:rPr lang="en-US" altLang="en-US">
                    <a:noFill/>
                  </a:rPr>
                  <a:t> </a:t>
                </a:r>
              </a:p>
            </p:txBody>
          </p:sp>
        </mc:Fallback>
      </mc:AlternateContent>
      <p:sp>
        <p:nvSpPr>
          <p:cNvPr id="8" name="TextBox 7"/>
          <p:cNvSpPr txBox="1"/>
          <p:nvPr/>
        </p:nvSpPr>
        <p:spPr>
          <a:xfrm>
            <a:off x="4235705" y="1728187"/>
            <a:ext cx="696123"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7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7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7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rot="21085837">
            <a:off x="8071194" y="4010664"/>
            <a:ext cx="610640" cy="915960"/>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959869" y="1352770"/>
                <a:ext cx="7265569" cy="2601610"/>
              </a:xfrm>
              <a:prstGeom prst="rect">
                <a:avLst/>
              </a:prstGeom>
            </p:spPr>
            <p:txBody>
              <a:bodyPr wrap="square">
                <a:spAutoFit/>
              </a:bodyPr>
              <a:lstStyle/>
              <a:p>
                <a:pPr algn="just">
                  <a:lnSpc>
                    <a:spcPct val="175000"/>
                  </a:lnSpc>
                  <a:tabLst>
                    <a:tab pos="2036445" algn="l"/>
                  </a:tabLst>
                </a:pPr>
                <a:r>
                  <a:rPr lang="en-US" sz="1900" b="1" i="1" u="sng">
                    <a:latin typeface="+mj-lt"/>
                    <a:ea typeface="Times New Roman" panose="02020503050405090304" pitchFamily="18" charset="0"/>
                    <a:cs typeface="Times New Roman" panose="02020503050405090304" pitchFamily="18" charset="0"/>
                  </a:rPr>
                  <a:t>Bài toán:</a:t>
                </a:r>
                <a:r>
                  <a:rPr lang="en-US" sz="1900">
                    <a:latin typeface="+mj-lt"/>
                    <a:ea typeface="Times New Roman" panose="02020503050405090304" pitchFamily="18" charset="0"/>
                    <a:cs typeface="Times New Roman" panose="02020503050405090304" pitchFamily="18" charset="0"/>
                  </a:rPr>
                  <a:t> </a:t>
                </a:r>
                <a:endParaRPr lang="en-US" sz="1900">
                  <a:latin typeface="+mj-lt"/>
                  <a:ea typeface="Calibri" panose="020F0502020204030204" pitchFamily="34" charset="0"/>
                  <a:cs typeface="Times New Roman" panose="02020503050405090304" pitchFamily="18" charset="0"/>
                </a:endParaRPr>
              </a:p>
              <a:p>
                <a:pPr algn="just">
                  <a:lnSpc>
                    <a:spcPct val="175000"/>
                  </a:lnSpc>
                </a:pPr>
                <a:r>
                  <a:rPr lang="da-DK" sz="1900" smtClean="0">
                    <a:latin typeface="+mn-lt"/>
                    <a:ea typeface="Calibri" panose="020F0502020204030204" pitchFamily="34" charset="0"/>
                    <a:cs typeface="Times New Roman" panose="02020503050405090304" pitchFamily="18" charset="0"/>
                  </a:rPr>
                  <a:t>Một </a:t>
                </a:r>
                <a:r>
                  <a:rPr lang="da-DK" sz="1900">
                    <a:latin typeface="+mn-lt"/>
                    <a:ea typeface="Calibri" panose="020F0502020204030204" pitchFamily="34" charset="0"/>
                    <a:cs typeface="Times New Roman" panose="02020503050405090304" pitchFamily="18" charset="0"/>
                  </a:rPr>
                  <a:t>vật có khối lượng 124g và thể tích 15</a:t>
                </a:r>
                <a14:m>
                  <m:oMath xmlns:m="http://schemas.openxmlformats.org/officeDocument/2006/math">
                    <m:sSup>
                      <m:sSupPr>
                        <m:ctrlPr>
                          <a:rPr lang="en-US" sz="1900" i="1">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da-DK" sz="1900" i="0">
                            <a:latin typeface="Cambria Math" panose="02040503050406030204" pitchFamily="18" charset="0"/>
                            <a:ea typeface="Calibri" panose="020F0502020204030204" pitchFamily="34" charset="0"/>
                            <a:cs typeface="Times New Roman" panose="02020503050405090304" pitchFamily="18" charset="0"/>
                          </a:rPr>
                          <m:t>cm</m:t>
                        </m:r>
                      </m:e>
                      <m:sup>
                        <m:r>
                          <a:rPr lang="da-DK" sz="1900" i="0">
                            <a:latin typeface="Cambria Math" panose="02040503050406030204" pitchFamily="18" charset="0"/>
                            <a:ea typeface="Calibri" panose="020F0502020204030204" pitchFamily="34" charset="0"/>
                            <a:cs typeface="Times New Roman" panose="02020503050405090304" pitchFamily="18" charset="0"/>
                          </a:rPr>
                          <m:t>3</m:t>
                        </m:r>
                      </m:sup>
                    </m:sSup>
                  </m:oMath>
                </a14:m>
                <a:r>
                  <a:rPr lang="da-DK" sz="1900" smtClean="0">
                    <a:latin typeface="+mn-lt"/>
                    <a:ea typeface="Calibri" panose="020F0502020204030204" pitchFamily="34" charset="0"/>
                    <a:cs typeface="Times New Roman" panose="02020503050405090304" pitchFamily="18" charset="0"/>
                  </a:rPr>
                  <a:t> là </a:t>
                </a:r>
                <a:r>
                  <a:rPr lang="da-DK" sz="1900">
                    <a:latin typeface="+mn-lt"/>
                    <a:ea typeface="Calibri" panose="020F0502020204030204" pitchFamily="34" charset="0"/>
                    <a:cs typeface="Times New Roman" panose="02020503050405090304" pitchFamily="18" charset="0"/>
                  </a:rPr>
                  <a:t>hợp kim của đồng và kẽm. Tính xem trong đó có bao nhiêu gam đồng và bao nhiêu gam kẽm, biết rằng 1</a:t>
                </a:r>
                <a14:m>
                  <m:oMath xmlns:m="http://schemas.openxmlformats.org/officeDocument/2006/math">
                    <m:sSup>
                      <m:sSupPr>
                        <m:ctrlPr>
                          <a:rPr lang="en-US" sz="1900" i="1">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da-DK" sz="1900" i="0">
                            <a:latin typeface="Cambria Math" panose="02040503050406030204" pitchFamily="18" charset="0"/>
                            <a:ea typeface="Calibri" panose="020F0502020204030204" pitchFamily="34" charset="0"/>
                            <a:cs typeface="Times New Roman" panose="02020503050405090304" pitchFamily="18" charset="0"/>
                          </a:rPr>
                          <m:t>cm</m:t>
                        </m:r>
                      </m:e>
                      <m:sup>
                        <m:r>
                          <a:rPr lang="da-DK" sz="1900" i="0">
                            <a:latin typeface="Cambria Math" panose="02040503050406030204" pitchFamily="18" charset="0"/>
                            <a:ea typeface="Calibri" panose="020F0502020204030204" pitchFamily="34" charset="0"/>
                            <a:cs typeface="Times New Roman" panose="02020503050405090304" pitchFamily="18" charset="0"/>
                          </a:rPr>
                          <m:t>3</m:t>
                        </m:r>
                      </m:sup>
                    </m:sSup>
                  </m:oMath>
                </a14:m>
                <a:r>
                  <a:rPr lang="da-DK" sz="1900">
                    <a:latin typeface="+mn-lt"/>
                    <a:ea typeface="Calibri" panose="020F0502020204030204" pitchFamily="34" charset="0"/>
                    <a:cs typeface="Times New Roman" panose="02020503050405090304" pitchFamily="18" charset="0"/>
                  </a:rPr>
                  <a:t> đồng nặng 8,9g và 1</a:t>
                </a:r>
                <a14:m>
                  <m:oMath xmlns:m="http://schemas.openxmlformats.org/officeDocument/2006/math">
                    <m:sSup>
                      <m:sSupPr>
                        <m:ctrlPr>
                          <a:rPr lang="en-US" sz="1900" i="1">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da-DK" sz="1900" i="0">
                            <a:latin typeface="Cambria Math" panose="02040503050406030204" pitchFamily="18" charset="0"/>
                            <a:ea typeface="Calibri" panose="020F0502020204030204" pitchFamily="34" charset="0"/>
                            <a:cs typeface="Times New Roman" panose="02020503050405090304" pitchFamily="18" charset="0"/>
                          </a:rPr>
                          <m:t>cm</m:t>
                        </m:r>
                      </m:e>
                      <m:sup>
                        <m:r>
                          <a:rPr lang="da-DK" sz="1900" i="0">
                            <a:latin typeface="Cambria Math" panose="02040503050406030204" pitchFamily="18" charset="0"/>
                            <a:ea typeface="Calibri" panose="020F0502020204030204" pitchFamily="34" charset="0"/>
                            <a:cs typeface="Times New Roman" panose="02020503050405090304" pitchFamily="18" charset="0"/>
                          </a:rPr>
                          <m:t>3</m:t>
                        </m:r>
                      </m:sup>
                    </m:sSup>
                  </m:oMath>
                </a14:m>
                <a:r>
                  <a:rPr lang="da-DK" sz="1900">
                    <a:latin typeface="+mn-lt"/>
                    <a:ea typeface="Calibri" panose="020F0502020204030204" pitchFamily="34" charset="0"/>
                    <a:cs typeface="Times New Roman" panose="02020503050405090304" pitchFamily="18" charset="0"/>
                  </a:rPr>
                  <a:t> kẽm nặng 7g. </a:t>
                </a:r>
                <a:endParaRPr lang="en-US" sz="1900">
                  <a:effectLst/>
                  <a:latin typeface="+mn-lt"/>
                  <a:ea typeface="Calibri" panose="020F0502020204030204" pitchFamily="34" charset="0"/>
                  <a:cs typeface="Times New Roman" panose="0202050305040509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959869" y="1352770"/>
                <a:ext cx="7265569" cy="2601610"/>
              </a:xfrm>
              <a:prstGeom prst="rect">
                <a:avLst/>
              </a:prstGeom>
              <a:blipFill rotWithShape="1">
                <a:blip r:embed="rId2"/>
                <a:stretch>
                  <a:fillRect l="-5" t="-8" r="4" b="-1675"/>
                </a:stretch>
              </a:blipFill>
            </p:spPr>
            <p:txBody>
              <a:bodyPr/>
              <a:lstStyle/>
              <a:p>
                <a:r>
                  <a:rPr lang="en-US" altLang="en-US">
                    <a:noFill/>
                  </a:rPr>
                  <a:t> </a:t>
                </a:r>
              </a:p>
            </p:txBody>
          </p:sp>
        </mc:Fallback>
      </mc:AlternateContent>
      <p:sp>
        <p:nvSpPr>
          <p:cNvPr id="9" name="Rectangle 8"/>
          <p:cNvSpPr/>
          <p:nvPr/>
        </p:nvSpPr>
        <p:spPr>
          <a:xfrm>
            <a:off x="3186660" y="428080"/>
            <a:ext cx="2811988" cy="63094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143E63"/>
              </a:buClr>
              <a:buSzPts val="3000"/>
              <a:buFont typeface="Arial" panose="020B0604020202090204"/>
              <a:buNone/>
              <a:defRPr/>
            </a:pPr>
            <a:r>
              <a:rPr kumimoji="0" lang="en-US" sz="3500" b="1" i="0" u="none" strike="noStrike" kern="0" cap="none" spc="0" normalizeH="0" baseline="0" noProof="0" dirty="0">
                <a:ln>
                  <a:noFill/>
                </a:ln>
                <a:solidFill>
                  <a:srgbClr val="34679A"/>
                </a:solidFill>
                <a:effectLst/>
                <a:uLnTx/>
                <a:uFillTx/>
                <a:latin typeface="Arial" panose="020B0604020202090204"/>
                <a:cs typeface="Arial" panose="020B0604020202090204"/>
                <a:sym typeface="Merriweather Sans" panose="00000600000000000000"/>
              </a:rPr>
              <a:t>KHỞI </a:t>
            </a:r>
            <a:r>
              <a:rPr kumimoji="0" lang="en-US" sz="3500" b="1" i="0" u="none" strike="noStrike" kern="0" cap="none" spc="0" normalizeH="0" baseline="0" noProof="0" dirty="0" smtClean="0">
                <a:ln>
                  <a:noFill/>
                </a:ln>
                <a:solidFill>
                  <a:srgbClr val="34679A"/>
                </a:solidFill>
                <a:effectLst/>
                <a:uLnTx/>
                <a:uFillTx/>
                <a:latin typeface="Arial" panose="020B0604020202090204"/>
                <a:cs typeface="Arial" panose="020B0604020202090204"/>
                <a:sym typeface="Merriweather Sans" panose="00000600000000000000"/>
              </a:rPr>
              <a:t>ĐỘNG</a:t>
            </a:r>
            <a:endParaRPr kumimoji="0" lang="en-US" sz="3500" b="1" i="0" u="none" strike="noStrike" kern="0" cap="none" spc="0" normalizeH="0" baseline="0" noProof="0" dirty="0">
              <a:ln>
                <a:noFill/>
              </a:ln>
              <a:solidFill>
                <a:srgbClr val="34679A"/>
              </a:solidFill>
              <a:effectLst/>
              <a:uLnTx/>
              <a:uFillTx/>
              <a:latin typeface="Arial" panose="020B0604020202090204"/>
              <a:cs typeface="Arial" panose="020B0604020202090204"/>
              <a:sym typeface="Merriweather Sans" panose="00000600000000000000"/>
            </a:endParaRPr>
          </a:p>
        </p:txBody>
      </p:sp>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37" name="Google Shape;672;p50"/>
          <p:cNvSpPr txBox="1"/>
          <p:nvPr/>
        </p:nvSpPr>
        <p:spPr>
          <a:xfrm>
            <a:off x="3561995" y="214361"/>
            <a:ext cx="2043544" cy="490367"/>
          </a:xfrm>
          <a:prstGeom prst="rect">
            <a:avLst/>
          </a:prstGeom>
          <a:solidFill>
            <a:schemeClr val="tx2">
              <a:lumMod val="20000"/>
              <a:lumOff val="80000"/>
            </a:schemeClr>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panose="00000600000000000000"/>
              <a:buNone/>
              <a:defRPr sz="2500" b="1" i="0" u="none" strike="noStrike" cap="none">
                <a:solidFill>
                  <a:schemeClr val="lt1"/>
                </a:solidFill>
                <a:latin typeface="Merriweather Sans" panose="00000600000000000000"/>
                <a:ea typeface="Merriweather Sans" panose="00000600000000000000"/>
                <a:cs typeface="Merriweather Sans" panose="00000600000000000000"/>
                <a:sym typeface="Merriweather Sans" panose="00000600000000000000"/>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panose="00000600000000000000"/>
              <a:buNone/>
              <a:defRPr/>
            </a:pPr>
            <a:r>
              <a:rPr kumimoji="0" lang="en-US" sz="2300" b="1" i="0" u="none" strike="noStrike" kern="0" cap="none" spc="0" normalizeH="0" baseline="0" noProof="0" smtClean="0">
                <a:ln>
                  <a:noFill/>
                </a:ln>
                <a:solidFill>
                  <a:srgbClr val="34679A"/>
                </a:solidFill>
                <a:effectLst/>
                <a:uLnTx/>
                <a:uFillTx/>
                <a:latin typeface="Arial" panose="020B0604020202090204"/>
                <a:cs typeface="Merriweather Sans" panose="00000600000000000000"/>
                <a:sym typeface="Merriweather Sans" panose="00000600000000000000"/>
              </a:rPr>
              <a:t>BÀI TẬP</a:t>
            </a:r>
            <a:endParaRPr kumimoji="0" lang="en-US" sz="2300" b="1" i="0" u="none" strike="noStrike" kern="0" cap="none" spc="0" normalizeH="0" baseline="0" noProof="0">
              <a:ln>
                <a:noFill/>
              </a:ln>
              <a:solidFill>
                <a:srgbClr val="34679A"/>
              </a:solidFill>
              <a:effectLst/>
              <a:uLnTx/>
              <a:uFillTx/>
              <a:latin typeface="Arial" panose="020B0604020202090204"/>
              <a:cs typeface="Merriweather Sans" panose="00000600000000000000"/>
              <a:sym typeface="Merriweather Sans" panose="00000600000000000000"/>
            </a:endParaRPr>
          </a:p>
        </p:txBody>
      </p:sp>
      <p:sp>
        <p:nvSpPr>
          <p:cNvPr id="5" name="Rectangle 4"/>
          <p:cNvSpPr/>
          <p:nvPr/>
        </p:nvSpPr>
        <p:spPr>
          <a:xfrm>
            <a:off x="332088" y="835602"/>
            <a:ext cx="8503359" cy="82868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panose="020B0604020202090204"/>
              <a:buNone/>
              <a:tabLst>
                <a:tab pos="361950" algn="l"/>
              </a:tabLst>
              <a:defRPr/>
            </a:pPr>
            <a:r>
              <a:rPr kumimoji="0" lang="en-US" sz="1700" b="1" i="0" u="none" strike="noStrike" kern="0" cap="none" spc="0" normalizeH="0" baseline="0" noProof="0" smtClean="0">
                <a:ln>
                  <a:noFill/>
                </a:ln>
                <a:solidFill>
                  <a:srgbClr val="000000"/>
                </a:solidFill>
                <a:effectLst/>
                <a:uLnTx/>
                <a:uFillTx/>
                <a:latin typeface="Arial" panose="020B0604020202090204"/>
                <a:ea typeface="Times New Roman" panose="02020503050405090304" pitchFamily="18" charset="0"/>
                <a:cs typeface="Times New Roman" panose="02020503050405090304" pitchFamily="18" charset="0"/>
                <a:sym typeface="Arial" panose="020B0604020202090204"/>
              </a:rPr>
              <a:t>Bài 1.15 (SHS-tr23) </a:t>
            </a:r>
            <a:r>
              <a:rPr kumimoji="0" lang="vi-VN" sz="1700" b="0" i="0" u="none" strike="noStrike" kern="0" cap="none" spc="0" normalizeH="0" baseline="0" noProof="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Tìm số nhiên N có hai số, biết rằng tổng của hai chữ số bằng </a:t>
            </a:r>
            <a:r>
              <a:rPr kumimoji="0" lang="vi-VN" sz="1700" b="0" i="0" u="none" strike="noStrike" kern="0" cap="none" spc="0" normalizeH="0" baseline="0" noProof="0" smtClean="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12 </a:t>
            </a:r>
            <a:r>
              <a:rPr kumimoji="0" lang="vi-VN" sz="1700" b="0" i="0" u="none" strike="noStrike" kern="0" cap="none" spc="0" normalizeH="0" baseline="0" noProof="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và nếu viết hai chữ số theo thứ tự ngược lại thì được một số lớn hơn N là 36 đơn vị</a:t>
            </a:r>
            <a:r>
              <a:rPr kumimoji="0" lang="vi-VN" sz="1700" b="0" i="0" u="none" strike="noStrike" kern="0" cap="none" spc="0" normalizeH="0" baseline="0" noProof="0" smtClean="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a:t>
            </a:r>
            <a:endParaRPr kumimoji="0" lang="vi-VN" sz="1700" b="0" i="0" u="none" strike="noStrike" kern="0" cap="none" spc="0" normalizeH="0" baseline="0" noProof="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endParaRPr>
          </a:p>
        </p:txBody>
      </p:sp>
      <mc:AlternateContent xmlns:mc="http://schemas.openxmlformats.org/markup-compatibility/2006">
        <mc:Choice xmlns:a14="http://schemas.microsoft.com/office/drawing/2010/main" Requires="a14">
          <p:sp>
            <p:nvSpPr>
              <p:cNvPr id="3" name="Rectangle 2"/>
              <p:cNvSpPr/>
              <p:nvPr/>
            </p:nvSpPr>
            <p:spPr>
              <a:xfrm>
                <a:off x="332088" y="2054698"/>
                <a:ext cx="8503359" cy="3009542"/>
              </a:xfrm>
              <a:prstGeom prst="rect">
                <a:avLst/>
              </a:prstGeom>
            </p:spPr>
            <p:txBody>
              <a:bodyPr wrap="square">
                <a:spAutoFit/>
              </a:bodyPr>
              <a:lstStyle/>
              <a:p>
                <a:pPr marR="30480" lvl="0" algn="just">
                  <a:lnSpc>
                    <a:spcPct val="150000"/>
                  </a:lnSpc>
                  <a:spcBef>
                    <a:spcPts val="100"/>
                  </a:spcBef>
                  <a:spcAft>
                    <a:spcPts val="100"/>
                  </a:spcAft>
                  <a:defRPr/>
                </a:pPr>
                <a:r>
                  <a:rPr lang="fr-FR" sz="1700" smtClean="0">
                    <a:ea typeface="Calibri" panose="020F0502020204030204" pitchFamily="34" charset="0"/>
                  </a:rPr>
                  <a:t>Từ </a:t>
                </a:r>
                <a14:m>
                  <m:oMath xmlns:m="http://schemas.openxmlformats.org/officeDocument/2006/math">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1</m:t>
                    </m:r>
                    <m:r>
                      <a:rPr lang="fr-FR" sz="1700" i="1">
                        <a:latin typeface="Cambria Math" panose="02040503050406030204" pitchFamily="18" charset="0"/>
                        <a:ea typeface="Calibri" panose="020F0502020204030204" pitchFamily="34" charset="0"/>
                      </a:rPr>
                      <m:t>)</m:t>
                    </m:r>
                  </m:oMath>
                </a14:m>
                <a:r>
                  <a:rPr lang="fr-FR" sz="1700">
                    <a:ea typeface="Calibri" panose="020F0502020204030204" pitchFamily="34" charset="0"/>
                  </a:rPr>
                  <a:t> và </a:t>
                </a:r>
                <a14:m>
                  <m:oMath xmlns:m="http://schemas.openxmlformats.org/officeDocument/2006/math">
                    <m:r>
                      <a:rPr lang="fr-FR" sz="1700" i="1">
                        <a:latin typeface="Cambria Math" panose="02040503050406030204" pitchFamily="18" charset="0"/>
                        <a:ea typeface="Calibri" panose="020F0502020204030204" pitchFamily="34" charset="0"/>
                      </a:rPr>
                      <m:t>(</m:t>
                    </m:r>
                    <m:r>
                      <a:rPr lang="en-US" sz="1700" b="0" i="1" smtClean="0">
                        <a:latin typeface="Cambria Math" panose="02040503050406030204" pitchFamily="18" charset="0"/>
                        <a:ea typeface="Calibri" panose="020F0502020204030204" pitchFamily="34" charset="0"/>
                      </a:rPr>
                      <m:t>2</m:t>
                    </m:r>
                    <m:r>
                      <a:rPr lang="fr-FR" sz="1700" i="1">
                        <a:latin typeface="Cambria Math" panose="02040503050406030204" pitchFamily="18" charset="0"/>
                        <a:ea typeface="Calibri" panose="020F0502020204030204" pitchFamily="34" charset="0"/>
                      </a:rPr>
                      <m:t>)</m:t>
                    </m:r>
                  </m:oMath>
                </a14:m>
                <a:r>
                  <a:rPr lang="fr-FR" sz="1700">
                    <a:ea typeface="Calibri" panose="020F0502020204030204" pitchFamily="34" charset="0"/>
                  </a:rPr>
                  <a:t>, ta có hệ phương trình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rPr>
                        </m:ctrlPr>
                      </m:dPr>
                      <m:e>
                        <m:eqArr>
                          <m:eqArrPr>
                            <m:ctrlPr>
                              <a:rPr lang="en-US" sz="1700" i="1">
                                <a:latin typeface="Cambria Math" panose="02040503050406030204" pitchFamily="18" charset="0"/>
                                <a:ea typeface="Calibri" panose="020F0502020204030204" pitchFamily="34" charset="0"/>
                              </a:rPr>
                            </m:ctrlPr>
                          </m:eqArrPr>
                          <m:e>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12</m:t>
                            </m:r>
                          </m:e>
                          <m:e>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4</m:t>
                            </m:r>
                          </m:e>
                        </m:eqArr>
                      </m:e>
                    </m:d>
                  </m:oMath>
                </a14:m>
                <a:endParaRPr lang="en-US" sz="1700">
                  <a:ea typeface="Times New Roman" panose="02020503050405090304" pitchFamily="18" charset="0"/>
                </a:endParaRPr>
              </a:p>
              <a:p>
                <a:pPr marR="30480" lvl="0" algn="just">
                  <a:lnSpc>
                    <a:spcPct val="150000"/>
                  </a:lnSpc>
                  <a:spcBef>
                    <a:spcPts val="100"/>
                  </a:spcBef>
                  <a:spcAft>
                    <a:spcPts val="100"/>
                  </a:spcAft>
                  <a:defRPr/>
                </a:pPr>
                <a:r>
                  <a:rPr lang="fr-FR" sz="1700">
                    <a:ea typeface="Calibri" panose="020F0502020204030204" pitchFamily="34" charset="0"/>
                  </a:rPr>
                  <a:t>Cộng từng vế hai phương trình của hệ, ta được </a:t>
                </a:r>
                <a:endParaRPr lang="fr-FR" sz="1700" smtClean="0">
                  <a:ea typeface="Calibri" panose="020F0502020204030204" pitchFamily="34" charset="0"/>
                </a:endParaRPr>
              </a:p>
              <a:p>
                <a:pPr marR="30480" lvl="0" algn="ctr">
                  <a:lnSpc>
                    <a:spcPct val="150000"/>
                  </a:lnSpc>
                  <a:spcBef>
                    <a:spcPts val="100"/>
                  </a:spcBef>
                  <a:spcAft>
                    <a:spcPts val="100"/>
                  </a:spcAft>
                  <a:defRPr/>
                </a:pPr>
                <a14:m>
                  <m:oMath xmlns:m="http://schemas.openxmlformats.org/officeDocument/2006/math">
                    <m:r>
                      <a:rPr lang="fr-FR" sz="1700" i="1">
                        <a:latin typeface="Cambria Math" panose="02040503050406030204" pitchFamily="18" charset="0"/>
                        <a:ea typeface="Calibri" panose="020F0502020204030204" pitchFamily="34" charset="0"/>
                      </a:rPr>
                      <m:t>2</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16</m:t>
                    </m:r>
                  </m:oMath>
                </a14:m>
                <a:r>
                  <a:rPr lang="fr-FR" sz="1700">
                    <a:ea typeface="Calibri" panose="020F0502020204030204" pitchFamily="34" charset="0"/>
                  </a:rPr>
                  <a:t>, suy ra </a:t>
                </a:r>
                <a14:m>
                  <m:oMath xmlns:m="http://schemas.openxmlformats.org/officeDocument/2006/math">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8</m:t>
                    </m:r>
                  </m:oMath>
                </a14:m>
                <a:r>
                  <a:rPr lang="fr-FR" sz="1700">
                    <a:ea typeface="Calibri" panose="020F0502020204030204" pitchFamily="34" charset="0"/>
                  </a:rPr>
                  <a:t> (thỏa mãn</a:t>
                </a:r>
                <a:r>
                  <a:rPr lang="fr-FR" sz="1700" smtClean="0">
                    <a:ea typeface="Calibri" panose="020F0502020204030204" pitchFamily="34" charset="0"/>
                  </a:rPr>
                  <a:t>)</a:t>
                </a:r>
                <a:endParaRPr lang="en-US" sz="1700">
                  <a:ea typeface="Times New Roman" panose="02020503050405090304" pitchFamily="18" charset="0"/>
                </a:endParaRPr>
              </a:p>
              <a:p>
                <a:pPr marR="30480" lvl="0" algn="just">
                  <a:lnSpc>
                    <a:spcPct val="150000"/>
                  </a:lnSpc>
                  <a:spcBef>
                    <a:spcPts val="100"/>
                  </a:spcBef>
                  <a:spcAft>
                    <a:spcPts val="100"/>
                  </a:spcAft>
                  <a:defRPr/>
                </a:pPr>
                <a:r>
                  <a:rPr lang="fr-FR" sz="1700">
                    <a:ea typeface="Calibri" panose="020F0502020204030204" pitchFamily="34" charset="0"/>
                  </a:rPr>
                  <a:t>Thế </a:t>
                </a:r>
                <a14:m>
                  <m:oMath xmlns:m="http://schemas.openxmlformats.org/officeDocument/2006/math">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8</m:t>
                    </m:r>
                  </m:oMath>
                </a14:m>
                <a:r>
                  <a:rPr lang="fr-FR" sz="1700">
                    <a:ea typeface="Calibri" panose="020F0502020204030204" pitchFamily="34" charset="0"/>
                  </a:rPr>
                  <a:t> vào phương trình thứ nhất, ta có </a:t>
                </a:r>
                <a:endParaRPr lang="en-US" sz="1700" i="1" smtClean="0">
                  <a:latin typeface="Cambria Math" panose="02040503050406030204" pitchFamily="18" charset="0"/>
                  <a:ea typeface="Calibri" panose="020F0502020204030204" pitchFamily="34" charset="0"/>
                </a:endParaRPr>
              </a:p>
              <a:p>
                <a:pPr marR="30480" lvl="0" algn="ctr">
                  <a:lnSpc>
                    <a:spcPct val="150000"/>
                  </a:lnSpc>
                  <a:spcBef>
                    <a:spcPts val="100"/>
                  </a:spcBef>
                  <a:spcAft>
                    <a:spcPts val="100"/>
                  </a:spcAft>
                  <a:defRPr/>
                </a:pPr>
                <a14:m>
                  <m:oMath xmlns:m="http://schemas.openxmlformats.org/officeDocument/2006/math">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8</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12</m:t>
                    </m:r>
                  </m:oMath>
                </a14:m>
                <a:r>
                  <a:rPr lang="fr-FR" sz="1700">
                    <a:ea typeface="Calibri" panose="020F0502020204030204" pitchFamily="34" charset="0"/>
                  </a:rPr>
                  <a:t>, suy ra </a:t>
                </a:r>
                <a14:m>
                  <m:oMath xmlns:m="http://schemas.openxmlformats.org/officeDocument/2006/math">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4</m:t>
                    </m:r>
                  </m:oMath>
                </a14:m>
                <a:r>
                  <a:rPr lang="fr-FR" sz="1700">
                    <a:ea typeface="Calibri" panose="020F0502020204030204" pitchFamily="34" charset="0"/>
                  </a:rPr>
                  <a:t> (thỏa mãn</a:t>
                </a:r>
                <a:r>
                  <a:rPr lang="fr-FR" sz="1700" smtClean="0">
                    <a:ea typeface="Calibri" panose="020F0502020204030204" pitchFamily="34" charset="0"/>
                  </a:rPr>
                  <a:t>)</a:t>
                </a:r>
                <a:endParaRPr lang="en-US" sz="1700">
                  <a:ea typeface="Times New Roman" panose="02020503050405090304" pitchFamily="18" charset="0"/>
                </a:endParaRPr>
              </a:p>
              <a:p>
                <a:pPr marR="30480" lvl="0" algn="just">
                  <a:lnSpc>
                    <a:spcPct val="150000"/>
                  </a:lnSpc>
                  <a:spcBef>
                    <a:spcPts val="100"/>
                  </a:spcBef>
                  <a:spcAft>
                    <a:spcPts val="100"/>
                  </a:spcAft>
                  <a:defRPr/>
                </a:pPr>
                <a:r>
                  <a:rPr lang="fr-FR" sz="1700">
                    <a:ea typeface="Calibri" panose="020F0502020204030204" pitchFamily="34" charset="0"/>
                  </a:rPr>
                  <a:t>Vậy số cần tìm là </a:t>
                </a:r>
                <a14:m>
                  <m:oMath xmlns:m="http://schemas.openxmlformats.org/officeDocument/2006/math">
                    <m:r>
                      <a:rPr lang="fr-FR" sz="1700" i="1" smtClean="0">
                        <a:latin typeface="Cambria Math" panose="02040503050406030204" pitchFamily="18" charset="0"/>
                        <a:ea typeface="Calibri" panose="020F0502020204030204" pitchFamily="34" charset="0"/>
                      </a:rPr>
                      <m:t>48</m:t>
                    </m:r>
                  </m:oMath>
                </a14:m>
                <a:r>
                  <a:rPr lang="fr-FR" sz="1700">
                    <a:ea typeface="Calibri" panose="020F0502020204030204" pitchFamily="34" charset="0"/>
                  </a:rPr>
                  <a:t>.</a:t>
                </a:r>
                <a:endParaRPr lang="en-US" sz="1700">
                  <a:ea typeface="Times New Roman" panose="0202050305040509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32088" y="2054698"/>
                <a:ext cx="8503359" cy="3009542"/>
              </a:xfrm>
              <a:prstGeom prst="rect">
                <a:avLst/>
              </a:prstGeom>
              <a:blipFill rotWithShape="1">
                <a:blip r:embed="rId1"/>
                <a:stretch>
                  <a:fillRect l="-7" t="-16" r="1" b="4"/>
                </a:stretch>
              </a:blipFill>
            </p:spPr>
            <p:txBody>
              <a:bodyPr/>
              <a:lstStyle/>
              <a:p>
                <a:r>
                  <a:rPr lang="en-US" altLang="en-US">
                    <a:noFill/>
                  </a:rPr>
                  <a:t> </a:t>
                </a:r>
              </a:p>
            </p:txBody>
          </p:sp>
        </mc:Fallback>
      </mc:AlternateContent>
      <p:sp>
        <p:nvSpPr>
          <p:cNvPr id="8" name="TextBox 7"/>
          <p:cNvSpPr txBox="1"/>
          <p:nvPr/>
        </p:nvSpPr>
        <p:spPr>
          <a:xfrm>
            <a:off x="4235705" y="1755886"/>
            <a:ext cx="696123"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7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7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7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 name="Rectangle 1"/>
          <p:cNvSpPr/>
          <p:nvPr/>
        </p:nvSpPr>
        <p:spPr>
          <a:xfrm>
            <a:off x="277368" y="93110"/>
            <a:ext cx="8610600" cy="1154675"/>
          </a:xfrm>
          <a:prstGeom prst="rect">
            <a:avLst/>
          </a:prstGeom>
        </p:spPr>
        <p:txBody>
          <a:bodyPr wrap="square">
            <a:spAutoFit/>
          </a:bodyPr>
          <a:lstStyle/>
          <a:p>
            <a:pPr algn="just">
              <a:lnSpc>
                <a:spcPct val="150000"/>
              </a:lnSpc>
              <a:spcAft>
                <a:spcPts val="1000"/>
              </a:spcAft>
              <a:tabLst>
                <a:tab pos="361950" algn="l"/>
              </a:tabLst>
            </a:pPr>
            <a:r>
              <a:rPr lang="en-US" sz="1600" b="1">
                <a:ea typeface="Times New Roman" panose="02020503050405090304" pitchFamily="18" charset="0"/>
                <a:cs typeface="Times New Roman" panose="02020503050405090304" pitchFamily="18" charset="0"/>
              </a:rPr>
              <a:t>Bài </a:t>
            </a:r>
            <a:r>
              <a:rPr lang="en-US" sz="1600" b="1" smtClean="0">
                <a:ea typeface="Times New Roman" panose="02020503050405090304" pitchFamily="18" charset="0"/>
                <a:cs typeface="Times New Roman" panose="02020503050405090304" pitchFamily="18" charset="0"/>
              </a:rPr>
              <a:t>1.16 </a:t>
            </a:r>
            <a:r>
              <a:rPr lang="en-US" sz="1600" b="1">
                <a:ea typeface="Times New Roman" panose="02020503050405090304" pitchFamily="18" charset="0"/>
                <a:cs typeface="Times New Roman" panose="02020503050405090304" pitchFamily="18" charset="0"/>
              </a:rPr>
              <a:t>(SHS-tr23) </a:t>
            </a:r>
            <a:r>
              <a:rPr lang="vi-VN" sz="1600">
                <a:latin typeface="+mn-lt"/>
                <a:ea typeface="Times New Roman" panose="02020503050405090304" pitchFamily="18" charset="0"/>
                <a:cs typeface="Times New Roman" panose="02020503050405090304" pitchFamily="18" charset="0"/>
              </a:rPr>
              <a:t>Điểm số trung bình của một vận động viên bắn súng sau 100 lần bắn là 8,69 điểm. Kết quả cụ thể được ghi trong bảng sau, trong đó có hai ô bị mờ không đọc được (đánh dấu "?"):</a:t>
            </a:r>
            <a:endParaRPr lang="en-US" sz="1600">
              <a:latin typeface="+mn-lt"/>
              <a:ea typeface="Calibri" panose="020F0502020204030204" pitchFamily="34" charset="0"/>
              <a:cs typeface="Times New Roman" panose="02020503050405090304" pitchFamily="18" charset="0"/>
            </a:endParaRPr>
          </a:p>
        </p:txBody>
      </p:sp>
      <p:graphicFrame>
        <p:nvGraphicFramePr>
          <p:cNvPr id="5" name="Table 4"/>
          <p:cNvGraphicFramePr>
            <a:graphicFrameLocks noGrp="1"/>
          </p:cNvGraphicFramePr>
          <p:nvPr/>
        </p:nvGraphicFramePr>
        <p:xfrm>
          <a:off x="749809" y="1333918"/>
          <a:ext cx="7653528" cy="741770"/>
        </p:xfrm>
        <a:graphic>
          <a:graphicData uri="http://schemas.openxmlformats.org/drawingml/2006/table">
            <a:tbl>
              <a:tblPr/>
              <a:tblGrid>
                <a:gridCol w="2362912"/>
                <a:gridCol w="899060"/>
                <a:gridCol w="1083480"/>
                <a:gridCol w="1095008"/>
                <a:gridCol w="1198745"/>
                <a:gridCol w="1014323"/>
              </a:tblGrid>
              <a:tr h="370885">
                <a:tc>
                  <a:txBody>
                    <a:bodyPr/>
                    <a:lstStyle/>
                    <a:p>
                      <a:pPr algn="ctr"/>
                      <a:r>
                        <a:rPr lang="en-US" sz="1600">
                          <a:solidFill>
                            <a:srgbClr val="000000"/>
                          </a:solidFill>
                          <a:effectLst/>
                        </a:rPr>
                        <a:t>Điểm số của mỗi lần bắn</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10</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9</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8</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7</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6</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370885">
                <a:tc>
                  <a:txBody>
                    <a:bodyPr/>
                    <a:lstStyle/>
                    <a:p>
                      <a:pPr algn="ctr"/>
                      <a:r>
                        <a:rPr lang="en-US" sz="1600">
                          <a:solidFill>
                            <a:srgbClr val="000000"/>
                          </a:solidFill>
                          <a:effectLst/>
                        </a:rPr>
                        <a:t>Số lần bắn</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25</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42</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70C0"/>
                          </a:solidFill>
                          <a:effectLst/>
                        </a:rPr>
                        <a:t>?</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15</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70C0"/>
                          </a:solidFill>
                          <a:effectLst/>
                        </a:rPr>
                        <a:t>?</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277368" y="2225829"/>
            <a:ext cx="412132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marL="457200" eaLnBrk="0" fontAlgn="base" hangingPunct="0">
              <a:spcBef>
                <a:spcPct val="0"/>
              </a:spcBef>
              <a:spcAft>
                <a:spcPct val="0"/>
              </a:spcAft>
              <a:defRPr>
                <a:solidFill>
                  <a:schemeClr val="tx1"/>
                </a:solidFill>
                <a:latin typeface="Arial" panose="020B0604020202090204" pitchFamily="34" charset="0"/>
              </a:defRPr>
            </a:lvl2pPr>
            <a:lvl3pPr marL="914400" eaLnBrk="0" fontAlgn="base" hangingPunct="0">
              <a:spcBef>
                <a:spcPct val="0"/>
              </a:spcBef>
              <a:spcAft>
                <a:spcPct val="0"/>
              </a:spcAft>
              <a:defRPr>
                <a:solidFill>
                  <a:schemeClr val="tx1"/>
                </a:solidFill>
                <a:latin typeface="Arial" panose="020B0604020202090204" pitchFamily="34" charset="0"/>
              </a:defRPr>
            </a:lvl3pPr>
            <a:lvl4pPr marL="1371600" eaLnBrk="0" fontAlgn="base" hangingPunct="0">
              <a:spcBef>
                <a:spcPct val="0"/>
              </a:spcBef>
              <a:spcAft>
                <a:spcPct val="0"/>
              </a:spcAft>
              <a:defRPr>
                <a:solidFill>
                  <a:schemeClr val="tx1"/>
                </a:solidFill>
                <a:latin typeface="Arial" panose="020B0604020202090204" pitchFamily="34" charset="0"/>
              </a:defRPr>
            </a:lvl4pPr>
            <a:lvl5pPr marL="1828800" eaLnBrk="0" fontAlgn="base" hangingPunct="0">
              <a:spcBef>
                <a:spcPct val="0"/>
              </a:spcBef>
              <a:spcAft>
                <a:spcPct val="0"/>
              </a:spcAft>
              <a:defRPr>
                <a:solidFill>
                  <a:schemeClr val="tx1"/>
                </a:solidFill>
                <a:latin typeface="Arial" panose="020B0604020202090204" pitchFamily="34" charset="0"/>
              </a:defRPr>
            </a:lvl5pPr>
            <a:lvl6pPr marL="2286000" eaLnBrk="0" fontAlgn="base" hangingPunct="0">
              <a:spcBef>
                <a:spcPct val="0"/>
              </a:spcBef>
              <a:spcAft>
                <a:spcPct val="0"/>
              </a:spcAft>
              <a:defRPr>
                <a:solidFill>
                  <a:schemeClr val="tx1"/>
                </a:solidFill>
                <a:latin typeface="Arial" panose="020B0604020202090204" pitchFamily="34" charset="0"/>
              </a:defRPr>
            </a:lvl6pPr>
            <a:lvl7pPr marL="2743200" eaLnBrk="0" fontAlgn="base" hangingPunct="0">
              <a:spcBef>
                <a:spcPct val="0"/>
              </a:spcBef>
              <a:spcAft>
                <a:spcPct val="0"/>
              </a:spcAft>
              <a:defRPr>
                <a:solidFill>
                  <a:schemeClr val="tx1"/>
                </a:solidFill>
                <a:latin typeface="Arial" panose="020B0604020202090204" pitchFamily="34" charset="0"/>
              </a:defRPr>
            </a:lvl7pPr>
            <a:lvl8pPr marL="3200400" eaLnBrk="0" fontAlgn="base" hangingPunct="0">
              <a:spcBef>
                <a:spcPct val="0"/>
              </a:spcBef>
              <a:spcAft>
                <a:spcPct val="0"/>
              </a:spcAft>
              <a:defRPr>
                <a:solidFill>
                  <a:schemeClr val="tx1"/>
                </a:solidFill>
                <a:latin typeface="Arial" panose="020B0604020202090204" pitchFamily="34" charset="0"/>
              </a:defRPr>
            </a:lvl8pPr>
            <a:lvl9pPr marL="3657600" eaLnBrk="0" fontAlgn="base" hangingPunct="0">
              <a:spcBef>
                <a:spcPct val="0"/>
              </a:spcBef>
              <a:spcAft>
                <a:spcPct val="0"/>
              </a:spcAft>
              <a:defRPr>
                <a:solidFill>
                  <a:schemeClr val="tx1"/>
                </a:solidFill>
                <a:latin typeface="Arial" panose="020B060402020209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1600" b="0" i="0" u="none" strike="noStrike" cap="none" normalizeH="0" baseline="0" smtClean="0">
                <a:ln>
                  <a:noFill/>
                </a:ln>
                <a:solidFill>
                  <a:srgbClr val="000000"/>
                </a:solidFill>
                <a:effectLst/>
                <a:latin typeface="+mj-lt"/>
                <a:cs typeface="Open Sans" charset="0"/>
              </a:rPr>
              <a:t>Em hãy tìm lại các số bị mờ trong hai số đó.</a:t>
            </a:r>
            <a:endParaRPr kumimoji="0" lang="en-US" altLang="en-US" sz="1600" b="0" i="0" u="none" strike="noStrike" cap="none" normalizeH="0" baseline="0" smtClean="0">
              <a:ln>
                <a:noFill/>
              </a:ln>
              <a:solidFill>
                <a:schemeClr val="tx1"/>
              </a:solidFill>
              <a:effectLst/>
              <a:latin typeface="+mj-lt"/>
            </a:endParaRPr>
          </a:p>
        </p:txBody>
      </p:sp>
      <p:sp>
        <p:nvSpPr>
          <p:cNvPr id="8" name="TextBox 7"/>
          <p:cNvSpPr txBox="1"/>
          <p:nvPr/>
        </p:nvSpPr>
        <p:spPr>
          <a:xfrm>
            <a:off x="4228510" y="2622191"/>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6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6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6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mc:AlternateContent xmlns:mc="http://schemas.openxmlformats.org/markup-compatibility/2006">
        <mc:Choice xmlns:a14="http://schemas.microsoft.com/office/drawing/2010/main" Requires="a14">
          <p:sp>
            <p:nvSpPr>
              <p:cNvPr id="9" name="Rectangle 8"/>
              <p:cNvSpPr/>
              <p:nvPr/>
            </p:nvSpPr>
            <p:spPr>
              <a:xfrm>
                <a:off x="271272" y="3102517"/>
                <a:ext cx="8610600" cy="1938992"/>
              </a:xfrm>
              <a:prstGeom prst="rect">
                <a:avLst/>
              </a:prstGeom>
            </p:spPr>
            <p:txBody>
              <a:bodyPr wrap="square">
                <a:spAutoFit/>
              </a:bodyPr>
              <a:lstStyle/>
              <a:p>
                <a:pPr marR="30480" algn="just">
                  <a:lnSpc>
                    <a:spcPct val="150000"/>
                  </a:lnSpc>
                </a:pPr>
                <a:r>
                  <a:rPr lang="fr-FR" sz="1600" smtClean="0">
                    <a:latin typeface="+mj-lt"/>
                    <a:ea typeface="Calibri" panose="020F0502020204030204" pitchFamily="34" charset="0"/>
                  </a:rPr>
                  <a:t>Gọi số thứ nhất bị mờ là </a:t>
                </a:r>
                <a14:m>
                  <m:oMath xmlns:m="http://schemas.openxmlformats.org/officeDocument/2006/math">
                    <m:r>
                      <a:rPr lang="fr-FR" sz="1600" i="1">
                        <a:latin typeface="Cambria Math" panose="02040503050406030204" pitchFamily="18" charset="0"/>
                        <a:ea typeface="Calibri" panose="020F0502020204030204" pitchFamily="34" charset="0"/>
                      </a:rPr>
                      <m:t>𝑥</m:t>
                    </m:r>
                  </m:oMath>
                </a14:m>
                <a:r>
                  <a:rPr lang="fr-FR" sz="1600">
                    <a:latin typeface="+mj-lt"/>
                    <a:ea typeface="Calibri" panose="020F0502020204030204" pitchFamily="34" charset="0"/>
                  </a:rPr>
                  <a:t>, số thứ hai bị mờ là </a:t>
                </a:r>
                <a14:m>
                  <m:oMath xmlns:m="http://schemas.openxmlformats.org/officeDocument/2006/math">
                    <m:r>
                      <a:rPr lang="fr-FR" sz="1600" i="1">
                        <a:latin typeface="Cambria Math" panose="02040503050406030204" pitchFamily="18" charset="0"/>
                        <a:ea typeface="Calibri" panose="020F0502020204030204" pitchFamily="34" charset="0"/>
                      </a:rPr>
                      <m:t>𝑦</m:t>
                    </m:r>
                  </m:oMath>
                </a14:m>
                <a:r>
                  <a:rPr lang="fr-FR" sz="1600">
                    <a:latin typeface="+mj-lt"/>
                    <a:ea typeface="Calibri" panose="020F0502020204030204" pitchFamily="34" charset="0"/>
                  </a:rPr>
                  <a:t> (</a:t>
                </a:r>
                <a14:m>
                  <m:oMath xmlns:m="http://schemas.openxmlformats.org/officeDocument/2006/math">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 </m:t>
                    </m:r>
                    <m:sSup>
                      <m:sSupPr>
                        <m:ctrlPr>
                          <a:rPr lang="en-US" sz="1600" i="1">
                            <a:latin typeface="Cambria Math" panose="02040503050406030204" pitchFamily="18" charset="0"/>
                            <a:ea typeface="Calibri" panose="020F0502020204030204" pitchFamily="34" charset="0"/>
                          </a:rPr>
                        </m:ctrlPr>
                      </m:sSupPr>
                      <m:e>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ℕ</m:t>
                        </m:r>
                      </m:e>
                      <m:sup>
                        <m:r>
                          <a:rPr lang="fr-FR" sz="1600" i="1">
                            <a:latin typeface="Cambria Math" panose="02040503050406030204" pitchFamily="18" charset="0"/>
                            <a:ea typeface="Calibri" panose="020F0502020204030204" pitchFamily="34" charset="0"/>
                          </a:rPr>
                          <m:t>∗</m:t>
                        </m:r>
                      </m:sup>
                    </m:sSup>
                  </m:oMath>
                </a14:m>
                <a:r>
                  <a:rPr lang="fr-FR" sz="1600" smtClean="0">
                    <a:latin typeface="+mj-lt"/>
                    <a:ea typeface="Calibri" panose="020F0502020204030204" pitchFamily="34" charset="0"/>
                  </a:rPr>
                  <a:t>)</a:t>
                </a:r>
                <a:endParaRPr lang="en-US" sz="1600">
                  <a:effectLst/>
                  <a:latin typeface="+mj-lt"/>
                  <a:ea typeface="Times New Roman" panose="02020503050405090304" pitchFamily="18" charset="0"/>
                </a:endParaRPr>
              </a:p>
              <a:p>
                <a:pPr marR="30480" algn="just">
                  <a:lnSpc>
                    <a:spcPct val="150000"/>
                  </a:lnSpc>
                </a:pPr>
                <a:r>
                  <a:rPr lang="fr-FR" sz="1600">
                    <a:latin typeface="+mj-lt"/>
                    <a:ea typeface="Calibri" panose="020F0502020204030204" pitchFamily="34" charset="0"/>
                  </a:rPr>
                  <a:t>Số lần bắn là 100 nên ta có : </a:t>
                </a:r>
                <a14:m>
                  <m:oMath xmlns:m="http://schemas.openxmlformats.org/officeDocument/2006/math">
                    <m:r>
                      <a:rPr lang="fr-FR" sz="1600" i="1">
                        <a:latin typeface="Cambria Math" panose="02040503050406030204" pitchFamily="18" charset="0"/>
                        <a:ea typeface="Calibri" panose="020F0502020204030204" pitchFamily="34" charset="0"/>
                      </a:rPr>
                      <m:t>25</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42</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15</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100</m:t>
                    </m:r>
                  </m:oMath>
                </a14:m>
                <a:r>
                  <a:rPr lang="fr-FR" sz="1600">
                    <a:latin typeface="+mj-lt"/>
                    <a:ea typeface="Calibri" panose="020F0502020204030204" pitchFamily="34" charset="0"/>
                  </a:rPr>
                  <a:t> hay </a:t>
                </a:r>
                <a14:m>
                  <m:oMath xmlns:m="http://schemas.openxmlformats.org/officeDocument/2006/math">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18</m:t>
                    </m:r>
                    <m:r>
                      <a:rPr lang="fr-FR" sz="1600" i="1">
                        <a:latin typeface="Cambria Math" panose="02040503050406030204" pitchFamily="18" charset="0"/>
                        <a:ea typeface="Calibri" panose="020F0502020204030204" pitchFamily="34" charset="0"/>
                      </a:rPr>
                      <m:t>   (</m:t>
                    </m:r>
                    <m:r>
                      <a:rPr lang="fr-FR" sz="1600" i="1">
                        <a:latin typeface="Cambria Math" panose="02040503050406030204" pitchFamily="18" charset="0"/>
                        <a:ea typeface="Calibri" panose="020F0502020204030204" pitchFamily="34" charset="0"/>
                      </a:rPr>
                      <m:t>1</m:t>
                    </m:r>
                    <m:r>
                      <a:rPr lang="fr-FR" sz="1600" i="1">
                        <a:latin typeface="Cambria Math" panose="02040503050406030204" pitchFamily="18" charset="0"/>
                        <a:ea typeface="Calibri" panose="020F0502020204030204" pitchFamily="34" charset="0"/>
                      </a:rPr>
                      <m:t>)</m:t>
                    </m:r>
                  </m:oMath>
                </a14:m>
                <a:endParaRPr lang="en-US" sz="1600">
                  <a:effectLst/>
                  <a:latin typeface="+mj-lt"/>
                  <a:ea typeface="Times New Roman" panose="02020503050405090304" pitchFamily="18" charset="0"/>
                </a:endParaRPr>
              </a:p>
              <a:p>
                <a:pPr marR="30480" algn="just">
                  <a:lnSpc>
                    <a:spcPct val="150000"/>
                  </a:lnSpc>
                </a:pPr>
                <a:r>
                  <a:rPr lang="fr-FR" sz="1600">
                    <a:latin typeface="+mj-lt"/>
                    <a:ea typeface="Calibri" panose="020F0502020204030204" pitchFamily="34" charset="0"/>
                  </a:rPr>
                  <a:t>Điểm số trung bình của một vận động viên bắn súng sau 100 lần bắn là 8,69 điểm nên ta có phương trình :</a:t>
                </a:r>
                <a:endParaRPr lang="en-US" sz="1600">
                  <a:effectLst/>
                  <a:latin typeface="+mj-lt"/>
                  <a:ea typeface="Times New Roman" panose="02020503050405090304" pitchFamily="18" charset="0"/>
                </a:endParaRPr>
              </a:p>
              <a:p>
                <a:pPr marR="30480" algn="ctr">
                  <a:lnSpc>
                    <a:spcPct val="150000"/>
                  </a:lnSpc>
                </a:pPr>
                <a14:m>
                  <m:oMath xmlns:m="http://schemas.openxmlformats.org/officeDocument/2006/math">
                    <m:r>
                      <a:rPr lang="fr-FR" sz="1600" i="1">
                        <a:latin typeface="Cambria Math" panose="02040503050406030204" pitchFamily="18" charset="0"/>
                        <a:ea typeface="Calibri" panose="020F0502020204030204" pitchFamily="34" charset="0"/>
                      </a:rPr>
                      <m:t>10</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25</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9</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42</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8</m:t>
                    </m:r>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7</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15</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6</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100</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8</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69</m:t>
                    </m:r>
                  </m:oMath>
                </a14:m>
                <a:r>
                  <a:rPr lang="fr-FR" sz="1600">
                    <a:latin typeface="+mj-lt"/>
                    <a:ea typeface="Calibri" panose="020F0502020204030204" pitchFamily="34" charset="0"/>
                  </a:rPr>
                  <a:t> hay </a:t>
                </a:r>
                <a14:m>
                  <m:oMath xmlns:m="http://schemas.openxmlformats.org/officeDocument/2006/math">
                    <m:r>
                      <a:rPr lang="fr-FR" sz="1600" i="1">
                        <a:latin typeface="Cambria Math" panose="02040503050406030204" pitchFamily="18" charset="0"/>
                        <a:ea typeface="Calibri" panose="020F0502020204030204" pitchFamily="34" charset="0"/>
                      </a:rPr>
                      <m:t>8</m:t>
                    </m:r>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6</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136</m:t>
                    </m:r>
                    <m:r>
                      <a:rPr lang="fr-FR" sz="1600" i="1">
                        <a:latin typeface="Cambria Math" panose="02040503050406030204" pitchFamily="18" charset="0"/>
                        <a:ea typeface="Calibri" panose="020F0502020204030204" pitchFamily="34" charset="0"/>
                      </a:rPr>
                      <m:t> </m:t>
                    </m:r>
                  </m:oMath>
                </a14:m>
                <a:r>
                  <a:rPr lang="fr-FR" sz="1600">
                    <a:latin typeface="+mj-lt"/>
                    <a:ea typeface="Calibri" panose="020F0502020204030204" pitchFamily="34" charset="0"/>
                  </a:rPr>
                  <a:t>hay </a:t>
                </a:r>
                <a14:m>
                  <m:oMath xmlns:m="http://schemas.openxmlformats.org/officeDocument/2006/math">
                    <m:r>
                      <a:rPr lang="fr-FR" sz="1600" i="1">
                        <a:latin typeface="Cambria Math" panose="02040503050406030204" pitchFamily="18" charset="0"/>
                        <a:ea typeface="Calibri" panose="020F0502020204030204" pitchFamily="34" charset="0"/>
                      </a:rPr>
                      <m:t>4</m:t>
                    </m:r>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3</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68</m:t>
                    </m:r>
                    <m:r>
                      <a:rPr lang="fr-FR" sz="1600" i="1">
                        <a:latin typeface="Cambria Math" panose="02040503050406030204" pitchFamily="18" charset="0"/>
                        <a:ea typeface="Calibri" panose="020F0502020204030204" pitchFamily="34" charset="0"/>
                      </a:rPr>
                      <m:t>     </m:t>
                    </m:r>
                    <m:d>
                      <m:dPr>
                        <m:ctrlPr>
                          <a:rPr lang="en-US" sz="1600" i="1">
                            <a:latin typeface="Cambria Math" panose="02040503050406030204" pitchFamily="18" charset="0"/>
                            <a:ea typeface="Calibri" panose="020F0502020204030204" pitchFamily="34" charset="0"/>
                          </a:rPr>
                        </m:ctrlPr>
                      </m:dPr>
                      <m:e>
                        <m:r>
                          <a:rPr lang="fr-FR" sz="1600" i="1">
                            <a:latin typeface="Cambria Math" panose="02040503050406030204" pitchFamily="18" charset="0"/>
                            <a:ea typeface="Calibri" panose="020F0502020204030204" pitchFamily="34" charset="0"/>
                          </a:rPr>
                          <m:t>2</m:t>
                        </m:r>
                      </m:e>
                    </m:d>
                  </m:oMath>
                </a14:m>
                <a:endParaRPr lang="en-US" sz="1600">
                  <a:effectLst/>
                  <a:latin typeface="+mj-lt"/>
                  <a:ea typeface="Times New Roman" panose="0202050305040509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271272" y="3102517"/>
                <a:ext cx="8610600" cy="1938992"/>
              </a:xfrm>
              <a:prstGeom prst="rect">
                <a:avLst/>
              </a:prstGeom>
              <a:blipFill rotWithShape="1">
                <a:blip r:embed="rId1"/>
                <a:stretch>
                  <a:fillRect l="-1" t="-28" r="1" b="13"/>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wipe(down)">
                                      <p:cBhvr>
                                        <p:cTn id="34" dur="500"/>
                                        <p:tgtEl>
                                          <p:spTgt spid="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 calcmode="lin" valueType="num">
                                      <p:cBhvr additive="base">
                                        <p:cTn id="3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3" end="3"/>
                                            </p:txEl>
                                          </p:spTgt>
                                        </p:tgtEl>
                                        <p:attrNameLst>
                                          <p:attrName>style.visibility</p:attrName>
                                        </p:attrNameLst>
                                      </p:cBhvr>
                                      <p:to>
                                        <p:strVal val="visible"/>
                                      </p:to>
                                    </p:set>
                                    <p:anim calcmode="lin" valueType="num">
                                      <p:cBhvr additive="base">
                                        <p:cTn id="4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5" name="TextBox 4"/>
          <p:cNvSpPr txBox="1"/>
          <p:nvPr/>
        </p:nvSpPr>
        <p:spPr>
          <a:xfrm>
            <a:off x="873340" y="394634"/>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8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8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8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mc:AlternateContent xmlns:mc="http://schemas.openxmlformats.org/markup-compatibility/2006">
        <mc:Choice xmlns:a14="http://schemas.microsoft.com/office/drawing/2010/main" Requires="a14">
          <p:sp>
            <p:nvSpPr>
              <p:cNvPr id="6" name="Rectangle 5"/>
              <p:cNvSpPr/>
              <p:nvPr/>
            </p:nvSpPr>
            <p:spPr>
              <a:xfrm>
                <a:off x="873340" y="809686"/>
                <a:ext cx="7662613" cy="3910558"/>
              </a:xfrm>
              <a:prstGeom prst="rect">
                <a:avLst/>
              </a:prstGeom>
            </p:spPr>
            <p:txBody>
              <a:bodyPr wrap="square">
                <a:spAutoFit/>
              </a:bodyPr>
              <a:lstStyle/>
              <a:p>
                <a:pPr marR="30480" lvl="0" algn="just">
                  <a:lnSpc>
                    <a:spcPct val="150000"/>
                  </a:lnSpc>
                  <a:spcBef>
                    <a:spcPts val="100"/>
                  </a:spcBef>
                  <a:spcAft>
                    <a:spcPts val="100"/>
                  </a:spcAft>
                </a:pPr>
                <a:r>
                  <a:rPr lang="fr-FR" sz="1700" smtClean="0">
                    <a:latin typeface="+mj-lt"/>
                    <a:ea typeface="Calibri" panose="020F0502020204030204" pitchFamily="34" charset="0"/>
                  </a:rPr>
                  <a:t>Từ </a:t>
                </a:r>
                <a14:m>
                  <m:oMath xmlns:m="http://schemas.openxmlformats.org/officeDocument/2006/math">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1</m:t>
                    </m:r>
                    <m:r>
                      <a:rPr lang="fr-FR" sz="1700" i="1">
                        <a:latin typeface="Cambria Math" panose="02040503050406030204" pitchFamily="18" charset="0"/>
                        <a:ea typeface="Calibri" panose="020F0502020204030204" pitchFamily="34" charset="0"/>
                      </a:rPr>
                      <m:t>)</m:t>
                    </m:r>
                  </m:oMath>
                </a14:m>
                <a:r>
                  <a:rPr lang="fr-FR" sz="1700" smtClean="0">
                    <a:latin typeface="+mj-lt"/>
                    <a:ea typeface="Calibri" panose="020F0502020204030204" pitchFamily="34" charset="0"/>
                  </a:rPr>
                  <a:t> </a:t>
                </a:r>
                <a:r>
                  <a:rPr lang="fr-FR" sz="1700">
                    <a:latin typeface="+mj-lt"/>
                    <a:ea typeface="Calibri" panose="020F0502020204030204" pitchFamily="34" charset="0"/>
                  </a:rPr>
                  <a:t>và </a:t>
                </a:r>
                <a14:m>
                  <m:oMath xmlns:m="http://schemas.openxmlformats.org/officeDocument/2006/math">
                    <m:r>
                      <a:rPr lang="fr-FR" sz="1700" i="1">
                        <a:latin typeface="Cambria Math" panose="02040503050406030204" pitchFamily="18" charset="0"/>
                        <a:ea typeface="Calibri" panose="020F0502020204030204" pitchFamily="34" charset="0"/>
                      </a:rPr>
                      <m:t>(</m:t>
                    </m:r>
                    <m:r>
                      <a:rPr lang="en-US" sz="1700" b="0" i="1" smtClean="0">
                        <a:latin typeface="Cambria Math" panose="02040503050406030204" pitchFamily="18" charset="0"/>
                        <a:ea typeface="Calibri" panose="020F0502020204030204" pitchFamily="34" charset="0"/>
                      </a:rPr>
                      <m:t>2</m:t>
                    </m:r>
                    <m:r>
                      <a:rPr lang="fr-FR" sz="1700" i="1">
                        <a:latin typeface="Cambria Math" panose="02040503050406030204" pitchFamily="18" charset="0"/>
                        <a:ea typeface="Calibri" panose="020F0502020204030204" pitchFamily="34" charset="0"/>
                      </a:rPr>
                      <m:t>)</m:t>
                    </m:r>
                  </m:oMath>
                </a14:m>
                <a:r>
                  <a:rPr lang="fr-FR" sz="1700">
                    <a:latin typeface="+mj-lt"/>
                    <a:ea typeface="Calibri" panose="020F0502020204030204" pitchFamily="34" charset="0"/>
                  </a:rPr>
                  <a:t>, ta có hệ phương trình :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rPr>
                        </m:ctrlPr>
                      </m:dPr>
                      <m:e>
                        <m:eqArr>
                          <m:eqArrPr>
                            <m:ctrlPr>
                              <a:rPr lang="en-US" sz="1700" i="1">
                                <a:latin typeface="Cambria Math" panose="02040503050406030204" pitchFamily="18" charset="0"/>
                                <a:ea typeface="Calibri" panose="020F0502020204030204" pitchFamily="34" charset="0"/>
                              </a:rPr>
                            </m:ctrlPr>
                          </m:eqArrPr>
                          <m:e>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18</m:t>
                            </m:r>
                          </m:e>
                          <m:e>
                            <m:r>
                              <a:rPr lang="fr-FR" sz="1700" i="1">
                                <a:latin typeface="Cambria Math" panose="02040503050406030204" pitchFamily="18" charset="0"/>
                                <a:ea typeface="Calibri" panose="020F0502020204030204" pitchFamily="34" charset="0"/>
                              </a:rPr>
                              <m:t>4</m:t>
                            </m:r>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3</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68</m:t>
                            </m:r>
                          </m:e>
                        </m:eqArr>
                      </m:e>
                    </m:d>
                  </m:oMath>
                </a14:m>
                <a:endParaRPr lang="en-US" sz="1700">
                  <a:latin typeface="+mj-lt"/>
                  <a:ea typeface="Times New Roman" panose="02020503050405090304" pitchFamily="18" charset="0"/>
                </a:endParaRPr>
              </a:p>
              <a:p>
                <a:pPr marR="30480" lvl="0" algn="just">
                  <a:lnSpc>
                    <a:spcPct val="150000"/>
                  </a:lnSpc>
                  <a:spcBef>
                    <a:spcPts val="100"/>
                  </a:spcBef>
                  <a:spcAft>
                    <a:spcPts val="100"/>
                  </a:spcAft>
                </a:pPr>
                <a:r>
                  <a:rPr lang="fr-FR" sz="1700">
                    <a:latin typeface="+mj-lt"/>
                    <a:ea typeface="Calibri" panose="020F0502020204030204" pitchFamily="34" charset="0"/>
                  </a:rPr>
                  <a:t>Nhân hai vế của phương trình thứ nhất với 3, ta được: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rPr>
                        </m:ctrlPr>
                      </m:dPr>
                      <m:e>
                        <m:eqArr>
                          <m:eqArrPr>
                            <m:ctrlPr>
                              <a:rPr lang="en-US" sz="1700" i="1">
                                <a:latin typeface="Cambria Math" panose="02040503050406030204" pitchFamily="18" charset="0"/>
                                <a:ea typeface="Calibri" panose="020F0502020204030204" pitchFamily="34" charset="0"/>
                              </a:rPr>
                            </m:ctrlPr>
                          </m:eqArrPr>
                          <m:e>
                            <m:r>
                              <a:rPr lang="fr-FR" sz="1700" i="1">
                                <a:latin typeface="Cambria Math" panose="02040503050406030204" pitchFamily="18" charset="0"/>
                                <a:ea typeface="Calibri" panose="020F0502020204030204" pitchFamily="34" charset="0"/>
                              </a:rPr>
                              <m:t>3</m:t>
                            </m:r>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3</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54</m:t>
                            </m:r>
                          </m:e>
                          <m:e>
                            <m:r>
                              <a:rPr lang="fr-FR" sz="1700" i="1">
                                <a:latin typeface="Cambria Math" panose="02040503050406030204" pitchFamily="18" charset="0"/>
                                <a:ea typeface="Calibri" panose="020F0502020204030204" pitchFamily="34" charset="0"/>
                              </a:rPr>
                              <m:t>4</m:t>
                            </m:r>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3</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68</m:t>
                            </m:r>
                          </m:e>
                        </m:eqArr>
                      </m:e>
                    </m:d>
                  </m:oMath>
                </a14:m>
                <a:endParaRPr lang="en-US" sz="1700">
                  <a:latin typeface="+mj-lt"/>
                  <a:ea typeface="Times New Roman" panose="02020503050405090304" pitchFamily="18" charset="0"/>
                </a:endParaRPr>
              </a:p>
              <a:p>
                <a:pPr marR="30480" lvl="0" algn="just">
                  <a:lnSpc>
                    <a:spcPct val="150000"/>
                  </a:lnSpc>
                  <a:spcBef>
                    <a:spcPts val="100"/>
                  </a:spcBef>
                  <a:spcAft>
                    <a:spcPts val="100"/>
                  </a:spcAft>
                </a:pPr>
                <a:r>
                  <a:rPr lang="fr-FR" sz="1700">
                    <a:latin typeface="+mj-lt"/>
                    <a:ea typeface="Calibri" panose="020F0502020204030204" pitchFamily="34" charset="0"/>
                  </a:rPr>
                  <a:t>Trừ từng vế hai phương trình của hệ mới, ta được </a:t>
                </a:r>
                <a:endParaRPr lang="fr-FR" sz="1700" smtClean="0">
                  <a:latin typeface="+mj-lt"/>
                  <a:ea typeface="Calibri" panose="020F0502020204030204" pitchFamily="34" charset="0"/>
                </a:endParaRPr>
              </a:p>
              <a:p>
                <a:pPr marR="30480" lvl="0" algn="ctr">
                  <a:lnSpc>
                    <a:spcPct val="150000"/>
                  </a:lnSpc>
                  <a:spcBef>
                    <a:spcPts val="100"/>
                  </a:spcBef>
                  <a:spcAft>
                    <a:spcPts val="100"/>
                  </a:spcAft>
                </a:pPr>
                <a14:m>
                  <m:oMath xmlns:m="http://schemas.openxmlformats.org/officeDocument/2006/math">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14</m:t>
                    </m:r>
                  </m:oMath>
                </a14:m>
                <a:r>
                  <a:rPr lang="fr-FR" sz="1700">
                    <a:latin typeface="+mj-lt"/>
                    <a:ea typeface="Calibri" panose="020F0502020204030204" pitchFamily="34" charset="0"/>
                  </a:rPr>
                  <a:t>, suy ra </a:t>
                </a:r>
                <a14:m>
                  <m:oMath xmlns:m="http://schemas.openxmlformats.org/officeDocument/2006/math">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14</m:t>
                    </m:r>
                  </m:oMath>
                </a14:m>
                <a:r>
                  <a:rPr lang="fr-FR" sz="1700">
                    <a:latin typeface="+mj-lt"/>
                    <a:ea typeface="Calibri" panose="020F0502020204030204" pitchFamily="34" charset="0"/>
                  </a:rPr>
                  <a:t> (thỏa mãn</a:t>
                </a:r>
                <a:r>
                  <a:rPr lang="fr-FR" sz="1700" smtClean="0">
                    <a:latin typeface="+mj-lt"/>
                    <a:ea typeface="Calibri" panose="020F0502020204030204" pitchFamily="34" charset="0"/>
                  </a:rPr>
                  <a:t>)</a:t>
                </a:r>
                <a:endParaRPr lang="en-US" sz="1700">
                  <a:latin typeface="+mj-lt"/>
                  <a:ea typeface="Times New Roman" panose="02020503050405090304" pitchFamily="18" charset="0"/>
                </a:endParaRPr>
              </a:p>
              <a:p>
                <a:pPr marR="30480" lvl="0" algn="just">
                  <a:lnSpc>
                    <a:spcPct val="150000"/>
                  </a:lnSpc>
                  <a:spcBef>
                    <a:spcPts val="100"/>
                  </a:spcBef>
                  <a:spcAft>
                    <a:spcPts val="100"/>
                  </a:spcAft>
                </a:pPr>
                <a:r>
                  <a:rPr lang="fr-FR" sz="1700">
                    <a:latin typeface="+mj-lt"/>
                    <a:ea typeface="Calibri" panose="020F0502020204030204" pitchFamily="34" charset="0"/>
                  </a:rPr>
                  <a:t>Thế </a:t>
                </a:r>
                <a14:m>
                  <m:oMath xmlns:m="http://schemas.openxmlformats.org/officeDocument/2006/math">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14</m:t>
                    </m:r>
                  </m:oMath>
                </a14:m>
                <a:r>
                  <a:rPr lang="fr-FR" sz="1700">
                    <a:latin typeface="+mj-lt"/>
                    <a:ea typeface="Calibri" panose="020F0502020204030204" pitchFamily="34" charset="0"/>
                  </a:rPr>
                  <a:t> vào phương trình thứ nhất của hệ đầu, ta có </a:t>
                </a:r>
                <a:endParaRPr lang="fr-FR" sz="1700" smtClean="0">
                  <a:latin typeface="+mj-lt"/>
                  <a:ea typeface="Calibri" panose="020F0502020204030204" pitchFamily="34" charset="0"/>
                </a:endParaRPr>
              </a:p>
              <a:p>
                <a:pPr marR="30480" lvl="0" algn="ctr">
                  <a:lnSpc>
                    <a:spcPct val="150000"/>
                  </a:lnSpc>
                  <a:spcBef>
                    <a:spcPts val="100"/>
                  </a:spcBef>
                  <a:spcAft>
                    <a:spcPts val="100"/>
                  </a:spcAft>
                </a:pPr>
                <a14:m>
                  <m:oMath xmlns:m="http://schemas.openxmlformats.org/officeDocument/2006/math">
                    <m:r>
                      <a:rPr lang="fr-FR" sz="1700" i="1">
                        <a:latin typeface="Cambria Math" panose="02040503050406030204" pitchFamily="18" charset="0"/>
                        <a:ea typeface="Calibri" panose="020F0502020204030204" pitchFamily="34" charset="0"/>
                      </a:rPr>
                      <m:t>14</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18</m:t>
                    </m:r>
                  </m:oMath>
                </a14:m>
                <a:r>
                  <a:rPr lang="fr-FR" sz="1700">
                    <a:latin typeface="+mj-lt"/>
                    <a:ea typeface="Calibri" panose="020F0502020204030204" pitchFamily="34" charset="0"/>
                  </a:rPr>
                  <a:t>, suy ra </a:t>
                </a:r>
                <a14:m>
                  <m:oMath xmlns:m="http://schemas.openxmlformats.org/officeDocument/2006/math">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4</m:t>
                    </m:r>
                  </m:oMath>
                </a14:m>
                <a:r>
                  <a:rPr lang="fr-FR" sz="1700">
                    <a:latin typeface="+mj-lt"/>
                    <a:ea typeface="Calibri" panose="020F0502020204030204" pitchFamily="34" charset="0"/>
                  </a:rPr>
                  <a:t> (thỏa mãn</a:t>
                </a:r>
                <a:r>
                  <a:rPr lang="fr-FR" sz="1700" smtClean="0">
                    <a:latin typeface="+mj-lt"/>
                    <a:ea typeface="Calibri" panose="020F0502020204030204" pitchFamily="34" charset="0"/>
                  </a:rPr>
                  <a:t>)</a:t>
                </a:r>
                <a:endParaRPr lang="en-US" sz="1700">
                  <a:latin typeface="+mj-lt"/>
                  <a:ea typeface="Times New Roman" panose="02020503050405090304" pitchFamily="18" charset="0"/>
                </a:endParaRPr>
              </a:p>
              <a:p>
                <a:pPr marR="30480" lvl="0" algn="just">
                  <a:lnSpc>
                    <a:spcPct val="150000"/>
                  </a:lnSpc>
                  <a:spcBef>
                    <a:spcPts val="100"/>
                  </a:spcBef>
                  <a:spcAft>
                    <a:spcPts val="100"/>
                  </a:spcAft>
                </a:pPr>
                <a:r>
                  <a:rPr lang="fr-FR" sz="1700">
                    <a:latin typeface="+mj-lt"/>
                    <a:ea typeface="Calibri" panose="020F0502020204030204" pitchFamily="34" charset="0"/>
                  </a:rPr>
                  <a:t>Vậy số thứ nhất bị mờ là 14, số thứ hai bị mờ là 4.</a:t>
                </a:r>
                <a:endParaRPr lang="en-US" sz="1700">
                  <a:latin typeface="+mj-lt"/>
                  <a:ea typeface="Times New Roman" panose="0202050305040509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873340" y="809686"/>
                <a:ext cx="7662613" cy="3910558"/>
              </a:xfrm>
              <a:prstGeom prst="rect">
                <a:avLst/>
              </a:prstGeom>
              <a:blipFill rotWithShape="1">
                <a:blip r:embed="rId1"/>
                <a:stretch>
                  <a:fillRect l="-3" t="-2" r="4" b="7"/>
                </a:stretch>
              </a:blipFill>
            </p:spPr>
            <p:txBody>
              <a:bodyPr/>
              <a:lstStyle/>
              <a:p>
                <a:r>
                  <a:rPr lang="en-US" altLang="en-US">
                    <a:noFill/>
                  </a:rPr>
                  <a:t> </a:t>
                </a:r>
              </a:p>
            </p:txBody>
          </p:sp>
        </mc:Fallback>
      </mc:AlternateContent>
      <p:pic>
        <p:nvPicPr>
          <p:cNvPr id="4" name="Picture 3"/>
          <p:cNvPicPr>
            <a:picLocks noChangeAspect="1"/>
          </p:cNvPicPr>
          <p:nvPr/>
        </p:nvPicPr>
        <p:blipFill>
          <a:blip r:embed="rId2"/>
          <a:stretch>
            <a:fillRect/>
          </a:stretch>
        </p:blipFill>
        <p:spPr>
          <a:xfrm rot="9786836">
            <a:off x="8023149" y="4005565"/>
            <a:ext cx="884767" cy="9479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33" name="Rectangle 32"/>
          <p:cNvSpPr/>
          <p:nvPr/>
        </p:nvSpPr>
        <p:spPr>
          <a:xfrm>
            <a:off x="788521" y="989305"/>
            <a:ext cx="7567544" cy="1407373"/>
          </a:xfrm>
          <a:prstGeom prst="rect">
            <a:avLst/>
          </a:prstGeom>
        </p:spPr>
        <p:txBody>
          <a:bodyPr wrap="square">
            <a:spAutoFit/>
          </a:bodyPr>
          <a:lstStyle/>
          <a:p>
            <a:pPr marL="0" marR="0" lvl="0" indent="0" algn="ctr" defTabSz="457200" rtl="0" eaLnBrk="1" fontAlgn="auto" latinLnBrk="0" hangingPunct="1">
              <a:lnSpc>
                <a:spcPct val="150000"/>
              </a:lnSpc>
              <a:spcBef>
                <a:spcPts val="150"/>
              </a:spcBef>
              <a:spcAft>
                <a:spcPts val="150"/>
              </a:spcAft>
              <a:buClrTx/>
              <a:buSzTx/>
              <a:buFont typeface="Arial" panose="020B0604020202090204"/>
              <a:buNone/>
              <a:defRPr/>
            </a:pPr>
            <a:r>
              <a:rPr kumimoji="0" lang="en-US" sz="6500" b="1" i="0" u="none" strike="noStrike" kern="1200" cap="none" spc="0" normalizeH="0" baseline="0" noProof="0" smtClean="0">
                <a:ln>
                  <a:noFill/>
                </a:ln>
                <a:solidFill>
                  <a:srgbClr val="1F497D"/>
                </a:solidFill>
                <a:effectLst/>
                <a:uLnTx/>
                <a:uFillTx/>
                <a:latin typeface="Arial" panose="020B0604020202090204" pitchFamily="34" charset="0"/>
                <a:ea typeface="Calibri" panose="020F0502020204030204" pitchFamily="34" charset="0"/>
                <a:cs typeface="Arial" panose="020B0604020202090204" pitchFamily="34" charset="0"/>
                <a:sym typeface="Arial" panose="020B0604020202090204"/>
              </a:rPr>
              <a:t>VẬN</a:t>
            </a:r>
            <a:r>
              <a:rPr kumimoji="0" lang="en-US" sz="6500" b="1" i="0" u="none" strike="noStrike" kern="1200" cap="none" spc="0" normalizeH="0" noProof="0" smtClean="0">
                <a:ln>
                  <a:noFill/>
                </a:ln>
                <a:solidFill>
                  <a:srgbClr val="1F497D"/>
                </a:solidFill>
                <a:effectLst/>
                <a:uLnTx/>
                <a:uFillTx/>
                <a:latin typeface="Arial" panose="020B0604020202090204" pitchFamily="34" charset="0"/>
                <a:ea typeface="Calibri" panose="020F0502020204030204" pitchFamily="34" charset="0"/>
                <a:cs typeface="Arial" panose="020B0604020202090204" pitchFamily="34" charset="0"/>
                <a:sym typeface="Arial" panose="020B0604020202090204"/>
              </a:rPr>
              <a:t> DỤNG</a:t>
            </a:r>
            <a:endParaRPr kumimoji="0" lang="vi-VN" sz="6500" b="1" i="0" u="none" strike="noStrike" kern="1200" cap="none" spc="0" normalizeH="0" baseline="0" noProof="0">
              <a:ln>
                <a:noFill/>
              </a:ln>
              <a:solidFill>
                <a:srgbClr val="1F497D"/>
              </a:solidFill>
              <a:effectLst/>
              <a:uLnTx/>
              <a:uFillTx/>
              <a:latin typeface="Arial" panose="020B0604020202090204" pitchFamily="34" charset="0"/>
              <a:ea typeface="Calibri" panose="020F0502020204030204" pitchFamily="34" charset="0"/>
              <a:cs typeface="Arial" panose="020B0604020202090204" pitchFamily="34" charset="0"/>
              <a:sym typeface="Arial" panose="020B0604020202090204"/>
            </a:endParaRPr>
          </a:p>
        </p:txBody>
      </p:sp>
      <p:pic>
        <p:nvPicPr>
          <p:cNvPr id="2" name="Picture 1"/>
          <p:cNvPicPr>
            <a:picLocks noChangeAspect="1"/>
          </p:cNvPicPr>
          <p:nvPr/>
        </p:nvPicPr>
        <p:blipFill>
          <a:blip r:embed="rId1"/>
          <a:stretch>
            <a:fillRect/>
          </a:stretch>
        </p:blipFill>
        <p:spPr>
          <a:xfrm>
            <a:off x="383978" y="3877801"/>
            <a:ext cx="8376630" cy="39017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00">
        <p15:prstTrans prst="pageCurlDoubl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4606" y="1844685"/>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6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6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6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mc:AlternateContent xmlns:mc="http://schemas.openxmlformats.org/markup-compatibility/2006">
        <mc:Choice xmlns:a14="http://schemas.microsoft.com/office/drawing/2010/main" Requires="a14">
          <p:sp>
            <p:nvSpPr>
              <p:cNvPr id="10" name="Rectangle 9"/>
              <p:cNvSpPr/>
              <p:nvPr/>
            </p:nvSpPr>
            <p:spPr>
              <a:xfrm>
                <a:off x="277368" y="93109"/>
                <a:ext cx="8610600" cy="1569660"/>
              </a:xfrm>
              <a:prstGeom prst="rect">
                <a:avLst/>
              </a:prstGeom>
            </p:spPr>
            <p:txBody>
              <a:bodyPr wrap="square">
                <a:spAutoFit/>
              </a:bodyPr>
              <a:lstStyle/>
              <a:p>
                <a:pPr algn="just">
                  <a:lnSpc>
                    <a:spcPct val="150000"/>
                  </a:lnSpc>
                  <a:spcAft>
                    <a:spcPts val="1000"/>
                  </a:spcAft>
                  <a:tabLst>
                    <a:tab pos="361950" algn="l"/>
                  </a:tabLst>
                </a:pPr>
                <a:r>
                  <a:rPr lang="en-US" sz="1600" b="1">
                    <a:ea typeface="Times New Roman" panose="02020503050405090304" pitchFamily="18" charset="0"/>
                    <a:cs typeface="Times New Roman" panose="02020503050405090304" pitchFamily="18" charset="0"/>
                  </a:rPr>
                  <a:t>Bài </a:t>
                </a:r>
                <a:r>
                  <a:rPr lang="en-US" sz="1600" b="1" smtClean="0">
                    <a:ea typeface="Times New Roman" panose="02020503050405090304" pitchFamily="18" charset="0"/>
                    <a:cs typeface="Times New Roman" panose="02020503050405090304" pitchFamily="18" charset="0"/>
                  </a:rPr>
                  <a:t>1.17 (SHS-tr23</a:t>
                </a:r>
                <a:r>
                  <a:rPr lang="en-US" sz="1600" b="1">
                    <a:ea typeface="Times New Roman" panose="02020503050405090304" pitchFamily="18" charset="0"/>
                    <a:cs typeface="Times New Roman" panose="02020503050405090304" pitchFamily="18" charset="0"/>
                  </a:rPr>
                  <a:t>) </a:t>
                </a:r>
                <a:r>
                  <a:rPr lang="vi-VN" sz="1600">
                    <a:latin typeface="+mn-lt"/>
                    <a:ea typeface="Times New Roman" panose="02020503050405090304" pitchFamily="18" charset="0"/>
                    <a:cs typeface="Times New Roman" panose="02020503050405090304" pitchFamily="18" charset="0"/>
                  </a:rPr>
                  <a:t>Năm ngoái, hai đơn vị sản xuất nông nghiệp thu hoạch được </a:t>
                </a:r>
                <a14:m>
                  <m:oMath xmlns:m="http://schemas.openxmlformats.org/officeDocument/2006/math">
                    <m:r>
                      <a:rPr lang="vi-VN" sz="1600" i="1" smtClean="0">
                        <a:latin typeface="Cambria Math" panose="02040503050406030204" pitchFamily="18" charset="0"/>
                        <a:ea typeface="Times New Roman" panose="02020503050405090304" pitchFamily="18" charset="0"/>
                        <a:cs typeface="Times New Roman" panose="02020503050405090304" pitchFamily="18" charset="0"/>
                      </a:rPr>
                      <m:t>3</m:t>
                    </m:r>
                    <m:r>
                      <a:rPr lang="vi-VN" sz="1600" i="1" smtClean="0">
                        <a:latin typeface="Cambria Math" panose="02040503050406030204" pitchFamily="18" charset="0"/>
                        <a:ea typeface="Times New Roman" panose="02020503050405090304" pitchFamily="18" charset="0"/>
                        <a:cs typeface="Times New Roman" panose="02020503050405090304" pitchFamily="18" charset="0"/>
                      </a:rPr>
                      <m:t> </m:t>
                    </m:r>
                    <m:r>
                      <a:rPr lang="vi-VN" sz="1600" i="1" smtClean="0">
                        <a:latin typeface="Cambria Math" panose="02040503050406030204" pitchFamily="18" charset="0"/>
                        <a:ea typeface="Times New Roman" panose="02020503050405090304" pitchFamily="18" charset="0"/>
                        <a:cs typeface="Times New Roman" panose="02020503050405090304" pitchFamily="18" charset="0"/>
                      </a:rPr>
                      <m:t>600</m:t>
                    </m:r>
                    <m:r>
                      <a:rPr lang="vi-VN" sz="1600" i="1" smtClean="0">
                        <a:latin typeface="Cambria Math" panose="02040503050406030204" pitchFamily="18" charset="0"/>
                        <a:ea typeface="Times New Roman" panose="02020503050405090304" pitchFamily="18" charset="0"/>
                        <a:cs typeface="Times New Roman" panose="02020503050405090304" pitchFamily="18" charset="0"/>
                      </a:rPr>
                      <m:t> </m:t>
                    </m:r>
                  </m:oMath>
                </a14:m>
                <a:r>
                  <a:rPr lang="vi-VN" sz="1600">
                    <a:latin typeface="+mn-lt"/>
                    <a:ea typeface="Times New Roman" panose="02020503050405090304" pitchFamily="18" charset="0"/>
                    <a:cs typeface="Times New Roman" panose="02020503050405090304" pitchFamily="18" charset="0"/>
                  </a:rPr>
                  <a:t>tấn thóc. Năm nay, hai đơn vị thu hoạch </a:t>
                </a:r>
                <a14:m>
                  <m:oMath xmlns:m="http://schemas.openxmlformats.org/officeDocument/2006/math">
                    <m:r>
                      <a:rPr lang="vi-VN" sz="1600" i="1" smtClean="0">
                        <a:latin typeface="Cambria Math" panose="02040503050406030204" pitchFamily="18" charset="0"/>
                        <a:ea typeface="Times New Roman" panose="02020503050405090304" pitchFamily="18" charset="0"/>
                        <a:cs typeface="Times New Roman" panose="02020503050405090304" pitchFamily="18" charset="0"/>
                      </a:rPr>
                      <m:t>4</m:t>
                    </m:r>
                    <m:r>
                      <a:rPr lang="vi-VN" sz="1600" i="1" smtClean="0">
                        <a:latin typeface="Cambria Math" panose="02040503050406030204" pitchFamily="18" charset="0"/>
                        <a:ea typeface="Times New Roman" panose="02020503050405090304" pitchFamily="18" charset="0"/>
                        <a:cs typeface="Times New Roman" panose="02020503050405090304" pitchFamily="18" charset="0"/>
                      </a:rPr>
                      <m:t> </m:t>
                    </m:r>
                    <m:r>
                      <a:rPr lang="vi-VN" sz="1600" i="1" smtClean="0">
                        <a:latin typeface="Cambria Math" panose="02040503050406030204" pitchFamily="18" charset="0"/>
                        <a:ea typeface="Times New Roman" panose="02020503050405090304" pitchFamily="18" charset="0"/>
                        <a:cs typeface="Times New Roman" panose="02020503050405090304" pitchFamily="18" charset="0"/>
                      </a:rPr>
                      <m:t>095</m:t>
                    </m:r>
                    <m:r>
                      <a:rPr lang="vi-VN" sz="1600" i="1" smtClean="0">
                        <a:latin typeface="Cambria Math" panose="02040503050406030204" pitchFamily="18" charset="0"/>
                        <a:ea typeface="Times New Roman" panose="02020503050405090304" pitchFamily="18" charset="0"/>
                        <a:cs typeface="Times New Roman" panose="02020503050405090304" pitchFamily="18" charset="0"/>
                      </a:rPr>
                      <m:t> </m:t>
                    </m:r>
                  </m:oMath>
                </a14:m>
                <a:r>
                  <a:rPr lang="vi-VN" sz="1600">
                    <a:latin typeface="+mn-lt"/>
                    <a:ea typeface="Times New Roman" panose="02020503050405090304" pitchFamily="18" charset="0"/>
                    <a:cs typeface="Times New Roman" panose="02020503050405090304" pitchFamily="18" charset="0"/>
                  </a:rPr>
                  <a:t>tấn thóc. Hỏi năm nay, mỗi đơn vị thu hoạch được bao nhiêu tấn thóc, biết rằng năm nay, đơn vị thứ nhất làm vượt </a:t>
                </a:r>
                <a14:m>
                  <m:oMath xmlns:m="http://schemas.openxmlformats.org/officeDocument/2006/math">
                    <m:r>
                      <a:rPr lang="vi-VN" sz="1600" i="1" smtClean="0">
                        <a:latin typeface="Cambria Math" panose="02040503050406030204" pitchFamily="18" charset="0"/>
                        <a:ea typeface="Times New Roman" panose="02020503050405090304" pitchFamily="18" charset="0"/>
                        <a:cs typeface="Times New Roman" panose="02020503050405090304" pitchFamily="18" charset="0"/>
                      </a:rPr>
                      <m:t>15</m:t>
                    </m:r>
                    <m:r>
                      <a:rPr lang="vi-VN" sz="1600" i="1" smtClean="0">
                        <a:latin typeface="Cambria Math" panose="02040503050406030204" pitchFamily="18" charset="0"/>
                        <a:ea typeface="Times New Roman" panose="02020503050405090304" pitchFamily="18" charset="0"/>
                        <a:cs typeface="Times New Roman" panose="02020503050405090304" pitchFamily="18" charset="0"/>
                      </a:rPr>
                      <m:t>%</m:t>
                    </m:r>
                  </m:oMath>
                </a14:m>
                <a:r>
                  <a:rPr lang="vi-VN" sz="1600">
                    <a:latin typeface="+mn-lt"/>
                    <a:ea typeface="Times New Roman" panose="02020503050405090304" pitchFamily="18" charset="0"/>
                    <a:cs typeface="Times New Roman" panose="02020503050405090304" pitchFamily="18" charset="0"/>
                  </a:rPr>
                  <a:t>, đơn vị thứ hai làm vượt mức </a:t>
                </a:r>
                <a14:m>
                  <m:oMath xmlns:m="http://schemas.openxmlformats.org/officeDocument/2006/math">
                    <m:r>
                      <a:rPr lang="vi-VN" sz="1600" i="1" smtClean="0">
                        <a:latin typeface="Cambria Math" panose="02040503050406030204" pitchFamily="18" charset="0"/>
                        <a:ea typeface="Times New Roman" panose="02020503050405090304" pitchFamily="18" charset="0"/>
                        <a:cs typeface="Times New Roman" panose="02020503050405090304" pitchFamily="18" charset="0"/>
                      </a:rPr>
                      <m:t>12</m:t>
                    </m:r>
                    <m:r>
                      <a:rPr lang="vi-VN" sz="1600" i="1" smtClean="0">
                        <a:latin typeface="Cambria Math" panose="02040503050406030204" pitchFamily="18" charset="0"/>
                        <a:ea typeface="Times New Roman" panose="02020503050405090304" pitchFamily="18" charset="0"/>
                        <a:cs typeface="Times New Roman" panose="02020503050405090304" pitchFamily="18" charset="0"/>
                      </a:rPr>
                      <m:t>%</m:t>
                    </m:r>
                  </m:oMath>
                </a14:m>
                <a:r>
                  <a:rPr lang="vi-VN" sz="1600">
                    <a:latin typeface="+mn-lt"/>
                    <a:ea typeface="Times New Roman" panose="02020503050405090304" pitchFamily="18" charset="0"/>
                    <a:cs typeface="Times New Roman" panose="02020503050405090304" pitchFamily="18" charset="0"/>
                  </a:rPr>
                  <a:t> so với năm ngoái?</a:t>
                </a:r>
                <a:endParaRPr lang="en-US" sz="1600">
                  <a:latin typeface="+mn-lt"/>
                  <a:ea typeface="Calibri" panose="020F0502020204030204" pitchFamily="34" charset="0"/>
                  <a:cs typeface="Times New Roman" panose="0202050305040509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277368" y="93109"/>
                <a:ext cx="8610600" cy="1569660"/>
              </a:xfrm>
              <a:prstGeom prst="rect">
                <a:avLst/>
              </a:prstGeom>
              <a:blipFill rotWithShape="1">
                <a:blip r:embed="rId1"/>
                <a:stretch>
                  <a:fillRect l="-6" t="-25" r="6" b="22"/>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277368" y="2365155"/>
                <a:ext cx="8610600" cy="2677656"/>
              </a:xfrm>
              <a:prstGeom prst="rect">
                <a:avLst/>
              </a:prstGeom>
            </p:spPr>
            <p:txBody>
              <a:bodyPr wrap="square">
                <a:spAutoFit/>
              </a:bodyPr>
              <a:lstStyle/>
              <a:p>
                <a:pPr algn="just">
                  <a:lnSpc>
                    <a:spcPct val="150000"/>
                  </a:lnSpc>
                </a:pPr>
                <a:r>
                  <a:rPr lang="fr-FR" sz="1600" smtClean="0">
                    <a:latin typeface="+mj-lt"/>
                    <a:ea typeface="Calibri" panose="020F0502020204030204" pitchFamily="34" charset="0"/>
                    <a:cs typeface="Times New Roman" panose="02020503050405090304" pitchFamily="18" charset="0"/>
                  </a:rPr>
                  <a:t>Gọi số thóc của hai đơn vị thu hoạch được trong năm ngoái lần lượt là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503050405090304" pitchFamily="18" charset="0"/>
                      </a:rPr>
                      <m:t>𝑥</m:t>
                    </m:r>
                    <m:r>
                      <a:rPr lang="fr-FR" sz="1600" i="1">
                        <a:latin typeface="Cambria Math" panose="02040503050406030204" pitchFamily="18" charset="0"/>
                        <a:ea typeface="Calibri" panose="020F0502020204030204" pitchFamily="34" charset="0"/>
                        <a:cs typeface="Times New Roman" panose="02020503050405090304" pitchFamily="18" charset="0"/>
                      </a:rPr>
                      <m:t>, </m:t>
                    </m:r>
                    <m:r>
                      <a:rPr lang="fr-FR" sz="1600" i="1">
                        <a:latin typeface="Cambria Math" panose="02040503050406030204" pitchFamily="18" charset="0"/>
                        <a:ea typeface="Calibri" panose="020F0502020204030204" pitchFamily="34" charset="0"/>
                        <a:cs typeface="Times New Roman" panose="02020503050405090304" pitchFamily="18" charset="0"/>
                      </a:rPr>
                      <m:t>𝑦</m:t>
                    </m:r>
                  </m:oMath>
                </a14:m>
                <a:r>
                  <a:rPr lang="fr-FR" sz="1600">
                    <a:latin typeface="+mj-lt"/>
                    <a:ea typeface="Calibri" panose="020F0502020204030204" pitchFamily="34" charset="0"/>
                    <a:cs typeface="Times New Roman" panose="02020503050405090304" pitchFamily="18" charset="0"/>
                  </a:rPr>
                  <a:t> (tấn)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503050405090304" pitchFamily="18" charset="0"/>
                      </a:rPr>
                      <m:t>𝑥</m:t>
                    </m:r>
                    <m:r>
                      <a:rPr lang="fr-FR" sz="1600" i="1">
                        <a:latin typeface="Cambria Math" panose="02040503050406030204" pitchFamily="18" charset="0"/>
                        <a:ea typeface="Calibri" panose="020F0502020204030204" pitchFamily="34" charset="0"/>
                        <a:cs typeface="Times New Roman" panose="02020503050405090304" pitchFamily="18" charset="0"/>
                      </a:rPr>
                      <m:t>,</m:t>
                    </m:r>
                    <m:r>
                      <a:rPr lang="fr-FR" sz="1600" i="1">
                        <a:latin typeface="Cambria Math" panose="02040503050406030204" pitchFamily="18" charset="0"/>
                        <a:ea typeface="Calibri" panose="020F0502020204030204" pitchFamily="34" charset="0"/>
                        <a:cs typeface="Times New Roman" panose="02020503050405090304" pitchFamily="18" charset="0"/>
                      </a:rPr>
                      <m:t>𝑦</m:t>
                    </m:r>
                    <m:r>
                      <a:rPr lang="fr-FR" sz="1600" i="1">
                        <a:latin typeface="Cambria Math" panose="02040503050406030204" pitchFamily="18" charset="0"/>
                        <a:ea typeface="Calibri" panose="020F0502020204030204" pitchFamily="34" charset="0"/>
                        <a:cs typeface="Times New Roman" panose="02020503050405090304" pitchFamily="18" charset="0"/>
                      </a:rPr>
                      <m:t>&gt;</m:t>
                    </m:r>
                    <m:r>
                      <a:rPr lang="fr-FR" sz="1600" i="1">
                        <a:latin typeface="Cambria Math" panose="02040503050406030204" pitchFamily="18" charset="0"/>
                        <a:ea typeface="Calibri" panose="020F0502020204030204" pitchFamily="34" charset="0"/>
                        <a:cs typeface="Times New Roman" panose="02020503050405090304" pitchFamily="18" charset="0"/>
                      </a:rPr>
                      <m:t>0</m:t>
                    </m:r>
                    <m:r>
                      <a:rPr lang="fr-FR" sz="1600" i="1">
                        <a:latin typeface="Cambria Math" panose="02040503050406030204" pitchFamily="18" charset="0"/>
                        <a:ea typeface="Calibri" panose="020F0502020204030204" pitchFamily="34" charset="0"/>
                        <a:cs typeface="Times New Roman" panose="02020503050405090304" pitchFamily="18" charset="0"/>
                      </a:rPr>
                      <m:t>)</m:t>
                    </m:r>
                  </m:oMath>
                </a14:m>
                <a:endParaRPr lang="en-US" sz="1600">
                  <a:effectLst/>
                  <a:latin typeface="+mj-lt"/>
                  <a:ea typeface="Calibri" panose="020F0502020204030204" pitchFamily="34" charset="0"/>
                  <a:cs typeface="Times New Roman" panose="02020503050405090304" pitchFamily="18" charset="0"/>
                </a:endParaRPr>
              </a:p>
              <a:p>
                <a:pPr algn="just">
                  <a:lnSpc>
                    <a:spcPct val="150000"/>
                  </a:lnSpc>
                </a:pPr>
                <a:r>
                  <a:rPr lang="fr-FR" sz="1600">
                    <a:latin typeface="+mj-lt"/>
                    <a:ea typeface="Calibri" panose="020F0502020204030204" pitchFamily="34" charset="0"/>
                    <a:cs typeface="Times New Roman" panose="02020503050405090304" pitchFamily="18" charset="0"/>
                  </a:rPr>
                  <a:t>Năm ngoái, hai đơn vị sản xuất nông nghiệp thu được </a:t>
                </a:r>
                <a14:m>
                  <m:oMath xmlns:m="http://schemas.openxmlformats.org/officeDocument/2006/math">
                    <m:r>
                      <a:rPr lang="fr-FR" sz="1600" i="1" smtClean="0">
                        <a:latin typeface="Cambria Math" panose="02040503050406030204" pitchFamily="18" charset="0"/>
                        <a:ea typeface="Calibri" panose="020F0502020204030204" pitchFamily="34" charset="0"/>
                        <a:cs typeface="Times New Roman" panose="02020503050405090304" pitchFamily="18" charset="0"/>
                      </a:rPr>
                      <m:t>3</m:t>
                    </m:r>
                    <m:r>
                      <a:rPr lang="fr-FR" sz="1600" i="1" smtClean="0">
                        <a:latin typeface="Cambria Math" panose="02040503050406030204" pitchFamily="18" charset="0"/>
                        <a:ea typeface="Calibri" panose="020F0502020204030204" pitchFamily="34" charset="0"/>
                        <a:cs typeface="Times New Roman" panose="02020503050405090304" pitchFamily="18" charset="0"/>
                      </a:rPr>
                      <m:t> </m:t>
                    </m:r>
                    <m:r>
                      <a:rPr lang="fr-FR" sz="1600" i="1" smtClean="0">
                        <a:latin typeface="Cambria Math" panose="02040503050406030204" pitchFamily="18" charset="0"/>
                        <a:ea typeface="Calibri" panose="020F0502020204030204" pitchFamily="34" charset="0"/>
                        <a:cs typeface="Times New Roman" panose="02020503050405090304" pitchFamily="18" charset="0"/>
                      </a:rPr>
                      <m:t>600</m:t>
                    </m:r>
                    <m:r>
                      <a:rPr lang="fr-FR" sz="1600" i="1" smtClean="0">
                        <a:latin typeface="Cambria Math" panose="02040503050406030204" pitchFamily="18" charset="0"/>
                        <a:ea typeface="Calibri" panose="020F0502020204030204" pitchFamily="34" charset="0"/>
                        <a:cs typeface="Times New Roman" panose="02020503050405090304" pitchFamily="18" charset="0"/>
                      </a:rPr>
                      <m:t> </m:t>
                    </m:r>
                  </m:oMath>
                </a14:m>
                <a:r>
                  <a:rPr lang="fr-FR" sz="1600">
                    <a:latin typeface="+mj-lt"/>
                    <a:ea typeface="Calibri" panose="020F0502020204030204" pitchFamily="34" charset="0"/>
                    <a:cs typeface="Times New Roman" panose="02020503050405090304" pitchFamily="18" charset="0"/>
                  </a:rPr>
                  <a:t>tấn thóc nên ta có phương </a:t>
                </a:r>
                <a:r>
                  <a:rPr lang="fr-FR" sz="1600" smtClean="0">
                    <a:latin typeface="+mj-lt"/>
                    <a:ea typeface="Calibri" panose="020F0502020204030204" pitchFamily="34" charset="0"/>
                    <a:cs typeface="Times New Roman" panose="02020503050405090304" pitchFamily="18" charset="0"/>
                  </a:rPr>
                  <a:t>trình</a:t>
                </a:r>
                <a:endParaRPr lang="fr-FR" sz="1600" smtClean="0">
                  <a:latin typeface="+mj-lt"/>
                  <a:ea typeface="Calibri" panose="020F0502020204030204" pitchFamily="34" charset="0"/>
                  <a:cs typeface="Times New Roman" panose="02020503050405090304" pitchFamily="18" charset="0"/>
                </a:endParaRPr>
              </a:p>
              <a:p>
                <a:pPr algn="ctr">
                  <a:lnSpc>
                    <a:spcPct val="150000"/>
                  </a:lnSpc>
                </a:pPr>
                <a:r>
                  <a:rPr lang="fr-FR" sz="1600" smtClean="0">
                    <a:latin typeface="+mj-lt"/>
                    <a:ea typeface="Calibri" panose="020F0502020204030204" pitchFamily="34" charset="0"/>
                    <a:cs typeface="Times New Roman" panose="02020503050405090304" pitchFamily="18" charset="0"/>
                  </a:rPr>
                  <a:t>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503050405090304" pitchFamily="18" charset="0"/>
                      </a:rPr>
                      <m:t>𝑥</m:t>
                    </m:r>
                    <m:r>
                      <a:rPr lang="fr-FR" sz="1600" i="1">
                        <a:latin typeface="Cambria Math" panose="02040503050406030204" pitchFamily="18" charset="0"/>
                        <a:ea typeface="Calibri" panose="020F0502020204030204" pitchFamily="34" charset="0"/>
                        <a:cs typeface="Times New Roman" panose="02020503050405090304" pitchFamily="18" charset="0"/>
                      </a:rPr>
                      <m:t>+</m:t>
                    </m:r>
                    <m:r>
                      <a:rPr lang="fr-FR" sz="1600" i="1">
                        <a:latin typeface="Cambria Math" panose="02040503050406030204" pitchFamily="18" charset="0"/>
                        <a:ea typeface="Calibri" panose="020F0502020204030204" pitchFamily="34" charset="0"/>
                        <a:cs typeface="Times New Roman" panose="02020503050405090304" pitchFamily="18" charset="0"/>
                      </a:rPr>
                      <m:t>𝑦</m:t>
                    </m:r>
                    <m:r>
                      <a:rPr lang="fr-FR" sz="1600" i="1">
                        <a:latin typeface="Cambria Math" panose="02040503050406030204" pitchFamily="18" charset="0"/>
                        <a:ea typeface="Calibri" panose="020F0502020204030204" pitchFamily="34" charset="0"/>
                        <a:cs typeface="Times New Roman" panose="02020503050405090304" pitchFamily="18" charset="0"/>
                      </a:rPr>
                      <m:t>=</m:t>
                    </m:r>
                    <m:r>
                      <a:rPr lang="fr-FR" sz="1600" i="1">
                        <a:latin typeface="Cambria Math" panose="02040503050406030204" pitchFamily="18" charset="0"/>
                        <a:ea typeface="Calibri" panose="020F0502020204030204" pitchFamily="34" charset="0"/>
                        <a:cs typeface="Times New Roman" panose="02020503050405090304" pitchFamily="18" charset="0"/>
                      </a:rPr>
                      <m:t>3</m:t>
                    </m:r>
                    <m:r>
                      <a:rPr lang="fr-FR" sz="1600" i="1">
                        <a:latin typeface="Cambria Math" panose="02040503050406030204" pitchFamily="18" charset="0"/>
                        <a:ea typeface="Calibri" panose="020F0502020204030204" pitchFamily="34" charset="0"/>
                        <a:cs typeface="Times New Roman" panose="02020503050405090304" pitchFamily="18" charset="0"/>
                      </a:rPr>
                      <m:t> </m:t>
                    </m:r>
                    <m:r>
                      <a:rPr lang="fr-FR" sz="1600" i="1">
                        <a:latin typeface="Cambria Math" panose="02040503050406030204" pitchFamily="18" charset="0"/>
                        <a:ea typeface="Calibri" panose="020F0502020204030204" pitchFamily="34" charset="0"/>
                        <a:cs typeface="Times New Roman" panose="02020503050405090304" pitchFamily="18" charset="0"/>
                      </a:rPr>
                      <m:t>600</m:t>
                    </m:r>
                    <m:r>
                      <a:rPr lang="fr-FR" sz="1600" i="1">
                        <a:latin typeface="Cambria Math" panose="02040503050406030204" pitchFamily="18" charset="0"/>
                        <a:ea typeface="Calibri" panose="020F0502020204030204" pitchFamily="34" charset="0"/>
                        <a:cs typeface="Times New Roman" panose="02020503050405090304" pitchFamily="18" charset="0"/>
                      </a:rPr>
                      <m:t>        (</m:t>
                    </m:r>
                    <m:r>
                      <a:rPr lang="fr-FR" sz="1600" i="1">
                        <a:latin typeface="Cambria Math" panose="02040503050406030204" pitchFamily="18" charset="0"/>
                        <a:ea typeface="Calibri" panose="020F0502020204030204" pitchFamily="34" charset="0"/>
                        <a:cs typeface="Times New Roman" panose="02020503050405090304" pitchFamily="18" charset="0"/>
                      </a:rPr>
                      <m:t>1</m:t>
                    </m:r>
                    <m:r>
                      <a:rPr lang="fr-FR" sz="1600" i="1">
                        <a:latin typeface="Cambria Math" panose="02040503050406030204" pitchFamily="18" charset="0"/>
                        <a:ea typeface="Calibri" panose="020F0502020204030204" pitchFamily="34" charset="0"/>
                        <a:cs typeface="Times New Roman" panose="02020503050405090304" pitchFamily="18" charset="0"/>
                      </a:rPr>
                      <m:t>)</m:t>
                    </m:r>
                  </m:oMath>
                </a14:m>
                <a:endParaRPr lang="en-US" sz="1600">
                  <a:effectLst/>
                  <a:latin typeface="+mj-lt"/>
                  <a:ea typeface="Calibri" panose="020F0502020204030204" pitchFamily="34" charset="0"/>
                  <a:cs typeface="Times New Roman" panose="02020503050405090304" pitchFamily="18" charset="0"/>
                </a:endParaRPr>
              </a:p>
              <a:p>
                <a:pPr algn="just">
                  <a:lnSpc>
                    <a:spcPct val="150000"/>
                  </a:lnSpc>
                </a:pPr>
                <a:r>
                  <a:rPr lang="fr-FR" sz="1600">
                    <a:latin typeface="+mj-lt"/>
                    <a:ea typeface="Calibri" panose="020F0502020204030204" pitchFamily="34" charset="0"/>
                    <a:cs typeface="Times New Roman" panose="02020503050405090304" pitchFamily="18" charset="0"/>
                  </a:rPr>
                  <a:t>Năm nay đội thứ nhất làm vượt mức </a:t>
                </a:r>
                <a14:m>
                  <m:oMath xmlns:m="http://schemas.openxmlformats.org/officeDocument/2006/math">
                    <m:r>
                      <a:rPr lang="fr-FR" sz="1600" i="1" smtClean="0">
                        <a:latin typeface="Cambria Math" panose="02040503050406030204" pitchFamily="18" charset="0"/>
                        <a:ea typeface="Calibri" panose="020F0502020204030204" pitchFamily="34" charset="0"/>
                        <a:cs typeface="Times New Roman" panose="02020503050405090304" pitchFamily="18" charset="0"/>
                      </a:rPr>
                      <m:t>15</m:t>
                    </m:r>
                    <m:r>
                      <a:rPr lang="fr-FR" sz="1600" i="1" smtClean="0">
                        <a:latin typeface="Cambria Math" panose="02040503050406030204" pitchFamily="18" charset="0"/>
                        <a:ea typeface="Calibri" panose="020F0502020204030204" pitchFamily="34" charset="0"/>
                        <a:cs typeface="Times New Roman" panose="02020503050405090304" pitchFamily="18" charset="0"/>
                      </a:rPr>
                      <m:t>% </m:t>
                    </m:r>
                  </m:oMath>
                </a14:m>
                <a:r>
                  <a:rPr lang="fr-FR" sz="1600">
                    <a:latin typeface="+mj-lt"/>
                    <a:ea typeface="Calibri" panose="020F0502020204030204" pitchFamily="34" charset="0"/>
                    <a:cs typeface="Times New Roman" panose="02020503050405090304" pitchFamily="18" charset="0"/>
                  </a:rPr>
                  <a:t>so với năm ngoái nên năm nay đội thu hoạch </a:t>
                </a:r>
                <a:r>
                  <a:rPr lang="fr-FR" sz="1600" smtClean="0">
                    <a:latin typeface="+mj-lt"/>
                    <a:ea typeface="Calibri" panose="020F0502020204030204" pitchFamily="34" charset="0"/>
                    <a:cs typeface="Times New Roman" panose="02020503050405090304" pitchFamily="18" charset="0"/>
                  </a:rPr>
                  <a:t>được</a:t>
                </a:r>
                <a:endParaRPr lang="fr-FR" sz="1600" smtClean="0">
                  <a:latin typeface="+mj-lt"/>
                  <a:ea typeface="Calibri" panose="020F0502020204030204" pitchFamily="34" charset="0"/>
                  <a:cs typeface="Times New Roman" panose="02020503050405090304" pitchFamily="18" charset="0"/>
                </a:endParaRPr>
              </a:p>
              <a:p>
                <a:pPr algn="ctr">
                  <a:lnSpc>
                    <a:spcPct val="150000"/>
                  </a:lnSpc>
                </a:pPr>
                <a:r>
                  <a:rPr lang="fr-FR" sz="1600" smtClean="0">
                    <a:latin typeface="+mj-lt"/>
                    <a:ea typeface="Calibri" panose="020F0502020204030204" pitchFamily="34" charset="0"/>
                    <a:cs typeface="Times New Roman" panose="02020503050405090304" pitchFamily="18" charset="0"/>
                  </a:rPr>
                  <a:t>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503050405090304" pitchFamily="18" charset="0"/>
                      </a:rPr>
                      <m:t>115</m:t>
                    </m:r>
                    <m:r>
                      <a:rPr lang="fr-FR" sz="1600" i="1">
                        <a:latin typeface="Cambria Math" panose="02040503050406030204" pitchFamily="18" charset="0"/>
                        <a:ea typeface="Calibri" panose="020F0502020204030204" pitchFamily="34" charset="0"/>
                        <a:cs typeface="Times New Roman" panose="02020503050405090304" pitchFamily="18" charset="0"/>
                      </a:rPr>
                      <m:t>%</m:t>
                    </m:r>
                    <m:r>
                      <a:rPr lang="fr-FR" sz="1600" i="1">
                        <a:latin typeface="Cambria Math" panose="02040503050406030204" pitchFamily="18" charset="0"/>
                        <a:ea typeface="Calibri" panose="020F0502020204030204" pitchFamily="34" charset="0"/>
                        <a:cs typeface="Times New Roman" panose="02020503050405090304" pitchFamily="18" charset="0"/>
                      </a:rPr>
                      <m:t>𝑥</m:t>
                    </m:r>
                    <m:r>
                      <a:rPr lang="fr-FR" sz="1600" i="1">
                        <a:latin typeface="Cambria Math" panose="02040503050406030204" pitchFamily="18" charset="0"/>
                        <a:ea typeface="Calibri" panose="020F0502020204030204" pitchFamily="34" charset="0"/>
                        <a:cs typeface="Times New Roman" panose="02020503050405090304" pitchFamily="18" charset="0"/>
                      </a:rPr>
                      <m:t>=</m:t>
                    </m:r>
                    <m:r>
                      <a:rPr lang="fr-FR" sz="1600" i="1">
                        <a:latin typeface="Cambria Math" panose="02040503050406030204" pitchFamily="18" charset="0"/>
                        <a:ea typeface="Calibri" panose="020F0502020204030204" pitchFamily="34" charset="0"/>
                        <a:cs typeface="Times New Roman" panose="02020503050405090304" pitchFamily="18" charset="0"/>
                      </a:rPr>
                      <m:t>1</m:t>
                    </m:r>
                    <m:r>
                      <a:rPr lang="fr-FR" sz="1600" i="1">
                        <a:latin typeface="Cambria Math" panose="02040503050406030204" pitchFamily="18" charset="0"/>
                        <a:ea typeface="Calibri" panose="020F0502020204030204" pitchFamily="34" charset="0"/>
                        <a:cs typeface="Times New Roman" panose="02020503050405090304" pitchFamily="18" charset="0"/>
                      </a:rPr>
                      <m:t>,</m:t>
                    </m:r>
                    <m:r>
                      <a:rPr lang="fr-FR" sz="1600" i="1">
                        <a:latin typeface="Cambria Math" panose="02040503050406030204" pitchFamily="18" charset="0"/>
                        <a:ea typeface="Calibri" panose="020F0502020204030204" pitchFamily="34" charset="0"/>
                        <a:cs typeface="Times New Roman" panose="02020503050405090304" pitchFamily="18" charset="0"/>
                      </a:rPr>
                      <m:t>15</m:t>
                    </m:r>
                    <m:r>
                      <a:rPr lang="fr-FR" sz="1600" i="1">
                        <a:latin typeface="Cambria Math" panose="02040503050406030204" pitchFamily="18" charset="0"/>
                        <a:ea typeface="Calibri" panose="020F0502020204030204" pitchFamily="34" charset="0"/>
                        <a:cs typeface="Times New Roman" panose="02020503050405090304" pitchFamily="18" charset="0"/>
                      </a:rPr>
                      <m:t>𝑥</m:t>
                    </m:r>
                  </m:oMath>
                </a14:m>
                <a:r>
                  <a:rPr lang="fr-FR" sz="1600">
                    <a:latin typeface="+mj-lt"/>
                    <a:ea typeface="Calibri" panose="020F0502020204030204" pitchFamily="34" charset="0"/>
                    <a:cs typeface="Times New Roman" panose="02020503050405090304" pitchFamily="18" charset="0"/>
                  </a:rPr>
                  <a:t> (tấn</a:t>
                </a:r>
                <a:r>
                  <a:rPr lang="fr-FR" sz="1600" smtClean="0">
                    <a:latin typeface="+mj-lt"/>
                    <a:ea typeface="Calibri" panose="020F0502020204030204" pitchFamily="34" charset="0"/>
                    <a:cs typeface="Times New Roman" panose="02020503050405090304" pitchFamily="18" charset="0"/>
                  </a:rPr>
                  <a:t>)</a:t>
                </a:r>
                <a:endParaRPr lang="en-US" sz="1600">
                  <a:effectLst/>
                  <a:latin typeface="+mj-lt"/>
                  <a:ea typeface="Calibri" panose="020F0502020204030204" pitchFamily="34" charset="0"/>
                  <a:cs typeface="Times New Roman" panose="02020503050405090304" pitchFamily="18" charset="0"/>
                </a:endParaRPr>
              </a:p>
              <a:p>
                <a:pPr algn="just">
                  <a:lnSpc>
                    <a:spcPct val="150000"/>
                  </a:lnSpc>
                </a:pPr>
                <a:r>
                  <a:rPr lang="fr-FR" sz="1600">
                    <a:latin typeface="+mj-lt"/>
                    <a:ea typeface="Calibri" panose="020F0502020204030204" pitchFamily="34" charset="0"/>
                    <a:cs typeface="Times New Roman" panose="02020503050405090304" pitchFamily="18" charset="0"/>
                  </a:rPr>
                  <a:t>Năm nay đội thứ hai làm vượt mức </a:t>
                </a:r>
                <a14:m>
                  <m:oMath xmlns:m="http://schemas.openxmlformats.org/officeDocument/2006/math">
                    <m:r>
                      <a:rPr lang="fr-FR" sz="1600" i="1" smtClean="0">
                        <a:latin typeface="Cambria Math" panose="02040503050406030204" pitchFamily="18" charset="0"/>
                        <a:ea typeface="Calibri" panose="020F0502020204030204" pitchFamily="34" charset="0"/>
                        <a:cs typeface="Times New Roman" panose="02020503050405090304" pitchFamily="18" charset="0"/>
                      </a:rPr>
                      <m:t>12</m:t>
                    </m:r>
                    <m:r>
                      <a:rPr lang="fr-FR" sz="1600" i="1" smtClean="0">
                        <a:latin typeface="Cambria Math" panose="02040503050406030204" pitchFamily="18" charset="0"/>
                        <a:ea typeface="Calibri" panose="020F0502020204030204" pitchFamily="34" charset="0"/>
                        <a:cs typeface="Times New Roman" panose="02020503050405090304" pitchFamily="18" charset="0"/>
                      </a:rPr>
                      <m:t>%</m:t>
                    </m:r>
                  </m:oMath>
                </a14:m>
                <a:r>
                  <a:rPr lang="fr-FR" sz="1600">
                    <a:latin typeface="+mj-lt"/>
                    <a:ea typeface="Calibri" panose="020F0502020204030204" pitchFamily="34" charset="0"/>
                    <a:cs typeface="Times New Roman" panose="02020503050405090304" pitchFamily="18" charset="0"/>
                  </a:rPr>
                  <a:t> so với năm ngoái nên năm nay đội sẽ thu hoạch được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503050405090304" pitchFamily="18" charset="0"/>
                      </a:rPr>
                      <m:t>112</m:t>
                    </m:r>
                    <m:r>
                      <a:rPr lang="fr-FR" sz="1600" i="1">
                        <a:latin typeface="Cambria Math" panose="02040503050406030204" pitchFamily="18" charset="0"/>
                        <a:ea typeface="Calibri" panose="020F0502020204030204" pitchFamily="34" charset="0"/>
                        <a:cs typeface="Times New Roman" panose="02020503050405090304" pitchFamily="18" charset="0"/>
                      </a:rPr>
                      <m:t>%</m:t>
                    </m:r>
                    <m:r>
                      <a:rPr lang="fr-FR" sz="1600" i="1">
                        <a:latin typeface="Cambria Math" panose="02040503050406030204" pitchFamily="18" charset="0"/>
                        <a:ea typeface="Calibri" panose="020F0502020204030204" pitchFamily="34" charset="0"/>
                        <a:cs typeface="Times New Roman" panose="02020503050405090304" pitchFamily="18" charset="0"/>
                      </a:rPr>
                      <m:t>𝑦</m:t>
                    </m:r>
                    <m:r>
                      <a:rPr lang="fr-FR" sz="1600" i="1">
                        <a:latin typeface="Cambria Math" panose="02040503050406030204" pitchFamily="18" charset="0"/>
                        <a:ea typeface="Calibri" panose="020F0502020204030204" pitchFamily="34" charset="0"/>
                        <a:cs typeface="Times New Roman" panose="02020503050405090304" pitchFamily="18" charset="0"/>
                      </a:rPr>
                      <m:t>=</m:t>
                    </m:r>
                    <m:r>
                      <a:rPr lang="fr-FR" sz="1600" i="1">
                        <a:latin typeface="Cambria Math" panose="02040503050406030204" pitchFamily="18" charset="0"/>
                        <a:ea typeface="Calibri" panose="020F0502020204030204" pitchFamily="34" charset="0"/>
                        <a:cs typeface="Times New Roman" panose="02020503050405090304" pitchFamily="18" charset="0"/>
                      </a:rPr>
                      <m:t>1</m:t>
                    </m:r>
                    <m:r>
                      <a:rPr lang="fr-FR" sz="1600" i="1">
                        <a:latin typeface="Cambria Math" panose="02040503050406030204" pitchFamily="18" charset="0"/>
                        <a:ea typeface="Calibri" panose="020F0502020204030204" pitchFamily="34" charset="0"/>
                        <a:cs typeface="Times New Roman" panose="02020503050405090304" pitchFamily="18" charset="0"/>
                      </a:rPr>
                      <m:t>,</m:t>
                    </m:r>
                    <m:r>
                      <a:rPr lang="fr-FR" sz="1600" i="1">
                        <a:latin typeface="Cambria Math" panose="02040503050406030204" pitchFamily="18" charset="0"/>
                        <a:ea typeface="Calibri" panose="020F0502020204030204" pitchFamily="34" charset="0"/>
                        <a:cs typeface="Times New Roman" panose="02020503050405090304" pitchFamily="18" charset="0"/>
                      </a:rPr>
                      <m:t>12</m:t>
                    </m:r>
                    <m:r>
                      <a:rPr lang="fr-FR" sz="1600" i="1">
                        <a:latin typeface="Cambria Math" panose="02040503050406030204" pitchFamily="18" charset="0"/>
                        <a:ea typeface="Calibri" panose="020F0502020204030204" pitchFamily="34" charset="0"/>
                        <a:cs typeface="Times New Roman" panose="02020503050405090304" pitchFamily="18" charset="0"/>
                      </a:rPr>
                      <m:t>𝑦</m:t>
                    </m:r>
                  </m:oMath>
                </a14:m>
                <a:r>
                  <a:rPr lang="fr-FR" sz="1600">
                    <a:latin typeface="+mj-lt"/>
                    <a:ea typeface="Calibri" panose="020F0502020204030204" pitchFamily="34" charset="0"/>
                    <a:cs typeface="Times New Roman" panose="02020503050405090304" pitchFamily="18" charset="0"/>
                  </a:rPr>
                  <a:t> (tấn</a:t>
                </a:r>
                <a:r>
                  <a:rPr lang="fr-FR" sz="1600" smtClean="0">
                    <a:latin typeface="+mj-lt"/>
                    <a:ea typeface="Calibri" panose="020F0502020204030204" pitchFamily="34" charset="0"/>
                    <a:cs typeface="Times New Roman" panose="02020503050405090304" pitchFamily="18" charset="0"/>
                  </a:rPr>
                  <a:t>)</a:t>
                </a:r>
                <a:endParaRPr lang="en-US" sz="1600">
                  <a:effectLst/>
                  <a:latin typeface="+mj-lt"/>
                  <a:ea typeface="Calibri" panose="020F0502020204030204" pitchFamily="34" charset="0"/>
                  <a:cs typeface="Times New Roman" panose="0202050305040509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77368" y="2365155"/>
                <a:ext cx="8610600" cy="2677656"/>
              </a:xfrm>
              <a:prstGeom prst="rect">
                <a:avLst/>
              </a:prstGeom>
              <a:blipFill rotWithShape="1">
                <a:blip r:embed="rId2"/>
                <a:stretch>
                  <a:fillRect l="-6" t="-15" r="6" b="10"/>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anim calcmode="lin" valueType="num">
                                      <p:cBhvr>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anim calcmode="lin" valueType="num">
                                      <p:cBhvr>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anim calcmode="lin" valueType="num">
                                      <p:cBhvr>
                                        <p:cTn id="3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fade">
                                      <p:cBhvr>
                                        <p:cTn id="38" dur="500"/>
                                        <p:tgtEl>
                                          <p:spTgt spid="6">
                                            <p:txEl>
                                              <p:pRg st="3" end="3"/>
                                            </p:txEl>
                                          </p:spTgt>
                                        </p:tgtEl>
                                      </p:cBhvr>
                                    </p:animEffect>
                                    <p:anim calcmode="lin" valueType="num">
                                      <p:cBhvr>
                                        <p:cTn id="3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0"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500"/>
                                        <p:tgtEl>
                                          <p:spTgt spid="6">
                                            <p:txEl>
                                              <p:pRg st="4" end="4"/>
                                            </p:txEl>
                                          </p:spTgt>
                                        </p:tgtEl>
                                      </p:cBhvr>
                                    </p:animEffect>
                                    <p:anim calcmode="lin" valueType="num">
                                      <p:cBhvr>
                                        <p:cTn id="4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7"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animEffect transition="in" filter="fade">
                                      <p:cBhvr>
                                        <p:cTn id="52" dur="500"/>
                                        <p:tgtEl>
                                          <p:spTgt spid="6">
                                            <p:txEl>
                                              <p:pRg st="5" end="5"/>
                                            </p:txEl>
                                          </p:spTgt>
                                        </p:tgtEl>
                                      </p:cBhvr>
                                    </p:animEffect>
                                    <p:anim calcmode="lin" valueType="num">
                                      <p:cBhvr>
                                        <p:cTn id="5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4"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4606" y="335925"/>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6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6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6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mc:AlternateContent xmlns:mc="http://schemas.openxmlformats.org/markup-compatibility/2006">
        <mc:Choice xmlns:a14="http://schemas.microsoft.com/office/drawing/2010/main" Requires="a14">
          <p:sp>
            <p:nvSpPr>
              <p:cNvPr id="5" name="Rectangle 4"/>
              <p:cNvSpPr/>
              <p:nvPr/>
            </p:nvSpPr>
            <p:spPr>
              <a:xfrm>
                <a:off x="277367" y="924738"/>
                <a:ext cx="8610600" cy="387086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90204"/>
                  <a:buNone/>
                  <a:defRPr/>
                </a:pPr>
                <a:r>
                  <a:rPr kumimoji="0" lang="fr-FR" sz="1600" b="0" i="0" u="none" strike="noStrike" kern="0" cap="none" spc="0" normalizeH="0" baseline="0" noProof="0" smtClean="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Nên </a:t>
                </a:r>
                <a:r>
                  <a:rPr kumimoji="0" lang="fr-FR"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năm nay hai đội thu hoạch được </a:t>
                </a:r>
                <a14:m>
                  <m:oMath xmlns:m="http://schemas.openxmlformats.org/officeDocument/2006/math">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4</m:t>
                    </m:r>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 </m:t>
                    </m:r>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095</m:t>
                    </m:r>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 </m:t>
                    </m:r>
                  </m:oMath>
                </a14:m>
                <a:r>
                  <a:rPr kumimoji="0" lang="fr-FR"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tấn thóc, ta có phương trình: </a:t>
                </a:r>
                <a:endParaRPr kumimoji="0" lang="fr-FR" sz="1600" b="0" i="0" u="none" strike="noStrike" kern="0" cap="none" spc="0" normalizeH="0" baseline="0" noProof="0" smtClean="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90204"/>
                  <a:buNone/>
                  <a:defRPr/>
                </a:pPr>
                <a14:m>
                  <m:oMathPara xmlns:m="http://schemas.openxmlformats.org/officeDocument/2006/math">
                    <m:oMathParaPr>
                      <m:jc m:val="centerGroup"/>
                    </m:oMathParaPr>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15</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12</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4095</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        (</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2</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oMath>
                  </m:oMathPara>
                </a14:m>
                <a:endParaRPr kumimoji="0" lang="en-US"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a:p>
                <a:pPr lvl="0" algn="just">
                  <a:lnSpc>
                    <a:spcPct val="150000"/>
                  </a:lnSpc>
                </a:pPr>
                <a:r>
                  <a:rPr kumimoji="0" lang="fr-FR"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Từ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503050405090304" pitchFamily="18" charset="0"/>
                      </a:rPr>
                      <m:t>(</m:t>
                    </m:r>
                    <m:r>
                      <a:rPr lang="en-US" sz="1600" b="0" i="1" smtClean="0">
                        <a:latin typeface="Cambria Math" panose="02040503050406030204" pitchFamily="18" charset="0"/>
                        <a:ea typeface="Calibri" panose="020F0502020204030204" pitchFamily="34" charset="0"/>
                        <a:cs typeface="Times New Roman" panose="02020503050405090304" pitchFamily="18" charset="0"/>
                      </a:rPr>
                      <m:t>1</m:t>
                    </m:r>
                    <m:r>
                      <a:rPr lang="fr-FR" sz="1600" i="1">
                        <a:latin typeface="Cambria Math" panose="02040503050406030204" pitchFamily="18" charset="0"/>
                        <a:ea typeface="Calibri" panose="020F0502020204030204" pitchFamily="34" charset="0"/>
                        <a:cs typeface="Times New Roman" panose="02020503050405090304" pitchFamily="18" charset="0"/>
                      </a:rPr>
                      <m:t>)</m:t>
                    </m:r>
                  </m:oMath>
                </a14:m>
                <a:r>
                  <a:rPr kumimoji="0" lang="fr-FR"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 và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503050405090304" pitchFamily="18" charset="0"/>
                      </a:rPr>
                      <m:t>(</m:t>
                    </m:r>
                    <m:r>
                      <a:rPr lang="fr-FR" sz="1600" i="1">
                        <a:latin typeface="Cambria Math" panose="02040503050406030204" pitchFamily="18" charset="0"/>
                        <a:ea typeface="Calibri" panose="020F0502020204030204" pitchFamily="34" charset="0"/>
                        <a:cs typeface="Times New Roman" panose="02020503050405090304" pitchFamily="18" charset="0"/>
                      </a:rPr>
                      <m:t>2</m:t>
                    </m:r>
                    <m:r>
                      <a:rPr lang="fr-FR" sz="1600" i="1">
                        <a:latin typeface="Cambria Math" panose="02040503050406030204" pitchFamily="18" charset="0"/>
                        <a:ea typeface="Calibri" panose="020F0502020204030204" pitchFamily="34" charset="0"/>
                        <a:cs typeface="Times New Roman" panose="02020503050405090304" pitchFamily="18" charset="0"/>
                      </a:rPr>
                      <m:t>) </m:t>
                    </m:r>
                  </m:oMath>
                </a14:m>
                <a:r>
                  <a:rPr kumimoji="0" lang="fr-FR"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ta có hệ phương trình: </a:t>
                </a:r>
                <a14:m>
                  <m:oMath xmlns:m="http://schemas.openxmlformats.org/officeDocument/2006/math">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eqArr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3600</m:t>
                            </m:r>
                          </m:e>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15</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12</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4095</m:t>
                            </m:r>
                          </m:e>
                        </m:eqArr>
                      </m:e>
                    </m:d>
                  </m:oMath>
                </a14:m>
                <a:endParaRPr kumimoji="0" lang="en-US"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90204"/>
                  <a:buNone/>
                  <a:defRPr/>
                </a:pPr>
                <a:r>
                  <a:rPr kumimoji="0" lang="fr-FR"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Từ phương trình thứ nhất ta có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3600</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𝑥</m:t>
                    </m:r>
                  </m:oMath>
                </a14:m>
                <a:endParaRPr kumimoji="0" lang="en-US"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90204"/>
                  <a:buNone/>
                  <a:defRPr/>
                </a:pPr>
                <a:r>
                  <a:rPr kumimoji="0" lang="fr-FR"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Thế vào phương trình thứ hai, ta được: </a:t>
                </a:r>
                <a:endParaRPr kumimoji="0" lang="fr-FR" sz="1600" b="0" i="0" u="none" strike="noStrike" kern="0" cap="none" spc="0" normalizeH="0" baseline="0" noProof="0" smtClean="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90204"/>
                  <a:buNone/>
                  <a:defRPr/>
                </a:pP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15</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12</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d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3600</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𝑥</m:t>
                        </m:r>
                      </m:e>
                    </m:d>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4095</m:t>
                    </m:r>
                  </m:oMath>
                </a14:m>
                <a:r>
                  <a:rPr kumimoji="0" lang="fr-FR" sz="1600" b="0" i="0" u="none" strike="noStrike" kern="0" cap="none" spc="0" normalizeH="0" baseline="0" noProof="0" smtClean="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 </a:t>
                </a:r>
                <a:r>
                  <a:rPr kumimoji="0" lang="fr-FR"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hay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0</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03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63</m:t>
                    </m:r>
                  </m:oMath>
                </a14:m>
                <a:r>
                  <a:rPr kumimoji="0" lang="fr-FR"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 suy ra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2100</m:t>
                    </m:r>
                  </m:oMath>
                </a14:m>
                <a:r>
                  <a:rPr kumimoji="0" lang="fr-FR"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 (thỏa mãn</a:t>
                </a:r>
                <a:r>
                  <a:rPr kumimoji="0" lang="fr-FR" sz="1600" b="0" i="0" u="none" strike="noStrike" kern="0" cap="none" spc="0" normalizeH="0" baseline="0" noProof="0" smtClean="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a:t>
                </a:r>
                <a:endParaRPr kumimoji="0" lang="en-US"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90204"/>
                  <a:buNone/>
                  <a:defRPr/>
                </a:pPr>
                <a:r>
                  <a:rPr kumimoji="0" lang="fr-FR"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Từ đó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3600</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2100</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2415</m:t>
                    </m:r>
                  </m:oMath>
                </a14:m>
                <a:r>
                  <a:rPr kumimoji="0" lang="fr-FR"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 (thỏa mãn</a:t>
                </a:r>
                <a:r>
                  <a:rPr kumimoji="0" lang="fr-FR" sz="1600" b="0" i="0" u="none" strike="noStrike" kern="0" cap="none" spc="0" normalizeH="0" baseline="0" noProof="0" smtClean="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a:t>
                </a:r>
                <a:endParaRPr kumimoji="0" lang="en-US"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90204"/>
                  <a:buNone/>
                  <a:defRPr/>
                </a:pPr>
                <a:r>
                  <a:rPr kumimoji="0" lang="fr-FR"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Vậy năm nay đội thứ nhất thu hoạch được </a:t>
                </a:r>
                <a14:m>
                  <m:oMath xmlns:m="http://schemas.openxmlformats.org/officeDocument/2006/math">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2415</m:t>
                    </m:r>
                  </m:oMath>
                </a14:m>
                <a:r>
                  <a:rPr kumimoji="0" lang="fr-FR"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 tấn thóc, đội thứ hai thu hoạch được </a:t>
                </a:r>
                <a14:m>
                  <m:oMath xmlns:m="http://schemas.openxmlformats.org/officeDocument/2006/math">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1680</m:t>
                    </m:r>
                  </m:oMath>
                </a14:m>
                <a:r>
                  <a:rPr kumimoji="0" lang="fr-FR"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 tấn thóc. </a:t>
                </a:r>
                <a:endParaRPr kumimoji="0" lang="en-US"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p:txBody>
          </p:sp>
        </mc:Choice>
        <mc:Fallback>
          <p:sp>
            <p:nvSpPr>
              <p:cNvPr id="5" name="Rectangle 4"/>
              <p:cNvSpPr>
                <a:spLocks noRot="1" noChangeAspect="1" noMove="1" noResize="1" noEditPoints="1" noAdjustHandles="1" noChangeArrowheads="1" noChangeShapeType="1" noTextEdit="1"/>
              </p:cNvSpPr>
              <p:nvPr/>
            </p:nvSpPr>
            <p:spPr>
              <a:xfrm>
                <a:off x="277367" y="924738"/>
                <a:ext cx="8610600" cy="3870868"/>
              </a:xfrm>
              <a:prstGeom prst="rect">
                <a:avLst/>
              </a:prstGeom>
              <a:blipFill rotWithShape="1">
                <a:blip r:embed="rId1"/>
                <a:stretch>
                  <a:fillRect l="-6" t="-5" r="6" b="2"/>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anim calcmode="lin" valueType="num">
                                      <p:cBhvr>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anim calcmode="lin" valueType="num">
                                      <p:cBhvr>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anim calcmode="lin" valueType="num">
                                      <p:cBhvr>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anim calcmode="lin" valueType="num">
                                      <p:cBhvr>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anim calcmode="lin" valueType="num">
                                      <p:cBhvr>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500"/>
                                        <p:tgtEl>
                                          <p:spTgt spid="5">
                                            <p:txEl>
                                              <p:pRg st="6" end="6"/>
                                            </p:txEl>
                                          </p:spTgt>
                                        </p:tgtEl>
                                      </p:cBhvr>
                                    </p:animEffect>
                                    <p:anim calcmode="lin" valueType="num">
                                      <p:cBhvr>
                                        <p:cTn id="50"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500"/>
                                        <p:tgtEl>
                                          <p:spTgt spid="5">
                                            <p:txEl>
                                              <p:pRg st="7" end="7"/>
                                            </p:txEl>
                                          </p:spTgt>
                                        </p:tgtEl>
                                      </p:cBhvr>
                                    </p:animEffect>
                                    <p:anim calcmode="lin" valueType="num">
                                      <p:cBhvr>
                                        <p:cTn id="5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5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4606" y="1316683"/>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6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6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6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p:sp>
        <p:nvSpPr>
          <p:cNvPr id="10" name="Rectangle 9"/>
          <p:cNvSpPr/>
          <p:nvPr/>
        </p:nvSpPr>
        <p:spPr>
          <a:xfrm>
            <a:off x="277368" y="111397"/>
            <a:ext cx="8610600" cy="1200329"/>
          </a:xfrm>
          <a:prstGeom prst="rect">
            <a:avLst/>
          </a:prstGeom>
        </p:spPr>
        <p:txBody>
          <a:bodyPr wrap="square">
            <a:spAutoFit/>
          </a:bodyPr>
          <a:lstStyle/>
          <a:p>
            <a:pPr algn="just">
              <a:lnSpc>
                <a:spcPct val="150000"/>
              </a:lnSpc>
              <a:spcAft>
                <a:spcPts val="1000"/>
              </a:spcAft>
              <a:tabLst>
                <a:tab pos="361950" algn="l"/>
              </a:tabLst>
            </a:pPr>
            <a:r>
              <a:rPr lang="en-US" sz="1600" b="1">
                <a:ea typeface="Times New Roman" panose="02020503050405090304" pitchFamily="18" charset="0"/>
                <a:cs typeface="Times New Roman" panose="02020503050405090304" pitchFamily="18" charset="0"/>
              </a:rPr>
              <a:t>Bài </a:t>
            </a:r>
            <a:r>
              <a:rPr lang="en-US" sz="1600" b="1" smtClean="0">
                <a:ea typeface="Times New Roman" panose="02020503050405090304" pitchFamily="18" charset="0"/>
                <a:cs typeface="Times New Roman" panose="02020503050405090304" pitchFamily="18" charset="0"/>
              </a:rPr>
              <a:t>1.18 (SHS-tr23</a:t>
            </a:r>
            <a:r>
              <a:rPr lang="en-US" sz="1600" b="1">
                <a:ea typeface="Times New Roman" panose="02020503050405090304" pitchFamily="18" charset="0"/>
                <a:cs typeface="Times New Roman" panose="02020503050405090304" pitchFamily="18" charset="0"/>
              </a:rPr>
              <a:t>) </a:t>
            </a:r>
            <a:r>
              <a:rPr lang="vi-VN" sz="1600">
                <a:latin typeface="+mn-lt"/>
                <a:ea typeface="Times New Roman" panose="02020503050405090304" pitchFamily="18" charset="0"/>
                <a:cs typeface="Times New Roman" panose="02020503050405090304" pitchFamily="18" charset="0"/>
              </a:rPr>
              <a:t>Hai người thợ cùng làm một công việc trong 16 giờ thì xong. Nếu người thứ nhất làm trong 3 giờ và người thứ hai làm trong 6 giờ thì chỉ hoàn thành được 25% công việc. Hỏi nếu làm riêng thì mỗi người hoàn thành công việc trong bao lâu?</a:t>
            </a:r>
            <a:endParaRPr lang="en-US" sz="1600">
              <a:latin typeface="+mn-lt"/>
              <a:ea typeface="Calibri" panose="020F0502020204030204" pitchFamily="34" charset="0"/>
              <a:cs typeface="Times New Roman" panose="0202050305040509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277368" y="1715708"/>
                <a:ext cx="8610600" cy="3408434"/>
              </a:xfrm>
              <a:prstGeom prst="rect">
                <a:avLst/>
              </a:prstGeom>
            </p:spPr>
            <p:txBody>
              <a:bodyPr wrap="square">
                <a:spAutoFit/>
              </a:bodyPr>
              <a:lstStyle/>
              <a:p>
                <a:pPr algn="just">
                  <a:lnSpc>
                    <a:spcPct val="150000"/>
                  </a:lnSpc>
                </a:pPr>
                <a:r>
                  <a:rPr lang="fr-FR" sz="1600" smtClean="0">
                    <a:latin typeface="+mj-lt"/>
                    <a:ea typeface="Calibri" panose="020F0502020204030204" pitchFamily="34" charset="0"/>
                    <a:cs typeface="Times New Roman" panose="02020503050405090304" pitchFamily="18" charset="0"/>
                  </a:rPr>
                  <a:t>Gọi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503050405090304" pitchFamily="18" charset="0"/>
                      </a:rPr>
                      <m:t>𝑥</m:t>
                    </m:r>
                  </m:oMath>
                </a14:m>
                <a:r>
                  <a:rPr lang="fr-FR" sz="1600">
                    <a:latin typeface="+mj-lt"/>
                    <a:ea typeface="Calibri" panose="020F0502020204030204" pitchFamily="34" charset="0"/>
                    <a:cs typeface="Times New Roman" panose="02020503050405090304" pitchFamily="18" charset="0"/>
                  </a:rPr>
                  <a:t> (giờ) là thời gian người thứ nhất hoàn thành công việc một mình và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503050405090304" pitchFamily="18" charset="0"/>
                      </a:rPr>
                      <m:t>𝑦</m:t>
                    </m:r>
                  </m:oMath>
                </a14:m>
                <a:r>
                  <a:rPr lang="fr-FR" sz="1600">
                    <a:latin typeface="+mj-lt"/>
                    <a:ea typeface="Calibri" panose="020F0502020204030204" pitchFamily="34" charset="0"/>
                    <a:cs typeface="Times New Roman" panose="02020503050405090304" pitchFamily="18" charset="0"/>
                  </a:rPr>
                  <a:t> (giờ) là thời gian người thứ hai hoàn thành công việc một </a:t>
                </a:r>
                <a:r>
                  <a:rPr lang="fr-FR" sz="1600" smtClean="0">
                    <a:latin typeface="+mj-lt"/>
                    <a:ea typeface="Calibri" panose="020F0502020204030204" pitchFamily="34" charset="0"/>
                    <a:cs typeface="Times New Roman" panose="02020503050405090304" pitchFamily="18" charset="0"/>
                  </a:rPr>
                  <a:t>mình </a:t>
                </a:r>
                <a:r>
                  <a:rPr lang="fr-FR" sz="1600">
                    <a:latin typeface="+mj-lt"/>
                    <a:ea typeface="Calibri" panose="020F0502020204030204" pitchFamily="34" charset="0"/>
                    <a:cs typeface="Times New Roman" panose="02020503050405090304" pitchFamily="18" charset="0"/>
                  </a:rPr>
                  <a:t>(</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503050405090304" pitchFamily="18" charset="0"/>
                      </a:rPr>
                      <m:t>𝑥</m:t>
                    </m:r>
                    <m:r>
                      <a:rPr lang="fr-FR" sz="1600" i="1">
                        <a:latin typeface="Cambria Math" panose="02040503050406030204" pitchFamily="18" charset="0"/>
                        <a:ea typeface="Calibri" panose="020F0502020204030204" pitchFamily="34" charset="0"/>
                        <a:cs typeface="Times New Roman" panose="02020503050405090304" pitchFamily="18" charset="0"/>
                      </a:rPr>
                      <m:t>,</m:t>
                    </m:r>
                    <m:r>
                      <a:rPr lang="fr-FR" sz="1600" i="1">
                        <a:latin typeface="Cambria Math" panose="02040503050406030204" pitchFamily="18" charset="0"/>
                        <a:ea typeface="Calibri" panose="020F0502020204030204" pitchFamily="34" charset="0"/>
                        <a:cs typeface="Times New Roman" panose="02020503050405090304" pitchFamily="18" charset="0"/>
                      </a:rPr>
                      <m:t>𝑦</m:t>
                    </m:r>
                    <m:r>
                      <a:rPr lang="fr-FR" sz="1600" i="1">
                        <a:latin typeface="Cambria Math" panose="02040503050406030204" pitchFamily="18" charset="0"/>
                        <a:ea typeface="Calibri" panose="020F0502020204030204" pitchFamily="34" charset="0"/>
                        <a:cs typeface="Times New Roman" panose="02020503050405090304" pitchFamily="18" charset="0"/>
                      </a:rPr>
                      <m:t>&gt;</m:t>
                    </m:r>
                    <m:r>
                      <a:rPr lang="fr-FR" sz="1600" i="1">
                        <a:latin typeface="Cambria Math" panose="02040503050406030204" pitchFamily="18" charset="0"/>
                        <a:ea typeface="Calibri" panose="020F0502020204030204" pitchFamily="34" charset="0"/>
                        <a:cs typeface="Times New Roman" panose="02020503050405090304" pitchFamily="18" charset="0"/>
                      </a:rPr>
                      <m:t>16</m:t>
                    </m:r>
                  </m:oMath>
                </a14:m>
                <a:r>
                  <a:rPr lang="fr-FR" sz="1600" smtClean="0">
                    <a:latin typeface="+mj-lt"/>
                    <a:ea typeface="Calibri" panose="020F0502020204030204" pitchFamily="34" charset="0"/>
                    <a:cs typeface="Times New Roman" panose="02020503050405090304" pitchFamily="18" charset="0"/>
                  </a:rPr>
                  <a:t>)</a:t>
                </a:r>
                <a:endParaRPr lang="en-US" sz="1600">
                  <a:effectLst/>
                  <a:latin typeface="+mj-lt"/>
                  <a:ea typeface="Calibri" panose="020F0502020204030204" pitchFamily="34" charset="0"/>
                  <a:cs typeface="Times New Roman" panose="0202050305040509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1600">
                          <a:latin typeface="DejaVu Math TeX Gyre" panose="02000503000000000000" charset="0"/>
                          <a:ea typeface="Calibri" panose="020F0502020204030204" pitchFamily="34" charset="0"/>
                          <a:cs typeface="Times New Roman" panose="02020503050405090304" pitchFamily="18" charset="0"/>
                        </a:rPr>
                        <m:t>Trong</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1</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gi</m:t>
                      </m:r>
                      <m:r>
                        <m:rPr>
                          <m:nor/>
                        </m:rPr>
                        <a:rPr lang="fr-FR" sz="1600">
                          <a:latin typeface="DejaVu Math TeX Gyre" panose="02000503000000000000" charset="0"/>
                          <a:ea typeface="Calibri" panose="020F0502020204030204" pitchFamily="34" charset="0"/>
                          <a:cs typeface="Times New Roman" panose="02020503050405090304" pitchFamily="18" charset="0"/>
                        </a:rPr>
                        <m:t>ờ, </m:t>
                      </m:r>
                      <m:r>
                        <m:rPr>
                          <m:nor/>
                        </m:rPr>
                        <a:rPr lang="fr-FR" sz="1600">
                          <a:latin typeface="DejaVu Math TeX Gyre" panose="02000503000000000000" charset="0"/>
                          <a:ea typeface="Calibri" panose="020F0502020204030204" pitchFamily="34" charset="0"/>
                          <a:cs typeface="Times New Roman" panose="02020503050405090304" pitchFamily="18" charset="0"/>
                        </a:rPr>
                        <m:t>ng</m:t>
                      </m:r>
                      <m:r>
                        <m:rPr>
                          <m:nor/>
                        </m:rPr>
                        <a:rPr lang="fr-FR" sz="1600">
                          <a:latin typeface="DejaVu Math TeX Gyre" panose="02000503000000000000" charset="0"/>
                          <a:ea typeface="Calibri" panose="020F0502020204030204" pitchFamily="34" charset="0"/>
                          <a:cs typeface="Times New Roman" panose="02020503050405090304" pitchFamily="18" charset="0"/>
                        </a:rPr>
                        <m:t>ườ</m:t>
                      </m:r>
                      <m:r>
                        <m:rPr>
                          <m:nor/>
                        </m:rPr>
                        <a:rPr lang="fr-FR" sz="1600">
                          <a:latin typeface="DejaVu Math TeX Gyre" panose="02000503000000000000" charset="0"/>
                          <a:ea typeface="Calibri" panose="020F0502020204030204" pitchFamily="34" charset="0"/>
                          <a:cs typeface="Times New Roman" panose="02020503050405090304" pitchFamily="18" charset="0"/>
                        </a:rPr>
                        <m:t>i</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th</m:t>
                      </m:r>
                      <m:r>
                        <m:rPr>
                          <m:nor/>
                        </m:rPr>
                        <a:rPr lang="fr-FR" sz="1600">
                          <a:latin typeface="DejaVu Math TeX Gyre" panose="02000503000000000000" charset="0"/>
                          <a:ea typeface="Calibri" panose="020F0502020204030204" pitchFamily="34" charset="0"/>
                          <a:cs typeface="Times New Roman" panose="02020503050405090304" pitchFamily="18" charset="0"/>
                        </a:rPr>
                        <m:t>ứ </m:t>
                      </m:r>
                      <m:r>
                        <m:rPr>
                          <m:nor/>
                        </m:rPr>
                        <a:rPr lang="fr-FR" sz="1600">
                          <a:latin typeface="DejaVu Math TeX Gyre" panose="02000503000000000000" charset="0"/>
                          <a:ea typeface="Calibri" panose="020F0502020204030204" pitchFamily="34" charset="0"/>
                          <a:cs typeface="Times New Roman" panose="02020503050405090304" pitchFamily="18" charset="0"/>
                        </a:rPr>
                        <m:t>nh</m:t>
                      </m:r>
                      <m:r>
                        <m:rPr>
                          <m:nor/>
                        </m:rPr>
                        <a:rPr lang="fr-FR" sz="1600">
                          <a:latin typeface="DejaVu Math TeX Gyre" panose="02000503000000000000" charset="0"/>
                          <a:ea typeface="Calibri" panose="020F0502020204030204" pitchFamily="34" charset="0"/>
                          <a:cs typeface="Times New Roman" panose="02020503050405090304" pitchFamily="18" charset="0"/>
                        </a:rPr>
                        <m:t>ấ</m:t>
                      </m:r>
                      <m:r>
                        <m:rPr>
                          <m:nor/>
                        </m:rPr>
                        <a:rPr lang="fr-FR" sz="1600">
                          <a:latin typeface="DejaVu Math TeX Gyre" panose="02000503000000000000" charset="0"/>
                          <a:ea typeface="Calibri" panose="020F0502020204030204" pitchFamily="34" charset="0"/>
                          <a:cs typeface="Times New Roman" panose="02020503050405090304" pitchFamily="18" charset="0"/>
                        </a:rPr>
                        <m:t>t</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l</m:t>
                      </m:r>
                      <m:r>
                        <m:rPr>
                          <m:nor/>
                        </m:rPr>
                        <a:rPr lang="fr-FR" sz="1600">
                          <a:latin typeface="DejaVu Math TeX Gyre" panose="02000503000000000000" charset="0"/>
                          <a:ea typeface="Calibri" panose="020F0502020204030204" pitchFamily="34" charset="0"/>
                          <a:cs typeface="Times New Roman" panose="02020503050405090304" pitchFamily="18" charset="0"/>
                        </a:rPr>
                        <m:t>à</m:t>
                      </m:r>
                      <m:r>
                        <m:rPr>
                          <m:nor/>
                        </m:rPr>
                        <a:rPr lang="fr-FR" sz="1600">
                          <a:latin typeface="DejaVu Math TeX Gyre" panose="02000503000000000000" charset="0"/>
                          <a:ea typeface="Calibri" panose="020F0502020204030204" pitchFamily="34" charset="0"/>
                          <a:cs typeface="Times New Roman" panose="02020503050405090304" pitchFamily="18" charset="0"/>
                        </a:rPr>
                        <m:t>m</m:t>
                      </m:r>
                      <m:r>
                        <m:rPr>
                          <m:nor/>
                        </m:rPr>
                        <a:rPr lang="fr-FR" sz="1600">
                          <a:latin typeface="DejaVu Math TeX Gyre" panose="02000503000000000000" charset="0"/>
                          <a:ea typeface="Calibri" panose="020F0502020204030204" pitchFamily="34" charset="0"/>
                          <a:cs typeface="Times New Roman" panose="02020503050405090304" pitchFamily="18" charset="0"/>
                        </a:rPr>
                        <m:t> đượ</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a:rPr lang="en-US" sz="1600" b="0" i="1" smtClean="0">
                          <a:latin typeface="Cambria Math" panose="02040503050406030204" pitchFamily="18" charset="0"/>
                          <a:ea typeface="Calibri" panose="020F0502020204030204" pitchFamily="34" charset="0"/>
                          <a:cs typeface="Times New Roman" panose="02020503050405090304" pitchFamily="18" charset="0"/>
                        </a:rPr>
                        <m:t> </m:t>
                      </m:r>
                      <m:f>
                        <m:fPr>
                          <m:ctrlPr>
                            <a:rPr lang="en-US" sz="1600" i="1">
                              <a:latin typeface="Cambria Math" panose="02040503050406030204" pitchFamily="18" charset="0"/>
                              <a:ea typeface="Calibri" panose="020F0502020204030204" pitchFamily="34" charset="0"/>
                              <a:cs typeface="Times New Roman" panose="02020503050405090304" pitchFamily="18" charset="0"/>
                            </a:rPr>
                          </m:ctrlPr>
                        </m:fPr>
                        <m:num>
                          <m:r>
                            <a:rPr lang="fr-FR" sz="1600" i="1">
                              <a:latin typeface="Cambria Math" panose="02040503050406030204" pitchFamily="18" charset="0"/>
                              <a:ea typeface="Calibri" panose="020F0502020204030204" pitchFamily="34" charset="0"/>
                              <a:cs typeface="Times New Roman" panose="02020503050405090304" pitchFamily="18" charset="0"/>
                            </a:rPr>
                            <m:t>1</m:t>
                          </m:r>
                        </m:num>
                        <m:den>
                          <m:r>
                            <a:rPr lang="fr-FR" sz="1600" i="1">
                              <a:latin typeface="Cambria Math" panose="02040503050406030204" pitchFamily="18" charset="0"/>
                              <a:ea typeface="Calibri" panose="020F0502020204030204" pitchFamily="34" charset="0"/>
                              <a:cs typeface="Times New Roman" panose="02020503050405090304" pitchFamily="18" charset="0"/>
                            </a:rPr>
                            <m:t>𝑥</m:t>
                          </m:r>
                        </m:den>
                      </m:f>
                      <m:r>
                        <m:rPr>
                          <m:nor/>
                        </m:rPr>
                        <a:rPr lang="en-US" sz="1600" b="0" i="0" smtClean="0">
                          <a:latin typeface="+mj-lt"/>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m:rPr>
                          <m:nor/>
                        </m:rPr>
                        <a:rPr lang="fr-FR" sz="1600">
                          <a:latin typeface="DejaVu Math TeX Gyre" panose="02000503000000000000" charset="0"/>
                          <a:ea typeface="Calibri" panose="020F0502020204030204" pitchFamily="34" charset="0"/>
                          <a:cs typeface="Times New Roman" panose="02020503050405090304" pitchFamily="18" charset="0"/>
                        </a:rPr>
                        <m:t>ô</m:t>
                      </m:r>
                      <m:r>
                        <m:rPr>
                          <m:nor/>
                        </m:rPr>
                        <a:rPr lang="fr-FR" sz="1600">
                          <a:latin typeface="DejaVu Math TeX Gyre" panose="02000503000000000000" charset="0"/>
                          <a:ea typeface="Calibri" panose="020F0502020204030204" pitchFamily="34" charset="0"/>
                          <a:cs typeface="Times New Roman" panose="02020503050405090304" pitchFamily="18" charset="0"/>
                        </a:rPr>
                        <m:t>ng</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vi</m:t>
                      </m:r>
                      <m:r>
                        <m:rPr>
                          <m:nor/>
                        </m:rPr>
                        <a:rPr lang="fr-FR" sz="1600">
                          <a:latin typeface="DejaVu Math TeX Gyre" panose="02000503000000000000" charset="0"/>
                          <a:ea typeface="Calibri" panose="020F0502020204030204" pitchFamily="34" charset="0"/>
                          <a:cs typeface="Times New Roman" panose="02020503050405090304" pitchFamily="18" charset="0"/>
                        </a:rPr>
                        <m:t>ệ</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m:rPr>
                          <m:nor/>
                        </m:rPr>
                        <a:rPr lang="fr-FR" sz="1600">
                          <a:latin typeface="DejaVu Math TeX Gyre" panose="02000503000000000000" charset="0"/>
                          <a:ea typeface="Calibri" panose="020F0502020204030204" pitchFamily="34" charset="0"/>
                          <a:cs typeface="Times New Roman" panose="02020503050405090304" pitchFamily="18" charset="0"/>
                        </a:rPr>
                        <m:t>)</m:t>
                      </m:r>
                    </m:oMath>
                  </m:oMathPara>
                </a14:m>
                <a:endParaRPr lang="fr-FR" sz="1600" smtClean="0">
                  <a:latin typeface="+mj-lt"/>
                  <a:ea typeface="Calibri" panose="020F0502020204030204" pitchFamily="34" charset="0"/>
                  <a:cs typeface="Times New Roman" panose="0202050305040509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1600">
                          <a:latin typeface="DejaVu Math TeX Gyre" panose="02000503000000000000" charset="0"/>
                          <a:ea typeface="Calibri" panose="020F0502020204030204" pitchFamily="34" charset="0"/>
                          <a:cs typeface="Times New Roman" panose="02020503050405090304" pitchFamily="18" charset="0"/>
                        </a:rPr>
                        <m:t>Trong</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1</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gi</m:t>
                      </m:r>
                      <m:r>
                        <m:rPr>
                          <m:nor/>
                        </m:rPr>
                        <a:rPr lang="fr-FR" sz="1600">
                          <a:latin typeface="DejaVu Math TeX Gyre" panose="02000503000000000000" charset="0"/>
                          <a:ea typeface="Calibri" panose="020F0502020204030204" pitchFamily="34" charset="0"/>
                          <a:cs typeface="Times New Roman" panose="02020503050405090304" pitchFamily="18" charset="0"/>
                        </a:rPr>
                        <m:t>ờ, </m:t>
                      </m:r>
                      <m:r>
                        <m:rPr>
                          <m:nor/>
                        </m:rPr>
                        <a:rPr lang="fr-FR" sz="1600">
                          <a:latin typeface="DejaVu Math TeX Gyre" panose="02000503000000000000" charset="0"/>
                          <a:ea typeface="Calibri" panose="020F0502020204030204" pitchFamily="34" charset="0"/>
                          <a:cs typeface="Times New Roman" panose="02020503050405090304" pitchFamily="18" charset="0"/>
                        </a:rPr>
                        <m:t>ng</m:t>
                      </m:r>
                      <m:r>
                        <m:rPr>
                          <m:nor/>
                        </m:rPr>
                        <a:rPr lang="fr-FR" sz="1600">
                          <a:latin typeface="DejaVu Math TeX Gyre" panose="02000503000000000000" charset="0"/>
                          <a:ea typeface="Calibri" panose="020F0502020204030204" pitchFamily="34" charset="0"/>
                          <a:cs typeface="Times New Roman" panose="02020503050405090304" pitchFamily="18" charset="0"/>
                        </a:rPr>
                        <m:t>ườ</m:t>
                      </m:r>
                      <m:r>
                        <m:rPr>
                          <m:nor/>
                        </m:rPr>
                        <a:rPr lang="fr-FR" sz="1600">
                          <a:latin typeface="DejaVu Math TeX Gyre" panose="02000503000000000000" charset="0"/>
                          <a:ea typeface="Calibri" panose="020F0502020204030204" pitchFamily="34" charset="0"/>
                          <a:cs typeface="Times New Roman" panose="02020503050405090304" pitchFamily="18" charset="0"/>
                        </a:rPr>
                        <m:t>i</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th</m:t>
                      </m:r>
                      <m:r>
                        <m:rPr>
                          <m:nor/>
                        </m:rPr>
                        <a:rPr lang="fr-FR" sz="1600">
                          <a:latin typeface="DejaVu Math TeX Gyre" panose="02000503000000000000" charset="0"/>
                          <a:ea typeface="Calibri" panose="020F0502020204030204" pitchFamily="34" charset="0"/>
                          <a:cs typeface="Times New Roman" panose="02020503050405090304" pitchFamily="18" charset="0"/>
                        </a:rPr>
                        <m:t>ứ </m:t>
                      </m:r>
                      <m:r>
                        <m:rPr>
                          <m:nor/>
                        </m:rPr>
                        <a:rPr lang="fr-FR" sz="1600">
                          <a:latin typeface="DejaVu Math TeX Gyre" panose="02000503000000000000" charset="0"/>
                          <a:ea typeface="Calibri" panose="020F0502020204030204" pitchFamily="34" charset="0"/>
                          <a:cs typeface="Times New Roman" panose="02020503050405090304" pitchFamily="18" charset="0"/>
                        </a:rPr>
                        <m:t>hai</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l</m:t>
                      </m:r>
                      <m:r>
                        <m:rPr>
                          <m:nor/>
                        </m:rPr>
                        <a:rPr lang="fr-FR" sz="1600">
                          <a:latin typeface="DejaVu Math TeX Gyre" panose="02000503000000000000" charset="0"/>
                          <a:ea typeface="Calibri" panose="020F0502020204030204" pitchFamily="34" charset="0"/>
                          <a:cs typeface="Times New Roman" panose="02020503050405090304" pitchFamily="18" charset="0"/>
                        </a:rPr>
                        <m:t>à</m:t>
                      </m:r>
                      <m:r>
                        <m:rPr>
                          <m:nor/>
                        </m:rPr>
                        <a:rPr lang="fr-FR" sz="1600">
                          <a:latin typeface="DejaVu Math TeX Gyre" panose="02000503000000000000" charset="0"/>
                          <a:ea typeface="Calibri" panose="020F0502020204030204" pitchFamily="34" charset="0"/>
                          <a:cs typeface="Times New Roman" panose="02020503050405090304" pitchFamily="18" charset="0"/>
                        </a:rPr>
                        <m:t>m</m:t>
                      </m:r>
                      <m:r>
                        <m:rPr>
                          <m:nor/>
                        </m:rPr>
                        <a:rPr lang="fr-FR" sz="1600">
                          <a:latin typeface="DejaVu Math TeX Gyre" panose="02000503000000000000" charset="0"/>
                          <a:ea typeface="Calibri" panose="020F0502020204030204" pitchFamily="34" charset="0"/>
                          <a:cs typeface="Times New Roman" panose="02020503050405090304" pitchFamily="18" charset="0"/>
                        </a:rPr>
                        <m:t> đượ</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a:rPr lang="en-US" sz="1600" b="0" i="1" smtClean="0">
                          <a:latin typeface="Cambria Math" panose="02040503050406030204" pitchFamily="18" charset="0"/>
                          <a:ea typeface="Calibri" panose="020F0502020204030204" pitchFamily="34" charset="0"/>
                          <a:cs typeface="Times New Roman" panose="02020503050405090304" pitchFamily="18" charset="0"/>
                        </a:rPr>
                        <m:t> </m:t>
                      </m:r>
                      <m:f>
                        <m:fPr>
                          <m:ctrlPr>
                            <a:rPr lang="en-US" sz="1600" i="1">
                              <a:latin typeface="Cambria Math" panose="02040503050406030204" pitchFamily="18" charset="0"/>
                              <a:ea typeface="Calibri" panose="020F0502020204030204" pitchFamily="34" charset="0"/>
                              <a:cs typeface="Times New Roman" panose="02020503050405090304" pitchFamily="18" charset="0"/>
                            </a:rPr>
                          </m:ctrlPr>
                        </m:fPr>
                        <m:num>
                          <m:r>
                            <a:rPr lang="fr-FR" sz="1600" i="1">
                              <a:latin typeface="Cambria Math" panose="02040503050406030204" pitchFamily="18" charset="0"/>
                              <a:ea typeface="Calibri" panose="020F0502020204030204" pitchFamily="34" charset="0"/>
                              <a:cs typeface="Times New Roman" panose="02020503050405090304" pitchFamily="18" charset="0"/>
                            </a:rPr>
                            <m:t>1</m:t>
                          </m:r>
                        </m:num>
                        <m:den>
                          <m:r>
                            <a:rPr lang="fr-FR" sz="1600" i="1">
                              <a:latin typeface="Cambria Math" panose="02040503050406030204" pitchFamily="18" charset="0"/>
                              <a:ea typeface="Calibri" panose="020F0502020204030204" pitchFamily="34" charset="0"/>
                              <a:cs typeface="Times New Roman" panose="02020503050405090304" pitchFamily="18" charset="0"/>
                            </a:rPr>
                            <m:t>𝑦</m:t>
                          </m:r>
                        </m:den>
                      </m:f>
                      <m:r>
                        <a:rPr lang="en-US" sz="1600" b="0" i="1" smtClean="0">
                          <a:latin typeface="Cambria Math" panose="02040503050406030204" pitchFamily="18"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m:rPr>
                          <m:nor/>
                        </m:rPr>
                        <a:rPr lang="fr-FR" sz="1600">
                          <a:latin typeface="DejaVu Math TeX Gyre" panose="02000503000000000000" charset="0"/>
                          <a:ea typeface="Calibri" panose="020F0502020204030204" pitchFamily="34" charset="0"/>
                          <a:cs typeface="Times New Roman" panose="02020503050405090304" pitchFamily="18" charset="0"/>
                        </a:rPr>
                        <m:t>ô</m:t>
                      </m:r>
                      <m:r>
                        <m:rPr>
                          <m:nor/>
                        </m:rPr>
                        <a:rPr lang="fr-FR" sz="1600">
                          <a:latin typeface="DejaVu Math TeX Gyre" panose="02000503000000000000" charset="0"/>
                          <a:ea typeface="Calibri" panose="020F0502020204030204" pitchFamily="34" charset="0"/>
                          <a:cs typeface="Times New Roman" panose="02020503050405090304" pitchFamily="18" charset="0"/>
                        </a:rPr>
                        <m:t>ng</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vi</m:t>
                      </m:r>
                      <m:r>
                        <m:rPr>
                          <m:nor/>
                        </m:rPr>
                        <a:rPr lang="fr-FR" sz="1600">
                          <a:latin typeface="DejaVu Math TeX Gyre" panose="02000503000000000000" charset="0"/>
                          <a:ea typeface="Calibri" panose="020F0502020204030204" pitchFamily="34" charset="0"/>
                          <a:cs typeface="Times New Roman" panose="02020503050405090304" pitchFamily="18" charset="0"/>
                        </a:rPr>
                        <m:t>ệ</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m:rPr>
                          <m:nor/>
                        </m:rPr>
                        <a:rPr lang="fr-FR" sz="1600">
                          <a:latin typeface="DejaVu Math TeX Gyre" panose="02000503000000000000" charset="0"/>
                          <a:ea typeface="Calibri" panose="020F0502020204030204" pitchFamily="34" charset="0"/>
                          <a:cs typeface="Times New Roman" panose="02020503050405090304" pitchFamily="18" charset="0"/>
                        </a:rPr>
                        <m:t>)</m:t>
                      </m:r>
                    </m:oMath>
                  </m:oMathPara>
                </a14:m>
                <a:endParaRPr lang="fr-FR" sz="1600" smtClean="0">
                  <a:latin typeface="+mj-lt"/>
                  <a:ea typeface="Calibri" panose="020F0502020204030204" pitchFamily="34" charset="0"/>
                  <a:cs typeface="Times New Roman" panose="02020503050405090304" pitchFamily="18" charset="0"/>
                </a:endParaRPr>
              </a:p>
              <a:p>
                <a:pPr algn="just">
                  <a:lnSpc>
                    <a:spcPct val="150000"/>
                  </a:lnSpc>
                </a:pPr>
                <a:r>
                  <a:rPr lang="fr-FR" sz="1600" smtClean="0">
                    <a:latin typeface="+mj-lt"/>
                    <a:ea typeface="Calibri" panose="020F0502020204030204" pitchFamily="34" charset="0"/>
                    <a:cs typeface="Times New Roman" panose="02020503050405090304" pitchFamily="18" charset="0"/>
                  </a:rPr>
                  <a:t>Cả </a:t>
                </a:r>
                <a:r>
                  <a:rPr lang="fr-FR" sz="1600">
                    <a:latin typeface="+mj-lt"/>
                    <a:ea typeface="Calibri" panose="020F0502020204030204" pitchFamily="34" charset="0"/>
                    <a:cs typeface="Times New Roman" panose="02020503050405090304" pitchFamily="18" charset="0"/>
                  </a:rPr>
                  <a:t>hai người cùng làm sẽ hoàn thành công việc trong 16 giờ nên mỗi giờ cả hai người </a:t>
                </a:r>
                <a:r>
                  <a:rPr lang="fr-FR" sz="1600" smtClean="0">
                    <a:latin typeface="+mj-lt"/>
                    <a:ea typeface="Calibri" panose="020F0502020204030204" pitchFamily="34" charset="0"/>
                    <a:cs typeface="Times New Roman" panose="02020503050405090304" pitchFamily="18" charset="0"/>
                  </a:rPr>
                  <a:t>cùng</a:t>
                </a:r>
                <a:endParaRPr lang="fr-FR" sz="1600" smtClean="0">
                  <a:latin typeface="+mj-lt"/>
                  <a:ea typeface="Calibri" panose="020F0502020204030204" pitchFamily="34" charset="0"/>
                  <a:cs typeface="Times New Roman" panose="0202050305040509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1600">
                          <a:latin typeface="DejaVu Math TeX Gyre" panose="02000503000000000000" charset="0"/>
                          <a:ea typeface="Calibri" panose="020F0502020204030204" pitchFamily="34" charset="0"/>
                          <a:cs typeface="Times New Roman" panose="02020503050405090304" pitchFamily="18" charset="0"/>
                        </a:rPr>
                        <m:t>ho</m:t>
                      </m:r>
                      <m:r>
                        <m:rPr>
                          <m:nor/>
                        </m:rPr>
                        <a:rPr lang="fr-FR" sz="1600">
                          <a:latin typeface="DejaVu Math TeX Gyre" panose="02000503000000000000" charset="0"/>
                          <a:ea typeface="Calibri" panose="020F0502020204030204" pitchFamily="34" charset="0"/>
                          <a:cs typeface="Times New Roman" panose="02020503050405090304" pitchFamily="18" charset="0"/>
                        </a:rPr>
                        <m:t>à</m:t>
                      </m:r>
                      <m:r>
                        <m:rPr>
                          <m:nor/>
                        </m:rPr>
                        <a:rPr lang="fr-FR" sz="1600">
                          <a:latin typeface="DejaVu Math TeX Gyre" panose="02000503000000000000" charset="0"/>
                          <a:ea typeface="Calibri" panose="020F0502020204030204" pitchFamily="34" charset="0"/>
                          <a:cs typeface="Times New Roman" panose="02020503050405090304" pitchFamily="18" charset="0"/>
                        </a:rPr>
                        <m:t>n</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th</m:t>
                      </m:r>
                      <m:r>
                        <m:rPr>
                          <m:nor/>
                        </m:rPr>
                        <a:rPr lang="fr-FR" sz="1600">
                          <a:latin typeface="DejaVu Math TeX Gyre" panose="02000503000000000000" charset="0"/>
                          <a:ea typeface="Calibri" panose="020F0502020204030204" pitchFamily="34" charset="0"/>
                          <a:cs typeface="Times New Roman" panose="02020503050405090304" pitchFamily="18" charset="0"/>
                        </a:rPr>
                        <m:t>à</m:t>
                      </m:r>
                      <m:r>
                        <m:rPr>
                          <m:nor/>
                        </m:rPr>
                        <a:rPr lang="fr-FR" sz="1600">
                          <a:latin typeface="DejaVu Math TeX Gyre" panose="02000503000000000000" charset="0"/>
                          <a:ea typeface="Calibri" panose="020F0502020204030204" pitchFamily="34" charset="0"/>
                          <a:cs typeface="Times New Roman" panose="02020503050405090304" pitchFamily="18" charset="0"/>
                        </a:rPr>
                        <m:t>nh</m:t>
                      </m:r>
                      <m:r>
                        <m:rPr>
                          <m:nor/>
                        </m:rPr>
                        <a:rPr lang="fr-FR" sz="1600">
                          <a:latin typeface="DejaVu Math TeX Gyre" panose="02000503000000000000" charset="0"/>
                          <a:ea typeface="Calibri" panose="020F0502020204030204" pitchFamily="34" charset="0"/>
                          <a:cs typeface="Times New Roman" panose="02020503050405090304" pitchFamily="18" charset="0"/>
                        </a:rPr>
                        <m:t> đượ</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f>
                        <m:fPr>
                          <m:ctrlPr>
                            <a:rPr lang="en-US" sz="1600" i="1">
                              <a:latin typeface="Cambria Math" panose="02040503050406030204" pitchFamily="18" charset="0"/>
                              <a:ea typeface="Calibri" panose="020F0502020204030204" pitchFamily="34" charset="0"/>
                              <a:cs typeface="Times New Roman" panose="02020503050405090304" pitchFamily="18" charset="0"/>
                            </a:rPr>
                          </m:ctrlPr>
                        </m:fPr>
                        <m:num>
                          <m:r>
                            <a:rPr lang="fr-FR" sz="1600" i="1">
                              <a:latin typeface="Cambria Math" panose="02040503050406030204" pitchFamily="18" charset="0"/>
                              <a:ea typeface="Calibri" panose="020F0502020204030204" pitchFamily="34" charset="0"/>
                              <a:cs typeface="Times New Roman" panose="02020503050405090304" pitchFamily="18" charset="0"/>
                            </a:rPr>
                            <m:t>1</m:t>
                          </m:r>
                        </m:num>
                        <m:den>
                          <m:r>
                            <a:rPr lang="fr-FR" sz="1600" i="1">
                              <a:latin typeface="Cambria Math" panose="02040503050406030204" pitchFamily="18" charset="0"/>
                              <a:ea typeface="Calibri" panose="020F0502020204030204" pitchFamily="34" charset="0"/>
                              <a:cs typeface="Times New Roman" panose="02020503050405090304" pitchFamily="18" charset="0"/>
                            </a:rPr>
                            <m:t>16</m:t>
                          </m:r>
                        </m:den>
                      </m:f>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m:rPr>
                          <m:nor/>
                        </m:rPr>
                        <a:rPr lang="fr-FR" sz="1600">
                          <a:latin typeface="DejaVu Math TeX Gyre" panose="02000503000000000000" charset="0"/>
                          <a:ea typeface="Calibri" panose="020F0502020204030204" pitchFamily="34" charset="0"/>
                          <a:cs typeface="Times New Roman" panose="02020503050405090304" pitchFamily="18" charset="0"/>
                        </a:rPr>
                        <m:t>ô</m:t>
                      </m:r>
                      <m:r>
                        <m:rPr>
                          <m:nor/>
                        </m:rPr>
                        <a:rPr lang="fr-FR" sz="1600">
                          <a:latin typeface="DejaVu Math TeX Gyre" panose="02000503000000000000" charset="0"/>
                          <a:ea typeface="Calibri" panose="020F0502020204030204" pitchFamily="34" charset="0"/>
                          <a:cs typeface="Times New Roman" panose="02020503050405090304" pitchFamily="18" charset="0"/>
                        </a:rPr>
                        <m:t>ng</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vi</m:t>
                      </m:r>
                      <m:r>
                        <m:rPr>
                          <m:nor/>
                        </m:rPr>
                        <a:rPr lang="fr-FR" sz="1600">
                          <a:latin typeface="DejaVu Math TeX Gyre" panose="02000503000000000000" charset="0"/>
                          <a:ea typeface="Calibri" panose="020F0502020204030204" pitchFamily="34" charset="0"/>
                          <a:cs typeface="Times New Roman" panose="02020503050405090304" pitchFamily="18" charset="0"/>
                        </a:rPr>
                        <m:t>ệ</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ta</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m:rPr>
                          <m:nor/>
                        </m:rPr>
                        <a:rPr lang="fr-FR" sz="1600">
                          <a:latin typeface="DejaVu Math TeX Gyre" panose="02000503000000000000" charset="0"/>
                          <a:ea typeface="Calibri" panose="020F0502020204030204" pitchFamily="34" charset="0"/>
                          <a:cs typeface="Times New Roman" panose="02020503050405090304" pitchFamily="18" charset="0"/>
                        </a:rPr>
                        <m:t>ó </m:t>
                      </m:r>
                      <m:r>
                        <m:rPr>
                          <m:nor/>
                        </m:rPr>
                        <a:rPr lang="fr-FR" sz="1600">
                          <a:latin typeface="DejaVu Math TeX Gyre" panose="02000503000000000000" charset="0"/>
                          <a:ea typeface="Calibri" panose="020F0502020204030204" pitchFamily="34" charset="0"/>
                          <a:cs typeface="Times New Roman" panose="02020503050405090304" pitchFamily="18" charset="0"/>
                        </a:rPr>
                        <m:t>ph</m:t>
                      </m:r>
                      <m:r>
                        <m:rPr>
                          <m:nor/>
                        </m:rPr>
                        <a:rPr lang="fr-FR" sz="1600">
                          <a:latin typeface="DejaVu Math TeX Gyre" panose="02000503000000000000" charset="0"/>
                          <a:ea typeface="Calibri" panose="020F0502020204030204" pitchFamily="34" charset="0"/>
                          <a:cs typeface="Times New Roman" panose="02020503050405090304" pitchFamily="18" charset="0"/>
                        </a:rPr>
                        <m:t>ươ</m:t>
                      </m:r>
                      <m:r>
                        <m:rPr>
                          <m:nor/>
                        </m:rPr>
                        <a:rPr lang="fr-FR" sz="1600">
                          <a:latin typeface="DejaVu Math TeX Gyre" panose="02000503000000000000" charset="0"/>
                          <a:ea typeface="Calibri" panose="020F0502020204030204" pitchFamily="34" charset="0"/>
                          <a:cs typeface="Times New Roman" panose="02020503050405090304" pitchFamily="18" charset="0"/>
                        </a:rPr>
                        <m:t>ng</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tr</m:t>
                      </m:r>
                      <m:r>
                        <m:rPr>
                          <m:nor/>
                        </m:rPr>
                        <a:rPr lang="fr-FR" sz="1600">
                          <a:latin typeface="DejaVu Math TeX Gyre" panose="02000503000000000000" charset="0"/>
                          <a:ea typeface="Calibri" panose="020F0502020204030204" pitchFamily="34" charset="0"/>
                          <a:cs typeface="Times New Roman" panose="02020503050405090304" pitchFamily="18" charset="0"/>
                        </a:rPr>
                        <m:t>ì</m:t>
                      </m:r>
                      <m:r>
                        <m:rPr>
                          <m:nor/>
                        </m:rPr>
                        <a:rPr lang="fr-FR" sz="1600">
                          <a:latin typeface="DejaVu Math TeX Gyre" panose="02000503000000000000" charset="0"/>
                          <a:ea typeface="Calibri" panose="020F0502020204030204" pitchFamily="34" charset="0"/>
                          <a:cs typeface="Times New Roman" panose="02020503050405090304" pitchFamily="18" charset="0"/>
                        </a:rPr>
                        <m:t>nh</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l</m:t>
                      </m:r>
                      <m:r>
                        <m:rPr>
                          <m:nor/>
                        </m:rPr>
                        <a:rPr lang="fr-FR" sz="1600">
                          <a:latin typeface="DejaVu Math TeX Gyre" panose="02000503000000000000" charset="0"/>
                          <a:ea typeface="Calibri" panose="020F0502020204030204" pitchFamily="34" charset="0"/>
                          <a:cs typeface="Times New Roman" panose="02020503050405090304" pitchFamily="18" charset="0"/>
                        </a:rPr>
                        <m:t>à:</m:t>
                      </m:r>
                      <m:r>
                        <a:rPr lang="en-US" sz="1600" b="0" i="1" smtClean="0">
                          <a:latin typeface="Cambria Math" panose="02040503050406030204" pitchFamily="18" charset="0"/>
                          <a:ea typeface="Calibri" panose="020F0502020204030204" pitchFamily="34" charset="0"/>
                          <a:cs typeface="Times New Roman" panose="02020503050405090304" pitchFamily="18" charset="0"/>
                        </a:rPr>
                        <m:t> </m:t>
                      </m:r>
                      <m:f>
                        <m:fPr>
                          <m:ctrlPr>
                            <a:rPr lang="en-US" sz="1600" i="1">
                              <a:latin typeface="Cambria Math" panose="02040503050406030204" pitchFamily="18" charset="0"/>
                              <a:ea typeface="Calibri" panose="020F0502020204030204" pitchFamily="34" charset="0"/>
                              <a:cs typeface="Times New Roman" panose="02020503050405090304" pitchFamily="18" charset="0"/>
                            </a:rPr>
                          </m:ctrlPr>
                        </m:fPr>
                        <m:num>
                          <m:r>
                            <a:rPr lang="fr-FR" sz="1600" i="1">
                              <a:latin typeface="Cambria Math" panose="02040503050406030204" pitchFamily="18" charset="0"/>
                              <a:ea typeface="Calibri" panose="020F0502020204030204" pitchFamily="34" charset="0"/>
                              <a:cs typeface="Times New Roman" panose="02020503050405090304" pitchFamily="18" charset="0"/>
                            </a:rPr>
                            <m:t>1</m:t>
                          </m:r>
                        </m:num>
                        <m:den>
                          <m:r>
                            <a:rPr lang="fr-FR" sz="1600" i="1">
                              <a:latin typeface="Cambria Math" panose="02040503050406030204" pitchFamily="18" charset="0"/>
                              <a:ea typeface="Calibri" panose="020F0502020204030204" pitchFamily="34" charset="0"/>
                              <a:cs typeface="Times New Roman" panose="02020503050405090304" pitchFamily="18" charset="0"/>
                            </a:rPr>
                            <m:t>𝑥</m:t>
                          </m:r>
                        </m:den>
                      </m:f>
                      <m:r>
                        <a:rPr lang="fr-FR" sz="1600" i="1">
                          <a:latin typeface="Cambria Math" panose="02040503050406030204" pitchFamily="18" charset="0"/>
                          <a:ea typeface="Calibri" panose="020F0502020204030204" pitchFamily="34" charset="0"/>
                          <a:cs typeface="Times New Roman" panose="02020503050405090304" pitchFamily="18" charset="0"/>
                        </a:rPr>
                        <m:t>+</m:t>
                      </m:r>
                      <m:f>
                        <m:fPr>
                          <m:ctrlPr>
                            <a:rPr lang="en-US" sz="1600" i="1">
                              <a:latin typeface="Cambria Math" panose="02040503050406030204" pitchFamily="18" charset="0"/>
                              <a:ea typeface="Calibri" panose="020F0502020204030204" pitchFamily="34" charset="0"/>
                              <a:cs typeface="Times New Roman" panose="02020503050405090304" pitchFamily="18" charset="0"/>
                            </a:rPr>
                          </m:ctrlPr>
                        </m:fPr>
                        <m:num>
                          <m:r>
                            <a:rPr lang="fr-FR" sz="1600" i="1">
                              <a:latin typeface="Cambria Math" panose="02040503050406030204" pitchFamily="18" charset="0"/>
                              <a:ea typeface="Calibri" panose="020F0502020204030204" pitchFamily="34" charset="0"/>
                              <a:cs typeface="Times New Roman" panose="02020503050405090304" pitchFamily="18" charset="0"/>
                            </a:rPr>
                            <m:t>1</m:t>
                          </m:r>
                        </m:num>
                        <m:den>
                          <m:r>
                            <a:rPr lang="fr-FR" sz="1600" i="1">
                              <a:latin typeface="Cambria Math" panose="02040503050406030204" pitchFamily="18" charset="0"/>
                              <a:ea typeface="Calibri" panose="020F0502020204030204" pitchFamily="34" charset="0"/>
                              <a:cs typeface="Times New Roman" panose="02020503050405090304" pitchFamily="18" charset="0"/>
                            </a:rPr>
                            <m:t>𝑦</m:t>
                          </m:r>
                        </m:den>
                      </m:f>
                      <m:r>
                        <a:rPr lang="fr-FR" sz="1600" i="1">
                          <a:latin typeface="Cambria Math" panose="02040503050406030204" pitchFamily="18" charset="0"/>
                          <a:ea typeface="Calibri" panose="020F0502020204030204" pitchFamily="34" charset="0"/>
                          <a:cs typeface="Times New Roman" panose="02020503050405090304" pitchFamily="18" charset="0"/>
                        </a:rPr>
                        <m:t>=</m:t>
                      </m:r>
                      <m:f>
                        <m:fPr>
                          <m:ctrlPr>
                            <a:rPr lang="en-US" sz="1600" i="1">
                              <a:latin typeface="Cambria Math" panose="02040503050406030204" pitchFamily="18" charset="0"/>
                              <a:ea typeface="Calibri" panose="020F0502020204030204" pitchFamily="34" charset="0"/>
                              <a:cs typeface="Times New Roman" panose="02020503050405090304" pitchFamily="18" charset="0"/>
                            </a:rPr>
                          </m:ctrlPr>
                        </m:fPr>
                        <m:num>
                          <m:r>
                            <a:rPr lang="fr-FR" sz="1600" i="1">
                              <a:latin typeface="Cambria Math" panose="02040503050406030204" pitchFamily="18" charset="0"/>
                              <a:ea typeface="Calibri" panose="020F0502020204030204" pitchFamily="34" charset="0"/>
                              <a:cs typeface="Times New Roman" panose="02020503050405090304" pitchFamily="18" charset="0"/>
                            </a:rPr>
                            <m:t>1</m:t>
                          </m:r>
                        </m:num>
                        <m:den>
                          <m:r>
                            <a:rPr lang="fr-FR" sz="1600" i="1">
                              <a:latin typeface="Cambria Math" panose="02040503050406030204" pitchFamily="18" charset="0"/>
                              <a:ea typeface="Calibri" panose="020F0502020204030204" pitchFamily="34" charset="0"/>
                              <a:cs typeface="Times New Roman" panose="02020503050405090304" pitchFamily="18" charset="0"/>
                            </a:rPr>
                            <m:t>16</m:t>
                          </m:r>
                        </m:den>
                      </m:f>
                      <m:r>
                        <a:rPr lang="fr-FR" sz="1600" i="1">
                          <a:latin typeface="Cambria Math" panose="02040503050406030204" pitchFamily="18" charset="0"/>
                          <a:ea typeface="Calibri" panose="020F0502020204030204" pitchFamily="34" charset="0"/>
                          <a:cs typeface="Times New Roman" panose="02020503050405090304" pitchFamily="18" charset="0"/>
                        </a:rPr>
                        <m:t> (</m:t>
                      </m:r>
                      <m:r>
                        <a:rPr lang="fr-FR" sz="1600" i="1" smtClean="0">
                          <a:latin typeface="Cambria Math" panose="02040503050406030204" pitchFamily="18" charset="0"/>
                          <a:ea typeface="Calibri" panose="020F0502020204030204" pitchFamily="34" charset="0"/>
                          <a:cs typeface="Times New Roman" panose="02020503050405090304" pitchFamily="18" charset="0"/>
                        </a:rPr>
                        <m:t>1</m:t>
                      </m:r>
                      <m:r>
                        <a:rPr lang="fr-FR" sz="1600" i="1" smtClean="0">
                          <a:latin typeface="Cambria Math" panose="02040503050406030204" pitchFamily="18" charset="0"/>
                          <a:ea typeface="Calibri" panose="020F0502020204030204" pitchFamily="34" charset="0"/>
                          <a:cs typeface="Times New Roman" panose="02020503050405090304" pitchFamily="18" charset="0"/>
                        </a:rPr>
                        <m:t>)</m:t>
                      </m:r>
                    </m:oMath>
                  </m:oMathPara>
                </a14:m>
                <a:endParaRPr lang="fr-FR" sz="1600" smtClean="0">
                  <a:latin typeface="+mj-lt"/>
                  <a:ea typeface="Calibri" panose="020F0502020204030204" pitchFamily="34" charset="0"/>
                  <a:cs typeface="Times New Roman" panose="0202050305040509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77368" y="1715708"/>
                <a:ext cx="8610600" cy="3408434"/>
              </a:xfrm>
              <a:prstGeom prst="rect">
                <a:avLst/>
              </a:prstGeom>
              <a:blipFill rotWithShape="1">
                <a:blip r:embed="rId1"/>
                <a:stretch>
                  <a:fillRect l="-6" t="-17" r="6" b="10"/>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Rectangle 5"/>
              <p:cNvSpPr/>
              <p:nvPr/>
            </p:nvSpPr>
            <p:spPr>
              <a:xfrm>
                <a:off x="277367" y="161643"/>
                <a:ext cx="8610600" cy="4881273"/>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panose="020B0604020202090204"/>
                  <a:buNone/>
                  <a:defRPr/>
                </a:pPr>
                <a:r>
                  <a:rPr kumimoji="0" lang="fr-FR" sz="1600" b="0" i="0" u="none" strike="noStrike" kern="0" cap="none" spc="0" normalizeH="0" baseline="0" noProof="0" smtClean="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Người </a:t>
                </a:r>
                <a:r>
                  <a:rPr kumimoji="0" lang="fr-FR"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thứ nhất làm trong 3 giờ, người thứ hai làm trong 6 giờ thì hoàn thành 25% công việc </a:t>
                </a:r>
                <a:endParaRPr kumimoji="0" lang="fr-FR" sz="1600" b="0" i="0" u="none" strike="noStrike" kern="0" cap="none" spc="0" normalizeH="0" baseline="0" noProof="0" smtClean="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a:p>
                <a:pPr lvl="0" algn="just">
                  <a:lnSpc>
                    <a:spcPct val="150000"/>
                  </a:lnSpc>
                </a:pPr>
                <a14:m>
                  <m:oMathPara xmlns:m="http://schemas.openxmlformats.org/officeDocument/2006/math">
                    <m:oMathParaPr>
                      <m:jc m:val="left"/>
                    </m:oMathParaPr>
                    <m:oMath xmlns:m="http://schemas.openxmlformats.org/officeDocument/2006/math">
                      <m:r>
                        <m:rPr>
                          <m:nor/>
                        </m:rPr>
                        <a:rPr lang="fr-FR" sz="1600">
                          <a:latin typeface="DejaVu Math TeX Gyre" panose="02000503000000000000" charset="0"/>
                          <a:ea typeface="Calibri" panose="020F0502020204030204" pitchFamily="34" charset="0"/>
                          <a:cs typeface="Times New Roman" panose="02020503050405090304" pitchFamily="18" charset="0"/>
                        </a:rPr>
                        <m:t>(</m:t>
                      </m:r>
                      <m:r>
                        <m:rPr>
                          <m:nor/>
                        </m:rPr>
                        <a:rPr lang="fr-FR" sz="1600">
                          <a:latin typeface="DejaVu Math TeX Gyre" panose="02000503000000000000" charset="0"/>
                          <a:ea typeface="Calibri" panose="020F0502020204030204" pitchFamily="34" charset="0"/>
                          <a:cs typeface="Times New Roman" panose="02020503050405090304" pitchFamily="18" charset="0"/>
                        </a:rPr>
                        <m:t>hay</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f>
                        <m:fPr>
                          <m:ctrlPr>
                            <a:rPr lang="en-US" sz="1600" i="1">
                              <a:latin typeface="Cambria Math" panose="02040503050406030204" pitchFamily="18" charset="0"/>
                              <a:ea typeface="Calibri" panose="020F0502020204030204" pitchFamily="34" charset="0"/>
                              <a:cs typeface="Times New Roman" panose="02020503050405090304" pitchFamily="18" charset="0"/>
                            </a:rPr>
                          </m:ctrlPr>
                        </m:fPr>
                        <m:num>
                          <m:r>
                            <a:rPr lang="fr-FR" sz="1600" i="1">
                              <a:latin typeface="Cambria Math" panose="02040503050406030204" pitchFamily="18" charset="0"/>
                              <a:ea typeface="Calibri" panose="020F0502020204030204" pitchFamily="34" charset="0"/>
                              <a:cs typeface="Times New Roman" panose="02020503050405090304" pitchFamily="18" charset="0"/>
                            </a:rPr>
                            <m:t>1</m:t>
                          </m:r>
                        </m:num>
                        <m:den>
                          <m:r>
                            <a:rPr lang="fr-FR" sz="1600" i="1">
                              <a:latin typeface="Cambria Math" panose="02040503050406030204" pitchFamily="18" charset="0"/>
                              <a:ea typeface="Calibri" panose="020F0502020204030204" pitchFamily="34" charset="0"/>
                              <a:cs typeface="Times New Roman" panose="02020503050405090304" pitchFamily="18" charset="0"/>
                            </a:rPr>
                            <m:t>4</m:t>
                          </m:r>
                        </m:den>
                      </m:f>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m:rPr>
                          <m:nor/>
                        </m:rPr>
                        <a:rPr lang="fr-FR" sz="1600">
                          <a:latin typeface="DejaVu Math TeX Gyre" panose="02000503000000000000" charset="0"/>
                          <a:ea typeface="Calibri" panose="020F0502020204030204" pitchFamily="34" charset="0"/>
                          <a:cs typeface="Times New Roman" panose="02020503050405090304" pitchFamily="18" charset="0"/>
                        </a:rPr>
                        <m:t>ô</m:t>
                      </m:r>
                      <m:r>
                        <m:rPr>
                          <m:nor/>
                        </m:rPr>
                        <a:rPr lang="fr-FR" sz="1600">
                          <a:latin typeface="DejaVu Math TeX Gyre" panose="02000503000000000000" charset="0"/>
                          <a:ea typeface="Calibri" panose="020F0502020204030204" pitchFamily="34" charset="0"/>
                          <a:cs typeface="Times New Roman" panose="02020503050405090304" pitchFamily="18" charset="0"/>
                        </a:rPr>
                        <m:t>ng</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vi</m:t>
                      </m:r>
                      <m:r>
                        <m:rPr>
                          <m:nor/>
                        </m:rPr>
                        <a:rPr lang="fr-FR" sz="1600">
                          <a:latin typeface="DejaVu Math TeX Gyre" panose="02000503000000000000" charset="0"/>
                          <a:ea typeface="Calibri" panose="020F0502020204030204" pitchFamily="34" charset="0"/>
                          <a:cs typeface="Times New Roman" panose="02020503050405090304" pitchFamily="18" charset="0"/>
                        </a:rPr>
                        <m:t>ệ</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n</m:t>
                      </m:r>
                      <m:r>
                        <m:rPr>
                          <m:nor/>
                        </m:rPr>
                        <a:rPr lang="fr-FR" sz="1600">
                          <a:latin typeface="DejaVu Math TeX Gyre" panose="02000503000000000000" charset="0"/>
                          <a:ea typeface="Calibri" panose="020F0502020204030204" pitchFamily="34" charset="0"/>
                          <a:cs typeface="Times New Roman" panose="02020503050405090304" pitchFamily="18" charset="0"/>
                        </a:rPr>
                        <m:t>ê</m:t>
                      </m:r>
                      <m:r>
                        <m:rPr>
                          <m:nor/>
                        </m:rPr>
                        <a:rPr lang="fr-FR" sz="1600">
                          <a:latin typeface="DejaVu Math TeX Gyre" panose="02000503000000000000" charset="0"/>
                          <a:ea typeface="Calibri" panose="020F0502020204030204" pitchFamily="34" charset="0"/>
                          <a:cs typeface="Times New Roman" panose="02020503050405090304" pitchFamily="18" charset="0"/>
                        </a:rPr>
                        <m:t>n</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ta</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m:rPr>
                          <m:nor/>
                        </m:rPr>
                        <a:rPr lang="fr-FR" sz="1600">
                          <a:latin typeface="DejaVu Math TeX Gyre" panose="02000503000000000000" charset="0"/>
                          <a:ea typeface="Calibri" panose="020F0502020204030204" pitchFamily="34" charset="0"/>
                          <a:cs typeface="Times New Roman" panose="02020503050405090304" pitchFamily="18" charset="0"/>
                        </a:rPr>
                        <m:t>ó </m:t>
                      </m:r>
                      <m:r>
                        <m:rPr>
                          <m:nor/>
                        </m:rPr>
                        <a:rPr lang="fr-FR" sz="1600">
                          <a:latin typeface="DejaVu Math TeX Gyre" panose="02000503000000000000" charset="0"/>
                          <a:ea typeface="Calibri" panose="020F0502020204030204" pitchFamily="34" charset="0"/>
                          <a:cs typeface="Times New Roman" panose="02020503050405090304" pitchFamily="18" charset="0"/>
                        </a:rPr>
                        <m:t>ph</m:t>
                      </m:r>
                      <m:r>
                        <m:rPr>
                          <m:nor/>
                        </m:rPr>
                        <a:rPr lang="fr-FR" sz="1600">
                          <a:latin typeface="DejaVu Math TeX Gyre" panose="02000503000000000000" charset="0"/>
                          <a:ea typeface="Calibri" panose="020F0502020204030204" pitchFamily="34" charset="0"/>
                          <a:cs typeface="Times New Roman" panose="02020503050405090304" pitchFamily="18" charset="0"/>
                        </a:rPr>
                        <m:t>ươ</m:t>
                      </m:r>
                      <m:r>
                        <m:rPr>
                          <m:nor/>
                        </m:rPr>
                        <a:rPr lang="fr-FR" sz="1600">
                          <a:latin typeface="DejaVu Math TeX Gyre" panose="02000503000000000000" charset="0"/>
                          <a:ea typeface="Calibri" panose="020F0502020204030204" pitchFamily="34" charset="0"/>
                          <a:cs typeface="Times New Roman" panose="02020503050405090304" pitchFamily="18" charset="0"/>
                        </a:rPr>
                        <m:t>ng</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tr</m:t>
                      </m:r>
                      <m:r>
                        <m:rPr>
                          <m:nor/>
                        </m:rPr>
                        <a:rPr lang="fr-FR" sz="1600">
                          <a:latin typeface="DejaVu Math TeX Gyre" panose="02000503000000000000" charset="0"/>
                          <a:ea typeface="Calibri" panose="020F0502020204030204" pitchFamily="34" charset="0"/>
                          <a:cs typeface="Times New Roman" panose="02020503050405090304" pitchFamily="18" charset="0"/>
                        </a:rPr>
                        <m:t>ì</m:t>
                      </m:r>
                      <m:r>
                        <m:rPr>
                          <m:nor/>
                        </m:rPr>
                        <a:rPr lang="fr-FR" sz="1600">
                          <a:latin typeface="DejaVu Math TeX Gyre" panose="02000503000000000000" charset="0"/>
                          <a:ea typeface="Calibri" panose="020F0502020204030204" pitchFamily="34" charset="0"/>
                          <a:cs typeface="Times New Roman" panose="02020503050405090304" pitchFamily="18" charset="0"/>
                        </a:rPr>
                        <m:t>nh</m:t>
                      </m:r>
                      <m:r>
                        <a:rPr lang="en-US" sz="1600" b="0" i="1" smtClean="0">
                          <a:latin typeface="Cambria Math" panose="02040503050406030204" pitchFamily="18" charset="0"/>
                          <a:ea typeface="Calibri" panose="020F0502020204030204" pitchFamily="34" charset="0"/>
                          <a:cs typeface="Times New Roman" panose="02020503050405090304" pitchFamily="18" charset="0"/>
                        </a:rPr>
                        <m:t> </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3</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𝑥</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6</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𝑦</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4</m:t>
                          </m:r>
                        </m:den>
                      </m:f>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     </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2</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oMath>
                  </m:oMathPara>
                </a14:m>
                <a:endParaRPr kumimoji="0" lang="en-US"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a:p>
                <a:pPr lvl="0" algn="just">
                  <a:lnSpc>
                    <a:spcPct val="110000"/>
                  </a:lnSpc>
                </a:pPr>
                <a14:m>
                  <m:oMathPara xmlns:m="http://schemas.openxmlformats.org/officeDocument/2006/math">
                    <m:oMathParaPr>
                      <m:jc m:val="left"/>
                    </m:oMathParaPr>
                    <m:oMath xmlns:m="http://schemas.openxmlformats.org/officeDocument/2006/math">
                      <m:r>
                        <m:rPr>
                          <m:nor/>
                        </m:rPr>
                        <a:rPr lang="fr-FR" sz="1600">
                          <a:latin typeface="DejaVu Math TeX Gyre" panose="02000503000000000000" charset="0"/>
                          <a:ea typeface="Calibri" panose="020F0502020204030204" pitchFamily="34" charset="0"/>
                          <a:cs typeface="Times New Roman" panose="02020503050405090304" pitchFamily="18" charset="0"/>
                        </a:rPr>
                        <m:t>T</m:t>
                      </m:r>
                      <m:r>
                        <m:rPr>
                          <m:nor/>
                        </m:rPr>
                        <a:rPr lang="fr-FR" sz="1600">
                          <a:latin typeface="DejaVu Math TeX Gyre" panose="02000503000000000000" charset="0"/>
                          <a:ea typeface="Calibri" panose="020F0502020204030204" pitchFamily="34" charset="0"/>
                          <a:cs typeface="Times New Roman" panose="02020503050405090304" pitchFamily="18" charset="0"/>
                        </a:rPr>
                        <m:t>ừ </m:t>
                      </m:r>
                      <m:d>
                        <m:dPr>
                          <m:ctrlPr>
                            <a:rPr lang="fr-FR" sz="1600" i="1">
                              <a:latin typeface="Cambria Math" panose="02040503050406030204" pitchFamily="18" charset="0"/>
                              <a:ea typeface="Calibri" panose="020F0502020204030204" pitchFamily="34" charset="0"/>
                              <a:cs typeface="Times New Roman" panose="02020503050405090304" pitchFamily="18" charset="0"/>
                            </a:rPr>
                          </m:ctrlPr>
                        </m:dPr>
                        <m:e>
                          <m:r>
                            <a:rPr lang="en-US" sz="1600" i="1">
                              <a:latin typeface="Cambria Math" panose="02040503050406030204" pitchFamily="18" charset="0"/>
                              <a:ea typeface="Calibri" panose="020F0502020204030204" pitchFamily="34" charset="0"/>
                              <a:cs typeface="Times New Roman" panose="02020503050405090304" pitchFamily="18" charset="0"/>
                            </a:rPr>
                            <m:t>1</m:t>
                          </m:r>
                        </m:e>
                      </m:d>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v</m:t>
                      </m:r>
                      <m:r>
                        <m:rPr>
                          <m:nor/>
                        </m:rPr>
                        <a:rPr lang="fr-FR" sz="1600">
                          <a:latin typeface="DejaVu Math TeX Gyre" panose="02000503000000000000" charset="0"/>
                          <a:ea typeface="Calibri" panose="020F0502020204030204" pitchFamily="34" charset="0"/>
                          <a:cs typeface="Times New Roman" panose="02020503050405090304" pitchFamily="18" charset="0"/>
                        </a:rPr>
                        <m:t>à </m:t>
                      </m:r>
                      <m:d>
                        <m:dPr>
                          <m:ctrlPr>
                            <a:rPr lang="fr-FR" sz="1600" i="1">
                              <a:latin typeface="Cambria Math" panose="02040503050406030204" pitchFamily="18" charset="0"/>
                              <a:ea typeface="Calibri" panose="020F0502020204030204" pitchFamily="34" charset="0"/>
                              <a:cs typeface="Times New Roman" panose="02020503050405090304" pitchFamily="18" charset="0"/>
                            </a:rPr>
                          </m:ctrlPr>
                        </m:dPr>
                        <m:e>
                          <m:r>
                            <a:rPr lang="fr-FR" sz="1600" i="1">
                              <a:latin typeface="Cambria Math" panose="02040503050406030204" pitchFamily="18" charset="0"/>
                              <a:ea typeface="Calibri" panose="020F0502020204030204" pitchFamily="34" charset="0"/>
                              <a:cs typeface="Times New Roman" panose="02020503050405090304" pitchFamily="18" charset="0"/>
                            </a:rPr>
                            <m:t>2</m:t>
                          </m:r>
                        </m:e>
                      </m:d>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ta</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m:rPr>
                          <m:nor/>
                        </m:rPr>
                        <a:rPr lang="fr-FR" sz="1600">
                          <a:latin typeface="DejaVu Math TeX Gyre" panose="02000503000000000000" charset="0"/>
                          <a:ea typeface="Calibri" panose="020F0502020204030204" pitchFamily="34" charset="0"/>
                          <a:cs typeface="Times New Roman" panose="02020503050405090304" pitchFamily="18" charset="0"/>
                        </a:rPr>
                        <m:t>ó </m:t>
                      </m:r>
                      <m:r>
                        <m:rPr>
                          <m:nor/>
                        </m:rPr>
                        <a:rPr lang="fr-FR" sz="1600">
                          <a:latin typeface="DejaVu Math TeX Gyre" panose="02000503000000000000" charset="0"/>
                          <a:ea typeface="Calibri" panose="020F0502020204030204" pitchFamily="34" charset="0"/>
                          <a:cs typeface="Times New Roman" panose="02020503050405090304" pitchFamily="18" charset="0"/>
                        </a:rPr>
                        <m:t>h</m:t>
                      </m:r>
                      <m:r>
                        <m:rPr>
                          <m:nor/>
                        </m:rPr>
                        <a:rPr lang="fr-FR" sz="1600">
                          <a:latin typeface="DejaVu Math TeX Gyre" panose="02000503000000000000" charset="0"/>
                          <a:ea typeface="Calibri" panose="020F0502020204030204" pitchFamily="34" charset="0"/>
                          <a:cs typeface="Times New Roman" panose="02020503050405090304" pitchFamily="18" charset="0"/>
                        </a:rPr>
                        <m:t>ệ </m:t>
                      </m:r>
                      <m:r>
                        <m:rPr>
                          <m:nor/>
                        </m:rPr>
                        <a:rPr lang="fr-FR" sz="1600">
                          <a:latin typeface="DejaVu Math TeX Gyre" panose="02000503000000000000" charset="0"/>
                          <a:ea typeface="Calibri" panose="020F0502020204030204" pitchFamily="34" charset="0"/>
                          <a:cs typeface="Times New Roman" panose="02020503050405090304" pitchFamily="18" charset="0"/>
                        </a:rPr>
                        <m:t>ph</m:t>
                      </m:r>
                      <m:r>
                        <m:rPr>
                          <m:nor/>
                        </m:rPr>
                        <a:rPr lang="fr-FR" sz="1600">
                          <a:latin typeface="DejaVu Math TeX Gyre" panose="02000503000000000000" charset="0"/>
                          <a:ea typeface="Calibri" panose="020F0502020204030204" pitchFamily="34" charset="0"/>
                          <a:cs typeface="Times New Roman" panose="02020503050405090304" pitchFamily="18" charset="0"/>
                        </a:rPr>
                        <m:t>ươ</m:t>
                      </m:r>
                      <m:r>
                        <m:rPr>
                          <m:nor/>
                        </m:rPr>
                        <a:rPr lang="fr-FR" sz="1600">
                          <a:latin typeface="DejaVu Math TeX Gyre" panose="02000503000000000000" charset="0"/>
                          <a:ea typeface="Calibri" panose="020F0502020204030204" pitchFamily="34" charset="0"/>
                          <a:cs typeface="Times New Roman" panose="02020503050405090304" pitchFamily="18" charset="0"/>
                        </a:rPr>
                        <m:t>ng</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tr</m:t>
                      </m:r>
                      <m:r>
                        <m:rPr>
                          <m:nor/>
                        </m:rPr>
                        <a:rPr lang="fr-FR" sz="1600">
                          <a:latin typeface="DejaVu Math TeX Gyre" panose="02000503000000000000" charset="0"/>
                          <a:ea typeface="Calibri" panose="020F0502020204030204" pitchFamily="34" charset="0"/>
                          <a:cs typeface="Times New Roman" panose="02020503050405090304" pitchFamily="18" charset="0"/>
                        </a:rPr>
                        <m:t>ì</m:t>
                      </m:r>
                      <m:r>
                        <m:rPr>
                          <m:nor/>
                        </m:rPr>
                        <a:rPr lang="fr-FR" sz="1600">
                          <a:latin typeface="DejaVu Math TeX Gyre" panose="02000503000000000000" charset="0"/>
                          <a:ea typeface="Calibri" panose="020F0502020204030204" pitchFamily="34" charset="0"/>
                          <a:cs typeface="Times New Roman" panose="02020503050405090304" pitchFamily="18" charset="0"/>
                        </a:rPr>
                        <m:t>nh</m:t>
                      </m:r>
                      <m:r>
                        <m:rPr>
                          <m:nor/>
                        </m:rPr>
                        <a:rPr lang="fr-FR" sz="1600">
                          <a:latin typeface="DejaVu Math TeX Gyre" panose="02000503000000000000" charset="0"/>
                          <a:ea typeface="Calibri" panose="020F0502020204030204" pitchFamily="34" charset="0"/>
                          <a:cs typeface="Times New Roman" panose="02020503050405090304" pitchFamily="18" charset="0"/>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eqArrPr>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𝑥</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𝑦</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16</m:t>
                                  </m:r>
                                </m:den>
                              </m:f>
                            </m:e>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3</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𝑥</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6</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𝑦</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4</m:t>
                                  </m:r>
                                </m:den>
                              </m:f>
                            </m:e>
                          </m:eqArr>
                        </m:e>
                      </m:d>
                    </m:oMath>
                  </m:oMathPara>
                </a14:m>
                <a:endParaRPr kumimoji="0" lang="en-US"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a:p>
                <a:pPr lvl="0" algn="just">
                  <a:lnSpc>
                    <a:spcPct val="110000"/>
                  </a:lnSpc>
                </a:pPr>
                <a14:m>
                  <m:oMathPara xmlns:m="http://schemas.openxmlformats.org/officeDocument/2006/math">
                    <m:oMathParaPr>
                      <m:jc m:val="left"/>
                    </m:oMathParaPr>
                    <m:oMath xmlns:m="http://schemas.openxmlformats.org/officeDocument/2006/math">
                      <m:r>
                        <m:rPr>
                          <m:nor/>
                        </m:rPr>
                        <a:rPr lang="fr-FR" sz="1600">
                          <a:latin typeface="DejaVu Math TeX Gyre" panose="02000503000000000000" charset="0"/>
                          <a:ea typeface="Calibri" panose="020F0502020204030204" pitchFamily="34" charset="0"/>
                          <a:cs typeface="Times New Roman" panose="02020503050405090304" pitchFamily="18" charset="0"/>
                        </a:rPr>
                        <m:t>Đặ</m:t>
                      </m:r>
                      <m:r>
                        <m:rPr>
                          <m:nor/>
                        </m:rPr>
                        <a:rPr lang="fr-FR" sz="1600">
                          <a:latin typeface="DejaVu Math TeX Gyre" panose="02000503000000000000" charset="0"/>
                          <a:ea typeface="Calibri" panose="020F0502020204030204" pitchFamily="34" charset="0"/>
                          <a:cs typeface="Times New Roman" panose="02020503050405090304" pitchFamily="18" charset="0"/>
                        </a:rPr>
                        <m:t>t</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a:rPr lang="fr-FR" sz="1600" i="1">
                          <a:latin typeface="Cambria Math" panose="02040503050406030204" pitchFamily="18" charset="0"/>
                          <a:ea typeface="Calibri" panose="020F0502020204030204" pitchFamily="34" charset="0"/>
                          <a:cs typeface="Times New Roman" panose="02020503050405090304" pitchFamily="18" charset="0"/>
                        </a:rPr>
                        <m:t>𝑢</m:t>
                      </m:r>
                      <m:r>
                        <a:rPr lang="fr-FR" sz="1600" i="1">
                          <a:latin typeface="Cambria Math" panose="02040503050406030204" pitchFamily="18" charset="0"/>
                          <a:ea typeface="Calibri" panose="020F0502020204030204" pitchFamily="34" charset="0"/>
                          <a:cs typeface="Times New Roman" panose="02020503050405090304" pitchFamily="18" charset="0"/>
                        </a:rPr>
                        <m:t>=</m:t>
                      </m:r>
                      <m:f>
                        <m:fPr>
                          <m:ctrlPr>
                            <a:rPr lang="en-US" sz="1600" i="1">
                              <a:latin typeface="Cambria Math" panose="02040503050406030204" pitchFamily="18" charset="0"/>
                              <a:ea typeface="Calibri" panose="020F0502020204030204" pitchFamily="34" charset="0"/>
                              <a:cs typeface="Times New Roman" panose="02020503050405090304" pitchFamily="18" charset="0"/>
                            </a:rPr>
                          </m:ctrlPr>
                        </m:fPr>
                        <m:num>
                          <m:r>
                            <a:rPr lang="fr-FR" sz="1600" i="1">
                              <a:latin typeface="Cambria Math" panose="02040503050406030204" pitchFamily="18" charset="0"/>
                              <a:ea typeface="Calibri" panose="020F0502020204030204" pitchFamily="34" charset="0"/>
                              <a:cs typeface="Times New Roman" panose="02020503050405090304" pitchFamily="18" charset="0"/>
                            </a:rPr>
                            <m:t>1</m:t>
                          </m:r>
                        </m:num>
                        <m:den>
                          <m:r>
                            <a:rPr lang="fr-FR" sz="1600" i="1">
                              <a:latin typeface="Cambria Math" panose="02040503050406030204" pitchFamily="18" charset="0"/>
                              <a:ea typeface="Calibri" panose="020F0502020204030204" pitchFamily="34" charset="0"/>
                              <a:cs typeface="Times New Roman" panose="02020503050405090304" pitchFamily="18" charset="0"/>
                            </a:rPr>
                            <m:t>𝑥</m:t>
                          </m:r>
                        </m:den>
                      </m:f>
                      <m:r>
                        <a:rPr lang="fr-FR" sz="1600" i="1">
                          <a:latin typeface="Cambria Math" panose="02040503050406030204" pitchFamily="18" charset="0"/>
                          <a:ea typeface="Calibri" panose="020F0502020204030204" pitchFamily="34" charset="0"/>
                          <a:cs typeface="Times New Roman" panose="02020503050405090304" pitchFamily="18" charset="0"/>
                        </a:rPr>
                        <m:t>;</m:t>
                      </m:r>
                      <m:r>
                        <a:rPr lang="fr-FR" sz="1600" i="1">
                          <a:latin typeface="Cambria Math" panose="02040503050406030204" pitchFamily="18" charset="0"/>
                          <a:ea typeface="Calibri" panose="020F0502020204030204" pitchFamily="34" charset="0"/>
                          <a:cs typeface="Times New Roman" panose="02020503050405090304" pitchFamily="18" charset="0"/>
                        </a:rPr>
                        <m:t>𝑣</m:t>
                      </m:r>
                      <m:r>
                        <a:rPr lang="fr-FR" sz="1600" i="1">
                          <a:latin typeface="Cambria Math" panose="02040503050406030204" pitchFamily="18" charset="0"/>
                          <a:ea typeface="Calibri" panose="020F0502020204030204" pitchFamily="34" charset="0"/>
                          <a:cs typeface="Times New Roman" panose="02020503050405090304" pitchFamily="18" charset="0"/>
                        </a:rPr>
                        <m:t>=</m:t>
                      </m:r>
                      <m:f>
                        <m:fPr>
                          <m:ctrlPr>
                            <a:rPr lang="en-US" sz="1600" i="1">
                              <a:latin typeface="Cambria Math" panose="02040503050406030204" pitchFamily="18" charset="0"/>
                              <a:ea typeface="Calibri" panose="020F0502020204030204" pitchFamily="34" charset="0"/>
                              <a:cs typeface="Times New Roman" panose="02020503050405090304" pitchFamily="18" charset="0"/>
                            </a:rPr>
                          </m:ctrlPr>
                        </m:fPr>
                        <m:num>
                          <m:r>
                            <a:rPr lang="fr-FR" sz="1600" i="1">
                              <a:latin typeface="Cambria Math" panose="02040503050406030204" pitchFamily="18" charset="0"/>
                              <a:ea typeface="Calibri" panose="020F0502020204030204" pitchFamily="34" charset="0"/>
                              <a:cs typeface="Times New Roman" panose="02020503050405090304" pitchFamily="18" charset="0"/>
                            </a:rPr>
                            <m:t>1</m:t>
                          </m:r>
                        </m:num>
                        <m:den>
                          <m:r>
                            <a:rPr lang="fr-FR" sz="1600" i="1">
                              <a:latin typeface="Cambria Math" panose="02040503050406030204" pitchFamily="18" charset="0"/>
                              <a:ea typeface="Calibri" panose="020F0502020204030204" pitchFamily="34" charset="0"/>
                              <a:cs typeface="Times New Roman" panose="02020503050405090304" pitchFamily="18" charset="0"/>
                            </a:rPr>
                            <m:t>𝑦</m:t>
                          </m:r>
                        </m:den>
                      </m:f>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Khi</m:t>
                      </m:r>
                      <m:r>
                        <m:rPr>
                          <m:nor/>
                        </m:rPr>
                        <a:rPr lang="fr-FR" sz="1600">
                          <a:latin typeface="DejaVu Math TeX Gyre" panose="02000503000000000000" charset="0"/>
                          <a:ea typeface="Calibri" panose="020F0502020204030204" pitchFamily="34" charset="0"/>
                          <a:cs typeface="Times New Roman" panose="02020503050405090304" pitchFamily="18" charset="0"/>
                        </a:rPr>
                        <m:t> đó </m:t>
                      </m:r>
                      <m:r>
                        <m:rPr>
                          <m:nor/>
                        </m:rPr>
                        <a:rPr lang="fr-FR" sz="1600">
                          <a:latin typeface="DejaVu Math TeX Gyre" panose="02000503000000000000" charset="0"/>
                          <a:ea typeface="Calibri" panose="020F0502020204030204" pitchFamily="34" charset="0"/>
                          <a:cs typeface="Times New Roman" panose="02020503050405090304" pitchFamily="18" charset="0"/>
                        </a:rPr>
                        <m:t>h</m:t>
                      </m:r>
                      <m:r>
                        <m:rPr>
                          <m:nor/>
                        </m:rPr>
                        <a:rPr lang="fr-FR" sz="1600">
                          <a:latin typeface="DejaVu Math TeX Gyre" panose="02000503000000000000" charset="0"/>
                          <a:ea typeface="Calibri" panose="020F0502020204030204" pitchFamily="34" charset="0"/>
                          <a:cs typeface="Times New Roman" panose="02020503050405090304" pitchFamily="18" charset="0"/>
                        </a:rPr>
                        <m:t>ệ </m:t>
                      </m:r>
                      <m:r>
                        <m:rPr>
                          <m:nor/>
                        </m:rPr>
                        <a:rPr lang="fr-FR" sz="1600">
                          <a:latin typeface="DejaVu Math TeX Gyre" panose="02000503000000000000" charset="0"/>
                          <a:ea typeface="Calibri" panose="020F0502020204030204" pitchFamily="34" charset="0"/>
                          <a:cs typeface="Times New Roman" panose="02020503050405090304" pitchFamily="18" charset="0"/>
                        </a:rPr>
                        <m:t>ph</m:t>
                      </m:r>
                      <m:r>
                        <m:rPr>
                          <m:nor/>
                        </m:rPr>
                        <a:rPr lang="fr-FR" sz="1600">
                          <a:latin typeface="DejaVu Math TeX Gyre" panose="02000503000000000000" charset="0"/>
                          <a:ea typeface="Calibri" panose="020F0502020204030204" pitchFamily="34" charset="0"/>
                          <a:cs typeface="Times New Roman" panose="02020503050405090304" pitchFamily="18" charset="0"/>
                        </a:rPr>
                        <m:t>ươ</m:t>
                      </m:r>
                      <m:r>
                        <m:rPr>
                          <m:nor/>
                        </m:rPr>
                        <a:rPr lang="fr-FR" sz="1600">
                          <a:latin typeface="DejaVu Math TeX Gyre" panose="02000503000000000000" charset="0"/>
                          <a:ea typeface="Calibri" panose="020F0502020204030204" pitchFamily="34" charset="0"/>
                          <a:cs typeface="Times New Roman" panose="02020503050405090304" pitchFamily="18" charset="0"/>
                        </a:rPr>
                        <m:t>ng</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tr</m:t>
                      </m:r>
                      <m:r>
                        <m:rPr>
                          <m:nor/>
                        </m:rPr>
                        <a:rPr lang="fr-FR" sz="1600">
                          <a:latin typeface="DejaVu Math TeX Gyre" panose="02000503000000000000" charset="0"/>
                          <a:ea typeface="Calibri" panose="020F0502020204030204" pitchFamily="34" charset="0"/>
                          <a:cs typeface="Times New Roman" panose="02020503050405090304" pitchFamily="18" charset="0"/>
                        </a:rPr>
                        <m:t>ì</m:t>
                      </m:r>
                      <m:r>
                        <m:rPr>
                          <m:nor/>
                        </m:rPr>
                        <a:rPr lang="fr-FR" sz="1600">
                          <a:latin typeface="DejaVu Math TeX Gyre" panose="02000503000000000000" charset="0"/>
                          <a:ea typeface="Calibri" panose="020F0502020204030204" pitchFamily="34" charset="0"/>
                          <a:cs typeface="Times New Roman" panose="02020503050405090304" pitchFamily="18" charset="0"/>
                        </a:rPr>
                        <m:t>nh</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tr</m:t>
                      </m:r>
                      <m:r>
                        <m:rPr>
                          <m:nor/>
                        </m:rPr>
                        <a:rPr lang="fr-FR" sz="1600">
                          <a:latin typeface="DejaVu Math TeX Gyre" panose="02000503000000000000" charset="0"/>
                          <a:ea typeface="Calibri" panose="020F0502020204030204" pitchFamily="34" charset="0"/>
                          <a:cs typeface="Times New Roman" panose="02020503050405090304" pitchFamily="18" charset="0"/>
                        </a:rPr>
                        <m:t>ở </m:t>
                      </m:r>
                      <m:r>
                        <m:rPr>
                          <m:nor/>
                        </m:rPr>
                        <a:rPr lang="fr-FR" sz="1600">
                          <a:latin typeface="DejaVu Math TeX Gyre" panose="02000503000000000000" charset="0"/>
                          <a:ea typeface="Calibri" panose="020F0502020204030204" pitchFamily="34" charset="0"/>
                          <a:cs typeface="Times New Roman" panose="02020503050405090304" pitchFamily="18" charset="0"/>
                        </a:rPr>
                        <m:t>th</m:t>
                      </m:r>
                      <m:r>
                        <m:rPr>
                          <m:nor/>
                        </m:rPr>
                        <a:rPr lang="fr-FR" sz="1600">
                          <a:latin typeface="DejaVu Math TeX Gyre" panose="02000503000000000000" charset="0"/>
                          <a:ea typeface="Calibri" panose="020F0502020204030204" pitchFamily="34" charset="0"/>
                          <a:cs typeface="Times New Roman" panose="02020503050405090304" pitchFamily="18" charset="0"/>
                        </a:rPr>
                        <m:t>à</m:t>
                      </m:r>
                      <m:r>
                        <m:rPr>
                          <m:nor/>
                        </m:rPr>
                        <a:rPr lang="fr-FR" sz="1600">
                          <a:latin typeface="DejaVu Math TeX Gyre" panose="02000503000000000000" charset="0"/>
                          <a:ea typeface="Calibri" panose="020F0502020204030204" pitchFamily="34" charset="0"/>
                          <a:cs typeface="Times New Roman" panose="02020503050405090304" pitchFamily="18" charset="0"/>
                        </a:rPr>
                        <m:t>nh</m:t>
                      </m:r>
                      <m:r>
                        <m:rPr>
                          <m:nor/>
                        </m:rPr>
                        <a:rPr lang="fr-FR" sz="1600">
                          <a:latin typeface="DejaVu Math TeX Gyre" panose="02000503000000000000" charset="0"/>
                          <a:ea typeface="Calibri" panose="020F0502020204030204" pitchFamily="34" charset="0"/>
                          <a:cs typeface="Times New Roman" panose="02020503050405090304" pitchFamily="18" charset="0"/>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eqArr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𝑢</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𝑣</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16</m:t>
                                  </m:r>
                                </m:den>
                              </m:f>
                            </m:e>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𝑢</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6</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𝑣</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4</m:t>
                                  </m:r>
                                </m:den>
                              </m:f>
                            </m:e>
                          </m:eqArr>
                        </m:e>
                      </m:d>
                    </m:oMath>
                  </m:oMathPara>
                </a14:m>
                <a:endParaRPr kumimoji="0" lang="en-US"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a:p>
                <a:pPr lvl="0" algn="just">
                  <a:lnSpc>
                    <a:spcPct val="110000"/>
                  </a:lnSpc>
                </a:pPr>
                <a14:m>
                  <m:oMathPara xmlns:m="http://schemas.openxmlformats.org/officeDocument/2006/math">
                    <m:oMathParaPr>
                      <m:jc m:val="left"/>
                    </m:oMathParaPr>
                    <m:oMath xmlns:m="http://schemas.openxmlformats.org/officeDocument/2006/math">
                      <m:r>
                        <m:rPr>
                          <m:nor/>
                        </m:rPr>
                        <a:rPr lang="fr-FR" sz="1600">
                          <a:latin typeface="DejaVu Math TeX Gyre" panose="02000503000000000000" charset="0"/>
                          <a:ea typeface="Calibri" panose="020F0502020204030204" pitchFamily="34" charset="0"/>
                          <a:cs typeface="Times New Roman" panose="02020503050405090304" pitchFamily="18" charset="0"/>
                        </a:rPr>
                        <m:t>Nh</m:t>
                      </m:r>
                      <m:r>
                        <m:rPr>
                          <m:nor/>
                        </m:rPr>
                        <a:rPr lang="fr-FR" sz="1600">
                          <a:latin typeface="DejaVu Math TeX Gyre" panose="02000503000000000000" charset="0"/>
                          <a:ea typeface="Calibri" panose="020F0502020204030204" pitchFamily="34" charset="0"/>
                          <a:cs typeface="Times New Roman" panose="02020503050405090304" pitchFamily="18" charset="0"/>
                        </a:rPr>
                        <m:t>â</m:t>
                      </m:r>
                      <m:r>
                        <m:rPr>
                          <m:nor/>
                        </m:rPr>
                        <a:rPr lang="fr-FR" sz="1600">
                          <a:latin typeface="DejaVu Math TeX Gyre" panose="02000503000000000000" charset="0"/>
                          <a:ea typeface="Calibri" panose="020F0502020204030204" pitchFamily="34" charset="0"/>
                          <a:cs typeface="Times New Roman" panose="02020503050405090304" pitchFamily="18" charset="0"/>
                        </a:rPr>
                        <m:t>n</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m:rPr>
                          <m:nor/>
                        </m:rPr>
                        <a:rPr lang="fr-FR" sz="1600">
                          <a:latin typeface="DejaVu Math TeX Gyre" panose="02000503000000000000" charset="0"/>
                          <a:ea typeface="Calibri" panose="020F0502020204030204" pitchFamily="34" charset="0"/>
                          <a:cs typeface="Times New Roman" panose="02020503050405090304" pitchFamily="18" charset="0"/>
                        </a:rPr>
                        <m:t>ả </m:t>
                      </m:r>
                      <m:r>
                        <m:rPr>
                          <m:nor/>
                        </m:rPr>
                        <a:rPr lang="fr-FR" sz="1600">
                          <a:latin typeface="DejaVu Math TeX Gyre" panose="02000503000000000000" charset="0"/>
                          <a:ea typeface="Calibri" panose="020F0502020204030204" pitchFamily="34" charset="0"/>
                          <a:cs typeface="Times New Roman" panose="02020503050405090304" pitchFamily="18" charset="0"/>
                        </a:rPr>
                        <m:t>hai</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v</m:t>
                      </m:r>
                      <m:r>
                        <m:rPr>
                          <m:nor/>
                        </m:rPr>
                        <a:rPr lang="fr-FR" sz="1600">
                          <a:latin typeface="DejaVu Math TeX Gyre" panose="02000503000000000000" charset="0"/>
                          <a:ea typeface="Calibri" panose="020F0502020204030204" pitchFamily="34" charset="0"/>
                          <a:cs typeface="Times New Roman" panose="02020503050405090304" pitchFamily="18" charset="0"/>
                        </a:rPr>
                        <m:t>ế </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m:rPr>
                          <m:nor/>
                        </m:rPr>
                        <a:rPr lang="fr-FR" sz="1600">
                          <a:latin typeface="DejaVu Math TeX Gyre" panose="02000503000000000000" charset="0"/>
                          <a:ea typeface="Calibri" panose="020F0502020204030204" pitchFamily="34" charset="0"/>
                          <a:cs typeface="Times New Roman" panose="02020503050405090304" pitchFamily="18" charset="0"/>
                        </a:rPr>
                        <m:t>ủ</m:t>
                      </m:r>
                      <m:r>
                        <m:rPr>
                          <m:nor/>
                        </m:rPr>
                        <a:rPr lang="fr-FR" sz="1600">
                          <a:latin typeface="DejaVu Math TeX Gyre" panose="02000503000000000000" charset="0"/>
                          <a:ea typeface="Calibri" panose="020F0502020204030204" pitchFamily="34" charset="0"/>
                          <a:cs typeface="Times New Roman" panose="02020503050405090304" pitchFamily="18" charset="0"/>
                        </a:rPr>
                        <m:t>a</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ph</m:t>
                      </m:r>
                      <m:r>
                        <m:rPr>
                          <m:nor/>
                        </m:rPr>
                        <a:rPr lang="fr-FR" sz="1600">
                          <a:latin typeface="DejaVu Math TeX Gyre" panose="02000503000000000000" charset="0"/>
                          <a:ea typeface="Calibri" panose="020F0502020204030204" pitchFamily="34" charset="0"/>
                          <a:cs typeface="Times New Roman" panose="02020503050405090304" pitchFamily="18" charset="0"/>
                        </a:rPr>
                        <m:t>ươ</m:t>
                      </m:r>
                      <m:r>
                        <m:rPr>
                          <m:nor/>
                        </m:rPr>
                        <a:rPr lang="fr-FR" sz="1600">
                          <a:latin typeface="DejaVu Math TeX Gyre" panose="02000503000000000000" charset="0"/>
                          <a:ea typeface="Calibri" panose="020F0502020204030204" pitchFamily="34" charset="0"/>
                          <a:cs typeface="Times New Roman" panose="02020503050405090304" pitchFamily="18" charset="0"/>
                        </a:rPr>
                        <m:t>ng</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tr</m:t>
                      </m:r>
                      <m:r>
                        <m:rPr>
                          <m:nor/>
                        </m:rPr>
                        <a:rPr lang="fr-FR" sz="1600">
                          <a:latin typeface="DejaVu Math TeX Gyre" panose="02000503000000000000" charset="0"/>
                          <a:ea typeface="Calibri" panose="020F0502020204030204" pitchFamily="34" charset="0"/>
                          <a:cs typeface="Times New Roman" panose="02020503050405090304" pitchFamily="18" charset="0"/>
                        </a:rPr>
                        <m:t>ì</m:t>
                      </m:r>
                      <m:r>
                        <m:rPr>
                          <m:nor/>
                        </m:rPr>
                        <a:rPr lang="fr-FR" sz="1600">
                          <a:latin typeface="DejaVu Math TeX Gyre" panose="02000503000000000000" charset="0"/>
                          <a:ea typeface="Calibri" panose="020F0502020204030204" pitchFamily="34" charset="0"/>
                          <a:cs typeface="Times New Roman" panose="02020503050405090304" pitchFamily="18" charset="0"/>
                        </a:rPr>
                        <m:t>nh</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th</m:t>
                      </m:r>
                      <m:r>
                        <m:rPr>
                          <m:nor/>
                        </m:rPr>
                        <a:rPr lang="fr-FR" sz="1600">
                          <a:latin typeface="DejaVu Math TeX Gyre" panose="02000503000000000000" charset="0"/>
                          <a:ea typeface="Calibri" panose="020F0502020204030204" pitchFamily="34" charset="0"/>
                          <a:cs typeface="Times New Roman" panose="02020503050405090304" pitchFamily="18" charset="0"/>
                        </a:rPr>
                        <m:t>ứ </m:t>
                      </m:r>
                      <m:r>
                        <m:rPr>
                          <m:nor/>
                        </m:rPr>
                        <a:rPr lang="fr-FR" sz="1600">
                          <a:latin typeface="DejaVu Math TeX Gyre" panose="02000503000000000000" charset="0"/>
                          <a:ea typeface="Calibri" panose="020F0502020204030204" pitchFamily="34" charset="0"/>
                          <a:cs typeface="Times New Roman" panose="02020503050405090304" pitchFamily="18" charset="0"/>
                        </a:rPr>
                        <m:t>nh</m:t>
                      </m:r>
                      <m:r>
                        <m:rPr>
                          <m:nor/>
                        </m:rPr>
                        <a:rPr lang="fr-FR" sz="1600">
                          <a:latin typeface="DejaVu Math TeX Gyre" panose="02000503000000000000" charset="0"/>
                          <a:ea typeface="Calibri" panose="020F0502020204030204" pitchFamily="34" charset="0"/>
                          <a:cs typeface="Times New Roman" panose="02020503050405090304" pitchFamily="18" charset="0"/>
                        </a:rPr>
                        <m:t>ấ</m:t>
                      </m:r>
                      <m:r>
                        <m:rPr>
                          <m:nor/>
                        </m:rPr>
                        <a:rPr lang="fr-FR" sz="1600">
                          <a:latin typeface="DejaVu Math TeX Gyre" panose="02000503000000000000" charset="0"/>
                          <a:ea typeface="Calibri" panose="020F0502020204030204" pitchFamily="34" charset="0"/>
                          <a:cs typeface="Times New Roman" panose="02020503050405090304" pitchFamily="18" charset="0"/>
                        </a:rPr>
                        <m:t>t</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v</m:t>
                      </m:r>
                      <m:r>
                        <m:rPr>
                          <m:nor/>
                        </m:rPr>
                        <a:rPr lang="fr-FR" sz="1600">
                          <a:latin typeface="DejaVu Math TeX Gyre" panose="02000503000000000000" charset="0"/>
                          <a:ea typeface="Calibri" panose="020F0502020204030204" pitchFamily="34" charset="0"/>
                          <a:cs typeface="Times New Roman" panose="02020503050405090304" pitchFamily="18" charset="0"/>
                        </a:rPr>
                        <m:t>ớ</m:t>
                      </m:r>
                      <m:r>
                        <m:rPr>
                          <m:nor/>
                        </m:rPr>
                        <a:rPr lang="fr-FR" sz="1600">
                          <a:latin typeface="DejaVu Math TeX Gyre" panose="02000503000000000000" charset="0"/>
                          <a:ea typeface="Calibri" panose="020F0502020204030204" pitchFamily="34" charset="0"/>
                          <a:cs typeface="Times New Roman" panose="02020503050405090304" pitchFamily="18" charset="0"/>
                        </a:rPr>
                        <m:t>i</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3</m:t>
                      </m:r>
                      <m:r>
                        <m:rPr>
                          <m:nor/>
                        </m:rPr>
                        <a:rPr lang="fr-FR" sz="1600">
                          <a:latin typeface="DejaVu Math TeX Gyre" panose="02000503000000000000" charset="0"/>
                          <a:ea typeface="Calibri" panose="020F0502020204030204" pitchFamily="34" charset="0"/>
                          <a:cs typeface="Times New Roman" panose="02020503050405090304" pitchFamily="18" charset="0"/>
                        </a:rPr>
                        <m:t>, </m:t>
                      </m:r>
                      <m:r>
                        <m:rPr>
                          <m:nor/>
                        </m:rPr>
                        <a:rPr lang="fr-FR" sz="1600">
                          <a:latin typeface="DejaVu Math TeX Gyre" panose="02000503000000000000" charset="0"/>
                          <a:ea typeface="Calibri" panose="020F0502020204030204" pitchFamily="34" charset="0"/>
                          <a:cs typeface="Times New Roman" panose="02020503050405090304" pitchFamily="18" charset="0"/>
                        </a:rPr>
                        <m:t>ta</m:t>
                      </m:r>
                      <m:r>
                        <m:rPr>
                          <m:nor/>
                        </m:rPr>
                        <a:rPr lang="fr-FR" sz="1600">
                          <a:latin typeface="DejaVu Math TeX Gyre" panose="02000503000000000000" charset="0"/>
                          <a:ea typeface="Calibri" panose="020F0502020204030204" pitchFamily="34" charset="0"/>
                          <a:cs typeface="Times New Roman" panose="02020503050405090304" pitchFamily="18" charset="0"/>
                        </a:rPr>
                        <m:t> đượ</m:t>
                      </m:r>
                      <m:r>
                        <m:rPr>
                          <m:nor/>
                        </m:rPr>
                        <a:rPr lang="fr-FR" sz="1600">
                          <a:latin typeface="DejaVu Math TeX Gyre" panose="02000503000000000000" charset="0"/>
                          <a:ea typeface="Calibri" panose="020F0502020204030204" pitchFamily="34" charset="0"/>
                          <a:cs typeface="Times New Roman" panose="02020503050405090304" pitchFamily="18" charset="0"/>
                        </a:rPr>
                        <m:t>c</m:t>
                      </m:r>
                      <m:r>
                        <m:rPr>
                          <m:nor/>
                        </m:rPr>
                        <a:rPr lang="fr-FR" sz="1600">
                          <a:latin typeface="DejaVu Math TeX Gyre" panose="02000503000000000000" charset="0"/>
                          <a:ea typeface="Calibri" panose="020F0502020204030204" pitchFamily="34" charset="0"/>
                          <a:cs typeface="Times New Roman" panose="02020503050405090304" pitchFamily="18" charset="0"/>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eqArr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𝑢</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𝑣</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3</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16</m:t>
                                  </m:r>
                                </m:den>
                              </m:f>
                            </m:e>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𝑢</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6</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𝑣</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4</m:t>
                                  </m:r>
                                </m:den>
                              </m:f>
                            </m:e>
                          </m:eqArr>
                        </m:e>
                      </m:d>
                    </m:oMath>
                  </m:oMathPara>
                </a14:m>
                <a:endParaRPr kumimoji="0" lang="en-US" sz="1600" b="0" i="0" u="none" strike="noStrike" kern="0" cap="none" spc="0" normalizeH="0" baseline="0" noProof="0">
                  <a:ln>
                    <a:noFill/>
                  </a:ln>
                  <a:solidFill>
                    <a:srgbClr val="000000"/>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p:txBody>
          </p:sp>
        </mc:Choice>
        <mc:Fallback>
          <p:sp>
            <p:nvSpPr>
              <p:cNvPr id="6" name="Rectangle 5"/>
              <p:cNvSpPr>
                <a:spLocks noRot="1" noChangeAspect="1" noMove="1" noResize="1" noEditPoints="1" noAdjustHandles="1" noChangeArrowheads="1" noChangeShapeType="1" noTextEdit="1"/>
              </p:cNvSpPr>
              <p:nvPr/>
            </p:nvSpPr>
            <p:spPr>
              <a:xfrm>
                <a:off x="277367" y="161643"/>
                <a:ext cx="8610600" cy="4881273"/>
              </a:xfrm>
              <a:prstGeom prst="rect">
                <a:avLst/>
              </a:prstGeom>
              <a:blipFill rotWithShape="1">
                <a:blip r:embed="rId1"/>
                <a:stretch>
                  <a:fillRect l="-6" t="-7" r="6" b="8"/>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up)">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up)">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up)">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wipe(up)">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Rectangle 5"/>
              <p:cNvSpPr/>
              <p:nvPr/>
            </p:nvSpPr>
            <p:spPr>
              <a:xfrm>
                <a:off x="323087" y="380684"/>
                <a:ext cx="8510017" cy="4277646"/>
              </a:xfrm>
              <a:prstGeom prst="rect">
                <a:avLst/>
              </a:prstGeom>
            </p:spPr>
            <p:txBody>
              <a:bodyPr wrap="square">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1700" smtClean="0">
                          <a:latin typeface="DejaVu Math TeX Gyre" panose="02000503000000000000" charset="0"/>
                          <a:ea typeface="Calibri" panose="020F0502020204030204" pitchFamily="34" charset="0"/>
                          <a:cs typeface="Times New Roman" panose="02020503050405090304" pitchFamily="18" charset="0"/>
                        </a:rPr>
                        <m:t>Tr</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ừ </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t</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ừ</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ng</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 </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v</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ế </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hai</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 </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ph</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ươ</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ng</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 </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tr</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ì</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nh</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 </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c</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ủ</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a</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 </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h</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ệ </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m</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ớ</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i</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 </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ta</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 đượ</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c</m:t>
                      </m:r>
                      <m:r>
                        <m:rPr>
                          <m:nor/>
                        </m:rPr>
                        <a:rPr lang="fr-FR" sz="1700" smtClean="0">
                          <a:latin typeface="DejaVu Math TeX Gyre" panose="02000503000000000000" charset="0"/>
                          <a:ea typeface="Calibri" panose="020F0502020204030204" pitchFamily="34" charset="0"/>
                          <a:cs typeface="Times New Roman" panose="02020503050405090304" pitchFamily="18" charset="0"/>
                        </a:rPr>
                        <m:t> </m:t>
                      </m:r>
                      <m:r>
                        <a:rPr lang="fr-FR" sz="1700" i="1">
                          <a:latin typeface="Cambria Math" panose="02040503050406030204" pitchFamily="18" charset="0"/>
                          <a:ea typeface="Calibri" panose="020F0502020204030204" pitchFamily="34" charset="0"/>
                          <a:cs typeface="Times New Roman" panose="02020503050405090304" pitchFamily="18" charset="0"/>
                        </a:rPr>
                        <m:t>−</m:t>
                      </m:r>
                      <m:r>
                        <a:rPr lang="fr-FR" sz="1700" i="1">
                          <a:latin typeface="Cambria Math" panose="02040503050406030204" pitchFamily="18" charset="0"/>
                          <a:ea typeface="Calibri" panose="020F0502020204030204" pitchFamily="34" charset="0"/>
                          <a:cs typeface="Times New Roman" panose="02020503050405090304" pitchFamily="18" charset="0"/>
                        </a:rPr>
                        <m:t>3</m:t>
                      </m:r>
                      <m:r>
                        <a:rPr lang="fr-FR" sz="1700" i="1">
                          <a:latin typeface="Cambria Math" panose="02040503050406030204" pitchFamily="18" charset="0"/>
                          <a:ea typeface="Calibri" panose="020F0502020204030204" pitchFamily="34" charset="0"/>
                          <a:cs typeface="Times New Roman" panose="02020503050405090304" pitchFamily="18" charset="0"/>
                        </a:rPr>
                        <m:t>𝑣</m:t>
                      </m:r>
                      <m:r>
                        <a:rPr lang="fr-FR" sz="1700" i="1">
                          <a:latin typeface="Cambria Math" panose="02040503050406030204" pitchFamily="18" charset="0"/>
                          <a:ea typeface="Calibri" panose="020F0502020204030204" pitchFamily="34" charset="0"/>
                          <a:cs typeface="Times New Roman" panose="02020503050405090304" pitchFamily="18" charset="0"/>
                        </a:rPr>
                        <m:t>=−</m:t>
                      </m:r>
                      <m:f>
                        <m:fPr>
                          <m:ctrlPr>
                            <a:rPr lang="en-US" sz="1700" i="1">
                              <a:latin typeface="Cambria Math" panose="02040503050406030204" pitchFamily="18" charset="0"/>
                              <a:ea typeface="Calibri" panose="020F0502020204030204" pitchFamily="34" charset="0"/>
                              <a:cs typeface="Times New Roman" panose="02020503050405090304" pitchFamily="18" charset="0"/>
                            </a:rPr>
                          </m:ctrlPr>
                        </m:fPr>
                        <m:num>
                          <m:r>
                            <a:rPr lang="fr-FR" sz="1700" i="1">
                              <a:latin typeface="Cambria Math" panose="02040503050406030204" pitchFamily="18" charset="0"/>
                              <a:ea typeface="Calibri" panose="020F0502020204030204" pitchFamily="34" charset="0"/>
                              <a:cs typeface="Times New Roman" panose="02020503050405090304" pitchFamily="18" charset="0"/>
                            </a:rPr>
                            <m:t>1</m:t>
                          </m:r>
                        </m:num>
                        <m:den>
                          <m:r>
                            <a:rPr lang="fr-FR" sz="1700" i="1">
                              <a:latin typeface="Cambria Math" panose="02040503050406030204" pitchFamily="18" charset="0"/>
                              <a:ea typeface="Calibri" panose="020F0502020204030204" pitchFamily="34" charset="0"/>
                              <a:cs typeface="Times New Roman" panose="02020503050405090304" pitchFamily="18" charset="0"/>
                            </a:rPr>
                            <m:t>16</m:t>
                          </m:r>
                        </m:den>
                      </m:f>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suy</m:t>
                      </m:r>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ra</m:t>
                      </m:r>
                      <m:r>
                        <a:rPr lang="en-US" sz="1700" b="0" i="1" smtClean="0">
                          <a:latin typeface="Cambria Math" panose="02040503050406030204" pitchFamily="18" charset="0"/>
                          <a:ea typeface="Calibri" panose="020F0502020204030204" pitchFamily="34" charset="0"/>
                          <a:cs typeface="Times New Roman" panose="02020503050405090304" pitchFamily="18" charset="0"/>
                        </a:rPr>
                        <m:t> </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𝑣</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fPr>
                        <m:num>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m:t>
                          </m:r>
                        </m:num>
                        <m:den>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48</m:t>
                          </m:r>
                        </m:den>
                      </m:f>
                    </m:oMath>
                  </m:oMathPara>
                </a14:m>
                <a:endParaRPr kumimoji="0" lang="en-US" sz="1700" b="0" i="0" u="none" strike="noStrike" kern="0" cap="none" spc="0" normalizeH="0" baseline="0" noProof="0">
                  <a:ln>
                    <a:noFill/>
                  </a:ln>
                  <a:solidFill>
                    <a:srgbClr val="000000"/>
                  </a:solidFill>
                  <a:effectLst/>
                  <a:uLnTx/>
                  <a:uFillTx/>
                  <a:ea typeface="Calibri" panose="020F0502020204030204" pitchFamily="34" charset="0"/>
                  <a:cs typeface="Times New Roman" panose="02020503050405090304" pitchFamily="18" charset="0"/>
                  <a:sym typeface="Arial" panose="020B0604020202090204"/>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1700">
                          <a:latin typeface="DejaVu Math TeX Gyre" panose="02000503000000000000" charset="0"/>
                          <a:ea typeface="Calibri" panose="020F0502020204030204" pitchFamily="34" charset="0"/>
                          <a:cs typeface="Times New Roman" panose="02020503050405090304" pitchFamily="18" charset="0"/>
                        </a:rPr>
                        <m:t>Th</m:t>
                      </m:r>
                      <m:r>
                        <m:rPr>
                          <m:nor/>
                        </m:rPr>
                        <a:rPr lang="fr-FR" sz="1700">
                          <a:latin typeface="DejaVu Math TeX Gyre" panose="02000503000000000000" charset="0"/>
                          <a:ea typeface="Calibri" panose="020F0502020204030204" pitchFamily="34" charset="0"/>
                          <a:cs typeface="Times New Roman" panose="02020503050405090304" pitchFamily="18" charset="0"/>
                        </a:rPr>
                        <m:t>ế </m:t>
                      </m:r>
                      <m:r>
                        <a:rPr lang="fr-FR" sz="1700" i="1">
                          <a:latin typeface="Cambria Math" panose="02040503050406030204" pitchFamily="18" charset="0"/>
                          <a:ea typeface="Calibri" panose="020F0502020204030204" pitchFamily="34" charset="0"/>
                          <a:cs typeface="Times New Roman" panose="02020503050405090304" pitchFamily="18" charset="0"/>
                        </a:rPr>
                        <m:t>𝑣</m:t>
                      </m:r>
                      <m:r>
                        <a:rPr lang="fr-FR" sz="1700" i="1">
                          <a:latin typeface="Cambria Math" panose="02040503050406030204" pitchFamily="18" charset="0"/>
                          <a:ea typeface="Calibri" panose="020F0502020204030204" pitchFamily="34" charset="0"/>
                          <a:cs typeface="Times New Roman" panose="02020503050405090304" pitchFamily="18" charset="0"/>
                        </a:rPr>
                        <m:t>=</m:t>
                      </m:r>
                      <m:f>
                        <m:fPr>
                          <m:ctrlPr>
                            <a:rPr lang="en-US" sz="1700" i="1">
                              <a:latin typeface="Cambria Math" panose="02040503050406030204" pitchFamily="18" charset="0"/>
                              <a:ea typeface="Calibri" panose="020F0502020204030204" pitchFamily="34" charset="0"/>
                              <a:cs typeface="Times New Roman" panose="02020503050405090304" pitchFamily="18" charset="0"/>
                            </a:rPr>
                          </m:ctrlPr>
                        </m:fPr>
                        <m:num>
                          <m:r>
                            <a:rPr lang="fr-FR" sz="1700" i="1">
                              <a:latin typeface="Cambria Math" panose="02040503050406030204" pitchFamily="18" charset="0"/>
                              <a:ea typeface="Calibri" panose="020F0502020204030204" pitchFamily="34" charset="0"/>
                              <a:cs typeface="Times New Roman" panose="02020503050405090304" pitchFamily="18" charset="0"/>
                            </a:rPr>
                            <m:t>1</m:t>
                          </m:r>
                        </m:num>
                        <m:den>
                          <m:r>
                            <a:rPr lang="fr-FR" sz="1700" i="1">
                              <a:latin typeface="Cambria Math" panose="02040503050406030204" pitchFamily="18" charset="0"/>
                              <a:ea typeface="Calibri" panose="020F0502020204030204" pitchFamily="34" charset="0"/>
                              <a:cs typeface="Times New Roman" panose="02020503050405090304" pitchFamily="18" charset="0"/>
                            </a:rPr>
                            <m:t>48</m:t>
                          </m:r>
                        </m:den>
                      </m:f>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v</m:t>
                      </m:r>
                      <m:r>
                        <m:rPr>
                          <m:nor/>
                        </m:rPr>
                        <a:rPr lang="fr-FR" sz="1700">
                          <a:latin typeface="DejaVu Math TeX Gyre" panose="02000503000000000000" charset="0"/>
                          <a:ea typeface="Calibri" panose="020F0502020204030204" pitchFamily="34" charset="0"/>
                          <a:cs typeface="Times New Roman" panose="02020503050405090304" pitchFamily="18" charset="0"/>
                        </a:rPr>
                        <m:t>à</m:t>
                      </m:r>
                      <m:r>
                        <m:rPr>
                          <m:nor/>
                        </m:rPr>
                        <a:rPr lang="fr-FR" sz="1700">
                          <a:latin typeface="DejaVu Math TeX Gyre" panose="02000503000000000000" charset="0"/>
                          <a:ea typeface="Calibri" panose="020F0502020204030204" pitchFamily="34" charset="0"/>
                          <a:cs typeface="Times New Roman" panose="02020503050405090304" pitchFamily="18" charset="0"/>
                        </a:rPr>
                        <m:t>o</m:t>
                      </m:r>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ph</m:t>
                      </m:r>
                      <m:r>
                        <m:rPr>
                          <m:nor/>
                        </m:rPr>
                        <a:rPr lang="fr-FR" sz="1700">
                          <a:latin typeface="DejaVu Math TeX Gyre" panose="02000503000000000000" charset="0"/>
                          <a:ea typeface="Calibri" panose="020F0502020204030204" pitchFamily="34" charset="0"/>
                          <a:cs typeface="Times New Roman" panose="02020503050405090304" pitchFamily="18" charset="0"/>
                        </a:rPr>
                        <m:t>ươ</m:t>
                      </m:r>
                      <m:r>
                        <m:rPr>
                          <m:nor/>
                        </m:rPr>
                        <a:rPr lang="fr-FR" sz="1700">
                          <a:latin typeface="DejaVu Math TeX Gyre" panose="02000503000000000000" charset="0"/>
                          <a:ea typeface="Calibri" panose="020F0502020204030204" pitchFamily="34" charset="0"/>
                          <a:cs typeface="Times New Roman" panose="02020503050405090304" pitchFamily="18" charset="0"/>
                        </a:rPr>
                        <m:t>ng</m:t>
                      </m:r>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tr</m:t>
                      </m:r>
                      <m:r>
                        <m:rPr>
                          <m:nor/>
                        </m:rPr>
                        <a:rPr lang="fr-FR" sz="1700">
                          <a:latin typeface="DejaVu Math TeX Gyre" panose="02000503000000000000" charset="0"/>
                          <a:ea typeface="Calibri" panose="020F0502020204030204" pitchFamily="34" charset="0"/>
                          <a:cs typeface="Times New Roman" panose="02020503050405090304" pitchFamily="18" charset="0"/>
                        </a:rPr>
                        <m:t>ì</m:t>
                      </m:r>
                      <m:r>
                        <m:rPr>
                          <m:nor/>
                        </m:rPr>
                        <a:rPr lang="fr-FR" sz="1700">
                          <a:latin typeface="DejaVu Math TeX Gyre" panose="02000503000000000000" charset="0"/>
                          <a:ea typeface="Calibri" panose="020F0502020204030204" pitchFamily="34" charset="0"/>
                          <a:cs typeface="Times New Roman" panose="02020503050405090304" pitchFamily="18" charset="0"/>
                        </a:rPr>
                        <m:t>nh</m:t>
                      </m:r>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th</m:t>
                      </m:r>
                      <m:r>
                        <m:rPr>
                          <m:nor/>
                        </m:rPr>
                        <a:rPr lang="fr-FR" sz="1700">
                          <a:latin typeface="DejaVu Math TeX Gyre" panose="02000503000000000000" charset="0"/>
                          <a:ea typeface="Calibri" panose="020F0502020204030204" pitchFamily="34" charset="0"/>
                          <a:cs typeface="Times New Roman" panose="02020503050405090304" pitchFamily="18" charset="0"/>
                        </a:rPr>
                        <m:t>ứ </m:t>
                      </m:r>
                      <m:r>
                        <m:rPr>
                          <m:nor/>
                        </m:rPr>
                        <a:rPr lang="fr-FR" sz="1700">
                          <a:latin typeface="DejaVu Math TeX Gyre" panose="02000503000000000000" charset="0"/>
                          <a:ea typeface="Calibri" panose="020F0502020204030204" pitchFamily="34" charset="0"/>
                          <a:cs typeface="Times New Roman" panose="02020503050405090304" pitchFamily="18" charset="0"/>
                        </a:rPr>
                        <m:t>nh</m:t>
                      </m:r>
                      <m:r>
                        <m:rPr>
                          <m:nor/>
                        </m:rPr>
                        <a:rPr lang="fr-FR" sz="1700">
                          <a:latin typeface="DejaVu Math TeX Gyre" panose="02000503000000000000" charset="0"/>
                          <a:ea typeface="Calibri" panose="020F0502020204030204" pitchFamily="34" charset="0"/>
                          <a:cs typeface="Times New Roman" panose="02020503050405090304" pitchFamily="18" charset="0"/>
                        </a:rPr>
                        <m:t>ấ</m:t>
                      </m:r>
                      <m:r>
                        <m:rPr>
                          <m:nor/>
                        </m:rPr>
                        <a:rPr lang="fr-FR" sz="1700">
                          <a:latin typeface="DejaVu Math TeX Gyre" panose="02000503000000000000" charset="0"/>
                          <a:ea typeface="Calibri" panose="020F0502020204030204" pitchFamily="34" charset="0"/>
                          <a:cs typeface="Times New Roman" panose="02020503050405090304" pitchFamily="18" charset="0"/>
                        </a:rPr>
                        <m:t>t</m:t>
                      </m:r>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c</m:t>
                      </m:r>
                      <m:r>
                        <m:rPr>
                          <m:nor/>
                        </m:rPr>
                        <a:rPr lang="fr-FR" sz="1700">
                          <a:latin typeface="DejaVu Math TeX Gyre" panose="02000503000000000000" charset="0"/>
                          <a:ea typeface="Calibri" panose="020F0502020204030204" pitchFamily="34" charset="0"/>
                          <a:cs typeface="Times New Roman" panose="02020503050405090304" pitchFamily="18" charset="0"/>
                        </a:rPr>
                        <m:t>ủ</m:t>
                      </m:r>
                      <m:r>
                        <m:rPr>
                          <m:nor/>
                        </m:rPr>
                        <a:rPr lang="fr-FR" sz="1700">
                          <a:latin typeface="DejaVu Math TeX Gyre" panose="02000503000000000000" charset="0"/>
                          <a:ea typeface="Calibri" panose="020F0502020204030204" pitchFamily="34" charset="0"/>
                          <a:cs typeface="Times New Roman" panose="02020503050405090304" pitchFamily="18" charset="0"/>
                        </a:rPr>
                        <m:t>a</m:t>
                      </m:r>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h</m:t>
                      </m:r>
                      <m:r>
                        <m:rPr>
                          <m:nor/>
                        </m:rPr>
                        <a:rPr lang="fr-FR" sz="1700">
                          <a:latin typeface="DejaVu Math TeX Gyre" panose="02000503000000000000" charset="0"/>
                          <a:ea typeface="Calibri" panose="020F0502020204030204" pitchFamily="34" charset="0"/>
                          <a:cs typeface="Times New Roman" panose="02020503050405090304" pitchFamily="18" charset="0"/>
                        </a:rPr>
                        <m:t>ệ đầ</m:t>
                      </m:r>
                      <m:r>
                        <m:rPr>
                          <m:nor/>
                        </m:rPr>
                        <a:rPr lang="fr-FR" sz="1700">
                          <a:latin typeface="DejaVu Math TeX Gyre" panose="02000503000000000000" charset="0"/>
                          <a:ea typeface="Calibri" panose="020F0502020204030204" pitchFamily="34" charset="0"/>
                          <a:cs typeface="Times New Roman" panose="02020503050405090304" pitchFamily="18" charset="0"/>
                        </a:rPr>
                        <m:t>u</m:t>
                      </m:r>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ta</m:t>
                      </m:r>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c</m:t>
                      </m:r>
                      <m:r>
                        <m:rPr>
                          <m:nor/>
                        </m:rPr>
                        <a:rPr lang="fr-FR" sz="1700">
                          <a:latin typeface="DejaVu Math TeX Gyre" panose="02000503000000000000" charset="0"/>
                          <a:ea typeface="Calibri" panose="020F0502020204030204" pitchFamily="34" charset="0"/>
                          <a:cs typeface="Times New Roman" panose="02020503050405090304" pitchFamily="18" charset="0"/>
                        </a:rPr>
                        <m:t>ó : </m:t>
                      </m:r>
                      <m:r>
                        <a:rPr lang="fr-FR" sz="1700" i="1">
                          <a:latin typeface="Cambria Math" panose="02040503050406030204" pitchFamily="18" charset="0"/>
                          <a:ea typeface="Calibri" panose="020F0502020204030204" pitchFamily="34" charset="0"/>
                          <a:cs typeface="Times New Roman" panose="02020503050405090304" pitchFamily="18" charset="0"/>
                        </a:rPr>
                        <m:t>𝑢</m:t>
                      </m:r>
                      <m:r>
                        <a:rPr lang="fr-FR" sz="1700" i="1">
                          <a:latin typeface="Cambria Math" panose="02040503050406030204" pitchFamily="18" charset="0"/>
                          <a:ea typeface="Calibri" panose="020F0502020204030204" pitchFamily="34" charset="0"/>
                          <a:cs typeface="Times New Roman" panose="02020503050405090304" pitchFamily="18" charset="0"/>
                        </a:rPr>
                        <m:t>+</m:t>
                      </m:r>
                      <m:f>
                        <m:fPr>
                          <m:ctrlPr>
                            <a:rPr lang="en-US" sz="1700" i="1">
                              <a:latin typeface="Cambria Math" panose="02040503050406030204" pitchFamily="18" charset="0"/>
                              <a:ea typeface="Calibri" panose="020F0502020204030204" pitchFamily="34" charset="0"/>
                              <a:cs typeface="Times New Roman" panose="02020503050405090304" pitchFamily="18" charset="0"/>
                            </a:rPr>
                          </m:ctrlPr>
                        </m:fPr>
                        <m:num>
                          <m:r>
                            <a:rPr lang="fr-FR" sz="1700" i="1">
                              <a:latin typeface="Cambria Math" panose="02040503050406030204" pitchFamily="18" charset="0"/>
                              <a:ea typeface="Calibri" panose="020F0502020204030204" pitchFamily="34" charset="0"/>
                              <a:cs typeface="Times New Roman" panose="02020503050405090304" pitchFamily="18" charset="0"/>
                            </a:rPr>
                            <m:t>1</m:t>
                          </m:r>
                        </m:num>
                        <m:den>
                          <m:r>
                            <a:rPr lang="fr-FR" sz="1700" i="1">
                              <a:latin typeface="Cambria Math" panose="02040503050406030204" pitchFamily="18" charset="0"/>
                              <a:ea typeface="Calibri" panose="020F0502020204030204" pitchFamily="34" charset="0"/>
                              <a:cs typeface="Times New Roman" panose="02020503050405090304" pitchFamily="18" charset="0"/>
                            </a:rPr>
                            <m:t>48</m:t>
                          </m:r>
                        </m:den>
                      </m:f>
                      <m:r>
                        <a:rPr lang="fr-FR" sz="1700" i="1">
                          <a:latin typeface="Cambria Math" panose="02040503050406030204" pitchFamily="18" charset="0"/>
                          <a:ea typeface="Calibri" panose="020F0502020204030204" pitchFamily="34" charset="0"/>
                          <a:cs typeface="Times New Roman" panose="02020503050405090304" pitchFamily="18" charset="0"/>
                        </a:rPr>
                        <m:t>=</m:t>
                      </m:r>
                      <m:f>
                        <m:fPr>
                          <m:ctrlPr>
                            <a:rPr lang="en-US" sz="1700" i="1">
                              <a:latin typeface="Cambria Math" panose="02040503050406030204" pitchFamily="18" charset="0"/>
                              <a:ea typeface="Calibri" panose="020F0502020204030204" pitchFamily="34" charset="0"/>
                              <a:cs typeface="Times New Roman" panose="02020503050405090304" pitchFamily="18" charset="0"/>
                            </a:rPr>
                          </m:ctrlPr>
                        </m:fPr>
                        <m:num>
                          <m:r>
                            <a:rPr lang="fr-FR" sz="1700" i="1">
                              <a:latin typeface="Cambria Math" panose="02040503050406030204" pitchFamily="18" charset="0"/>
                              <a:ea typeface="Calibri" panose="020F0502020204030204" pitchFamily="34" charset="0"/>
                              <a:cs typeface="Times New Roman" panose="02020503050405090304" pitchFamily="18" charset="0"/>
                            </a:rPr>
                            <m:t>1</m:t>
                          </m:r>
                        </m:num>
                        <m:den>
                          <m:r>
                            <a:rPr lang="fr-FR" sz="1700" i="1">
                              <a:latin typeface="Cambria Math" panose="02040503050406030204" pitchFamily="18" charset="0"/>
                              <a:ea typeface="Calibri" panose="020F0502020204030204" pitchFamily="34" charset="0"/>
                              <a:cs typeface="Times New Roman" panose="02020503050405090304" pitchFamily="18" charset="0"/>
                            </a:rPr>
                            <m:t>16</m:t>
                          </m:r>
                        </m:den>
                      </m:f>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suy</m:t>
                      </m:r>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ra</m:t>
                      </m:r>
                      <m:r>
                        <a:rPr lang="en-US" sz="1700" b="0" i="1" smtClean="0">
                          <a:latin typeface="Cambria Math" panose="02040503050406030204" pitchFamily="18" charset="0"/>
                          <a:ea typeface="Calibri" panose="020F0502020204030204" pitchFamily="34" charset="0"/>
                          <a:cs typeface="Times New Roman" panose="02020503050405090304" pitchFamily="18" charset="0"/>
                        </a:rPr>
                        <m:t> </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𝑢</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ctrlPr>
                        </m:fPr>
                        <m:num>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1</m:t>
                          </m:r>
                        </m:num>
                        <m:den>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24</m:t>
                          </m:r>
                        </m:den>
                      </m:f>
                    </m:oMath>
                  </m:oMathPara>
                </a14:m>
                <a:endParaRPr kumimoji="0" lang="en-US" sz="1700" b="0" i="0" u="none" strike="noStrike" kern="0" cap="none" spc="0" normalizeH="0" baseline="0" noProof="0">
                  <a:ln>
                    <a:noFill/>
                  </a:ln>
                  <a:solidFill>
                    <a:srgbClr val="000000"/>
                  </a:solidFill>
                  <a:effectLst/>
                  <a:uLnTx/>
                  <a:uFillTx/>
                  <a:ea typeface="Calibri" panose="020F0502020204030204" pitchFamily="34" charset="0"/>
                  <a:cs typeface="Times New Roman" panose="02020503050405090304" pitchFamily="18" charset="0"/>
                  <a:sym typeface="Arial" panose="020B0604020202090204"/>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1700">
                          <a:latin typeface="DejaVu Math TeX Gyre" panose="02000503000000000000" charset="0"/>
                          <a:ea typeface="Calibri" panose="020F0502020204030204" pitchFamily="34" charset="0"/>
                          <a:cs typeface="Times New Roman" panose="02020503050405090304" pitchFamily="18" charset="0"/>
                        </a:rPr>
                        <m:t>V</m:t>
                      </m:r>
                      <m:r>
                        <m:rPr>
                          <m:nor/>
                        </m:rPr>
                        <a:rPr lang="fr-FR" sz="1700">
                          <a:latin typeface="DejaVu Math TeX Gyre" panose="02000503000000000000" charset="0"/>
                          <a:ea typeface="Calibri" panose="020F0502020204030204" pitchFamily="34" charset="0"/>
                          <a:cs typeface="Times New Roman" panose="02020503050405090304" pitchFamily="18" charset="0"/>
                        </a:rPr>
                        <m:t>ớ</m:t>
                      </m:r>
                      <m:r>
                        <m:rPr>
                          <m:nor/>
                        </m:rPr>
                        <a:rPr lang="fr-FR" sz="1700">
                          <a:latin typeface="DejaVu Math TeX Gyre" panose="02000503000000000000" charset="0"/>
                          <a:ea typeface="Calibri" panose="020F0502020204030204" pitchFamily="34" charset="0"/>
                          <a:cs typeface="Times New Roman" panose="02020503050405090304" pitchFamily="18" charset="0"/>
                        </a:rPr>
                        <m:t>i</m:t>
                      </m:r>
                      <m:r>
                        <m:rPr>
                          <m:nor/>
                        </m:rPr>
                        <a:rPr lang="fr-FR" sz="1700">
                          <a:latin typeface="DejaVu Math TeX Gyre" panose="02000503000000000000" charset="0"/>
                          <a:ea typeface="Calibri" panose="020F0502020204030204" pitchFamily="34" charset="0"/>
                          <a:cs typeface="Times New Roman" panose="02020503050405090304" pitchFamily="18" charset="0"/>
                        </a:rPr>
                        <m:t> </m:t>
                      </m:r>
                      <m:r>
                        <a:rPr lang="fr-FR" sz="1700" i="1">
                          <a:latin typeface="Cambria Math" panose="02040503050406030204" pitchFamily="18" charset="0"/>
                          <a:ea typeface="Calibri" panose="020F0502020204030204" pitchFamily="34" charset="0"/>
                          <a:cs typeface="Times New Roman" panose="02020503050405090304" pitchFamily="18" charset="0"/>
                        </a:rPr>
                        <m:t>𝑢</m:t>
                      </m:r>
                      <m:r>
                        <a:rPr lang="fr-FR" sz="1700" i="1">
                          <a:latin typeface="Cambria Math" panose="02040503050406030204" pitchFamily="18" charset="0"/>
                          <a:ea typeface="Calibri" panose="020F0502020204030204" pitchFamily="34" charset="0"/>
                          <a:cs typeface="Times New Roman" panose="02020503050405090304" pitchFamily="18" charset="0"/>
                        </a:rPr>
                        <m:t>=</m:t>
                      </m:r>
                      <m:f>
                        <m:fPr>
                          <m:ctrlPr>
                            <a:rPr lang="en-US" sz="1700" i="1">
                              <a:latin typeface="Cambria Math" panose="02040503050406030204" pitchFamily="18" charset="0"/>
                              <a:ea typeface="Calibri" panose="020F0502020204030204" pitchFamily="34" charset="0"/>
                              <a:cs typeface="Times New Roman" panose="02020503050405090304" pitchFamily="18" charset="0"/>
                            </a:rPr>
                          </m:ctrlPr>
                        </m:fPr>
                        <m:num>
                          <m:r>
                            <a:rPr lang="fr-FR" sz="1700" i="1">
                              <a:latin typeface="Cambria Math" panose="02040503050406030204" pitchFamily="18" charset="0"/>
                              <a:ea typeface="Calibri" panose="020F0502020204030204" pitchFamily="34" charset="0"/>
                              <a:cs typeface="Times New Roman" panose="02020503050405090304" pitchFamily="18" charset="0"/>
                            </a:rPr>
                            <m:t>1</m:t>
                          </m:r>
                        </m:num>
                        <m:den>
                          <m:r>
                            <a:rPr lang="fr-FR" sz="1700" i="1">
                              <a:latin typeface="Cambria Math" panose="02040503050406030204" pitchFamily="18" charset="0"/>
                              <a:ea typeface="Calibri" panose="020F0502020204030204" pitchFamily="34" charset="0"/>
                              <a:cs typeface="Times New Roman" panose="02020503050405090304" pitchFamily="18" charset="0"/>
                            </a:rPr>
                            <m:t>24</m:t>
                          </m:r>
                        </m:den>
                      </m:f>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th</m:t>
                      </m:r>
                      <m:r>
                        <m:rPr>
                          <m:nor/>
                        </m:rPr>
                        <a:rPr lang="fr-FR" sz="1700">
                          <a:latin typeface="DejaVu Math TeX Gyre" panose="02000503000000000000" charset="0"/>
                          <a:ea typeface="Calibri" panose="020F0502020204030204" pitchFamily="34" charset="0"/>
                          <a:cs typeface="Times New Roman" panose="02020503050405090304" pitchFamily="18" charset="0"/>
                        </a:rPr>
                        <m:t>ì </m:t>
                      </m:r>
                      <m:f>
                        <m:fPr>
                          <m:ctrlPr>
                            <a:rPr lang="en-US" sz="1700" i="1">
                              <a:latin typeface="Cambria Math" panose="02040503050406030204" pitchFamily="18" charset="0"/>
                              <a:ea typeface="Calibri" panose="020F0502020204030204" pitchFamily="34" charset="0"/>
                              <a:cs typeface="Times New Roman" panose="02020503050405090304" pitchFamily="18" charset="0"/>
                            </a:rPr>
                          </m:ctrlPr>
                        </m:fPr>
                        <m:num>
                          <m:r>
                            <a:rPr lang="fr-FR" sz="1700" i="1">
                              <a:latin typeface="Cambria Math" panose="02040503050406030204" pitchFamily="18" charset="0"/>
                              <a:ea typeface="Calibri" panose="020F0502020204030204" pitchFamily="34" charset="0"/>
                              <a:cs typeface="Times New Roman" panose="02020503050405090304" pitchFamily="18" charset="0"/>
                            </a:rPr>
                            <m:t>1</m:t>
                          </m:r>
                        </m:num>
                        <m:den>
                          <m:r>
                            <a:rPr lang="fr-FR" sz="1700" i="1">
                              <a:latin typeface="Cambria Math" panose="02040503050406030204" pitchFamily="18" charset="0"/>
                              <a:ea typeface="Calibri" panose="020F0502020204030204" pitchFamily="34" charset="0"/>
                              <a:cs typeface="Times New Roman" panose="02020503050405090304" pitchFamily="18" charset="0"/>
                            </a:rPr>
                            <m:t>𝑥</m:t>
                          </m:r>
                        </m:den>
                      </m:f>
                      <m:r>
                        <a:rPr lang="fr-FR" sz="1700" i="1">
                          <a:latin typeface="Cambria Math" panose="02040503050406030204" pitchFamily="18" charset="0"/>
                          <a:ea typeface="Calibri" panose="020F0502020204030204" pitchFamily="34" charset="0"/>
                          <a:cs typeface="Times New Roman" panose="02020503050405090304" pitchFamily="18" charset="0"/>
                        </a:rPr>
                        <m:t>=</m:t>
                      </m:r>
                      <m:f>
                        <m:fPr>
                          <m:ctrlPr>
                            <a:rPr lang="en-US" sz="1700" i="1">
                              <a:latin typeface="Cambria Math" panose="02040503050406030204" pitchFamily="18" charset="0"/>
                              <a:ea typeface="Calibri" panose="020F0502020204030204" pitchFamily="34" charset="0"/>
                              <a:cs typeface="Times New Roman" panose="02020503050405090304" pitchFamily="18" charset="0"/>
                            </a:rPr>
                          </m:ctrlPr>
                        </m:fPr>
                        <m:num>
                          <m:r>
                            <a:rPr lang="fr-FR" sz="1700" i="1">
                              <a:latin typeface="Cambria Math" panose="02040503050406030204" pitchFamily="18" charset="0"/>
                              <a:ea typeface="Calibri" panose="020F0502020204030204" pitchFamily="34" charset="0"/>
                              <a:cs typeface="Times New Roman" panose="02020503050405090304" pitchFamily="18" charset="0"/>
                            </a:rPr>
                            <m:t>1</m:t>
                          </m:r>
                        </m:num>
                        <m:den>
                          <m:r>
                            <a:rPr lang="fr-FR" sz="1700" i="1">
                              <a:latin typeface="Cambria Math" panose="02040503050406030204" pitchFamily="18" charset="0"/>
                              <a:ea typeface="Calibri" panose="020F0502020204030204" pitchFamily="34" charset="0"/>
                              <a:cs typeface="Times New Roman" panose="02020503050405090304" pitchFamily="18" charset="0"/>
                            </a:rPr>
                            <m:t>24</m:t>
                          </m:r>
                        </m:den>
                      </m:f>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suy</m:t>
                      </m:r>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ra</m:t>
                      </m:r>
                      <m:r>
                        <a:rPr lang="en-US" sz="1700" b="0" i="1" smtClean="0">
                          <a:latin typeface="Cambria Math" panose="02040503050406030204" pitchFamily="18" charset="0"/>
                          <a:ea typeface="Calibri" panose="020F0502020204030204" pitchFamily="34" charset="0"/>
                          <a:cs typeface="Times New Roman" panose="02020503050405090304" pitchFamily="18" charset="0"/>
                        </a:rPr>
                        <m:t> </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𝑥</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24</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m:t>
                      </m:r>
                      <m:r>
                        <m:rPr>
                          <m:nor/>
                        </m:rPr>
                        <a:rPr lang="fr-FR" sz="1700">
                          <a:latin typeface="DejaVu Math TeX Gyre" panose="02000503000000000000" charset="0"/>
                          <a:ea typeface="Calibri" panose="020F0502020204030204" pitchFamily="34" charset="0"/>
                          <a:cs typeface="Times New Roman" panose="02020503050405090304" pitchFamily="18" charset="0"/>
                        </a:rPr>
                        <m:t>th</m:t>
                      </m:r>
                      <m:r>
                        <m:rPr>
                          <m:nor/>
                        </m:rPr>
                        <a:rPr lang="fr-FR" sz="1700">
                          <a:latin typeface="DejaVu Math TeX Gyre" panose="02000503000000000000" charset="0"/>
                          <a:ea typeface="Calibri" panose="020F0502020204030204" pitchFamily="34" charset="0"/>
                          <a:cs typeface="Times New Roman" panose="02020503050405090304" pitchFamily="18" charset="0"/>
                        </a:rPr>
                        <m:t>ỏ</m:t>
                      </m:r>
                      <m:r>
                        <m:rPr>
                          <m:nor/>
                        </m:rPr>
                        <a:rPr lang="fr-FR" sz="1700">
                          <a:latin typeface="DejaVu Math TeX Gyre" panose="02000503000000000000" charset="0"/>
                          <a:ea typeface="Calibri" panose="020F0502020204030204" pitchFamily="34" charset="0"/>
                          <a:cs typeface="Times New Roman" panose="02020503050405090304" pitchFamily="18" charset="0"/>
                        </a:rPr>
                        <m:t>a</m:t>
                      </m:r>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m</m:t>
                      </m:r>
                      <m:r>
                        <m:rPr>
                          <m:nor/>
                        </m:rPr>
                        <a:rPr lang="fr-FR" sz="1700">
                          <a:latin typeface="DejaVu Math TeX Gyre" panose="02000503000000000000" charset="0"/>
                          <a:ea typeface="Calibri" panose="020F0502020204030204" pitchFamily="34" charset="0"/>
                          <a:cs typeface="Times New Roman" panose="02020503050405090304" pitchFamily="18" charset="0"/>
                        </a:rPr>
                        <m:t>ã</m:t>
                      </m:r>
                      <m:r>
                        <m:rPr>
                          <m:nor/>
                        </m:rPr>
                        <a:rPr lang="fr-FR" sz="1700">
                          <a:latin typeface="DejaVu Math TeX Gyre" panose="02000503000000000000" charset="0"/>
                          <a:ea typeface="Calibri" panose="020F0502020204030204" pitchFamily="34" charset="0"/>
                          <a:cs typeface="Times New Roman" panose="02020503050405090304" pitchFamily="18" charset="0"/>
                        </a:rPr>
                        <m:t>n</m:t>
                      </m:r>
                      <m:r>
                        <m:rPr>
                          <m:nor/>
                        </m:rPr>
                        <a:rPr lang="fr-FR" sz="1700">
                          <a:latin typeface="DejaVu Math TeX Gyre" panose="02000503000000000000" charset="0"/>
                          <a:ea typeface="Calibri" panose="020F0502020204030204" pitchFamily="34" charset="0"/>
                          <a:cs typeface="Times New Roman" panose="02020503050405090304" pitchFamily="18" charset="0"/>
                        </a:rPr>
                        <m:t>)</m:t>
                      </m:r>
                    </m:oMath>
                  </m:oMathPara>
                </a14:m>
                <a:endPar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503050405090304" pitchFamily="18" charset="0"/>
                  <a:sym typeface="Arial" panose="020B0604020202090204"/>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1700">
                          <a:latin typeface="DejaVu Math TeX Gyre" panose="02000503000000000000" charset="0"/>
                          <a:ea typeface="Calibri" panose="020F0502020204030204" pitchFamily="34" charset="0"/>
                          <a:cs typeface="Times New Roman" panose="02020503050405090304" pitchFamily="18" charset="0"/>
                        </a:rPr>
                        <m:t>V</m:t>
                      </m:r>
                      <m:r>
                        <m:rPr>
                          <m:nor/>
                        </m:rPr>
                        <a:rPr lang="fr-FR" sz="1700">
                          <a:latin typeface="DejaVu Math TeX Gyre" panose="02000503000000000000" charset="0"/>
                          <a:ea typeface="Calibri" panose="020F0502020204030204" pitchFamily="34" charset="0"/>
                          <a:cs typeface="Times New Roman" panose="02020503050405090304" pitchFamily="18" charset="0"/>
                        </a:rPr>
                        <m:t>ớ</m:t>
                      </m:r>
                      <m:r>
                        <m:rPr>
                          <m:nor/>
                        </m:rPr>
                        <a:rPr lang="fr-FR" sz="1700">
                          <a:latin typeface="DejaVu Math TeX Gyre" panose="02000503000000000000" charset="0"/>
                          <a:ea typeface="Calibri" panose="020F0502020204030204" pitchFamily="34" charset="0"/>
                          <a:cs typeface="Times New Roman" panose="02020503050405090304" pitchFamily="18" charset="0"/>
                        </a:rPr>
                        <m:t>i</m:t>
                      </m:r>
                      <m:r>
                        <m:rPr>
                          <m:nor/>
                        </m:rPr>
                        <a:rPr lang="fr-FR" sz="1700">
                          <a:latin typeface="DejaVu Math TeX Gyre" panose="02000503000000000000" charset="0"/>
                          <a:ea typeface="Calibri" panose="020F0502020204030204" pitchFamily="34" charset="0"/>
                          <a:cs typeface="Times New Roman" panose="02020503050405090304" pitchFamily="18" charset="0"/>
                        </a:rPr>
                        <m:t> </m:t>
                      </m:r>
                      <m:r>
                        <a:rPr lang="fr-FR" sz="1700" i="1">
                          <a:latin typeface="Cambria Math" panose="02040503050406030204" pitchFamily="18" charset="0"/>
                          <a:ea typeface="Calibri" panose="020F0502020204030204" pitchFamily="34" charset="0"/>
                          <a:cs typeface="Times New Roman" panose="02020503050405090304" pitchFamily="18" charset="0"/>
                        </a:rPr>
                        <m:t>𝑣</m:t>
                      </m:r>
                      <m:r>
                        <a:rPr lang="fr-FR" sz="1700" i="1">
                          <a:latin typeface="Cambria Math" panose="02040503050406030204" pitchFamily="18" charset="0"/>
                          <a:ea typeface="Calibri" panose="020F0502020204030204" pitchFamily="34" charset="0"/>
                          <a:cs typeface="Times New Roman" panose="02020503050405090304" pitchFamily="18" charset="0"/>
                        </a:rPr>
                        <m:t>=</m:t>
                      </m:r>
                      <m:f>
                        <m:fPr>
                          <m:ctrlPr>
                            <a:rPr lang="en-US" sz="1700" i="1">
                              <a:latin typeface="Cambria Math" panose="02040503050406030204" pitchFamily="18" charset="0"/>
                              <a:ea typeface="Calibri" panose="020F0502020204030204" pitchFamily="34" charset="0"/>
                              <a:cs typeface="Times New Roman" panose="02020503050405090304" pitchFamily="18" charset="0"/>
                            </a:rPr>
                          </m:ctrlPr>
                        </m:fPr>
                        <m:num>
                          <m:r>
                            <a:rPr lang="fr-FR" sz="1700" i="1">
                              <a:latin typeface="Cambria Math" panose="02040503050406030204" pitchFamily="18" charset="0"/>
                              <a:ea typeface="Calibri" panose="020F0502020204030204" pitchFamily="34" charset="0"/>
                              <a:cs typeface="Times New Roman" panose="02020503050405090304" pitchFamily="18" charset="0"/>
                            </a:rPr>
                            <m:t>1</m:t>
                          </m:r>
                        </m:num>
                        <m:den>
                          <m:r>
                            <a:rPr lang="fr-FR" sz="1700" i="1">
                              <a:latin typeface="Cambria Math" panose="02040503050406030204" pitchFamily="18" charset="0"/>
                              <a:ea typeface="Calibri" panose="020F0502020204030204" pitchFamily="34" charset="0"/>
                              <a:cs typeface="Times New Roman" panose="02020503050405090304" pitchFamily="18" charset="0"/>
                            </a:rPr>
                            <m:t>48</m:t>
                          </m:r>
                        </m:den>
                      </m:f>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th</m:t>
                      </m:r>
                      <m:r>
                        <m:rPr>
                          <m:nor/>
                        </m:rPr>
                        <a:rPr lang="fr-FR" sz="1700">
                          <a:latin typeface="DejaVu Math TeX Gyre" panose="02000503000000000000" charset="0"/>
                          <a:ea typeface="Calibri" panose="020F0502020204030204" pitchFamily="34" charset="0"/>
                          <a:cs typeface="Times New Roman" panose="02020503050405090304" pitchFamily="18" charset="0"/>
                        </a:rPr>
                        <m:t>ì </m:t>
                      </m:r>
                      <m:f>
                        <m:fPr>
                          <m:ctrlPr>
                            <a:rPr lang="en-US" sz="1700" i="1">
                              <a:latin typeface="Cambria Math" panose="02040503050406030204" pitchFamily="18" charset="0"/>
                              <a:ea typeface="Calibri" panose="020F0502020204030204" pitchFamily="34" charset="0"/>
                              <a:cs typeface="Times New Roman" panose="02020503050405090304" pitchFamily="18" charset="0"/>
                            </a:rPr>
                          </m:ctrlPr>
                        </m:fPr>
                        <m:num>
                          <m:r>
                            <a:rPr lang="fr-FR" sz="1700" i="1">
                              <a:latin typeface="Cambria Math" panose="02040503050406030204" pitchFamily="18" charset="0"/>
                              <a:ea typeface="Calibri" panose="020F0502020204030204" pitchFamily="34" charset="0"/>
                              <a:cs typeface="Times New Roman" panose="02020503050405090304" pitchFamily="18" charset="0"/>
                            </a:rPr>
                            <m:t>1</m:t>
                          </m:r>
                        </m:num>
                        <m:den>
                          <m:r>
                            <a:rPr lang="fr-FR" sz="1700" i="1">
                              <a:latin typeface="Cambria Math" panose="02040503050406030204" pitchFamily="18" charset="0"/>
                              <a:ea typeface="Calibri" panose="020F0502020204030204" pitchFamily="34" charset="0"/>
                              <a:cs typeface="Times New Roman" panose="02020503050405090304" pitchFamily="18" charset="0"/>
                            </a:rPr>
                            <m:t>𝑦</m:t>
                          </m:r>
                        </m:den>
                      </m:f>
                      <m:r>
                        <a:rPr lang="fr-FR" sz="1700" i="1">
                          <a:latin typeface="Cambria Math" panose="02040503050406030204" pitchFamily="18" charset="0"/>
                          <a:ea typeface="Calibri" panose="020F0502020204030204" pitchFamily="34" charset="0"/>
                          <a:cs typeface="Times New Roman" panose="02020503050405090304" pitchFamily="18" charset="0"/>
                        </a:rPr>
                        <m:t>=</m:t>
                      </m:r>
                      <m:f>
                        <m:fPr>
                          <m:ctrlPr>
                            <a:rPr lang="en-US" sz="1700" i="1">
                              <a:latin typeface="Cambria Math" panose="02040503050406030204" pitchFamily="18" charset="0"/>
                              <a:ea typeface="Calibri" panose="020F0502020204030204" pitchFamily="34" charset="0"/>
                              <a:cs typeface="Times New Roman" panose="02020503050405090304" pitchFamily="18" charset="0"/>
                            </a:rPr>
                          </m:ctrlPr>
                        </m:fPr>
                        <m:num>
                          <m:r>
                            <a:rPr lang="fr-FR" sz="1700" i="1">
                              <a:latin typeface="Cambria Math" panose="02040503050406030204" pitchFamily="18" charset="0"/>
                              <a:ea typeface="Calibri" panose="020F0502020204030204" pitchFamily="34" charset="0"/>
                              <a:cs typeface="Times New Roman" panose="02020503050405090304" pitchFamily="18" charset="0"/>
                            </a:rPr>
                            <m:t>1</m:t>
                          </m:r>
                        </m:num>
                        <m:den>
                          <m:r>
                            <a:rPr lang="fr-FR" sz="1700" i="1">
                              <a:latin typeface="Cambria Math" panose="02040503050406030204" pitchFamily="18" charset="0"/>
                              <a:ea typeface="Calibri" panose="020F0502020204030204" pitchFamily="34" charset="0"/>
                              <a:cs typeface="Times New Roman" panose="02020503050405090304" pitchFamily="18" charset="0"/>
                            </a:rPr>
                            <m:t>48</m:t>
                          </m:r>
                        </m:den>
                      </m:f>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suy</m:t>
                      </m:r>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ra</m:t>
                      </m:r>
                      <m:r>
                        <a:rPr lang="en-US" sz="1700" b="0" i="1" smtClean="0">
                          <a:latin typeface="Cambria Math" panose="02040503050406030204" pitchFamily="18" charset="0"/>
                          <a:ea typeface="Calibri" panose="020F0502020204030204" pitchFamily="34" charset="0"/>
                          <a:cs typeface="Times New Roman" panose="02020503050405090304" pitchFamily="18" charset="0"/>
                        </a:rPr>
                        <m:t> </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𝑦</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48</m:t>
                      </m:r>
                      <m:r>
                        <m:rPr>
                          <m:nor/>
                        </m:rPr>
                        <a:rPr kumimoji="0" lang="en-US" sz="1700" b="0" i="0" u="none" strike="noStrike" kern="0" cap="none" spc="0" normalizeH="0" baseline="0" noProof="0" smtClean="0">
                          <a:ln>
                            <a:noFill/>
                          </a:ln>
                          <a:solidFill>
                            <a:srgbClr val="000000"/>
                          </a:solidFill>
                          <a:effectLst/>
                          <a:uLnTx/>
                          <a:uFillTx/>
                          <a:latin typeface="+mj-lt"/>
                          <a:ea typeface="Calibri" panose="020F0502020204030204" pitchFamily="34" charset="0"/>
                          <a:cs typeface="Times New Roman" panose="02020503050405090304" pitchFamily="18" charset="0"/>
                          <a:sym typeface="Arial" panose="020B0604020202090204"/>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m:t>
                      </m:r>
                      <m:r>
                        <m:rPr>
                          <m:nor/>
                        </m:rPr>
                        <a:rPr lang="fr-FR" sz="1700">
                          <a:latin typeface="DejaVu Math TeX Gyre" panose="02000503000000000000" charset="0"/>
                          <a:ea typeface="Calibri" panose="020F0502020204030204" pitchFamily="34" charset="0"/>
                          <a:cs typeface="Times New Roman" panose="02020503050405090304" pitchFamily="18" charset="0"/>
                        </a:rPr>
                        <m:t>th</m:t>
                      </m:r>
                      <m:r>
                        <m:rPr>
                          <m:nor/>
                        </m:rPr>
                        <a:rPr lang="fr-FR" sz="1700">
                          <a:latin typeface="DejaVu Math TeX Gyre" panose="02000503000000000000" charset="0"/>
                          <a:ea typeface="Calibri" panose="020F0502020204030204" pitchFamily="34" charset="0"/>
                          <a:cs typeface="Times New Roman" panose="02020503050405090304" pitchFamily="18" charset="0"/>
                        </a:rPr>
                        <m:t>ỏ</m:t>
                      </m:r>
                      <m:r>
                        <m:rPr>
                          <m:nor/>
                        </m:rPr>
                        <a:rPr lang="fr-FR" sz="1700">
                          <a:latin typeface="DejaVu Math TeX Gyre" panose="02000503000000000000" charset="0"/>
                          <a:ea typeface="Calibri" panose="020F0502020204030204" pitchFamily="34" charset="0"/>
                          <a:cs typeface="Times New Roman" panose="02020503050405090304" pitchFamily="18" charset="0"/>
                        </a:rPr>
                        <m:t>a</m:t>
                      </m:r>
                      <m:r>
                        <m:rPr>
                          <m:nor/>
                        </m:rPr>
                        <a:rPr lang="fr-FR" sz="1700">
                          <a:latin typeface="DejaVu Math TeX Gyre" panose="02000503000000000000" charset="0"/>
                          <a:ea typeface="Calibri" panose="020F0502020204030204" pitchFamily="34" charset="0"/>
                          <a:cs typeface="Times New Roman" panose="02020503050405090304" pitchFamily="18" charset="0"/>
                        </a:rPr>
                        <m:t> </m:t>
                      </m:r>
                      <m:r>
                        <m:rPr>
                          <m:nor/>
                        </m:rPr>
                        <a:rPr lang="fr-FR" sz="1700">
                          <a:latin typeface="DejaVu Math TeX Gyre" panose="02000503000000000000" charset="0"/>
                          <a:ea typeface="Calibri" panose="020F0502020204030204" pitchFamily="34" charset="0"/>
                          <a:cs typeface="Times New Roman" panose="02020503050405090304" pitchFamily="18" charset="0"/>
                        </a:rPr>
                        <m:t>m</m:t>
                      </m:r>
                      <m:r>
                        <m:rPr>
                          <m:nor/>
                        </m:rPr>
                        <a:rPr lang="fr-FR" sz="1700">
                          <a:latin typeface="DejaVu Math TeX Gyre" panose="02000503000000000000" charset="0"/>
                          <a:ea typeface="Calibri" panose="020F0502020204030204" pitchFamily="34" charset="0"/>
                          <a:cs typeface="Times New Roman" panose="02020503050405090304" pitchFamily="18" charset="0"/>
                        </a:rPr>
                        <m:t>ã</m:t>
                      </m:r>
                      <m:r>
                        <m:rPr>
                          <m:nor/>
                        </m:rPr>
                        <a:rPr lang="fr-FR" sz="1700">
                          <a:latin typeface="DejaVu Math TeX Gyre" panose="02000503000000000000" charset="0"/>
                          <a:ea typeface="Calibri" panose="020F0502020204030204" pitchFamily="34" charset="0"/>
                          <a:cs typeface="Times New Roman" panose="02020503050405090304" pitchFamily="18" charset="0"/>
                        </a:rPr>
                        <m:t>n</m:t>
                      </m:r>
                      <m:r>
                        <m:rPr>
                          <m:nor/>
                        </m:rPr>
                        <a:rPr lang="fr-FR" sz="1700">
                          <a:latin typeface="DejaVu Math TeX Gyre" panose="02000503000000000000" charset="0"/>
                          <a:ea typeface="Calibri" panose="020F0502020204030204" pitchFamily="34" charset="0"/>
                          <a:cs typeface="Times New Roman" panose="02020503050405090304" pitchFamily="18" charset="0"/>
                        </a:rPr>
                        <m:t>)</m:t>
                      </m:r>
                    </m:oMath>
                  </m:oMathPara>
                </a14:m>
                <a:endPar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503050405090304" pitchFamily="18" charset="0"/>
                  <a:sym typeface="Arial" panose="020B0604020202090204"/>
                </a:endParaRPr>
              </a:p>
              <a:p>
                <a:pPr lvl="0" algn="just">
                  <a:lnSpc>
                    <a:spcPct val="150000"/>
                  </a:lnSpc>
                  <a:spcBef>
                    <a:spcPts val="600"/>
                  </a:spcBef>
                  <a:spcAft>
                    <a:spcPts val="600"/>
                  </a:spcAft>
                </a:pPr>
                <a:r>
                  <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503050405090304" pitchFamily="18" charset="0"/>
                    <a:sym typeface="Arial" panose="020B0604020202090204"/>
                  </a:rPr>
                  <a:t>Vậy </a:t>
                </a:r>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503050405090304" pitchFamily="18" charset="0"/>
                    <a:sym typeface="Arial" panose="020B0604020202090204"/>
                  </a:rPr>
                  <a:t>nếu làm riêng, người thứ nhất hoàn thành công việc sau </a:t>
                </a:r>
                <a14:m>
                  <m:oMath xmlns:m="http://schemas.openxmlformats.org/officeDocument/2006/math">
                    <m:r>
                      <a:rPr kumimoji="0" lang="fr-FR"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24</m:t>
                    </m:r>
                    <m:r>
                      <a:rPr kumimoji="0" lang="fr-FR"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 </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503050405090304" pitchFamily="18" charset="0"/>
                    <a:sym typeface="Arial" panose="020B0604020202090204"/>
                  </a:rPr>
                  <a:t>giờ và người thứ hai hoàn thành công việc trong </a:t>
                </a:r>
                <a14:m>
                  <m:oMath xmlns:m="http://schemas.openxmlformats.org/officeDocument/2006/math">
                    <m:r>
                      <a:rPr kumimoji="0" lang="fr-FR"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503050405090304" pitchFamily="18" charset="0"/>
                        <a:sym typeface="Arial" panose="020B0604020202090204"/>
                      </a:rPr>
                      <m:t>48</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503050405090304" pitchFamily="18" charset="0"/>
                    <a:sym typeface="Arial" panose="020B0604020202090204"/>
                  </a:rPr>
                  <a:t> giờ.</a:t>
                </a:r>
                <a:endParaRPr kumimoji="0" lang="en-US" sz="1700" b="0" i="0" u="none" strike="noStrike" kern="0" cap="none" spc="0" normalizeH="0" baseline="0" noProof="0">
                  <a:ln>
                    <a:noFill/>
                  </a:ln>
                  <a:solidFill>
                    <a:srgbClr val="000000"/>
                  </a:solidFill>
                  <a:effectLst/>
                  <a:uLnTx/>
                  <a:uFillTx/>
                  <a:ea typeface="Calibri" panose="020F0502020204030204" pitchFamily="34" charset="0"/>
                  <a:cs typeface="Times New Roman" panose="02020503050405090304" pitchFamily="18" charset="0"/>
                  <a:sym typeface="Arial" panose="020B0604020202090204"/>
                </a:endParaRPr>
              </a:p>
            </p:txBody>
          </p:sp>
        </mc:Choice>
        <mc:Fallback>
          <p:sp>
            <p:nvSpPr>
              <p:cNvPr id="6" name="Rectangle 5"/>
              <p:cNvSpPr>
                <a:spLocks noRot="1" noChangeAspect="1" noMove="1" noResize="1" noEditPoints="1" noAdjustHandles="1" noChangeArrowheads="1" noChangeShapeType="1" noTextEdit="1"/>
              </p:cNvSpPr>
              <p:nvPr/>
            </p:nvSpPr>
            <p:spPr>
              <a:xfrm>
                <a:off x="323087" y="380684"/>
                <a:ext cx="8510017" cy="4277646"/>
              </a:xfrm>
              <a:prstGeom prst="rect">
                <a:avLst/>
              </a:prstGeom>
              <a:blipFill rotWithShape="1">
                <a:blip r:embed="rId1"/>
                <a:stretch>
                  <a:fillRect l="-6" t="-7" r="3" b="-14148"/>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up)">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17" name="Rectangle 16"/>
          <p:cNvSpPr/>
          <p:nvPr/>
        </p:nvSpPr>
        <p:spPr>
          <a:xfrm>
            <a:off x="1560144" y="1587982"/>
            <a:ext cx="5746388" cy="2035878"/>
          </a:xfrm>
          <a:prstGeom prst="rect">
            <a:avLst/>
          </a:prstGeom>
        </p:spPr>
        <p:txBody>
          <a:bodyPr wrap="square">
            <a:spAutoFit/>
          </a:bodyPr>
          <a:lstStyle/>
          <a:p>
            <a:pPr marL="257175" indent="-257175" algn="just" defTabSz="685800">
              <a:lnSpc>
                <a:spcPct val="150000"/>
              </a:lnSpc>
              <a:spcBef>
                <a:spcPts val="1200"/>
              </a:spcBef>
              <a:spcAft>
                <a:spcPts val="1200"/>
              </a:spcAft>
              <a:buFont typeface="Wingdings" panose="05000000000000000000" pitchFamily="2" charset="2"/>
              <a:buChar char="q"/>
            </a:pPr>
            <a:r>
              <a:rPr lang="vi-VN" sz="2000" kern="100" smtClean="0">
                <a:ea typeface="Calibri" panose="020F0502020204030204" pitchFamily="34" charset="0"/>
                <a:cs typeface="Times New Roman" panose="02020503050405090304" pitchFamily="18" charset="0"/>
              </a:rPr>
              <a:t>Ghi </a:t>
            </a:r>
            <a:r>
              <a:rPr lang="vi-VN" sz="2000" kern="100">
                <a:ea typeface="Calibri" panose="020F0502020204030204" pitchFamily="34" charset="0"/>
                <a:cs typeface="Times New Roman" panose="02020503050405090304" pitchFamily="18" charset="0"/>
              </a:rPr>
              <a:t>nhớ kiến thức trong bài.</a:t>
            </a:r>
            <a:endParaRPr lang="vi-VN" sz="2000" kern="100">
              <a:ea typeface="Calibri" panose="020F0502020204030204" pitchFamily="34" charset="0"/>
              <a:cs typeface="Times New Roman" panose="02020503050405090304" pitchFamily="18" charset="0"/>
            </a:endParaRPr>
          </a:p>
          <a:p>
            <a:pPr marL="257175" indent="-257175" algn="just" defTabSz="685800">
              <a:lnSpc>
                <a:spcPct val="150000"/>
              </a:lnSpc>
              <a:spcBef>
                <a:spcPts val="1200"/>
              </a:spcBef>
              <a:spcAft>
                <a:spcPts val="1200"/>
              </a:spcAft>
              <a:buFont typeface="Wingdings" panose="05000000000000000000" pitchFamily="2" charset="2"/>
              <a:buChar char="q"/>
            </a:pPr>
            <a:r>
              <a:rPr lang="vi-VN" sz="2000" kern="100" smtClean="0">
                <a:ea typeface="Calibri" panose="020F0502020204030204" pitchFamily="34" charset="0"/>
                <a:cs typeface="Times New Roman" panose="02020503050405090304" pitchFamily="18" charset="0"/>
              </a:rPr>
              <a:t>Hoàn </a:t>
            </a:r>
            <a:r>
              <a:rPr lang="vi-VN" sz="2000" kern="100">
                <a:ea typeface="Calibri" panose="020F0502020204030204" pitchFamily="34" charset="0"/>
                <a:cs typeface="Times New Roman" panose="02020503050405090304" pitchFamily="18" charset="0"/>
              </a:rPr>
              <a:t>thành bài tập trong SBT.</a:t>
            </a:r>
            <a:endParaRPr lang="vi-VN" sz="2000" kern="100">
              <a:ea typeface="Calibri" panose="020F0502020204030204" pitchFamily="34" charset="0"/>
              <a:cs typeface="Times New Roman" panose="02020503050405090304" pitchFamily="18" charset="0"/>
            </a:endParaRPr>
          </a:p>
          <a:p>
            <a:pPr marL="257175" indent="-257175" algn="just" defTabSz="685800">
              <a:lnSpc>
                <a:spcPct val="150000"/>
              </a:lnSpc>
              <a:spcBef>
                <a:spcPts val="1200"/>
              </a:spcBef>
              <a:spcAft>
                <a:spcPts val="1200"/>
              </a:spcAft>
              <a:buFont typeface="Wingdings" panose="05000000000000000000" pitchFamily="2" charset="2"/>
              <a:buChar char="q"/>
            </a:pPr>
            <a:r>
              <a:rPr lang="vi-VN" sz="2000" kern="100" smtClean="0">
                <a:ea typeface="Calibri" panose="020F0502020204030204" pitchFamily="34" charset="0"/>
                <a:cs typeface="Times New Roman" panose="02020503050405090304" pitchFamily="18" charset="0"/>
              </a:rPr>
              <a:t>Chuẩn </a:t>
            </a:r>
            <a:r>
              <a:rPr lang="vi-VN" sz="2000" kern="100">
                <a:ea typeface="Calibri" panose="020F0502020204030204" pitchFamily="34" charset="0"/>
                <a:cs typeface="Times New Roman" panose="02020503050405090304" pitchFamily="18" charset="0"/>
              </a:rPr>
              <a:t>bị bài sau </a:t>
            </a:r>
            <a:r>
              <a:rPr lang="vi-VN" sz="2000" b="1" i="1" kern="100">
                <a:ea typeface="Calibri" panose="020F0502020204030204" pitchFamily="34" charset="0"/>
                <a:cs typeface="Times New Roman" panose="02020503050405090304" pitchFamily="18" charset="0"/>
              </a:rPr>
              <a:t>“Bài tập cuối chương I”.</a:t>
            </a:r>
            <a:endParaRPr lang="vi-VN" sz="2000" b="1" i="1" kern="100">
              <a:ea typeface="Calibri" panose="020F0502020204030204" pitchFamily="34" charset="0"/>
              <a:cs typeface="Times New Roman" panose="02020503050405090304" pitchFamily="18" charset="0"/>
            </a:endParaRPr>
          </a:p>
        </p:txBody>
      </p:sp>
      <p:sp>
        <p:nvSpPr>
          <p:cNvPr id="19" name="Rectangle 18"/>
          <p:cNvSpPr/>
          <p:nvPr/>
        </p:nvSpPr>
        <p:spPr>
          <a:xfrm>
            <a:off x="1560144" y="574384"/>
            <a:ext cx="4854214" cy="630942"/>
          </a:xfrm>
          <a:prstGeom prst="rect">
            <a:avLst/>
          </a:prstGeom>
        </p:spPr>
        <p:txBody>
          <a:bodyPr wrap="none">
            <a:spAutoFit/>
          </a:bodyPr>
          <a:lstStyle/>
          <a:p>
            <a:pPr lvl="0">
              <a:buClr>
                <a:srgbClr val="143E63"/>
              </a:buClr>
              <a:buSzPts val="3000"/>
              <a:defRPr/>
            </a:pPr>
            <a:r>
              <a:rPr lang="vi-VN" sz="3500" b="1">
                <a:solidFill>
                  <a:srgbClr val="34679A"/>
                </a:solidFill>
                <a:sym typeface="Merriweather Sans" panose="00000600000000000000"/>
              </a:rPr>
              <a:t>HƯỚNG DẪN VỀ NHÀ</a:t>
            </a:r>
            <a:endParaRPr lang="vi-VN" sz="3500" b="1" dirty="0">
              <a:solidFill>
                <a:srgbClr val="34679A"/>
              </a:solidFill>
              <a:sym typeface="Merriweather Sans" panose="00000600000000000000"/>
            </a:endParaRPr>
          </a:p>
        </p:txBody>
      </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55" name="Google Shape;591;p34"/>
          <p:cNvSpPr txBox="1">
            <a:spLocks noGrp="1"/>
          </p:cNvSpPr>
          <p:nvPr>
            <p:ph type="title"/>
          </p:nvPr>
        </p:nvSpPr>
        <p:spPr>
          <a:xfrm>
            <a:off x="492981" y="2882554"/>
            <a:ext cx="8181893" cy="1824616"/>
          </a:xfrm>
          <a:prstGeom prst="rect">
            <a:avLst/>
          </a:prstGeom>
          <a:solidFill>
            <a:srgbClr val="EAC67C"/>
          </a:solidFill>
          <a:ln>
            <a:solidFill>
              <a:srgbClr val="EAC67C"/>
            </a:solidFill>
          </a:ln>
        </p:spPr>
        <p:txBody>
          <a:bodyPr spcFirstLastPara="1" wrap="square" lIns="91425" tIns="91425" rIns="91425" bIns="91425" anchor="b" anchorCtr="0">
            <a:noAutofit/>
          </a:bodyPr>
          <a:lstStyle/>
          <a:p>
            <a:pPr lvl="0">
              <a:lnSpc>
                <a:spcPct val="150000"/>
              </a:lnSpc>
            </a:pPr>
            <a:r>
              <a:rPr lang="en-US" b="1" smtClean="0">
                <a:solidFill>
                  <a:schemeClr val="accent6"/>
                </a:solidFill>
                <a:latin typeface="+mn-lt"/>
              </a:rPr>
              <a:t> </a:t>
            </a:r>
            <a:endParaRPr lang="vi-VN" b="1">
              <a:solidFill>
                <a:schemeClr val="accent6"/>
              </a:solidFill>
              <a:latin typeface="+mn-lt"/>
            </a:endParaRPr>
          </a:p>
        </p:txBody>
      </p:sp>
      <p:sp>
        <p:nvSpPr>
          <p:cNvPr id="56" name="Rectangle 55"/>
          <p:cNvSpPr/>
          <p:nvPr/>
        </p:nvSpPr>
        <p:spPr>
          <a:xfrm>
            <a:off x="698211" y="212072"/>
            <a:ext cx="7764662" cy="2482667"/>
          </a:xfrm>
          <a:prstGeom prst="rect">
            <a:avLst/>
          </a:prstGeom>
        </p:spPr>
        <p:txBody>
          <a:bodyPr wrap="square">
            <a:spAutoFit/>
          </a:bodyPr>
          <a:lstStyle/>
          <a:p>
            <a:pPr lvl="0" algn="ctr" defTabSz="457200">
              <a:lnSpc>
                <a:spcPct val="150000"/>
              </a:lnSpc>
              <a:buClrTx/>
              <a:defRPr/>
            </a:pPr>
            <a:r>
              <a:rPr lang="vi-VN" sz="3600" b="1" kern="1200">
                <a:solidFill>
                  <a:schemeClr val="accent2">
                    <a:lumMod val="75000"/>
                  </a:schemeClr>
                </a:solidFill>
                <a:latin typeface="Arial" panose="020B0604020202090204" pitchFamily="34" charset="0"/>
                <a:ea typeface="+mn-ea"/>
                <a:cs typeface="Arial" panose="020B0604020202090204" pitchFamily="34" charset="0"/>
              </a:rPr>
              <a:t>CHƯƠNG I. PHƯƠNG TRÌNH VÀ </a:t>
            </a:r>
            <a:r>
              <a:rPr lang="vi-VN" sz="3600" b="1" kern="1200" smtClean="0">
                <a:solidFill>
                  <a:schemeClr val="accent2">
                    <a:lumMod val="75000"/>
                  </a:schemeClr>
                </a:solidFill>
                <a:latin typeface="Arial" panose="020B0604020202090204" pitchFamily="34" charset="0"/>
                <a:ea typeface="+mn-ea"/>
                <a:cs typeface="Arial" panose="020B0604020202090204" pitchFamily="34" charset="0"/>
              </a:rPr>
              <a:t>HỆ </a:t>
            </a:r>
            <a:r>
              <a:rPr lang="vi-VN" sz="3600" b="1" kern="1200">
                <a:solidFill>
                  <a:schemeClr val="accent2">
                    <a:lumMod val="75000"/>
                  </a:schemeClr>
                </a:solidFill>
                <a:latin typeface="Arial" panose="020B0604020202090204" pitchFamily="34" charset="0"/>
                <a:ea typeface="+mn-ea"/>
                <a:cs typeface="Arial" panose="020B0604020202090204" pitchFamily="34" charset="0"/>
              </a:rPr>
              <a:t>HAI PHƯƠNG TRÌNH </a:t>
            </a:r>
            <a:endParaRPr lang="en-US" sz="3600" b="1" kern="1200" smtClean="0">
              <a:solidFill>
                <a:schemeClr val="accent2">
                  <a:lumMod val="75000"/>
                </a:schemeClr>
              </a:solidFill>
              <a:latin typeface="Arial" panose="020B0604020202090204" pitchFamily="34" charset="0"/>
              <a:ea typeface="+mn-ea"/>
              <a:cs typeface="Arial" panose="020B0604020202090204" pitchFamily="34" charset="0"/>
            </a:endParaRPr>
          </a:p>
          <a:p>
            <a:pPr lvl="0" algn="ctr" defTabSz="457200">
              <a:lnSpc>
                <a:spcPct val="150000"/>
              </a:lnSpc>
              <a:buClrTx/>
              <a:defRPr/>
            </a:pPr>
            <a:r>
              <a:rPr lang="vi-VN" sz="3600" b="1" kern="1200" smtClean="0">
                <a:solidFill>
                  <a:schemeClr val="accent2">
                    <a:lumMod val="75000"/>
                  </a:schemeClr>
                </a:solidFill>
                <a:latin typeface="Arial" panose="020B0604020202090204" pitchFamily="34" charset="0"/>
                <a:ea typeface="+mn-ea"/>
                <a:cs typeface="Arial" panose="020B0604020202090204" pitchFamily="34" charset="0"/>
              </a:rPr>
              <a:t>BẬC </a:t>
            </a:r>
            <a:r>
              <a:rPr lang="vi-VN" sz="3600" b="1" kern="1200">
                <a:solidFill>
                  <a:schemeClr val="accent2">
                    <a:lumMod val="75000"/>
                  </a:schemeClr>
                </a:solidFill>
                <a:latin typeface="Arial" panose="020B0604020202090204" pitchFamily="34" charset="0"/>
                <a:ea typeface="+mn-ea"/>
                <a:cs typeface="Arial" panose="020B0604020202090204" pitchFamily="34" charset="0"/>
              </a:rPr>
              <a:t>NHẤT HAI ẨN</a:t>
            </a:r>
            <a:endParaRPr kumimoji="0" lang="en-US" sz="3600" b="1" i="0" u="none" strike="noStrike" kern="1200" cap="none" spc="0" normalizeH="0" baseline="0" noProof="0">
              <a:ln>
                <a:noFill/>
              </a:ln>
              <a:solidFill>
                <a:schemeClr val="accent2">
                  <a:lumMod val="75000"/>
                </a:schemeClr>
              </a:solidFill>
              <a:effectLst/>
              <a:uLnTx/>
              <a:uFillTx/>
              <a:latin typeface="Arial" panose="020B0604020202090204" pitchFamily="34" charset="0"/>
              <a:ea typeface="+mn-ea"/>
              <a:cs typeface="Arial" panose="020B0604020202090204" pitchFamily="34" charset="0"/>
              <a:sym typeface="Arial" panose="020B0604020202090204"/>
            </a:endParaRPr>
          </a:p>
        </p:txBody>
      </p:sp>
      <p:pic>
        <p:nvPicPr>
          <p:cNvPr id="57" name="Google Shape;309;p40"/>
          <p:cNvPicPr preferRelativeResize="0"/>
          <p:nvPr/>
        </p:nvPicPr>
        <p:blipFill>
          <a:blip r:embed="rId1"/>
          <a:stretch>
            <a:fillRect/>
          </a:stretch>
        </p:blipFill>
        <p:spPr>
          <a:xfrm rot="20097157">
            <a:off x="8217974" y="4277173"/>
            <a:ext cx="754595" cy="767696"/>
          </a:xfrm>
          <a:prstGeom prst="rect">
            <a:avLst/>
          </a:prstGeom>
          <a:noFill/>
          <a:ln>
            <a:noFill/>
          </a:ln>
        </p:spPr>
      </p:pic>
      <p:pic>
        <p:nvPicPr>
          <p:cNvPr id="18" name="Picture 17"/>
          <p:cNvPicPr>
            <a:picLocks noChangeAspect="1"/>
          </p:cNvPicPr>
          <p:nvPr/>
        </p:nvPicPr>
        <p:blipFill>
          <a:blip r:embed="rId2"/>
          <a:stretch>
            <a:fillRect/>
          </a:stretch>
        </p:blipFill>
        <p:spPr>
          <a:xfrm rot="14117009">
            <a:off x="-240140" y="-323515"/>
            <a:ext cx="1184279" cy="1179107"/>
          </a:xfrm>
          <a:prstGeom prst="rect">
            <a:avLst/>
          </a:prstGeom>
        </p:spPr>
      </p:pic>
      <p:sp>
        <p:nvSpPr>
          <p:cNvPr id="60" name="Rectangle 59"/>
          <p:cNvSpPr/>
          <p:nvPr/>
        </p:nvSpPr>
        <p:spPr>
          <a:xfrm>
            <a:off x="588971" y="2906407"/>
            <a:ext cx="7951338" cy="1754326"/>
          </a:xfrm>
          <a:prstGeom prst="rect">
            <a:avLst/>
          </a:prstGeom>
        </p:spPr>
        <p:txBody>
          <a:bodyPr wrap="square">
            <a:spAutoFit/>
          </a:bodyPr>
          <a:lstStyle/>
          <a:p>
            <a:pPr lvl="0" algn="ctr" defTabSz="457200">
              <a:lnSpc>
                <a:spcPct val="150000"/>
              </a:lnSpc>
              <a:buClrTx/>
              <a:defRPr/>
            </a:pPr>
            <a:r>
              <a:rPr lang="vi-VN" sz="3600" b="1" kern="1200">
                <a:ln w="6600">
                  <a:solidFill>
                    <a:schemeClr val="accent2"/>
                  </a:solidFill>
                  <a:prstDash val="solid"/>
                </a:ln>
                <a:solidFill>
                  <a:srgbClr val="FFFFFF"/>
                </a:solidFill>
                <a:effectLst>
                  <a:outerShdw dist="38100" dir="2700000" algn="tl" rotWithShape="0">
                    <a:schemeClr val="accent2"/>
                  </a:outerShdw>
                </a:effectLst>
                <a:latin typeface="Arial" panose="020B0604020202090204" pitchFamily="34" charset="0"/>
                <a:ea typeface="+mn-ea"/>
                <a:cs typeface="Arial" panose="020B0604020202090204" pitchFamily="34" charset="0"/>
              </a:rPr>
              <a:t>BÀI 3: GIẢI BÀI TOÁN BẰNG CÁCH LẬP HỆ PHƯƠNG TRÌNH </a:t>
            </a:r>
            <a:endParaRPr lang="vi-VN" sz="3600" b="1" kern="1200">
              <a:ln w="6600">
                <a:solidFill>
                  <a:schemeClr val="accent2"/>
                </a:solidFill>
                <a:prstDash val="solid"/>
              </a:ln>
              <a:solidFill>
                <a:srgbClr val="FFFFFF"/>
              </a:solidFill>
              <a:effectLst>
                <a:outerShdw dist="38100" dir="2700000" algn="tl" rotWithShape="0">
                  <a:schemeClr val="accent2"/>
                </a:outerShdw>
              </a:effectLst>
              <a:latin typeface="Arial" panose="020B0604020202090204" pitchFamily="34" charset="0"/>
              <a:ea typeface="+mn-ea"/>
              <a:cs typeface="Arial" panose="020B060402020209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20" name="Rectangle 19"/>
          <p:cNvSpPr/>
          <p:nvPr/>
        </p:nvSpPr>
        <p:spPr>
          <a:xfrm>
            <a:off x="849080" y="403098"/>
            <a:ext cx="7467600" cy="3213059"/>
          </a:xfrm>
          <a:prstGeom prst="rect">
            <a:avLst/>
          </a:prstGeom>
        </p:spPr>
        <p:txBody>
          <a:bodyPr wrap="square">
            <a:spAutoFit/>
          </a:bodyPr>
          <a:lstStyle/>
          <a:p>
            <a:pPr marL="0" marR="0" lvl="0" indent="0" algn="ctr" defTabSz="914400" eaLnBrk="1" fontAlgn="auto" latinLnBrk="0" hangingPunct="1">
              <a:lnSpc>
                <a:spcPct val="150000"/>
              </a:lnSpc>
              <a:spcBef>
                <a:spcPts val="600"/>
              </a:spcBef>
              <a:spcAft>
                <a:spcPts val="600"/>
              </a:spcAft>
              <a:buClr>
                <a:srgbClr val="003849"/>
              </a:buClr>
              <a:buSzPts val="2800"/>
              <a:buFontTx/>
              <a:buNone/>
              <a:defRPr/>
            </a:pPr>
            <a:r>
              <a:rPr kumimoji="0" lang="vi-VN" sz="4700" b="1" i="0" u="none" strike="noStrike" kern="0" normalizeH="0" baseline="0" noProof="0">
                <a:ln w="22225">
                  <a:solidFill>
                    <a:schemeClr val="accent2"/>
                  </a:solidFill>
                  <a:prstDash val="solid"/>
                </a:ln>
                <a:solidFill>
                  <a:schemeClr val="accent2">
                    <a:lumMod val="40000"/>
                    <a:lumOff val="60000"/>
                  </a:schemeClr>
                </a:solidFill>
                <a:uLnTx/>
                <a:uFillTx/>
                <a:latin typeface="Arial" panose="020B0604020202090204" pitchFamily="34" charset="0"/>
                <a:ea typeface="+mn-ea"/>
                <a:sym typeface="Pangolin"/>
              </a:rPr>
              <a:t>CẢM ƠN </a:t>
            </a:r>
            <a:r>
              <a:rPr kumimoji="0" lang="en-US" sz="4700" b="1" i="0" u="none" strike="noStrike" kern="0" normalizeH="0" baseline="0" noProof="0" smtClean="0">
                <a:ln w="22225">
                  <a:solidFill>
                    <a:schemeClr val="accent2"/>
                  </a:solidFill>
                  <a:prstDash val="solid"/>
                </a:ln>
                <a:solidFill>
                  <a:schemeClr val="accent2">
                    <a:lumMod val="40000"/>
                    <a:lumOff val="60000"/>
                  </a:schemeClr>
                </a:solidFill>
                <a:uLnTx/>
                <a:uFillTx/>
                <a:ea typeface="+mn-ea"/>
                <a:sym typeface="Pangolin"/>
              </a:rPr>
              <a:t>CẢ LỚP</a:t>
            </a:r>
            <a:br>
              <a:rPr kumimoji="0" lang="vi-VN" sz="4700" b="1" i="0" u="none" strike="noStrike" kern="0" normalizeH="0" baseline="0" noProof="0">
                <a:ln w="22225">
                  <a:solidFill>
                    <a:schemeClr val="accent2"/>
                  </a:solidFill>
                  <a:prstDash val="solid"/>
                </a:ln>
                <a:solidFill>
                  <a:schemeClr val="accent2">
                    <a:lumMod val="40000"/>
                    <a:lumOff val="60000"/>
                  </a:schemeClr>
                </a:solidFill>
                <a:uLnTx/>
                <a:uFillTx/>
                <a:latin typeface="Arial" panose="020B0604020202090204" pitchFamily="34" charset="0"/>
                <a:ea typeface="+mn-ea"/>
                <a:sym typeface="Pangolin"/>
              </a:rPr>
            </a:br>
            <a:r>
              <a:rPr kumimoji="0" lang="vi-VN" sz="4700" b="1" i="0" u="none" strike="noStrike" kern="0" normalizeH="0" baseline="0" noProof="0">
                <a:ln w="22225">
                  <a:solidFill>
                    <a:schemeClr val="accent2"/>
                  </a:solidFill>
                  <a:prstDash val="solid"/>
                </a:ln>
                <a:solidFill>
                  <a:schemeClr val="accent2">
                    <a:lumMod val="40000"/>
                    <a:lumOff val="60000"/>
                  </a:schemeClr>
                </a:solidFill>
                <a:uLnTx/>
                <a:uFillTx/>
                <a:latin typeface="Arial" panose="020B0604020202090204" pitchFamily="34" charset="0"/>
                <a:ea typeface="+mn-ea"/>
                <a:sym typeface="Pangolin"/>
              </a:rPr>
              <a:t>ĐÃ THAM GIA TIẾT </a:t>
            </a:r>
            <a:r>
              <a:rPr kumimoji="0" lang="vi-VN" sz="4700" b="1" i="0" u="none" strike="noStrike" kern="0" normalizeH="0" baseline="0" noProof="0" smtClean="0">
                <a:ln w="22225">
                  <a:solidFill>
                    <a:schemeClr val="accent2"/>
                  </a:solidFill>
                  <a:prstDash val="solid"/>
                </a:ln>
                <a:solidFill>
                  <a:schemeClr val="accent2">
                    <a:lumMod val="40000"/>
                    <a:lumOff val="60000"/>
                  </a:schemeClr>
                </a:solidFill>
                <a:uLnTx/>
                <a:uFillTx/>
                <a:latin typeface="Arial" panose="020B0604020202090204" pitchFamily="34" charset="0"/>
                <a:ea typeface="+mn-ea"/>
                <a:sym typeface="Pangolin"/>
              </a:rPr>
              <a:t>HỌC</a:t>
            </a:r>
            <a:r>
              <a:rPr kumimoji="0" lang="en-US" sz="4700" b="1" i="0" u="none" strike="noStrike" kern="0" normalizeH="0" baseline="0" noProof="0" smtClean="0">
                <a:ln w="22225">
                  <a:solidFill>
                    <a:schemeClr val="accent2"/>
                  </a:solidFill>
                  <a:prstDash val="solid"/>
                </a:ln>
                <a:solidFill>
                  <a:schemeClr val="accent2">
                    <a:lumMod val="40000"/>
                    <a:lumOff val="60000"/>
                  </a:schemeClr>
                </a:solidFill>
                <a:uLnTx/>
                <a:uFillTx/>
                <a:latin typeface="Arial" panose="020B0604020202090204" pitchFamily="34" charset="0"/>
                <a:ea typeface="+mn-ea"/>
                <a:sym typeface="Pangolin"/>
              </a:rPr>
              <a:t> HÔM NAY</a:t>
            </a:r>
            <a:r>
              <a:rPr kumimoji="0" lang="vi-VN" sz="4700" b="1" i="0" u="none" strike="noStrike" kern="0" normalizeH="0" baseline="0" noProof="0" smtClean="0">
                <a:ln w="22225">
                  <a:solidFill>
                    <a:schemeClr val="accent2"/>
                  </a:solidFill>
                  <a:prstDash val="solid"/>
                </a:ln>
                <a:solidFill>
                  <a:schemeClr val="accent2">
                    <a:lumMod val="40000"/>
                    <a:lumOff val="60000"/>
                  </a:schemeClr>
                </a:solidFill>
                <a:uLnTx/>
                <a:uFillTx/>
                <a:latin typeface="Arial" panose="020B0604020202090204" pitchFamily="34" charset="0"/>
                <a:ea typeface="+mn-ea"/>
                <a:sym typeface="Pangolin"/>
              </a:rPr>
              <a:t>!</a:t>
            </a:r>
            <a:endParaRPr kumimoji="0" lang="en-US" sz="4700" b="1" i="0" u="none" strike="noStrike" kern="0" normalizeH="0" baseline="0" noProof="0">
              <a:ln w="22225">
                <a:solidFill>
                  <a:schemeClr val="accent2"/>
                </a:solidFill>
                <a:prstDash val="solid"/>
              </a:ln>
              <a:solidFill>
                <a:schemeClr val="accent2">
                  <a:lumMod val="40000"/>
                  <a:lumOff val="60000"/>
                </a:schemeClr>
              </a:solidFill>
              <a:uLnTx/>
              <a:uFillTx/>
              <a:ea typeface="+mn-ea"/>
              <a:sym typeface="Pangolin"/>
            </a:endParaRPr>
          </a:p>
        </p:txBody>
      </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29" name="Group 28"/>
          <p:cNvGrpSpPr/>
          <p:nvPr/>
        </p:nvGrpSpPr>
        <p:grpSpPr>
          <a:xfrm>
            <a:off x="363979" y="4707171"/>
            <a:ext cx="8368914" cy="204533"/>
            <a:chOff x="387350" y="463300"/>
            <a:chExt cx="8368914" cy="378000"/>
          </a:xfrm>
        </p:grpSpPr>
        <p:sp>
          <p:nvSpPr>
            <p:cNvPr id="30" name="Google Shape;262;p39"/>
            <p:cNvSpPr/>
            <p:nvPr/>
          </p:nvSpPr>
          <p:spPr>
            <a:xfrm>
              <a:off x="3244964" y="463300"/>
              <a:ext cx="5511300" cy="378000"/>
            </a:xfrm>
            <a:prstGeom prst="roundRect">
              <a:avLst>
                <a:gd name="adj" fmla="val 50000"/>
              </a:avLst>
            </a:prstGeom>
            <a:solidFill>
              <a:srgbClr val="EAC67C"/>
            </a:solidFill>
            <a:ln>
              <a:noFill/>
            </a:ln>
          </p:spPr>
          <p:txBody>
            <a:bodyPr spcFirstLastPara="1" wrap="square" lIns="0" tIns="0" rIns="0" bIns="0" anchor="ctr" anchorCtr="0">
              <a:noAutofit/>
            </a:bodyPr>
            <a:lstStyle/>
            <a:p>
              <a:pPr marL="0" lvl="0" indent="0" algn="l" rtl="0">
                <a:spcBef>
                  <a:spcPts val="0"/>
                </a:spcBef>
                <a:spcAft>
                  <a:spcPts val="0"/>
                </a:spcAft>
                <a:buNone/>
              </a:pPr>
              <a:endParaRPr sz="1300"/>
            </a:p>
          </p:txBody>
        </p:sp>
        <p:sp>
          <p:nvSpPr>
            <p:cNvPr id="31" name="Google Shape;263;p39"/>
            <p:cNvSpPr/>
            <p:nvPr/>
          </p:nvSpPr>
          <p:spPr>
            <a:xfrm>
              <a:off x="387350" y="463300"/>
              <a:ext cx="4184700" cy="378000"/>
            </a:xfrm>
            <a:prstGeom prst="roundRect">
              <a:avLst>
                <a:gd name="adj" fmla="val 50000"/>
              </a:avLst>
            </a:prstGeom>
            <a:solidFill>
              <a:srgbClr val="EAC67C"/>
            </a:solidFill>
            <a:ln>
              <a:noFill/>
            </a:ln>
          </p:spPr>
          <p:txBody>
            <a:bodyPr spcFirstLastPara="1" wrap="square" lIns="0" tIns="0" rIns="0" bIns="0" anchor="ctr" anchorCtr="0">
              <a:noAutofit/>
            </a:bodyPr>
            <a:lstStyle/>
            <a:p>
              <a:pPr marL="0" lvl="0" indent="0" algn="l" rtl="0">
                <a:spcBef>
                  <a:spcPts val="0"/>
                </a:spcBef>
                <a:spcAft>
                  <a:spcPts val="0"/>
                </a:spcAft>
                <a:buNone/>
              </a:pPr>
              <a:endParaRPr sz="1300"/>
            </a:p>
          </p:txBody>
        </p:sp>
        <p:sp>
          <p:nvSpPr>
            <p:cNvPr id="32" name="Google Shape;329;p41"/>
            <p:cNvSpPr/>
            <p:nvPr/>
          </p:nvSpPr>
          <p:spPr>
            <a:xfrm>
              <a:off x="1713825" y="463300"/>
              <a:ext cx="1531200" cy="378000"/>
            </a:xfrm>
            <a:prstGeom prst="rect">
              <a:avLst/>
            </a:prstGeom>
            <a:solidFill>
              <a:schemeClr val="accent1"/>
            </a:solidFill>
            <a:ln>
              <a:noFill/>
            </a:ln>
          </p:spPr>
          <p:txBody>
            <a:bodyPr spcFirstLastPara="1" wrap="square" lIns="0" tIns="0" rIns="0" bIns="0" anchor="ctr" anchorCtr="0">
              <a:noAutofit/>
            </a:bodyPr>
            <a:lstStyle/>
            <a:p>
              <a:pPr marL="0" lvl="0" indent="0" algn="l" rtl="0">
                <a:spcBef>
                  <a:spcPts val="0"/>
                </a:spcBef>
                <a:spcAft>
                  <a:spcPts val="0"/>
                </a:spcAft>
                <a:buNone/>
              </a:pPr>
              <a:endParaRPr sz="1300"/>
            </a:p>
          </p:txBody>
        </p:sp>
      </p:grpSp>
      <mc:AlternateContent xmlns:mc="http://schemas.openxmlformats.org/markup-compatibility/2006">
        <mc:Choice xmlns:a14="http://schemas.microsoft.com/office/drawing/2010/main" Requires="a14">
          <p:sp>
            <p:nvSpPr>
              <p:cNvPr id="8" name="Rectangle 7"/>
              <p:cNvSpPr/>
              <p:nvPr/>
            </p:nvSpPr>
            <p:spPr>
              <a:xfrm>
                <a:off x="364222" y="287076"/>
                <a:ext cx="8368914" cy="1408078"/>
              </a:xfrm>
              <a:prstGeom prst="rect">
                <a:avLst/>
              </a:prstGeom>
            </p:spPr>
            <p:txBody>
              <a:bodyPr wrap="square">
                <a:spAutoFit/>
              </a:bodyPr>
              <a:lstStyle/>
              <a:p>
                <a:pPr algn="just" defTabSz="457200">
                  <a:lnSpc>
                    <a:spcPct val="150000"/>
                  </a:lnSpc>
                  <a:buClrTx/>
                  <a:tabLst>
                    <a:tab pos="180975" algn="l"/>
                  </a:tabLst>
                </a:pPr>
                <a:r>
                  <a:rPr lang="vi-VN" sz="1900" kern="1200" smtClean="0">
                    <a:latin typeface="Arial" panose="020B0604020202090204" pitchFamily="34" charset="0"/>
                    <a:ea typeface="Times New Roman" panose="02020503050405090304" pitchFamily="18" charset="0"/>
                    <a:cs typeface="Times New Roman" panose="02020503050405090304" pitchFamily="18" charset="0"/>
                  </a:rPr>
                  <a:t>Xét </a:t>
                </a:r>
                <a:r>
                  <a:rPr lang="vi-VN" sz="1900" kern="1200">
                    <a:latin typeface="Arial" panose="020B0604020202090204" pitchFamily="34" charset="0"/>
                    <a:ea typeface="Times New Roman" panose="02020503050405090304" pitchFamily="18" charset="0"/>
                    <a:cs typeface="Times New Roman" panose="02020503050405090304" pitchFamily="18" charset="0"/>
                  </a:rPr>
                  <a:t>bài toán ở tình huống mở đầu. Gọi </a:t>
                </a:r>
                <a14:m>
                  <m:oMath xmlns:m="http://schemas.openxmlformats.org/officeDocument/2006/math">
                    <m:r>
                      <a:rPr lang="vi-VN" sz="1900" i="1" kern="1200" smtClean="0">
                        <a:latin typeface="Cambria Math" panose="02040503050406030204" pitchFamily="18" charset="0"/>
                        <a:ea typeface="Times New Roman" panose="02020503050405090304" pitchFamily="18" charset="0"/>
                        <a:cs typeface="Times New Roman" panose="02020503050405090304" pitchFamily="18" charset="0"/>
                      </a:rPr>
                      <m:t>𝑥</m:t>
                    </m:r>
                  </m:oMath>
                </a14:m>
                <a:r>
                  <a:rPr lang="vi-VN" sz="1900" kern="1200">
                    <a:latin typeface="Arial" panose="020B0604020202090204" pitchFamily="34" charset="0"/>
                    <a:ea typeface="Times New Roman" panose="02020503050405090304" pitchFamily="18" charset="0"/>
                    <a:cs typeface="Times New Roman" panose="02020503050405090304" pitchFamily="18" charset="0"/>
                  </a:rPr>
                  <a:t> là số gam đồng, </a:t>
                </a:r>
                <a14:m>
                  <m:oMath xmlns:m="http://schemas.openxmlformats.org/officeDocument/2006/math">
                    <m:r>
                      <a:rPr lang="vi-VN" sz="1900" i="1" kern="1200" smtClean="0">
                        <a:latin typeface="Cambria Math" panose="02040503050406030204" pitchFamily="18" charset="0"/>
                        <a:ea typeface="Times New Roman" panose="02020503050405090304" pitchFamily="18" charset="0"/>
                        <a:cs typeface="Times New Roman" panose="02020503050405090304" pitchFamily="18" charset="0"/>
                      </a:rPr>
                      <m:t>𝑦</m:t>
                    </m:r>
                  </m:oMath>
                </a14:m>
                <a:r>
                  <a:rPr lang="vi-VN" sz="1900" kern="1200">
                    <a:latin typeface="Arial" panose="020B0604020202090204" pitchFamily="34" charset="0"/>
                    <a:ea typeface="Times New Roman" panose="02020503050405090304" pitchFamily="18" charset="0"/>
                    <a:cs typeface="Times New Roman" panose="02020503050405090304" pitchFamily="18" charset="0"/>
                  </a:rPr>
                  <a:t> là số gam kẽm cần tính.</a:t>
                </a:r>
                <a:endParaRPr lang="vi-VN" sz="1900" kern="1200">
                  <a:latin typeface="Arial" panose="020B0604020202090204" pitchFamily="34" charset="0"/>
                  <a:ea typeface="Times New Roman" panose="02020503050405090304" pitchFamily="18" charset="0"/>
                  <a:cs typeface="Times New Roman" panose="02020503050405090304" pitchFamily="18" charset="0"/>
                </a:endParaRPr>
              </a:p>
              <a:p>
                <a:pPr marL="285750" indent="-285750" algn="just" defTabSz="457200">
                  <a:lnSpc>
                    <a:spcPct val="150000"/>
                  </a:lnSpc>
                  <a:buClrTx/>
                  <a:buFont typeface="Wingdings" panose="05000000000000000000" pitchFamily="2" charset="2"/>
                  <a:buChar char="q"/>
                  <a:tabLst>
                    <a:tab pos="180975" algn="l"/>
                  </a:tabLst>
                </a:pPr>
                <a:r>
                  <a:rPr lang="vi-VN" sz="1900" b="1" kern="1200">
                    <a:solidFill>
                      <a:srgbClr val="C00000"/>
                    </a:solidFill>
                    <a:latin typeface="Arial" panose="020B0604020202090204" pitchFamily="34" charset="0"/>
                    <a:ea typeface="Times New Roman" panose="02020503050405090304" pitchFamily="18" charset="0"/>
                    <a:cs typeface="Times New Roman" panose="02020503050405090304" pitchFamily="18" charset="0"/>
                  </a:rPr>
                  <a:t>HĐ1:</a:t>
                </a:r>
                <a:r>
                  <a:rPr lang="vi-VN" sz="1900" kern="1200" smtClean="0">
                    <a:solidFill>
                      <a:srgbClr val="C00000"/>
                    </a:solidFill>
                    <a:latin typeface="Arial" panose="020B0604020202090204" pitchFamily="34" charset="0"/>
                    <a:ea typeface="Times New Roman" panose="02020503050405090304" pitchFamily="18" charset="0"/>
                    <a:cs typeface="Times New Roman" panose="02020503050405090304" pitchFamily="18" charset="0"/>
                  </a:rPr>
                  <a:t> </a:t>
                </a:r>
                <a:r>
                  <a:rPr lang="vi-VN" sz="1900" kern="1200">
                    <a:latin typeface="Arial" panose="020B0604020202090204" pitchFamily="34" charset="0"/>
                    <a:ea typeface="Times New Roman" panose="02020503050405090304" pitchFamily="18" charset="0"/>
                    <a:cs typeface="Times New Roman" panose="02020503050405090304" pitchFamily="18" charset="0"/>
                  </a:rPr>
                  <a:t>Biểu thị khối lượng của vật qua </a:t>
                </a:r>
                <a14:m>
                  <m:oMath xmlns:m="http://schemas.openxmlformats.org/officeDocument/2006/math">
                    <m:r>
                      <a:rPr lang="vi-VN" sz="1900" i="1" kern="1200">
                        <a:latin typeface="Cambria Math" panose="02040503050406030204" pitchFamily="18" charset="0"/>
                        <a:ea typeface="Times New Roman" panose="02020503050405090304" pitchFamily="18" charset="0"/>
                        <a:cs typeface="Times New Roman" panose="02020503050405090304" pitchFamily="18" charset="0"/>
                      </a:rPr>
                      <m:t>𝑥</m:t>
                    </m:r>
                  </m:oMath>
                </a14:m>
                <a:r>
                  <a:rPr lang="vi-VN" sz="1900" kern="1200">
                    <a:latin typeface="Arial" panose="020B0604020202090204" pitchFamily="34" charset="0"/>
                    <a:ea typeface="Times New Roman" panose="02020503050405090304" pitchFamily="18" charset="0"/>
                    <a:cs typeface="Times New Roman" panose="02020503050405090304" pitchFamily="18" charset="0"/>
                  </a:rPr>
                  <a:t> và </a:t>
                </a:r>
                <a14:m>
                  <m:oMath xmlns:m="http://schemas.openxmlformats.org/officeDocument/2006/math">
                    <m:r>
                      <a:rPr lang="vi-VN" sz="1900" i="1" kern="1200">
                        <a:latin typeface="Cambria Math" panose="02040503050406030204" pitchFamily="18" charset="0"/>
                        <a:ea typeface="Times New Roman" panose="02020503050405090304" pitchFamily="18" charset="0"/>
                        <a:cs typeface="Times New Roman" panose="02020503050405090304" pitchFamily="18" charset="0"/>
                      </a:rPr>
                      <m:t>𝑦</m:t>
                    </m:r>
                  </m:oMath>
                </a14:m>
                <a:r>
                  <a:rPr lang="vi-VN" sz="1900" kern="1200">
                    <a:latin typeface="Arial" panose="020B0604020202090204" pitchFamily="34" charset="0"/>
                    <a:ea typeface="Times New Roman" panose="02020503050405090304" pitchFamily="18" charset="0"/>
                    <a:cs typeface="Times New Roman" panose="02020503050405090304" pitchFamily="18" charset="0"/>
                  </a:rPr>
                  <a:t>.</a:t>
                </a:r>
                <a:endParaRPr lang="vi-VN" sz="1900" kern="1200">
                  <a:latin typeface="Arial" panose="020B0604020202090204" pitchFamily="34" charset="0"/>
                  <a:ea typeface="Times New Roman" panose="02020503050405090304" pitchFamily="18" charset="0"/>
                  <a:cs typeface="Times New Roman" panose="0202050305040509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364222" y="287076"/>
                <a:ext cx="8368914" cy="1408078"/>
              </a:xfrm>
              <a:prstGeom prst="rect">
                <a:avLst/>
              </a:prstGeom>
              <a:blipFill rotWithShape="1">
                <a:blip r:embed="rId1"/>
                <a:stretch>
                  <a:fillRect l="-4" t="-4" r="7" b="24"/>
                </a:stretch>
              </a:blipFill>
            </p:spPr>
            <p:txBody>
              <a:bodyPr/>
              <a:lstStyle/>
              <a:p>
                <a:r>
                  <a:rPr lang="en-US" altLang="en-US">
                    <a:noFill/>
                  </a:rPr>
                  <a:t> </a:t>
                </a:r>
              </a:p>
            </p:txBody>
          </p:sp>
        </mc:Fallback>
      </mc:AlternateContent>
      <p:sp>
        <p:nvSpPr>
          <p:cNvPr id="9" name="Rectangle 8"/>
          <p:cNvSpPr/>
          <p:nvPr/>
        </p:nvSpPr>
        <p:spPr>
          <a:xfrm>
            <a:off x="4133468" y="2072880"/>
            <a:ext cx="829936" cy="384721"/>
          </a:xfrm>
          <a:prstGeom prst="rect">
            <a:avLst/>
          </a:prstGeom>
        </p:spPr>
        <p:txBody>
          <a:bodyPr wrap="square">
            <a:spAutoFit/>
          </a:bodyPr>
          <a:lstStyle/>
          <a:p>
            <a:pPr algn="ctr">
              <a:tabLst>
                <a:tab pos="361950" algn="l"/>
              </a:tabLst>
            </a:pPr>
            <a:r>
              <a:rPr lang="en-US" sz="1900" b="1" i="1" u="sng" kern="100">
                <a:solidFill>
                  <a:srgbClr val="4CA1F1">
                    <a:lumMod val="50000"/>
                  </a:srgbClr>
                </a:solidFill>
                <a:ea typeface="Calibri" panose="020F0502020204030204" pitchFamily="34" charset="0"/>
                <a:cs typeface="Times New Roman" panose="02020503050405090304" pitchFamily="18" charset="0"/>
              </a:rPr>
              <a:t>Giải:</a:t>
            </a:r>
            <a:endParaRPr lang="en-US" sz="1900" b="1" i="1" u="sng" kern="100">
              <a:solidFill>
                <a:srgbClr val="4CA1F1">
                  <a:lumMod val="50000"/>
                </a:srgbClr>
              </a:solidFill>
              <a:ea typeface="Calibri" panose="020F0502020204030204" pitchFamily="34" charset="0"/>
              <a:cs typeface="Times New Roman" panose="0202050305040509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363979" y="2823992"/>
                <a:ext cx="8368914" cy="1123384"/>
              </a:xfrm>
              <a:prstGeom prst="rect">
                <a:avLst/>
              </a:prstGeom>
            </p:spPr>
            <p:txBody>
              <a:bodyPr wrap="square">
                <a:spAutoFit/>
              </a:bodyPr>
              <a:lstStyle/>
              <a:p>
                <a:pPr>
                  <a:lnSpc>
                    <a:spcPct val="150000"/>
                  </a:lnSpc>
                  <a:spcBef>
                    <a:spcPts val="600"/>
                  </a:spcBef>
                  <a:spcAft>
                    <a:spcPts val="600"/>
                  </a:spcAft>
                </a:pPr>
                <a:r>
                  <a:rPr lang="da-DK" sz="1900">
                    <a:latin typeface="+mj-lt"/>
                    <a:ea typeface="Malgun Gothic" panose="020B0503020000020004" pitchFamily="34" charset="-127"/>
                    <a:cs typeface="Times New Roman" panose="02020503050405090304" pitchFamily="18" charset="0"/>
                  </a:rPr>
                  <a:t>Vật có khối lượng 124g nên ta có: </a:t>
                </a:r>
                <a:endParaRPr lang="en-US" sz="1900" i="1" smtClean="0">
                  <a:effectLst/>
                  <a:latin typeface="+mj-lt"/>
                  <a:ea typeface="Malgun Gothic" panose="020B0503020000020004" pitchFamily="34" charset="-127"/>
                  <a:cs typeface="Times New Roman" panose="02020503050405090304" pitchFamily="18" charset="0"/>
                </a:endParaRPr>
              </a:p>
              <a:p>
                <a:pPr algn="ctr">
                  <a:lnSpc>
                    <a:spcPct val="150000"/>
                  </a:lnSpc>
                  <a:spcBef>
                    <a:spcPts val="600"/>
                  </a:spcBef>
                  <a:spcAft>
                    <a:spcPts val="600"/>
                  </a:spcAft>
                </a:pPr>
                <a14:m>
                  <m:oMath xmlns:m="http://schemas.openxmlformats.org/officeDocument/2006/math">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𝑥</m:t>
                    </m:r>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𝑦</m:t>
                    </m:r>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124</m:t>
                    </m:r>
                  </m:oMath>
                </a14:m>
                <a:r>
                  <a:rPr lang="da-DK" sz="1900" smtClean="0">
                    <a:effectLst/>
                    <a:latin typeface="+mj-lt"/>
                    <a:ea typeface="Malgun Gothic" panose="020B0503020000020004" pitchFamily="34" charset="-127"/>
                    <a:cs typeface="Times New Roman" panose="02020503050405090304" pitchFamily="18" charset="0"/>
                  </a:rPr>
                  <a:t>         (</a:t>
                </a:r>
                <a:r>
                  <a:rPr lang="da-DK" sz="1900">
                    <a:effectLst/>
                    <a:latin typeface="+mj-lt"/>
                    <a:ea typeface="Malgun Gothic" panose="020B0503020000020004" pitchFamily="34" charset="-127"/>
                    <a:cs typeface="Times New Roman" panose="02020503050405090304" pitchFamily="18" charset="0"/>
                  </a:rPr>
                  <a:t>1)</a:t>
                </a:r>
                <a:endParaRPr lang="en-US" sz="1900">
                  <a:effectLst/>
                  <a:latin typeface="+mj-lt"/>
                  <a:ea typeface="Calibri" panose="020F0502020204030204" pitchFamily="34" charset="0"/>
                  <a:cs typeface="Times New Roman" panose="0202050305040509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63979" y="2823992"/>
                <a:ext cx="8368914" cy="1123384"/>
              </a:xfrm>
              <a:prstGeom prst="rect">
                <a:avLst/>
              </a:prstGeom>
              <a:blipFill rotWithShape="1">
                <a:blip r:embed="rId2"/>
                <a:stretch>
                  <a:fillRect l="-1" t="-13" r="4" b="19"/>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9" dur="500"/>
                                        <p:tgtEl>
                                          <p:spTgt spid="2">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Rectangle 7"/>
              <p:cNvSpPr/>
              <p:nvPr/>
            </p:nvSpPr>
            <p:spPr>
              <a:xfrm>
                <a:off x="364222" y="287076"/>
                <a:ext cx="8368914" cy="1408078"/>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panose="020B0604020202090204"/>
                  <a:buNone/>
                  <a:tabLst>
                    <a:tab pos="180975" algn="l"/>
                  </a:tabLst>
                  <a:defRPr/>
                </a:pPr>
                <a:r>
                  <a:rPr kumimoji="0" lang="vi-VN" sz="1900" b="0" i="0" u="none" strike="noStrike" kern="1200" cap="none" spc="0" normalizeH="0" baseline="0" noProof="0" smtClean="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Xét </a:t>
                </a:r>
                <a:r>
                  <a:rPr kumimoji="0" lang="vi-VN" sz="1900" b="0" i="0" u="none" strike="noStrike" kern="1200" cap="none" spc="0" normalizeH="0" baseline="0" noProof="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bài toán ở tình huống mở đầu. Gọi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503050405090304" pitchFamily="18" charset="0"/>
                        <a:cs typeface="Times New Roman" panose="02020503050405090304" pitchFamily="18" charset="0"/>
                        <a:sym typeface="Arial" panose="020B0604020202090204"/>
                      </a:rPr>
                      <m:t>𝑥</m:t>
                    </m:r>
                  </m:oMath>
                </a14:m>
                <a:r>
                  <a:rPr kumimoji="0" lang="vi-VN" sz="1900" b="0" i="0" u="none" strike="noStrike" kern="1200" cap="none" spc="0" normalizeH="0" baseline="0" noProof="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 là số gam đồng,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503050405090304" pitchFamily="18" charset="0"/>
                        <a:cs typeface="Times New Roman" panose="02020503050405090304" pitchFamily="18" charset="0"/>
                        <a:sym typeface="Arial" panose="020B0604020202090204"/>
                      </a:rPr>
                      <m:t>𝑦</m:t>
                    </m:r>
                  </m:oMath>
                </a14:m>
                <a:r>
                  <a:rPr kumimoji="0" lang="vi-VN" sz="1900" b="0" i="0" u="none" strike="noStrike" kern="1200" cap="none" spc="0" normalizeH="0" baseline="0" noProof="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 là số gam kẽm cần tính.</a:t>
                </a:r>
                <a:endParaRPr kumimoji="0" lang="vi-VN" sz="1900" b="0" i="0" u="none" strike="noStrike" kern="1200" cap="none" spc="0" normalizeH="0" baseline="0" noProof="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endParaRPr>
              </a:p>
              <a:p>
                <a:pPr marL="285750" lvl="0" indent="-285750" algn="just" defTabSz="457200">
                  <a:lnSpc>
                    <a:spcPct val="150000"/>
                  </a:lnSpc>
                  <a:buClrTx/>
                  <a:buFont typeface="Wingdings" panose="05000000000000000000" pitchFamily="2" charset="2"/>
                  <a:buChar char="q"/>
                  <a:tabLst>
                    <a:tab pos="180975" algn="l"/>
                  </a:tabLst>
                </a:pPr>
                <a:r>
                  <a:rPr kumimoji="0" lang="vi-VN" sz="1900" b="1" i="0" u="none" strike="noStrike" kern="1200" cap="none" spc="0" normalizeH="0" baseline="0" noProof="0" smtClean="0">
                    <a:ln>
                      <a:noFill/>
                    </a:ln>
                    <a:solidFill>
                      <a:srgbClr val="C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HĐ</a:t>
                </a:r>
                <a:r>
                  <a:rPr kumimoji="0" lang="en-US" sz="1900" b="1" i="0" u="none" strike="noStrike" kern="1200" cap="none" spc="0" normalizeH="0" baseline="0" noProof="0" smtClean="0">
                    <a:ln>
                      <a:noFill/>
                    </a:ln>
                    <a:solidFill>
                      <a:srgbClr val="C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2</a:t>
                </a:r>
                <a:r>
                  <a:rPr kumimoji="0" lang="vi-VN" sz="1900" b="1" i="0" u="none" strike="noStrike" kern="1200" cap="none" spc="0" normalizeH="0" baseline="0" noProof="0" smtClean="0">
                    <a:ln>
                      <a:noFill/>
                    </a:ln>
                    <a:solidFill>
                      <a:srgbClr val="C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a:t>
                </a:r>
                <a:r>
                  <a:rPr lang="vi-VN" sz="1900" kern="1200">
                    <a:latin typeface="Arial" panose="020B0604020202090204" pitchFamily="34" charset="0"/>
                    <a:ea typeface="Times New Roman" panose="02020503050405090304" pitchFamily="18" charset="0"/>
                    <a:cs typeface="Times New Roman" panose="02020503050405090304" pitchFamily="18" charset="0"/>
                  </a:rPr>
                  <a:t> Biểu thị thể tích của vật qua </a:t>
                </a:r>
                <a14:m>
                  <m:oMath xmlns:m="http://schemas.openxmlformats.org/officeDocument/2006/math">
                    <m:r>
                      <a:rPr lang="vi-VN" sz="1900" i="1" kern="1200">
                        <a:latin typeface="Cambria Math" panose="02040503050406030204" pitchFamily="18" charset="0"/>
                        <a:ea typeface="Times New Roman" panose="02020503050405090304" pitchFamily="18" charset="0"/>
                        <a:cs typeface="Times New Roman" panose="02020503050405090304" pitchFamily="18" charset="0"/>
                      </a:rPr>
                      <m:t>𝑥</m:t>
                    </m:r>
                    <m:r>
                      <a:rPr lang="vi-VN" sz="1900" i="1" kern="1200">
                        <a:latin typeface="Cambria Math" panose="02040503050406030204" pitchFamily="18" charset="0"/>
                        <a:ea typeface="Times New Roman" panose="02020503050405090304" pitchFamily="18" charset="0"/>
                        <a:cs typeface="Times New Roman" panose="02020503050405090304" pitchFamily="18" charset="0"/>
                      </a:rPr>
                      <m:t> </m:t>
                    </m:r>
                  </m:oMath>
                </a14:m>
                <a:r>
                  <a:rPr lang="vi-VN" sz="1900" kern="1200" smtClean="0">
                    <a:latin typeface="Arial" panose="020B0604020202090204" pitchFamily="34" charset="0"/>
                    <a:ea typeface="Times New Roman" panose="02020503050405090304" pitchFamily="18" charset="0"/>
                    <a:cs typeface="Times New Roman" panose="02020503050405090304" pitchFamily="18" charset="0"/>
                  </a:rPr>
                  <a:t>và </a:t>
                </a:r>
                <a14:m>
                  <m:oMath xmlns:m="http://schemas.openxmlformats.org/officeDocument/2006/math">
                    <m:r>
                      <a:rPr kumimoji="0" lang="vi-VN" sz="19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503050405090304" pitchFamily="18" charset="0"/>
                        <a:cs typeface="Times New Roman" panose="02020503050405090304" pitchFamily="18" charset="0"/>
                        <a:sym typeface="Arial" panose="020B0604020202090204"/>
                      </a:rPr>
                      <m:t>𝑦</m:t>
                    </m:r>
                  </m:oMath>
                </a14:m>
                <a:r>
                  <a:rPr kumimoji="0" lang="vi-VN" sz="1900" b="0" i="0" u="none" strike="noStrike" kern="1200" cap="none" spc="0" normalizeH="0" baseline="0" noProof="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a:t>
                </a:r>
                <a:endParaRPr kumimoji="0" lang="vi-VN" sz="1900" b="0" i="0" u="none" strike="noStrike" kern="1200" cap="none" spc="0" normalizeH="0" baseline="0" noProof="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endParaRPr>
              </a:p>
            </p:txBody>
          </p:sp>
        </mc:Choice>
        <mc:Fallback>
          <p:sp>
            <p:nvSpPr>
              <p:cNvPr id="8" name="Rectangle 7"/>
              <p:cNvSpPr>
                <a:spLocks noRot="1" noChangeAspect="1" noMove="1" noResize="1" noEditPoints="1" noAdjustHandles="1" noChangeArrowheads="1" noChangeShapeType="1" noTextEdit="1"/>
              </p:cNvSpPr>
              <p:nvPr/>
            </p:nvSpPr>
            <p:spPr>
              <a:xfrm>
                <a:off x="364222" y="287076"/>
                <a:ext cx="8368914" cy="1408078"/>
              </a:xfrm>
              <a:prstGeom prst="rect">
                <a:avLst/>
              </a:prstGeom>
              <a:blipFill rotWithShape="1">
                <a:blip r:embed="rId1"/>
                <a:stretch>
                  <a:fillRect l="-4" t="-4" r="7" b="24"/>
                </a:stretch>
              </a:blipFill>
            </p:spPr>
            <p:txBody>
              <a:bodyPr/>
              <a:lstStyle/>
              <a:p>
                <a:r>
                  <a:rPr lang="en-US" altLang="en-US">
                    <a:noFill/>
                  </a:rPr>
                  <a:t> </a:t>
                </a:r>
              </a:p>
            </p:txBody>
          </p:sp>
        </mc:Fallback>
      </mc:AlternateContent>
      <p:sp>
        <p:nvSpPr>
          <p:cNvPr id="9" name="Rectangle 8"/>
          <p:cNvSpPr/>
          <p:nvPr/>
        </p:nvSpPr>
        <p:spPr>
          <a:xfrm>
            <a:off x="4133468" y="1911082"/>
            <a:ext cx="829936" cy="3847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tabLst>
                <a:tab pos="361950" algn="l"/>
              </a:tabLst>
              <a:defRPr/>
            </a:pPr>
            <a:r>
              <a:rPr kumimoji="0" lang="en-US" sz="1900" b="1" i="1" u="sng" strike="noStrike" kern="100" cap="none" spc="0" normalizeH="0" baseline="0" noProof="0">
                <a:ln>
                  <a:noFill/>
                </a:ln>
                <a:solidFill>
                  <a:srgbClr val="4CA1F1">
                    <a:lumMod val="50000"/>
                  </a:srgbClr>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Giải:</a:t>
            </a:r>
            <a:endParaRPr kumimoji="0" lang="en-US" sz="1900" b="1" i="1" u="sng" strike="noStrike" kern="100" cap="none" spc="0" normalizeH="0" baseline="0" noProof="0">
              <a:ln>
                <a:noFill/>
              </a:ln>
              <a:solidFill>
                <a:srgbClr val="4CA1F1">
                  <a:lumMod val="50000"/>
                </a:srgbClr>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p:txBody>
      </p:sp>
      <mc:AlternateContent xmlns:mc="http://schemas.openxmlformats.org/markup-compatibility/2006">
        <mc:Choice xmlns:a14="http://schemas.microsoft.com/office/drawing/2010/main" Requires="a14">
          <p:sp>
            <p:nvSpPr>
              <p:cNvPr id="2" name="Rectangle 1"/>
              <p:cNvSpPr/>
              <p:nvPr/>
            </p:nvSpPr>
            <p:spPr>
              <a:xfrm>
                <a:off x="363979" y="2456072"/>
                <a:ext cx="8368914" cy="2456570"/>
              </a:xfrm>
              <a:prstGeom prst="rect">
                <a:avLst/>
              </a:prstGeom>
            </p:spPr>
            <p:txBody>
              <a:bodyPr wrap="square">
                <a:spAutoFit/>
              </a:bodyPr>
              <a:lstStyle/>
              <a:p>
                <a:pPr algn="just">
                  <a:lnSpc>
                    <a:spcPct val="120000"/>
                  </a:lnSpc>
                </a:pPr>
                <a14:m>
                  <m:oMathPara xmlns:m="http://schemas.openxmlformats.org/officeDocument/2006/math">
                    <m:oMathParaPr>
                      <m:jc m:val="left"/>
                    </m:oMathParaPr>
                    <m:oMath xmlns:m="http://schemas.openxmlformats.org/officeDocument/2006/math">
                      <m:r>
                        <m:rPr>
                          <m:nor/>
                        </m:rPr>
                        <a:rPr lang="da-DK" sz="1900" smtClean="0">
                          <a:latin typeface="DejaVu Math TeX Gyre" panose="02000503000000000000" charset="0"/>
                          <a:ea typeface="Malgun Gothic" panose="020B0503020000020004" pitchFamily="34" charset="-127"/>
                          <a:cs typeface="Times New Roman" panose="02020503050405090304" pitchFamily="18" charset="0"/>
                        </a:rPr>
                        <m:t>V</m:t>
                      </m:r>
                      <m:r>
                        <m:rPr>
                          <m:nor/>
                        </m:rPr>
                        <a:rPr lang="da-DK" sz="1900" smtClean="0">
                          <a:latin typeface="DejaVu Math TeX Gyre" panose="02000503000000000000" charset="0"/>
                          <a:ea typeface="Malgun Gothic" panose="020B0503020000020004" pitchFamily="34" charset="-127"/>
                          <a:cs typeface="Times New Roman" panose="02020503050405090304" pitchFamily="18" charset="0"/>
                        </a:rPr>
                        <m:t>ì </m:t>
                      </m:r>
                      <m:r>
                        <m:rPr>
                          <m:nor/>
                        </m:rPr>
                        <a:rPr lang="da-DK" sz="1900" smtClean="0">
                          <a:latin typeface="DejaVu Math TeX Gyre" panose="02000503000000000000" charset="0"/>
                          <a:ea typeface="Malgun Gothic" panose="020B0503020000020004" pitchFamily="34" charset="-127"/>
                          <a:cs typeface="Times New Roman" panose="02020503050405090304" pitchFamily="18" charset="0"/>
                        </a:rPr>
                        <m:t>1</m:t>
                      </m:r>
                      <m:sSup>
                        <m:sSupPr>
                          <m:ctrlPr>
                            <a:rPr lang="en-US" sz="1900" i="1">
                              <a:latin typeface="Cambria Math" panose="02040503050406030204" pitchFamily="18" charset="0"/>
                              <a:ea typeface="Malgun Gothic" panose="020B0503020000020004" pitchFamily="34" charset="-127"/>
                              <a:cs typeface="Times New Roman" panose="02020503050405090304" pitchFamily="18" charset="0"/>
                            </a:rPr>
                          </m:ctrlPr>
                        </m:sSupPr>
                        <m:e>
                          <m:r>
                            <a:rPr lang="da-DK" sz="1900" i="1">
                              <a:latin typeface="Cambria Math" panose="02040503050406030204" pitchFamily="18" charset="0"/>
                              <a:ea typeface="Malgun Gothic" panose="020B0503020000020004" pitchFamily="34" charset="-127"/>
                              <a:cs typeface="Times New Roman" panose="02020503050405090304" pitchFamily="18" charset="0"/>
                            </a:rPr>
                            <m:t>𝑐𝑚</m:t>
                          </m:r>
                        </m:e>
                        <m:sup>
                          <m:r>
                            <a:rPr lang="da-DK" sz="1900" i="1">
                              <a:latin typeface="Cambria Math" panose="02040503050406030204" pitchFamily="18" charset="0"/>
                              <a:ea typeface="Malgun Gothic" panose="020B0503020000020004" pitchFamily="34" charset="-127"/>
                              <a:cs typeface="Times New Roman" panose="02020503050405090304" pitchFamily="18" charset="0"/>
                            </a:rPr>
                            <m:t>3</m:t>
                          </m:r>
                        </m:sup>
                      </m:sSup>
                      <m:r>
                        <m:rPr>
                          <m:nor/>
                        </m:rPr>
                        <a:rPr lang="da-DK" sz="1900">
                          <a:latin typeface="DejaVu Math TeX Gyre" panose="02000503000000000000" charset="0"/>
                          <a:ea typeface="Malgun Gothic" panose="020B0503020000020004" pitchFamily="34" charset="-127"/>
                          <a:cs typeface="Times New Roman" panose="02020503050405090304" pitchFamily="18" charset="0"/>
                        </a:rPr>
                        <m:t> đồ</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n</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ặ</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8</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9</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g</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n</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ê</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n</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1</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g</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 đồ</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c</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ó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ể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t</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í</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ch</m:t>
                      </m:r>
                      <m:r>
                        <a:rPr lang="en-US" sz="1900" b="0" i="1" smtClean="0">
                          <a:latin typeface="Cambria Math" panose="02040503050406030204" pitchFamily="18" charset="0"/>
                          <a:ea typeface="Malgun Gothic" panose="020B0503020000020004" pitchFamily="34" charset="-127"/>
                          <a:cs typeface="Times New Roman" panose="02020503050405090304" pitchFamily="18" charset="0"/>
                        </a:rPr>
                        <m:t> </m:t>
                      </m:r>
                      <m:f>
                        <m:fPr>
                          <m:ctrlPr>
                            <a:rPr lang="en-US" sz="19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1</m:t>
                          </m:r>
                        </m:num>
                        <m:den>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8</m:t>
                          </m:r>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9</m:t>
                          </m:r>
                        </m:den>
                      </m:f>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9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10</m:t>
                          </m:r>
                        </m:num>
                        <m:den>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89</m:t>
                          </m:r>
                        </m:den>
                      </m:f>
                      <m:sSup>
                        <m:sSupPr>
                          <m:ctrlPr>
                            <a:rPr lang="en-US" sz="1900" i="1">
                              <a:effectLst/>
                              <a:latin typeface="Cambria Math" panose="02040503050406030204" pitchFamily="18" charset="0"/>
                              <a:ea typeface="Malgun Gothic" panose="020B0503020000020004" pitchFamily="34" charset="-127"/>
                              <a:cs typeface="Times New Roman" panose="02020503050405090304" pitchFamily="18" charset="0"/>
                            </a:rPr>
                          </m:ctrlPr>
                        </m:sSupPr>
                        <m:e>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𝑐𝑚</m:t>
                          </m:r>
                        </m:e>
                        <m:sup>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3</m:t>
                          </m:r>
                        </m:sup>
                      </m:sSup>
                    </m:oMath>
                  </m:oMathPara>
                </a14:m>
                <a:endParaRPr lang="en-US" sz="1900">
                  <a:effectLst/>
                  <a:latin typeface="+mj-lt"/>
                  <a:ea typeface="Calibri" panose="020F0502020204030204" pitchFamily="34" charset="0"/>
                  <a:cs typeface="Times New Roman" panose="0202050305040509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da-DK" sz="1900">
                          <a:latin typeface="DejaVu Math TeX Gyre" panose="02000503000000000000" charset="0"/>
                          <a:ea typeface="Malgun Gothic" panose="020B0503020000020004" pitchFamily="34" charset="-127"/>
                          <a:cs typeface="Times New Roman" panose="02020503050405090304" pitchFamily="18" charset="0"/>
                        </a:rPr>
                        <m:t>V</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ì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1</m:t>
                      </m:r>
                      <m:sSup>
                        <m:sSupPr>
                          <m:ctrlPr>
                            <a:rPr lang="en-US" sz="1900" i="1">
                              <a:latin typeface="Cambria Math" panose="02040503050406030204" pitchFamily="18" charset="0"/>
                              <a:ea typeface="Malgun Gothic" panose="020B0503020000020004" pitchFamily="34" charset="-127"/>
                              <a:cs typeface="Times New Roman" panose="02020503050405090304" pitchFamily="18" charset="0"/>
                            </a:rPr>
                          </m:ctrlPr>
                        </m:sSupPr>
                        <m:e>
                          <m:r>
                            <a:rPr lang="da-DK" sz="1900" i="1">
                              <a:latin typeface="Cambria Math" panose="02040503050406030204" pitchFamily="18" charset="0"/>
                              <a:ea typeface="Malgun Gothic" panose="020B0503020000020004" pitchFamily="34" charset="-127"/>
                              <a:cs typeface="Times New Roman" panose="02020503050405090304" pitchFamily="18" charset="0"/>
                            </a:rPr>
                            <m:t>𝑐𝑚</m:t>
                          </m:r>
                        </m:e>
                        <m:sup>
                          <m:r>
                            <a:rPr lang="da-DK" sz="1900" i="1">
                              <a:latin typeface="Cambria Math" panose="02040503050406030204" pitchFamily="18" charset="0"/>
                              <a:ea typeface="Malgun Gothic" panose="020B0503020000020004" pitchFamily="34" charset="-127"/>
                              <a:cs typeface="Times New Roman" panose="02020503050405090304" pitchFamily="18" charset="0"/>
                            </a:rPr>
                            <m:t>3</m:t>
                          </m:r>
                        </m:sup>
                      </m:sSup>
                      <m:r>
                        <m:rPr>
                          <m:nor/>
                        </m:rPr>
                        <a:rPr lang="da-DK" sz="19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k</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ẽ</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m</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n</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ặ</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7</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g</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n</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ê</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n</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1</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g</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k</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ẽ</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m</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c</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ó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ể </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t</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í</m:t>
                      </m:r>
                      <m:r>
                        <m:rPr>
                          <m:nor/>
                        </m:rPr>
                        <a:rPr lang="da-DK" sz="1900">
                          <a:latin typeface="DejaVu Math TeX Gyre" panose="02000503000000000000" charset="0"/>
                          <a:ea typeface="Malgun Gothic" panose="020B0503020000020004" pitchFamily="34" charset="-127"/>
                          <a:cs typeface="Times New Roman" panose="02020503050405090304" pitchFamily="18" charset="0"/>
                        </a:rPr>
                        <m:t>ch</m:t>
                      </m:r>
                      <m:r>
                        <a:rPr lang="en-US" sz="1900" b="0" i="1" smtClean="0">
                          <a:latin typeface="Cambria Math" panose="02040503050406030204" pitchFamily="18" charset="0"/>
                          <a:ea typeface="Malgun Gothic" panose="020B0503020000020004" pitchFamily="34" charset="-127"/>
                          <a:cs typeface="Times New Roman" panose="02020503050405090304" pitchFamily="18" charset="0"/>
                        </a:rPr>
                        <m:t> </m:t>
                      </m:r>
                      <m:f>
                        <m:fPr>
                          <m:ctrlPr>
                            <a:rPr lang="en-US" sz="19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1</m:t>
                          </m:r>
                        </m:num>
                        <m:den>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7</m:t>
                          </m:r>
                        </m:den>
                      </m:f>
                      <m:sSup>
                        <m:sSupPr>
                          <m:ctrlPr>
                            <a:rPr lang="en-US" sz="1900" i="1">
                              <a:effectLst/>
                              <a:latin typeface="Cambria Math" panose="02040503050406030204" pitchFamily="18" charset="0"/>
                              <a:ea typeface="Malgun Gothic" panose="020B0503020000020004" pitchFamily="34" charset="-127"/>
                              <a:cs typeface="Times New Roman" panose="02020503050405090304" pitchFamily="18" charset="0"/>
                            </a:rPr>
                          </m:ctrlPr>
                        </m:sSupPr>
                        <m:e>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𝑐𝑚</m:t>
                          </m:r>
                        </m:e>
                        <m:sup>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3</m:t>
                          </m:r>
                        </m:sup>
                      </m:sSup>
                    </m:oMath>
                  </m:oMathPara>
                </a14:m>
                <a:endParaRPr lang="en-US" sz="1900">
                  <a:effectLst/>
                  <a:latin typeface="+mj-lt"/>
                  <a:ea typeface="Calibri" panose="020F0502020204030204" pitchFamily="34" charset="0"/>
                  <a:cs typeface="Times New Roman" panose="02020503050405090304" pitchFamily="18" charset="0"/>
                </a:endParaRPr>
              </a:p>
              <a:p>
                <a:pPr algn="just">
                  <a:lnSpc>
                    <a:spcPct val="120000"/>
                  </a:lnSpc>
                </a:pPr>
                <a:r>
                  <a:rPr lang="da-DK" sz="1900">
                    <a:effectLst/>
                    <a:latin typeface="+mj-lt"/>
                    <a:ea typeface="Malgun Gothic" panose="020B0503020000020004" pitchFamily="34" charset="-127"/>
                    <a:cs typeface="Times New Roman" panose="02020503050405090304" pitchFamily="18" charset="0"/>
                  </a:rPr>
                  <a:t>Vậy biểu thức biểu thị thể tích của vật là:</a:t>
                </a:r>
                <a:endParaRPr lang="en-US" sz="1900">
                  <a:effectLst/>
                  <a:latin typeface="+mj-lt"/>
                  <a:ea typeface="Calibri" panose="020F0502020204030204" pitchFamily="34" charset="0"/>
                  <a:cs typeface="Times New Roman" panose="02020503050405090304" pitchFamily="18" charset="0"/>
                </a:endParaRPr>
              </a:p>
              <a:p>
                <a:pPr algn="just">
                  <a:lnSpc>
                    <a:spcPct val="12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10</m:t>
                          </m:r>
                        </m:num>
                        <m:den>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89</m:t>
                          </m:r>
                        </m:den>
                      </m:f>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𝑥</m:t>
                      </m:r>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9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1</m:t>
                          </m:r>
                        </m:num>
                        <m:den>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7</m:t>
                          </m:r>
                        </m:den>
                      </m:f>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𝑦</m:t>
                      </m:r>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15</m:t>
                      </m:r>
                      <m:r>
                        <a:rPr lang="da-DK" sz="1900" i="1">
                          <a:effectLst/>
                          <a:latin typeface="Cambria Math" panose="02040503050406030204" pitchFamily="18" charset="0"/>
                          <a:ea typeface="Malgun Gothic" panose="020B0503020000020004" pitchFamily="34" charset="-127"/>
                          <a:cs typeface="Times New Roman" panose="02020503050405090304" pitchFamily="18" charset="0"/>
                        </a:rPr>
                        <m:t>     </m:t>
                      </m:r>
                      <m:r>
                        <a:rPr lang="en-US" sz="1900" b="0" i="1" smtClean="0">
                          <a:effectLst/>
                          <a:latin typeface="Cambria Math" panose="02040503050406030204" pitchFamily="18" charset="0"/>
                          <a:ea typeface="Malgun Gothic" panose="020B0503020000020004" pitchFamily="34" charset="-127"/>
                          <a:cs typeface="Times New Roman" panose="02020503050405090304" pitchFamily="18" charset="0"/>
                        </a:rPr>
                        <m:t>    (</m:t>
                      </m:r>
                      <m:r>
                        <a:rPr lang="en-US" sz="1900" b="0" i="1" smtClean="0">
                          <a:effectLst/>
                          <a:latin typeface="Cambria Math" panose="02040503050406030204" pitchFamily="18" charset="0"/>
                          <a:ea typeface="Malgun Gothic" panose="020B0503020000020004" pitchFamily="34" charset="-127"/>
                          <a:cs typeface="Times New Roman" panose="02020503050405090304" pitchFamily="18" charset="0"/>
                        </a:rPr>
                        <m:t>2</m:t>
                      </m:r>
                      <m:r>
                        <a:rPr lang="en-US" sz="1900" b="0" i="1" smtClean="0">
                          <a:effectLst/>
                          <a:latin typeface="Cambria Math" panose="02040503050406030204" pitchFamily="18" charset="0"/>
                          <a:ea typeface="Malgun Gothic" panose="020B0503020000020004" pitchFamily="34" charset="-127"/>
                          <a:cs typeface="Times New Roman" panose="02020503050405090304" pitchFamily="18" charset="0"/>
                        </a:rPr>
                        <m:t>)</m:t>
                      </m:r>
                    </m:oMath>
                  </m:oMathPara>
                </a14:m>
                <a:endParaRPr lang="en-US" sz="1900">
                  <a:effectLst/>
                  <a:latin typeface="+mj-lt"/>
                  <a:ea typeface="Calibri" panose="020F0502020204030204" pitchFamily="34" charset="0"/>
                  <a:cs typeface="Times New Roman" panose="0202050305040509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63979" y="2456072"/>
                <a:ext cx="8368914" cy="2456570"/>
              </a:xfrm>
              <a:prstGeom prst="rect">
                <a:avLst/>
              </a:prstGeom>
              <a:blipFill rotWithShape="1">
                <a:blip r:embed="rId2"/>
                <a:stretch>
                  <a:fillRect l="-1" t="-21" r="4" b="11"/>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Rectangle 7"/>
              <p:cNvSpPr/>
              <p:nvPr/>
            </p:nvSpPr>
            <p:spPr>
              <a:xfrm>
                <a:off x="520573" y="128331"/>
                <a:ext cx="8072113" cy="830997"/>
              </a:xfrm>
              <a:prstGeom prst="rect">
                <a:avLst/>
              </a:prstGeom>
            </p:spPr>
            <p:txBody>
              <a:bodyPr wrap="square">
                <a:spAutoFit/>
              </a:bodyPr>
              <a:lstStyle/>
              <a:p>
                <a:pPr marL="285750" lvl="0" indent="-285750" algn="just" defTabSz="457200">
                  <a:lnSpc>
                    <a:spcPct val="150000"/>
                  </a:lnSpc>
                  <a:buClrTx/>
                  <a:buFont typeface="Wingdings" panose="05000000000000000000" pitchFamily="2" charset="2"/>
                  <a:buChar char="q"/>
                  <a:tabLst>
                    <a:tab pos="180975" algn="l"/>
                  </a:tabLst>
                </a:pPr>
                <a:r>
                  <a:rPr kumimoji="0" lang="vi-VN" sz="1600" b="1" i="0" u="none" strike="noStrike" kern="1200" cap="none" spc="0" normalizeH="0" baseline="0" noProof="0" smtClean="0">
                    <a:ln>
                      <a:noFill/>
                    </a:ln>
                    <a:solidFill>
                      <a:srgbClr val="C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HĐ</a:t>
                </a:r>
                <a:r>
                  <a:rPr kumimoji="0" lang="en-US" sz="1600" b="1" i="0" u="none" strike="noStrike" kern="1200" cap="none" spc="0" normalizeH="0" baseline="0" noProof="0" smtClean="0">
                    <a:ln>
                      <a:noFill/>
                    </a:ln>
                    <a:solidFill>
                      <a:srgbClr val="C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3</a:t>
                </a:r>
                <a:r>
                  <a:rPr kumimoji="0" lang="vi-VN" sz="1600" b="1" i="0" u="none" strike="noStrike" kern="1200" cap="none" spc="0" normalizeH="0" baseline="0" noProof="0" smtClean="0">
                    <a:ln>
                      <a:noFill/>
                    </a:ln>
                    <a:solidFill>
                      <a:srgbClr val="C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a:t>
                </a:r>
                <a:r>
                  <a:rPr kumimoji="0" lang="vi-VN" sz="1600" b="0" i="0" u="none" strike="noStrike" kern="1200" cap="none" spc="0" normalizeH="0" baseline="0" noProof="0" smtClean="0">
                    <a:ln>
                      <a:noFill/>
                    </a:ln>
                    <a:solidFill>
                      <a:srgbClr val="C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rPr>
                  <a:t> </a:t>
                </a:r>
                <a:r>
                  <a:rPr lang="vi-VN" sz="1600" kern="1200">
                    <a:latin typeface="Arial" panose="020B0604020202090204" pitchFamily="34" charset="0"/>
                    <a:ea typeface="Times New Roman" panose="02020503050405090304" pitchFamily="18" charset="0"/>
                    <a:cs typeface="Times New Roman" panose="02020503050405090304" pitchFamily="18" charset="0"/>
                  </a:rPr>
                  <a:t>Giải hệ gồm hai phương trình bậc nhất hai ẩn </a:t>
                </a:r>
                <a14:m>
                  <m:oMath xmlns:m="http://schemas.openxmlformats.org/officeDocument/2006/math">
                    <m:r>
                      <a:rPr lang="vi-VN" sz="1600" i="1" kern="1200" smtClean="0">
                        <a:latin typeface="Cambria Math" panose="02040503050406030204" pitchFamily="18" charset="0"/>
                        <a:ea typeface="Times New Roman" panose="02020503050405090304" pitchFamily="18" charset="0"/>
                        <a:cs typeface="Times New Roman" panose="02020503050405090304" pitchFamily="18" charset="0"/>
                      </a:rPr>
                      <m:t>𝑥</m:t>
                    </m:r>
                    <m:r>
                      <a:rPr lang="vi-VN" sz="1600" i="1" kern="1200" smtClean="0">
                        <a:latin typeface="Cambria Math" panose="02040503050406030204" pitchFamily="18" charset="0"/>
                        <a:ea typeface="Times New Roman" panose="02020503050405090304" pitchFamily="18" charset="0"/>
                        <a:cs typeface="Times New Roman" panose="02020503050405090304" pitchFamily="18" charset="0"/>
                      </a:rPr>
                      <m:t>,</m:t>
                    </m:r>
                    <m:r>
                      <a:rPr lang="vi-VN" sz="1600" i="1" kern="1200" smtClean="0">
                        <a:latin typeface="Cambria Math" panose="02040503050406030204" pitchFamily="18" charset="0"/>
                        <a:ea typeface="Times New Roman" panose="02020503050405090304" pitchFamily="18" charset="0"/>
                        <a:cs typeface="Times New Roman" panose="02020503050405090304" pitchFamily="18" charset="0"/>
                      </a:rPr>
                      <m:t>𝑦</m:t>
                    </m:r>
                  </m:oMath>
                </a14:m>
                <a:r>
                  <a:rPr lang="vi-VN" sz="1600" kern="1200">
                    <a:latin typeface="Arial" panose="020B0604020202090204" pitchFamily="34" charset="0"/>
                    <a:ea typeface="Times New Roman" panose="02020503050405090304" pitchFamily="18" charset="0"/>
                    <a:cs typeface="Times New Roman" panose="02020503050405090304" pitchFamily="18" charset="0"/>
                  </a:rPr>
                  <a:t> nhận được ở HĐ1 và HĐ2. Từ đó trả lời câu hỏi ở tình huống mở đầu.</a:t>
                </a:r>
                <a:endParaRPr kumimoji="0" lang="vi-VN" sz="1600" b="0" i="0" u="none" strike="noStrike" kern="1200" cap="none" spc="0" normalizeH="0" baseline="0" noProof="0">
                  <a:ln>
                    <a:noFill/>
                  </a:ln>
                  <a:solidFill>
                    <a:srgbClr val="000000"/>
                  </a:solidFill>
                  <a:effectLst/>
                  <a:uLnTx/>
                  <a:uFillTx/>
                  <a:latin typeface="Arial" panose="020B0604020202090204" pitchFamily="34" charset="0"/>
                  <a:ea typeface="Times New Roman" panose="02020503050405090304" pitchFamily="18" charset="0"/>
                  <a:cs typeface="Times New Roman" panose="02020503050405090304" pitchFamily="18" charset="0"/>
                  <a:sym typeface="Arial" panose="020B0604020202090204"/>
                </a:endParaRPr>
              </a:p>
            </p:txBody>
          </p:sp>
        </mc:Choice>
        <mc:Fallback>
          <p:sp>
            <p:nvSpPr>
              <p:cNvPr id="8" name="Rectangle 7"/>
              <p:cNvSpPr>
                <a:spLocks noRot="1" noChangeAspect="1" noMove="1" noResize="1" noEditPoints="1" noAdjustHandles="1" noChangeArrowheads="1" noChangeShapeType="1" noTextEdit="1"/>
              </p:cNvSpPr>
              <p:nvPr/>
            </p:nvSpPr>
            <p:spPr>
              <a:xfrm>
                <a:off x="520573" y="128331"/>
                <a:ext cx="8072113" cy="830997"/>
              </a:xfrm>
              <a:prstGeom prst="rect">
                <a:avLst/>
              </a:prstGeom>
              <a:blipFill rotWithShape="1">
                <a:blip r:embed="rId1"/>
                <a:stretch>
                  <a:fillRect l="-6" t="-7" r="6" b="58"/>
                </a:stretch>
              </a:blipFill>
            </p:spPr>
            <p:txBody>
              <a:bodyPr/>
              <a:lstStyle/>
              <a:p>
                <a:r>
                  <a:rPr lang="en-US" altLang="en-US">
                    <a:noFill/>
                  </a:rPr>
                  <a:t> </a:t>
                </a:r>
              </a:p>
            </p:txBody>
          </p:sp>
        </mc:Fallback>
      </mc:AlternateContent>
      <p:sp>
        <p:nvSpPr>
          <p:cNvPr id="9" name="Rectangle 8"/>
          <p:cNvSpPr/>
          <p:nvPr/>
        </p:nvSpPr>
        <p:spPr>
          <a:xfrm>
            <a:off x="4141661" y="1051917"/>
            <a:ext cx="82993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rPr>
              <a:t>Giải:</a:t>
            </a:r>
            <a:endParaRPr kumimoji="0" lang="en-US" sz="1600" b="1" i="1" u="sng" strike="noStrike" kern="100" cap="none" spc="0" normalizeH="0" baseline="0" noProof="0">
              <a:ln>
                <a:noFill/>
              </a:ln>
              <a:solidFill>
                <a:srgbClr val="4CA1F1">
                  <a:lumMod val="50000"/>
                </a:srgbClr>
              </a:solidFill>
              <a:effectLst/>
              <a:uLnTx/>
              <a:uFillTx/>
              <a:latin typeface="Arial" panose="020B0604020202090204"/>
              <a:ea typeface="Calibri" panose="020F0502020204030204" pitchFamily="34" charset="0"/>
              <a:cs typeface="Times New Roman" panose="02020503050405090304" pitchFamily="18" charset="0"/>
              <a:sym typeface="Arial" panose="020B0604020202090204"/>
            </a:endParaRPr>
          </a:p>
        </p:txBody>
      </p:sp>
      <mc:AlternateContent xmlns:mc="http://schemas.openxmlformats.org/markup-compatibility/2006">
        <mc:Choice xmlns:a14="http://schemas.microsoft.com/office/drawing/2010/main" Requires="a14">
          <p:sp>
            <p:nvSpPr>
              <p:cNvPr id="2" name="Rectangle 1"/>
              <p:cNvSpPr/>
              <p:nvPr/>
            </p:nvSpPr>
            <p:spPr>
              <a:xfrm>
                <a:off x="520574" y="1467159"/>
                <a:ext cx="8072112" cy="3568285"/>
              </a:xfrm>
              <a:prstGeom prst="rect">
                <a:avLst/>
              </a:prstGeom>
            </p:spPr>
            <p:txBody>
              <a:bodyPr wrap="square">
                <a:spAutoFit/>
              </a:bodyPr>
              <a:lstStyle/>
              <a:p>
                <a:pPr algn="just">
                  <a:lnSpc>
                    <a:spcPct val="120000"/>
                  </a:lnSpc>
                </a:pPr>
                <a14:m>
                  <m:oMathPara xmlns:m="http://schemas.openxmlformats.org/officeDocument/2006/math">
                    <m:oMathParaPr>
                      <m:jc m:val="left"/>
                    </m:oMathParaPr>
                    <m:oMath xmlns:m="http://schemas.openxmlformats.org/officeDocument/2006/math">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T</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ừ (</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1</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v</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à (</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2</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ta</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c</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ó </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h</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ệ </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ph</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ươ</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tr</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ì</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nh</m:t>
                      </m:r>
                      <m:r>
                        <m:rPr>
                          <m:nor/>
                        </m:rPr>
                        <a:rPr lang="da-DK" sz="1600" smtClean="0">
                          <a:latin typeface="DejaVu Math TeX Gyre" panose="02000503000000000000" charset="0"/>
                          <a:ea typeface="Malgun Gothic" panose="020B0503020000020004" pitchFamily="34" charset="-127"/>
                          <a:cs typeface="Times New Roman" panose="02020503050405090304" pitchFamily="18" charset="0"/>
                        </a:rPr>
                        <m:t>:</m:t>
                      </m:r>
                      <m:r>
                        <a:rPr lang="en-US" sz="1600" b="0" i="1" smtClean="0">
                          <a:latin typeface="Cambria Math" panose="02040503050406030204" pitchFamily="18" charset="0"/>
                          <a:ea typeface="Malgun Gothic" panose="020B0503020000020004" pitchFamily="34" charset="-127"/>
                          <a:cs typeface="Times New Roman" panose="02020503050405090304" pitchFamily="18" charset="0"/>
                        </a:rPr>
                        <m:t> </m:t>
                      </m:r>
                      <m:d>
                        <m:dPr>
                          <m:begChr m:val="{"/>
                          <m:endChr m:val=""/>
                          <m:ctrlPr>
                            <a:rPr lang="en-US" sz="1600" i="1">
                              <a:effectLst/>
                              <a:latin typeface="Cambria Math" panose="02040503050406030204" pitchFamily="18" charset="0"/>
                              <a:ea typeface="Malgun Gothic" panose="020B0503020000020004" pitchFamily="34" charset="-127"/>
                              <a:cs typeface="Times New Roman" panose="02020503050405090304" pitchFamily="18" charset="0"/>
                            </a:rPr>
                          </m:ctrlPr>
                        </m:dPr>
                        <m:e>
                          <m:eqArr>
                            <m:eqArrPr>
                              <m:ctrlPr>
                                <a:rPr lang="en-US" sz="1600" i="1">
                                  <a:effectLst/>
                                  <a:latin typeface="Cambria Math" panose="02040503050406030204" pitchFamily="18" charset="0"/>
                                  <a:ea typeface="Malgun Gothic" panose="020B0503020000020004" pitchFamily="34" charset="-127"/>
                                  <a:cs typeface="Times New Roman" panose="02020503050405090304" pitchFamily="18" charset="0"/>
                                </a:rPr>
                              </m:ctrlPr>
                            </m:eqArrPr>
                            <m:e>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𝑥</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𝑦</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124</m:t>
                              </m:r>
                            </m:e>
                            <m:e>
                              <m:f>
                                <m:fPr>
                                  <m:ctrlPr>
                                    <a:rPr lang="en-US" sz="16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10</m:t>
                                  </m:r>
                                </m:num>
                                <m:den>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89</m:t>
                                  </m:r>
                                </m:den>
                              </m:f>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𝑥</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7</m:t>
                                  </m:r>
                                </m:den>
                              </m:f>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𝑦</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15</m:t>
                              </m:r>
                            </m:e>
                          </m:eqArr>
                        </m:e>
                      </m:d>
                    </m:oMath>
                  </m:oMathPara>
                </a14:m>
                <a:endParaRPr lang="en-US" sz="1600">
                  <a:effectLst/>
                  <a:latin typeface="+mj-lt"/>
                  <a:ea typeface="Calibri" panose="020F0502020204030204" pitchFamily="34" charset="0"/>
                  <a:cs typeface="Times New Roman" panose="0202050305040509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da-DK" sz="1600">
                          <a:latin typeface="DejaVu Math TeX Gyre" panose="02000503000000000000" charset="0"/>
                          <a:ea typeface="Malgun Gothic" panose="020B0503020000020004" pitchFamily="34" charset="-127"/>
                          <a:cs typeface="Times New Roman" panose="02020503050405090304" pitchFamily="18" charset="0"/>
                        </a:rPr>
                        <m:t>Nh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â</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hai</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v</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ế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c</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ủ</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a</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ph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ươ</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ng</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tr</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ì</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ứ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hai</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v</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ớ</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i</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7</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ta</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đượ</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c</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m:t>
                      </m:r>
                      <m:r>
                        <a:rPr lang="en-US" sz="1600" b="0" i="1" smtClean="0">
                          <a:latin typeface="Cambria Math" panose="02040503050406030204" pitchFamily="18" charset="0"/>
                          <a:ea typeface="Malgun Gothic" panose="020B0503020000020004" pitchFamily="34" charset="-127"/>
                          <a:cs typeface="Times New Roman" panose="02020503050405090304" pitchFamily="18" charset="0"/>
                        </a:rPr>
                        <m:t> </m:t>
                      </m:r>
                      <m:d>
                        <m:dPr>
                          <m:begChr m:val="{"/>
                          <m:endChr m:val=""/>
                          <m:ctrlPr>
                            <a:rPr lang="en-US" sz="1600" i="1">
                              <a:effectLst/>
                              <a:latin typeface="Cambria Math" panose="02040503050406030204" pitchFamily="18" charset="0"/>
                              <a:ea typeface="Malgun Gothic" panose="020B0503020000020004" pitchFamily="34" charset="-127"/>
                              <a:cs typeface="Times New Roman" panose="02020503050405090304" pitchFamily="18" charset="0"/>
                            </a:rPr>
                          </m:ctrlPr>
                        </m:dPr>
                        <m:e>
                          <m:eqArr>
                            <m:eqArrPr>
                              <m:ctrlPr>
                                <a:rPr lang="en-US" sz="1600" i="1">
                                  <a:effectLst/>
                                  <a:latin typeface="Cambria Math" panose="02040503050406030204" pitchFamily="18" charset="0"/>
                                  <a:ea typeface="Malgun Gothic" panose="020B0503020000020004" pitchFamily="34" charset="-127"/>
                                  <a:cs typeface="Times New Roman" panose="02020503050405090304" pitchFamily="18" charset="0"/>
                                </a:rPr>
                              </m:ctrlPr>
                            </m:eqArrPr>
                            <m:e>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𝑥</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𝑦</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124</m:t>
                              </m:r>
                            </m:e>
                            <m:e>
                              <m:f>
                                <m:fPr>
                                  <m:ctrlPr>
                                    <a:rPr lang="en-US" sz="1600" i="1">
                                      <a:effectLst/>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70</m:t>
                                  </m:r>
                                </m:num>
                                <m:den>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89</m:t>
                                  </m:r>
                                </m:den>
                              </m:f>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𝑥</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𝑦</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105</m:t>
                              </m:r>
                            </m:e>
                          </m:eqArr>
                        </m:e>
                      </m:d>
                    </m:oMath>
                  </m:oMathPara>
                </a14:m>
                <a:endParaRPr lang="en-US" sz="1600">
                  <a:effectLst/>
                  <a:latin typeface="+mj-lt"/>
                  <a:ea typeface="Calibri" panose="020F0502020204030204" pitchFamily="34" charset="0"/>
                  <a:cs typeface="Times New Roman" panose="02020503050405090304" pitchFamily="18" charset="0"/>
                </a:endParaRPr>
              </a:p>
              <a:p>
                <a:pPr algn="just">
                  <a:lnSpc>
                    <a:spcPct val="120000"/>
                  </a:lnSpc>
                </a:pPr>
                <a:r>
                  <a:rPr lang="da-DK" sz="1600">
                    <a:effectLst/>
                    <a:latin typeface="+mj-lt"/>
                    <a:ea typeface="Malgun Gothic" panose="020B0503020000020004" pitchFamily="34" charset="-127"/>
                    <a:cs typeface="Times New Roman" panose="02020503050405090304" pitchFamily="18" charset="0"/>
                  </a:rPr>
                  <a:t>Trừ từng vế hai phương trình của hệ mới, ta được </a:t>
                </a:r>
                <a:endParaRPr lang="da-DK" sz="1600" smtClean="0">
                  <a:effectLst/>
                  <a:latin typeface="+mj-lt"/>
                  <a:ea typeface="Malgun Gothic" panose="020B0503020000020004" pitchFamily="34" charset="-127"/>
                  <a:cs typeface="Times New Roman" panose="02020503050405090304" pitchFamily="18" charset="0"/>
                </a:endParaRPr>
              </a:p>
              <a:p>
                <a:pPr algn="ctr">
                  <a:lnSpc>
                    <a:spcPct val="120000"/>
                  </a:lnSpc>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ea typeface="Malgun Gothic" panose="020B0503020000020004" pitchFamily="34" charset="-127"/>
                              <a:cs typeface="Times New Roman" panose="02020503050405090304" pitchFamily="18" charset="0"/>
                            </a:rPr>
                          </m:ctrlPr>
                        </m:fPr>
                        <m:num>
                          <m:r>
                            <a:rPr lang="da-DK" sz="1600" i="1">
                              <a:latin typeface="Cambria Math" panose="02040503050406030204" pitchFamily="18" charset="0"/>
                              <a:ea typeface="Malgun Gothic" panose="020B0503020000020004" pitchFamily="34" charset="-127"/>
                              <a:cs typeface="Times New Roman" panose="02020503050405090304" pitchFamily="18" charset="0"/>
                            </a:rPr>
                            <m:t>19</m:t>
                          </m:r>
                        </m:num>
                        <m:den>
                          <m:r>
                            <a:rPr lang="da-DK" sz="1600" i="1">
                              <a:latin typeface="Cambria Math" panose="02040503050406030204" pitchFamily="18" charset="0"/>
                              <a:ea typeface="Malgun Gothic" panose="020B0503020000020004" pitchFamily="34" charset="-127"/>
                              <a:cs typeface="Times New Roman" panose="02020503050405090304" pitchFamily="18" charset="0"/>
                            </a:rPr>
                            <m:t>89</m:t>
                          </m:r>
                        </m:den>
                      </m:f>
                      <m:r>
                        <a:rPr lang="da-DK" sz="1600" i="1">
                          <a:latin typeface="Cambria Math" panose="02040503050406030204" pitchFamily="18" charset="0"/>
                          <a:ea typeface="Malgun Gothic" panose="020B0503020000020004" pitchFamily="34" charset="-127"/>
                          <a:cs typeface="Times New Roman" panose="02020503050405090304" pitchFamily="18" charset="0"/>
                        </a:rPr>
                        <m:t>𝑥</m:t>
                      </m:r>
                      <m:r>
                        <a:rPr lang="da-DK" sz="1600" i="1">
                          <a:latin typeface="Cambria Math" panose="02040503050406030204" pitchFamily="18" charset="0"/>
                          <a:ea typeface="Malgun Gothic" panose="020B0503020000020004" pitchFamily="34" charset="-127"/>
                          <a:cs typeface="Times New Roman" panose="02020503050405090304" pitchFamily="18" charset="0"/>
                        </a:rPr>
                        <m:t>=</m:t>
                      </m:r>
                      <m:r>
                        <a:rPr lang="da-DK" sz="1600" i="1">
                          <a:latin typeface="Cambria Math" panose="02040503050406030204" pitchFamily="18" charset="0"/>
                          <a:ea typeface="Malgun Gothic" panose="020B0503020000020004" pitchFamily="34" charset="-127"/>
                          <a:cs typeface="Times New Roman" panose="02020503050405090304" pitchFamily="18" charset="0"/>
                        </a:rPr>
                        <m:t>19</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suy</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ra</m:t>
                      </m:r>
                      <m:r>
                        <a:rPr lang="en-US" sz="1600" b="0" i="1" smtClean="0">
                          <a:latin typeface="Cambria Math" panose="02040503050406030204" pitchFamily="18" charset="0"/>
                          <a:ea typeface="Malgun Gothic" panose="020B0503020000020004" pitchFamily="34" charset="-127"/>
                          <a:cs typeface="Times New Roman" panose="02020503050405090304" pitchFamily="18" charset="0"/>
                        </a:rPr>
                        <m:t> </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𝑥</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89</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th</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ỏ</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a</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 </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m</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ã</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n</m:t>
                      </m:r>
                      <m:r>
                        <m:rPr>
                          <m:nor/>
                        </m:rPr>
                        <a:rPr lang="da-DK" sz="1600">
                          <a:latin typeface="DejaVu Math TeX Gyre" panose="02000503000000000000" charset="0"/>
                          <a:ea typeface="Malgun Gothic" panose="020B0503020000020004" pitchFamily="34" charset="-127"/>
                          <a:cs typeface="Times New Roman" panose="02020503050405090304" pitchFamily="18" charset="0"/>
                        </a:rPr>
                        <m:t>)</m:t>
                      </m:r>
                    </m:oMath>
                  </m:oMathPara>
                </a14:m>
                <a:endParaRPr lang="da-DK" sz="1600" smtClean="0">
                  <a:effectLst/>
                  <a:latin typeface="+mj-lt"/>
                  <a:ea typeface="Malgun Gothic" panose="020B0503020000020004" pitchFamily="34" charset="-127"/>
                  <a:cs typeface="Times New Roman" panose="02020503050405090304" pitchFamily="18" charset="0"/>
                </a:endParaRPr>
              </a:p>
              <a:p>
                <a:pPr>
                  <a:lnSpc>
                    <a:spcPct val="150000"/>
                  </a:lnSpc>
                </a:pPr>
                <a:r>
                  <a:rPr lang="da-DK" sz="1600" smtClean="0">
                    <a:effectLst/>
                    <a:latin typeface="+mj-lt"/>
                    <a:ea typeface="Malgun Gothic" panose="020B0503020000020004" pitchFamily="34" charset="-127"/>
                    <a:cs typeface="Times New Roman" panose="02020503050405090304" pitchFamily="18" charset="0"/>
                  </a:rPr>
                  <a:t>Thế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𝑥</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89</m:t>
                    </m:r>
                  </m:oMath>
                </a14:m>
                <a:r>
                  <a:rPr lang="da-DK" sz="1600">
                    <a:effectLst/>
                    <a:latin typeface="+mj-lt"/>
                    <a:ea typeface="Malgun Gothic" panose="020B0503020000020004" pitchFamily="34" charset="-127"/>
                    <a:cs typeface="Times New Roman" panose="02020503050405090304" pitchFamily="18" charset="0"/>
                  </a:rPr>
                  <a:t> vào phương trình thứ nhất, ta có: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89</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𝑦</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124</m:t>
                    </m:r>
                  </m:oMath>
                </a14:m>
                <a:r>
                  <a:rPr lang="da-DK" sz="1600">
                    <a:effectLst/>
                    <a:latin typeface="+mj-lt"/>
                    <a:ea typeface="Malgun Gothic" panose="020B0503020000020004" pitchFamily="34" charset="-127"/>
                    <a:cs typeface="Times New Roman" panose="02020503050405090304" pitchFamily="18" charset="0"/>
                  </a:rPr>
                  <a:t>, suy ra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𝑦</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m:t>
                    </m:r>
                    <m:r>
                      <a:rPr lang="da-DK" sz="1600" i="1">
                        <a:effectLst/>
                        <a:latin typeface="Cambria Math" panose="02040503050406030204" pitchFamily="18" charset="0"/>
                        <a:ea typeface="Malgun Gothic" panose="020B0503020000020004" pitchFamily="34" charset="-127"/>
                        <a:cs typeface="Times New Roman" panose="02020503050405090304" pitchFamily="18" charset="0"/>
                      </a:rPr>
                      <m:t>35</m:t>
                    </m:r>
                  </m:oMath>
                </a14:m>
                <a:r>
                  <a:rPr lang="da-DK" sz="1600">
                    <a:effectLst/>
                    <a:latin typeface="+mj-lt"/>
                    <a:ea typeface="Malgun Gothic" panose="020B0503020000020004" pitchFamily="34" charset="-127"/>
                    <a:cs typeface="Times New Roman" panose="02020503050405090304" pitchFamily="18" charset="0"/>
                  </a:rPr>
                  <a:t> (thỏa mãn)</a:t>
                </a:r>
                <a:endParaRPr lang="en-US" sz="1600">
                  <a:effectLst/>
                  <a:latin typeface="+mj-lt"/>
                  <a:ea typeface="Calibri" panose="020F0502020204030204" pitchFamily="34" charset="0"/>
                  <a:cs typeface="Times New Roman" panose="02020503050405090304" pitchFamily="18" charset="0"/>
                </a:endParaRPr>
              </a:p>
              <a:p>
                <a:pPr algn="just">
                  <a:lnSpc>
                    <a:spcPct val="150000"/>
                  </a:lnSpc>
                </a:pPr>
                <a:r>
                  <a:rPr lang="da-DK" sz="1600">
                    <a:effectLst/>
                    <a:latin typeface="+mj-lt"/>
                    <a:ea typeface="Malgun Gothic" panose="020B0503020000020004" pitchFamily="34" charset="-127"/>
                    <a:cs typeface="Times New Roman" panose="02020503050405090304" pitchFamily="18" charset="0"/>
                  </a:rPr>
                  <a:t>Vậy có 89g đồng và 35g kẽm.</a:t>
                </a:r>
                <a:endParaRPr lang="en-US" sz="1600">
                  <a:effectLst/>
                  <a:latin typeface="+mj-lt"/>
                  <a:ea typeface="Calibri" panose="020F0502020204030204" pitchFamily="34" charset="0"/>
                  <a:cs typeface="Times New Roman" panose="0202050305040509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520574" y="1467159"/>
                <a:ext cx="8072112" cy="3568285"/>
              </a:xfrm>
              <a:prstGeom prst="rect">
                <a:avLst/>
              </a:prstGeom>
              <a:blipFill rotWithShape="1">
                <a:blip r:embed="rId2"/>
                <a:stretch>
                  <a:fillRect l="-6" t="-9" r="6" b="15"/>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 calcmode="lin" valueType="num">
                                      <p:cBhvr additive="base">
                                        <p:cTn id="34"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5" name="Group 4"/>
          <p:cNvGrpSpPr/>
          <p:nvPr/>
        </p:nvGrpSpPr>
        <p:grpSpPr>
          <a:xfrm>
            <a:off x="307449" y="418247"/>
            <a:ext cx="8545664" cy="610455"/>
            <a:chOff x="502920" y="235364"/>
            <a:chExt cx="8122920" cy="610455"/>
          </a:xfrm>
        </p:grpSpPr>
        <p:sp>
          <p:nvSpPr>
            <p:cNvPr id="7" name="Google Shape;1006;p62"/>
            <p:cNvSpPr/>
            <p:nvPr/>
          </p:nvSpPr>
          <p:spPr>
            <a:xfrm>
              <a:off x="502920" y="235364"/>
              <a:ext cx="8122920" cy="610455"/>
            </a:xfrm>
            <a:prstGeom prst="roundRect">
              <a:avLst>
                <a:gd name="adj" fmla="val 50000"/>
              </a:avLst>
            </a:prstGeom>
            <a:solidFill>
              <a:schemeClr val="accent2"/>
            </a:solidFill>
            <a:ln>
              <a:noFill/>
            </a:ln>
          </p:spPr>
          <p:txBody>
            <a:bodyPr spcFirstLastPara="1" wrap="square" lIns="0" tIns="0" rIns="0" bIns="0" anchor="ctr" anchorCtr="0">
              <a:noAutofit/>
            </a:bodyPr>
            <a:lstStyle/>
            <a:p>
              <a:pPr marL="0" lvl="0" indent="0" algn="l" rtl="0">
                <a:spcBef>
                  <a:spcPts val="0"/>
                </a:spcBef>
                <a:spcAft>
                  <a:spcPts val="0"/>
                </a:spcAft>
                <a:buNone/>
              </a:pPr>
              <a:endParaRPr sz="1300"/>
            </a:p>
          </p:txBody>
        </p:sp>
        <p:sp>
          <p:nvSpPr>
            <p:cNvPr id="8" name="Google Shape;1009;p62"/>
            <p:cNvSpPr txBox="1"/>
            <p:nvPr/>
          </p:nvSpPr>
          <p:spPr>
            <a:xfrm>
              <a:off x="723900" y="343640"/>
              <a:ext cx="7680959" cy="378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500"/>
                <a:buFont typeface="Bungee"/>
                <a:buNone/>
                <a:defRPr sz="3500" b="0" i="0" u="none" strike="noStrike" cap="none">
                  <a:solidFill>
                    <a:schemeClr val="accent4"/>
                  </a:solidFill>
                  <a:latin typeface="Bungee"/>
                  <a:ea typeface="Bungee"/>
                  <a:cs typeface="Bungee"/>
                  <a:sym typeface="Bungee"/>
                </a:defRPr>
              </a:lvl1pPr>
              <a:lvl2pPr marR="0" lvl="1" algn="l" rtl="0">
                <a:lnSpc>
                  <a:spcPct val="100000"/>
                </a:lnSpc>
                <a:spcBef>
                  <a:spcPts val="0"/>
                </a:spcBef>
                <a:spcAft>
                  <a:spcPts val="0"/>
                </a:spcAft>
                <a:buClr>
                  <a:schemeClr val="accent4"/>
                </a:buClr>
                <a:buSzPts val="3500"/>
                <a:buFont typeface="Arial" panose="020B0604020202090204"/>
                <a:buNone/>
                <a:defRPr sz="3500" b="0" i="0" u="none" strike="noStrike" cap="none">
                  <a:solidFill>
                    <a:schemeClr val="accent4"/>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chemeClr val="accent4"/>
                </a:buClr>
                <a:buSzPts val="3500"/>
                <a:buFont typeface="Arial" panose="020B0604020202090204"/>
                <a:buNone/>
                <a:defRPr sz="3500" b="0" i="0" u="none" strike="noStrike" cap="none">
                  <a:solidFill>
                    <a:schemeClr val="accent4"/>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chemeClr val="accent4"/>
                </a:buClr>
                <a:buSzPts val="3500"/>
                <a:buFont typeface="Arial" panose="020B0604020202090204"/>
                <a:buNone/>
                <a:defRPr sz="3500" b="0" i="0" u="none" strike="noStrike" cap="none">
                  <a:solidFill>
                    <a:schemeClr val="accent4"/>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chemeClr val="accent4"/>
                </a:buClr>
                <a:buSzPts val="3500"/>
                <a:buFont typeface="Arial" panose="020B0604020202090204"/>
                <a:buNone/>
                <a:defRPr sz="3500" b="0" i="0" u="none" strike="noStrike" cap="none">
                  <a:solidFill>
                    <a:schemeClr val="accent4"/>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chemeClr val="accent4"/>
                </a:buClr>
                <a:buSzPts val="3500"/>
                <a:buFont typeface="Arial" panose="020B0604020202090204"/>
                <a:buNone/>
                <a:defRPr sz="3500" b="0" i="0" u="none" strike="noStrike" cap="none">
                  <a:solidFill>
                    <a:schemeClr val="accent4"/>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chemeClr val="accent4"/>
                </a:buClr>
                <a:buSzPts val="3500"/>
                <a:buFont typeface="Arial" panose="020B0604020202090204"/>
                <a:buNone/>
                <a:defRPr sz="3500" b="0" i="0" u="none" strike="noStrike" cap="none">
                  <a:solidFill>
                    <a:schemeClr val="accent4"/>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chemeClr val="accent4"/>
                </a:buClr>
                <a:buSzPts val="3500"/>
                <a:buFont typeface="Arial" panose="020B0604020202090204"/>
                <a:buNone/>
                <a:defRPr sz="3500" b="0" i="0" u="none" strike="noStrike" cap="none">
                  <a:solidFill>
                    <a:schemeClr val="accent4"/>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chemeClr val="accent4"/>
                </a:buClr>
                <a:buSzPts val="3500"/>
                <a:buFont typeface="Arial" panose="020B0604020202090204"/>
                <a:buNone/>
                <a:defRPr sz="3500" b="0" i="0" u="none" strike="noStrike" cap="none">
                  <a:solidFill>
                    <a:schemeClr val="accent4"/>
                  </a:solidFill>
                  <a:latin typeface="Arial" panose="020B0604020202090204"/>
                  <a:ea typeface="Arial" panose="020B0604020202090204"/>
                  <a:cs typeface="Arial" panose="020B0604020202090204"/>
                  <a:sym typeface="Arial" panose="020B0604020202090204"/>
                </a:defRPr>
              </a:lvl9pPr>
            </a:lstStyle>
            <a:p>
              <a:pPr algn="ctr"/>
              <a:r>
                <a:rPr lang="vi-VN" sz="2100" b="1" smtClean="0">
                  <a:solidFill>
                    <a:schemeClr val="dk1"/>
                  </a:solidFill>
                  <a:latin typeface="+mn-lt"/>
                </a:rPr>
                <a:t>Các </a:t>
              </a:r>
              <a:r>
                <a:rPr lang="vi-VN" sz="2100" b="1">
                  <a:solidFill>
                    <a:schemeClr val="dk1"/>
                  </a:solidFill>
                  <a:latin typeface="+mn-lt"/>
                </a:rPr>
                <a:t>bước giải một bài toán bằng cách lập hệ phương </a:t>
              </a:r>
              <a:r>
                <a:rPr lang="vi-VN" sz="2100" b="1" smtClean="0">
                  <a:solidFill>
                    <a:schemeClr val="dk1"/>
                  </a:solidFill>
                  <a:latin typeface="+mn-lt"/>
                </a:rPr>
                <a:t>trình</a:t>
              </a:r>
              <a:endParaRPr lang="en-US" sz="2100" b="1">
                <a:solidFill>
                  <a:schemeClr val="dk1"/>
                </a:solidFill>
                <a:latin typeface="+mn-lt"/>
              </a:endParaRPr>
            </a:p>
          </p:txBody>
        </p:sp>
      </p:grpSp>
      <p:sp>
        <p:nvSpPr>
          <p:cNvPr id="9" name="Rectangle 8"/>
          <p:cNvSpPr/>
          <p:nvPr/>
        </p:nvSpPr>
        <p:spPr>
          <a:xfrm>
            <a:off x="307449" y="1337589"/>
            <a:ext cx="8545664" cy="3334246"/>
          </a:xfrm>
          <a:prstGeom prst="rect">
            <a:avLst/>
          </a:prstGeom>
        </p:spPr>
        <p:txBody>
          <a:bodyPr wrap="square">
            <a:spAutoFit/>
          </a:bodyPr>
          <a:lstStyle/>
          <a:p>
            <a:pPr algn="just">
              <a:lnSpc>
                <a:spcPct val="150000"/>
              </a:lnSpc>
              <a:spcBef>
                <a:spcPts val="300"/>
              </a:spcBef>
              <a:spcAft>
                <a:spcPts val="300"/>
              </a:spcAft>
              <a:tabLst>
                <a:tab pos="361950" algn="l"/>
              </a:tabLst>
            </a:pPr>
            <a:r>
              <a:rPr lang="vi-VN" sz="1800" i="1">
                <a:latin typeface="+mn-lt"/>
                <a:ea typeface="Times New Roman" panose="02020503050405090304" pitchFamily="18" charset="0"/>
                <a:cs typeface="Times New Roman" panose="02020503050405090304" pitchFamily="18" charset="0"/>
              </a:rPr>
              <a:t>Bước 1:</a:t>
            </a:r>
            <a:r>
              <a:rPr lang="vi-VN" sz="1800">
                <a:latin typeface="+mn-lt"/>
                <a:ea typeface="Times New Roman" panose="02020503050405090304" pitchFamily="18" charset="0"/>
                <a:cs typeface="Times New Roman" panose="02020503050405090304" pitchFamily="18" charset="0"/>
              </a:rPr>
              <a:t> Lập hệ phương trình:</a:t>
            </a:r>
            <a:endParaRPr lang="vi-VN" sz="1800">
              <a:latin typeface="+mn-lt"/>
              <a:ea typeface="Times New Roman" panose="02020503050405090304" pitchFamily="18" charset="0"/>
              <a:cs typeface="Times New Roman" panose="02020503050405090304" pitchFamily="18" charset="0"/>
            </a:endParaRPr>
          </a:p>
          <a:p>
            <a:pPr marL="342900" indent="-342900" algn="just">
              <a:lnSpc>
                <a:spcPct val="150000"/>
              </a:lnSpc>
              <a:spcBef>
                <a:spcPts val="300"/>
              </a:spcBef>
              <a:spcAft>
                <a:spcPts val="300"/>
              </a:spcAft>
              <a:buFontTx/>
              <a:buChar char="-"/>
              <a:tabLst>
                <a:tab pos="361950" algn="l"/>
              </a:tabLst>
            </a:pPr>
            <a:r>
              <a:rPr lang="vi-VN" sz="1800" smtClean="0">
                <a:latin typeface="+mn-lt"/>
                <a:ea typeface="Times New Roman" panose="02020503050405090304" pitchFamily="18" charset="0"/>
                <a:cs typeface="Times New Roman" panose="02020503050405090304" pitchFamily="18" charset="0"/>
              </a:rPr>
              <a:t>Chọn </a:t>
            </a:r>
            <a:r>
              <a:rPr lang="vi-VN" sz="1800">
                <a:latin typeface="+mn-lt"/>
                <a:ea typeface="Times New Roman" panose="02020503050405090304" pitchFamily="18" charset="0"/>
                <a:cs typeface="Times New Roman" panose="02020503050405090304" pitchFamily="18" charset="0"/>
              </a:rPr>
              <a:t>ẩn số (thường chọn hai ẩn số) và đặt điều kiện thích hợp cho các ẩn </a:t>
            </a:r>
            <a:r>
              <a:rPr lang="vi-VN" sz="1800" smtClean="0">
                <a:latin typeface="+mn-lt"/>
                <a:ea typeface="Times New Roman" panose="02020503050405090304" pitchFamily="18" charset="0"/>
                <a:cs typeface="Times New Roman" panose="02020503050405090304" pitchFamily="18" charset="0"/>
              </a:rPr>
              <a:t>số</a:t>
            </a:r>
            <a:r>
              <a:rPr lang="en-US" sz="1800" smtClean="0">
                <a:latin typeface="+mn-lt"/>
                <a:ea typeface="Times New Roman" panose="02020503050405090304" pitchFamily="18" charset="0"/>
                <a:cs typeface="Times New Roman" panose="02020503050405090304" pitchFamily="18" charset="0"/>
              </a:rPr>
              <a:t>;</a:t>
            </a:r>
            <a:endParaRPr lang="en-US" sz="1800">
              <a:latin typeface="+mn-lt"/>
              <a:ea typeface="Times New Roman" panose="02020503050405090304" pitchFamily="18" charset="0"/>
              <a:cs typeface="Times New Roman" panose="02020503050405090304" pitchFamily="18" charset="0"/>
            </a:endParaRPr>
          </a:p>
          <a:p>
            <a:pPr marL="342900" indent="-342900" algn="just">
              <a:lnSpc>
                <a:spcPct val="150000"/>
              </a:lnSpc>
              <a:spcBef>
                <a:spcPts val="300"/>
              </a:spcBef>
              <a:spcAft>
                <a:spcPts val="300"/>
              </a:spcAft>
              <a:buFontTx/>
              <a:buChar char="-"/>
              <a:tabLst>
                <a:tab pos="361950" algn="l"/>
              </a:tabLst>
            </a:pPr>
            <a:r>
              <a:rPr lang="vi-VN" sz="1800" smtClean="0">
                <a:latin typeface="+mn-lt"/>
                <a:ea typeface="Times New Roman" panose="02020503050405090304" pitchFamily="18" charset="0"/>
                <a:cs typeface="Times New Roman" panose="02020503050405090304" pitchFamily="18" charset="0"/>
              </a:rPr>
              <a:t>Biểu </a:t>
            </a:r>
            <a:r>
              <a:rPr lang="vi-VN" sz="1800">
                <a:latin typeface="+mn-lt"/>
                <a:ea typeface="Times New Roman" panose="02020503050405090304" pitchFamily="18" charset="0"/>
                <a:cs typeface="Times New Roman" panose="02020503050405090304" pitchFamily="18" charset="0"/>
              </a:rPr>
              <a:t>diễn các đại lượng chưa biết theo ẩn và các đại lượng đã </a:t>
            </a:r>
            <a:r>
              <a:rPr lang="vi-VN" sz="1800" smtClean="0">
                <a:latin typeface="+mn-lt"/>
                <a:ea typeface="Times New Roman" panose="02020503050405090304" pitchFamily="18" charset="0"/>
                <a:cs typeface="Times New Roman" panose="02020503050405090304" pitchFamily="18" charset="0"/>
              </a:rPr>
              <a:t>biết</a:t>
            </a:r>
            <a:r>
              <a:rPr lang="en-US" sz="1800" smtClean="0">
                <a:latin typeface="+mn-lt"/>
                <a:ea typeface="Times New Roman" panose="02020503050405090304" pitchFamily="18" charset="0"/>
                <a:cs typeface="Times New Roman" panose="02020503050405090304" pitchFamily="18" charset="0"/>
              </a:rPr>
              <a:t>;</a:t>
            </a:r>
            <a:endParaRPr lang="vi-VN" sz="1800">
              <a:latin typeface="+mn-lt"/>
              <a:ea typeface="Times New Roman" panose="02020503050405090304" pitchFamily="18" charset="0"/>
              <a:cs typeface="Times New Roman" panose="02020503050405090304" pitchFamily="18" charset="0"/>
            </a:endParaRPr>
          </a:p>
          <a:p>
            <a:pPr algn="just">
              <a:lnSpc>
                <a:spcPct val="150000"/>
              </a:lnSpc>
              <a:spcBef>
                <a:spcPts val="300"/>
              </a:spcBef>
              <a:spcAft>
                <a:spcPts val="300"/>
              </a:spcAft>
              <a:tabLst>
                <a:tab pos="361950" algn="l"/>
              </a:tabLst>
            </a:pPr>
            <a:r>
              <a:rPr lang="vi-VN" sz="1800">
                <a:latin typeface="+mn-lt"/>
                <a:ea typeface="Times New Roman" panose="02020503050405090304" pitchFamily="18" charset="0"/>
                <a:cs typeface="Times New Roman" panose="02020503050405090304" pitchFamily="18" charset="0"/>
              </a:rPr>
              <a:t>-	Lập hệ phương trình biểu thị mối quan hệ giữa các đại lượng.</a:t>
            </a:r>
            <a:endParaRPr lang="vi-VN" sz="1800">
              <a:latin typeface="+mn-lt"/>
              <a:ea typeface="Times New Roman" panose="02020503050405090304" pitchFamily="18" charset="0"/>
              <a:cs typeface="Times New Roman" panose="02020503050405090304" pitchFamily="18" charset="0"/>
            </a:endParaRPr>
          </a:p>
          <a:p>
            <a:pPr algn="just">
              <a:lnSpc>
                <a:spcPct val="150000"/>
              </a:lnSpc>
              <a:spcBef>
                <a:spcPts val="300"/>
              </a:spcBef>
              <a:spcAft>
                <a:spcPts val="300"/>
              </a:spcAft>
              <a:tabLst>
                <a:tab pos="361950" algn="l"/>
              </a:tabLst>
            </a:pPr>
            <a:r>
              <a:rPr lang="vi-VN" sz="1800" i="1">
                <a:latin typeface="+mn-lt"/>
                <a:ea typeface="Times New Roman" panose="02020503050405090304" pitchFamily="18" charset="0"/>
                <a:cs typeface="Times New Roman" panose="02020503050405090304" pitchFamily="18" charset="0"/>
              </a:rPr>
              <a:t>Bước 2. </a:t>
            </a:r>
            <a:r>
              <a:rPr lang="vi-VN" sz="1800">
                <a:latin typeface="+mn-lt"/>
                <a:ea typeface="Times New Roman" panose="02020503050405090304" pitchFamily="18" charset="0"/>
                <a:cs typeface="Times New Roman" panose="02020503050405090304" pitchFamily="18" charset="0"/>
              </a:rPr>
              <a:t>Giải hệ phương trình.</a:t>
            </a:r>
            <a:endParaRPr lang="vi-VN" sz="1800">
              <a:latin typeface="+mn-lt"/>
              <a:ea typeface="Times New Roman" panose="02020503050405090304" pitchFamily="18" charset="0"/>
              <a:cs typeface="Times New Roman" panose="02020503050405090304" pitchFamily="18" charset="0"/>
            </a:endParaRPr>
          </a:p>
          <a:p>
            <a:pPr algn="just">
              <a:lnSpc>
                <a:spcPct val="150000"/>
              </a:lnSpc>
              <a:spcBef>
                <a:spcPts val="300"/>
              </a:spcBef>
              <a:spcAft>
                <a:spcPts val="300"/>
              </a:spcAft>
              <a:tabLst>
                <a:tab pos="361950" algn="l"/>
              </a:tabLst>
            </a:pPr>
            <a:r>
              <a:rPr lang="vi-VN" sz="1800" i="1">
                <a:latin typeface="+mn-lt"/>
                <a:ea typeface="Times New Roman" panose="02020503050405090304" pitchFamily="18" charset="0"/>
                <a:cs typeface="Times New Roman" panose="02020503050405090304" pitchFamily="18" charset="0"/>
              </a:rPr>
              <a:t>Bước 3. </a:t>
            </a:r>
            <a:r>
              <a:rPr lang="vi-VN" sz="1800">
                <a:latin typeface="+mn-lt"/>
                <a:ea typeface="Times New Roman" panose="02020503050405090304" pitchFamily="18" charset="0"/>
                <a:cs typeface="Times New Roman" panose="02020503050405090304" pitchFamily="18" charset="0"/>
              </a:rPr>
              <a:t>Trả lời: Kiểm tra xem trong các nghiệm tìm được của hệ phương trình, nghiệm nào thỏa mãn, nghiệm nào không thỏa mãn điều kiện của ẩn, rồi kết luận.</a:t>
            </a:r>
            <a:endParaRPr lang="vi-VN" sz="1800">
              <a:latin typeface="+mn-lt"/>
              <a:ea typeface="Times New Roman" panose="02020503050405090304" pitchFamily="18" charset="0"/>
              <a:cs typeface="Times New Roman" panose="0202050305040509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4"/>
              <p:cNvSpPr/>
              <p:nvPr/>
            </p:nvSpPr>
            <p:spPr>
              <a:xfrm>
                <a:off x="280519" y="159760"/>
                <a:ext cx="8616992" cy="923330"/>
              </a:xfrm>
              <a:prstGeom prst="rect">
                <a:avLst/>
              </a:prstGeom>
            </p:spPr>
            <p:txBody>
              <a:bodyPr wrap="square">
                <a:spAutoFit/>
              </a:bodyPr>
              <a:lstStyle/>
              <a:p>
                <a:pPr algn="just">
                  <a:lnSpc>
                    <a:spcPct val="150000"/>
                  </a:lnSpc>
                  <a:spcAft>
                    <a:spcPts val="1000"/>
                  </a:spcAft>
                  <a:tabLst>
                    <a:tab pos="361950" algn="l"/>
                  </a:tabLst>
                </a:pPr>
                <a:r>
                  <a:rPr lang="en-US" sz="1800" b="1" u="sng">
                    <a:solidFill>
                      <a:srgbClr val="478584"/>
                    </a:solidFill>
                    <a:latin typeface="+mj-lt"/>
                    <a:ea typeface="Times New Roman" panose="02020503050405090304" pitchFamily="18" charset="0"/>
                    <a:cs typeface="Times New Roman" panose="02020503050405090304" pitchFamily="18" charset="0"/>
                  </a:rPr>
                  <a:t>Ví </a:t>
                </a:r>
                <a:r>
                  <a:rPr lang="en-US" sz="1800" b="1" u="sng" smtClean="0">
                    <a:solidFill>
                      <a:srgbClr val="478584"/>
                    </a:solidFill>
                    <a:latin typeface="+mj-lt"/>
                    <a:ea typeface="Times New Roman" panose="02020503050405090304" pitchFamily="18" charset="0"/>
                    <a:cs typeface="Times New Roman" panose="02020503050405090304" pitchFamily="18" charset="0"/>
                  </a:rPr>
                  <a:t>dụ 1.</a:t>
                </a:r>
                <a:r>
                  <a:rPr lang="en-US" sz="1800" smtClean="0">
                    <a:solidFill>
                      <a:srgbClr val="478584"/>
                    </a:solidFill>
                    <a:latin typeface="+mj-lt"/>
                    <a:ea typeface="Times New Roman" panose="02020503050405090304" pitchFamily="18" charset="0"/>
                    <a:cs typeface="Times New Roman" panose="02020503050405090304" pitchFamily="18" charset="0"/>
                  </a:rPr>
                  <a:t> </a:t>
                </a:r>
                <a:r>
                  <a:rPr lang="vi-VN" sz="1800">
                    <a:latin typeface="+mn-lt"/>
                    <a:ea typeface="Times New Roman" panose="02020503050405090304" pitchFamily="18" charset="0"/>
                    <a:cs typeface="Times New Roman" panose="02020503050405090304" pitchFamily="18" charset="0"/>
                  </a:rPr>
                  <a:t>Tìm hai số tự nhiên có tổng bằng </a:t>
                </a:r>
                <a14:m>
                  <m:oMath xmlns:m="http://schemas.openxmlformats.org/officeDocument/2006/math">
                    <m:r>
                      <a:rPr lang="vi-VN" sz="1800" i="1" smtClean="0">
                        <a:latin typeface="Cambria Math" panose="02040503050406030204" pitchFamily="18" charset="0"/>
                        <a:ea typeface="Times New Roman" panose="02020503050405090304" pitchFamily="18" charset="0"/>
                        <a:cs typeface="Times New Roman" panose="02020503050405090304" pitchFamily="18" charset="0"/>
                      </a:rPr>
                      <m:t>1</m:t>
                    </m:r>
                    <m:r>
                      <a:rPr lang="vi-VN" sz="1800" i="1" smtClean="0">
                        <a:latin typeface="Cambria Math" panose="02040503050406030204" pitchFamily="18" charset="0"/>
                        <a:ea typeface="Times New Roman" panose="02020503050405090304" pitchFamily="18" charset="0"/>
                        <a:cs typeface="Times New Roman" panose="02020503050405090304" pitchFamily="18" charset="0"/>
                      </a:rPr>
                      <m:t> </m:t>
                    </m:r>
                    <m:r>
                      <a:rPr lang="vi-VN" sz="1800" i="1" smtClean="0">
                        <a:latin typeface="Cambria Math" panose="02040503050406030204" pitchFamily="18" charset="0"/>
                        <a:ea typeface="Times New Roman" panose="02020503050405090304" pitchFamily="18" charset="0"/>
                        <a:cs typeface="Times New Roman" panose="02020503050405090304" pitchFamily="18" charset="0"/>
                      </a:rPr>
                      <m:t>006</m:t>
                    </m:r>
                  </m:oMath>
                </a14:m>
                <a:r>
                  <a:rPr lang="vi-VN" sz="1800">
                    <a:latin typeface="+mn-lt"/>
                    <a:ea typeface="Times New Roman" panose="02020503050405090304" pitchFamily="18" charset="0"/>
                    <a:cs typeface="Times New Roman" panose="02020503050405090304" pitchFamily="18" charset="0"/>
                  </a:rPr>
                  <a:t>, biết rằng nếu lấy số lớn chia cho số nhỏ thì được thương là </a:t>
                </a:r>
                <a14:m>
                  <m:oMath xmlns:m="http://schemas.openxmlformats.org/officeDocument/2006/math">
                    <m:r>
                      <a:rPr lang="vi-VN" sz="1800" i="1" smtClean="0">
                        <a:latin typeface="Cambria Math" panose="02040503050406030204" pitchFamily="18" charset="0"/>
                        <a:ea typeface="Times New Roman" panose="02020503050405090304" pitchFamily="18" charset="0"/>
                        <a:cs typeface="Times New Roman" panose="02020503050405090304" pitchFamily="18" charset="0"/>
                      </a:rPr>
                      <m:t>2</m:t>
                    </m:r>
                  </m:oMath>
                </a14:m>
                <a:r>
                  <a:rPr lang="vi-VN" sz="1800">
                    <a:latin typeface="+mn-lt"/>
                    <a:ea typeface="Times New Roman" panose="02020503050405090304" pitchFamily="18" charset="0"/>
                    <a:cs typeface="Times New Roman" panose="02020503050405090304" pitchFamily="18" charset="0"/>
                  </a:rPr>
                  <a:t> và số dư là </a:t>
                </a:r>
                <a14:m>
                  <m:oMath xmlns:m="http://schemas.openxmlformats.org/officeDocument/2006/math">
                    <m:r>
                      <a:rPr lang="vi-VN" sz="1800" i="1" smtClean="0">
                        <a:latin typeface="Cambria Math" panose="02040503050406030204" pitchFamily="18" charset="0"/>
                        <a:ea typeface="Times New Roman" panose="02020503050405090304" pitchFamily="18" charset="0"/>
                        <a:cs typeface="Times New Roman" panose="02020503050405090304" pitchFamily="18" charset="0"/>
                      </a:rPr>
                      <m:t>124</m:t>
                    </m:r>
                  </m:oMath>
                </a14:m>
                <a:r>
                  <a:rPr lang="vi-VN" sz="1800">
                    <a:latin typeface="+mn-lt"/>
                    <a:ea typeface="Times New Roman" panose="02020503050405090304" pitchFamily="18" charset="0"/>
                    <a:cs typeface="Times New Roman" panose="02020503050405090304" pitchFamily="18" charset="0"/>
                  </a:rPr>
                  <a:t>.</a:t>
                </a:r>
                <a:endParaRPr lang="vi-VN" sz="1800">
                  <a:latin typeface="+mn-lt"/>
                  <a:ea typeface="Times New Roman" panose="02020503050405090304" pitchFamily="18" charset="0"/>
                  <a:cs typeface="Times New Roman" panose="0202050305040509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80519" y="159760"/>
                <a:ext cx="8616992" cy="923330"/>
              </a:xfrm>
              <a:prstGeom prst="rect">
                <a:avLst/>
              </a:prstGeom>
              <a:blipFill rotWithShape="1">
                <a:blip r:embed="rId1"/>
                <a:stretch>
                  <a:fillRect l="-6" t="-41" r="6" b="45"/>
                </a:stretch>
              </a:blipFill>
            </p:spPr>
            <p:txBody>
              <a:bodyPr/>
              <a:lstStyle/>
              <a:p>
                <a:r>
                  <a:rPr lang="en-US" altLang="en-US">
                    <a:noFill/>
                  </a:rPr>
                  <a:t> </a:t>
                </a:r>
              </a:p>
            </p:txBody>
          </p:sp>
        </mc:Fallback>
      </mc:AlternateContent>
      <p:sp>
        <p:nvSpPr>
          <p:cNvPr id="10" name="TextBox 9"/>
          <p:cNvSpPr txBox="1"/>
          <p:nvPr/>
        </p:nvSpPr>
        <p:spPr>
          <a:xfrm>
            <a:off x="4240952" y="1228478"/>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1800" b="1" i="1" u="sng" strike="noStrike" kern="0" cap="none" spc="0" normalizeH="0" baseline="0" noProof="0" dirty="0" err="1" smtClean="0">
                <a:ln>
                  <a:noFill/>
                </a:ln>
                <a:solidFill>
                  <a:srgbClr val="C00000"/>
                </a:solidFill>
                <a:effectLst/>
                <a:uLnTx/>
                <a:uFillTx/>
                <a:latin typeface="Arial" panose="020B0604020202090204"/>
                <a:cs typeface="Arial" panose="020B0604020202090204"/>
                <a:sym typeface="Arial" panose="020B0604020202090204"/>
              </a:rPr>
              <a:t>Giải</a:t>
            </a:r>
            <a:r>
              <a:rPr kumimoji="0" lang="en-US" sz="1800" b="1" i="1" u="sng" strike="noStrike" kern="0" cap="none" spc="0" normalizeH="0" baseline="0" noProof="0" smtClean="0">
                <a:ln>
                  <a:noFill/>
                </a:ln>
                <a:solidFill>
                  <a:srgbClr val="C00000"/>
                </a:solidFill>
                <a:effectLst/>
                <a:uLnTx/>
                <a:uFillTx/>
                <a:latin typeface="Arial" panose="020B0604020202090204"/>
                <a:cs typeface="Arial" panose="020B0604020202090204"/>
                <a:sym typeface="Arial" panose="020B0604020202090204"/>
              </a:rPr>
              <a:t>:</a:t>
            </a:r>
            <a:endParaRPr kumimoji="0" lang="en-US" sz="1800" b="1" i="1" u="sng" strike="noStrike" kern="0" cap="none" spc="0" normalizeH="0" baseline="0" noProof="0">
              <a:ln>
                <a:noFill/>
              </a:ln>
              <a:solidFill>
                <a:srgbClr val="C00000"/>
              </a:solidFill>
              <a:effectLst/>
              <a:uLnTx/>
              <a:uFillTx/>
              <a:latin typeface="Arial" panose="020B0604020202090204"/>
              <a:cs typeface="Arial" panose="020B0604020202090204"/>
              <a:sym typeface="Arial" panose="020B0604020202090204"/>
            </a:endParaRPr>
          </a:p>
        </p:txBody>
      </p:sp>
      <mc:AlternateContent xmlns:mc="http://schemas.openxmlformats.org/markup-compatibility/2006">
        <mc:Choice xmlns:a14="http://schemas.microsoft.com/office/drawing/2010/main" Requires="a14">
          <p:sp>
            <p:nvSpPr>
              <p:cNvPr id="3" name="Rectangle 2"/>
              <p:cNvSpPr/>
              <p:nvPr/>
            </p:nvSpPr>
            <p:spPr>
              <a:xfrm>
                <a:off x="280518" y="1822709"/>
                <a:ext cx="8616993" cy="3096617"/>
              </a:xfrm>
              <a:prstGeom prst="rect">
                <a:avLst/>
              </a:prstGeom>
            </p:spPr>
            <p:txBody>
              <a:bodyPr wrap="square">
                <a:spAutoFit/>
              </a:bodyPr>
              <a:lstStyle/>
              <a:p>
                <a:pPr>
                  <a:lnSpc>
                    <a:spcPct val="150000"/>
                  </a:lnSpc>
                </a:pPr>
                <a:r>
                  <a:rPr lang="vi-VN" sz="1800" smtClean="0">
                    <a:solidFill>
                      <a:schemeClr val="bg1">
                        <a:lumMod val="50000"/>
                      </a:schemeClr>
                    </a:solidFill>
                    <a:latin typeface="Arial" panose="020B0604020202090204" pitchFamily="34" charset="0"/>
                  </a:rPr>
                  <a:t>Gọi hai số cần tìm là </a:t>
                </a:r>
                <a14:m>
                  <m:oMath xmlns:m="http://schemas.openxmlformats.org/officeDocument/2006/math">
                    <m:r>
                      <a:rPr lang="vi-VN" sz="1800" i="1" smtClean="0">
                        <a:solidFill>
                          <a:schemeClr val="bg1">
                            <a:lumMod val="50000"/>
                          </a:schemeClr>
                        </a:solidFill>
                        <a:latin typeface="Cambria Math" panose="02040503050406030204" pitchFamily="18" charset="0"/>
                      </a:rPr>
                      <m:t>𝑥</m:t>
                    </m:r>
                  </m:oMath>
                </a14:m>
                <a:r>
                  <a:rPr lang="vi-VN" sz="1800">
                    <a:solidFill>
                      <a:schemeClr val="bg1">
                        <a:lumMod val="50000"/>
                      </a:schemeClr>
                    </a:solidFill>
                    <a:latin typeface="Arial" panose="020B0604020202090204" pitchFamily="34" charset="0"/>
                  </a:rPr>
                  <a:t> và </a:t>
                </a:r>
                <a14:m>
                  <m:oMath xmlns:m="http://schemas.openxmlformats.org/officeDocument/2006/math">
                    <m:r>
                      <a:rPr lang="vi-VN" sz="1800" i="1" smtClean="0">
                        <a:solidFill>
                          <a:schemeClr val="bg1">
                            <a:lumMod val="50000"/>
                          </a:schemeClr>
                        </a:solidFill>
                        <a:latin typeface="Cambria Math" panose="02040503050406030204" pitchFamily="18" charset="0"/>
                      </a:rPr>
                      <m:t>𝑦</m:t>
                    </m:r>
                  </m:oMath>
                </a14:m>
                <a:r>
                  <a:rPr lang="vi-VN" sz="1800">
                    <a:solidFill>
                      <a:schemeClr val="bg1">
                        <a:lumMod val="50000"/>
                      </a:schemeClr>
                    </a:solidFill>
                    <a:latin typeface="Arial" panose="020B0604020202090204" pitchFamily="34" charset="0"/>
                  </a:rPr>
                  <a:t>, trong đó </a:t>
                </a:r>
                <a14:m>
                  <m:oMath xmlns:m="http://schemas.openxmlformats.org/officeDocument/2006/math">
                    <m:r>
                      <a:rPr lang="vi-VN" sz="1800" i="1" smtClean="0">
                        <a:solidFill>
                          <a:schemeClr val="bg1">
                            <a:lumMod val="50000"/>
                          </a:schemeClr>
                        </a:solidFill>
                        <a:latin typeface="Cambria Math" panose="02040503050406030204" pitchFamily="18" charset="0"/>
                      </a:rPr>
                      <m:t>𝑥</m:t>
                    </m:r>
                    <m:r>
                      <a:rPr lang="vi-VN" sz="1800" i="1" smtClean="0">
                        <a:solidFill>
                          <a:schemeClr val="bg1">
                            <a:lumMod val="50000"/>
                          </a:schemeClr>
                        </a:solidFill>
                        <a:latin typeface="Cambria Math" panose="02040503050406030204" pitchFamily="18" charset="0"/>
                      </a:rPr>
                      <m:t>&lt;</m:t>
                    </m:r>
                    <m:r>
                      <a:rPr lang="vi-VN" sz="1800" i="1" smtClean="0">
                        <a:solidFill>
                          <a:schemeClr val="bg1">
                            <a:lumMod val="50000"/>
                          </a:schemeClr>
                        </a:solidFill>
                        <a:latin typeface="Cambria Math" panose="02040503050406030204" pitchFamily="18" charset="0"/>
                      </a:rPr>
                      <m:t>𝑦</m:t>
                    </m:r>
                  </m:oMath>
                </a14:m>
                <a:endParaRPr lang="en-US" sz="1800" smtClean="0">
                  <a:solidFill>
                    <a:schemeClr val="bg1">
                      <a:lumMod val="50000"/>
                    </a:schemeClr>
                  </a:solidFill>
                  <a:latin typeface="Arial" panose="020B0604020202090204" pitchFamily="34" charset="0"/>
                </a:endParaRPr>
              </a:p>
              <a:p>
                <a:pPr>
                  <a:lnSpc>
                    <a:spcPct val="150000"/>
                  </a:lnSpc>
                </a:pPr>
                <a:r>
                  <a:rPr lang="vi-VN" sz="1800" smtClean="0">
                    <a:solidFill>
                      <a:schemeClr val="bg1">
                        <a:lumMod val="50000"/>
                      </a:schemeClr>
                    </a:solidFill>
                    <a:latin typeface="Arial" panose="020B0604020202090204" pitchFamily="34" charset="0"/>
                  </a:rPr>
                  <a:t>Số </a:t>
                </a:r>
                <a:r>
                  <a:rPr lang="vi-VN" sz="1800">
                    <a:solidFill>
                      <a:schemeClr val="bg1">
                        <a:lumMod val="50000"/>
                      </a:schemeClr>
                    </a:solidFill>
                    <a:latin typeface="Arial" panose="020B0604020202090204" pitchFamily="34" charset="0"/>
                  </a:rPr>
                  <a:t>dư trong phép chia </a:t>
                </a:r>
                <a14:m>
                  <m:oMath xmlns:m="http://schemas.openxmlformats.org/officeDocument/2006/math">
                    <m:r>
                      <a:rPr lang="vi-VN" sz="1800" i="1" smtClean="0">
                        <a:solidFill>
                          <a:schemeClr val="bg1">
                            <a:lumMod val="50000"/>
                          </a:schemeClr>
                        </a:solidFill>
                        <a:latin typeface="Cambria Math" panose="02040503050406030204" pitchFamily="18" charset="0"/>
                      </a:rPr>
                      <m:t>𝑦</m:t>
                    </m:r>
                  </m:oMath>
                </a14:m>
                <a:r>
                  <a:rPr lang="vi-VN" sz="1800">
                    <a:solidFill>
                      <a:schemeClr val="bg1">
                        <a:lumMod val="50000"/>
                      </a:schemeClr>
                    </a:solidFill>
                    <a:latin typeface="Arial" panose="020B0604020202090204" pitchFamily="34" charset="0"/>
                  </a:rPr>
                  <a:t> cho </a:t>
                </a:r>
                <a14:m>
                  <m:oMath xmlns:m="http://schemas.openxmlformats.org/officeDocument/2006/math">
                    <m:r>
                      <a:rPr lang="vi-VN" sz="1800" i="1">
                        <a:solidFill>
                          <a:schemeClr val="bg1">
                            <a:lumMod val="50000"/>
                          </a:schemeClr>
                        </a:solidFill>
                        <a:latin typeface="Cambria Math" panose="02040503050406030204" pitchFamily="18" charset="0"/>
                      </a:rPr>
                      <m:t>𝑥</m:t>
                    </m:r>
                  </m:oMath>
                </a14:m>
                <a:r>
                  <a:rPr lang="vi-VN" sz="1800">
                    <a:solidFill>
                      <a:schemeClr val="bg1">
                        <a:lumMod val="50000"/>
                      </a:schemeClr>
                    </a:solidFill>
                    <a:latin typeface="Arial" panose="020B0604020202090204" pitchFamily="34" charset="0"/>
                  </a:rPr>
                  <a:t> là </a:t>
                </a:r>
                <a14:m>
                  <m:oMath xmlns:m="http://schemas.openxmlformats.org/officeDocument/2006/math">
                    <m:r>
                      <a:rPr lang="vi-VN" sz="1800" i="1" smtClean="0">
                        <a:solidFill>
                          <a:schemeClr val="bg1">
                            <a:lumMod val="50000"/>
                          </a:schemeClr>
                        </a:solidFill>
                        <a:latin typeface="Cambria Math" panose="02040503050406030204" pitchFamily="18" charset="0"/>
                      </a:rPr>
                      <m:t>124</m:t>
                    </m:r>
                  </m:oMath>
                </a14:m>
                <a:r>
                  <a:rPr lang="vi-VN" sz="1800">
                    <a:solidFill>
                      <a:schemeClr val="bg1">
                        <a:lumMod val="50000"/>
                      </a:schemeClr>
                    </a:solidFill>
                    <a:latin typeface="Arial" panose="020B0604020202090204" pitchFamily="34" charset="0"/>
                  </a:rPr>
                  <a:t> </a:t>
                </a:r>
                <a:r>
                  <a:rPr lang="vi-VN" sz="1800" smtClean="0">
                    <a:solidFill>
                      <a:schemeClr val="bg1">
                        <a:lumMod val="50000"/>
                      </a:schemeClr>
                    </a:solidFill>
                    <a:latin typeface="Arial" panose="020B0604020202090204" pitchFamily="34" charset="0"/>
                  </a:rPr>
                  <a:t>nên</a:t>
                </a:r>
                <a:r>
                  <a:rPr lang="en-US" sz="1800" smtClean="0">
                    <a:solidFill>
                      <a:schemeClr val="bg1">
                        <a:lumMod val="50000"/>
                      </a:schemeClr>
                    </a:solidFill>
                  </a:rPr>
                  <a:t> </a:t>
                </a:r>
                <a14:m>
                  <m:oMath xmlns:m="http://schemas.openxmlformats.org/officeDocument/2006/math">
                    <m:r>
                      <a:rPr lang="vi-VN" sz="1800" i="1" smtClean="0">
                        <a:solidFill>
                          <a:schemeClr val="bg1">
                            <a:lumMod val="50000"/>
                          </a:schemeClr>
                        </a:solidFill>
                        <a:latin typeface="Cambria Math" panose="02040503050406030204" pitchFamily="18" charset="0"/>
                      </a:rPr>
                      <m:t>𝑥</m:t>
                    </m:r>
                    <m:r>
                      <a:rPr lang="vi-VN" sz="1800" i="1">
                        <a:solidFill>
                          <a:schemeClr val="bg1">
                            <a:lumMod val="50000"/>
                          </a:schemeClr>
                        </a:solidFill>
                        <a:latin typeface="Cambria Math" panose="02040503050406030204" pitchFamily="18" charset="0"/>
                      </a:rPr>
                      <m:t>&gt;</m:t>
                    </m:r>
                    <m:r>
                      <a:rPr lang="vi-VN" sz="1800" i="1">
                        <a:solidFill>
                          <a:schemeClr val="bg1">
                            <a:lumMod val="50000"/>
                          </a:schemeClr>
                        </a:solidFill>
                        <a:latin typeface="Cambria Math" panose="02040503050406030204" pitchFamily="18" charset="0"/>
                      </a:rPr>
                      <m:t>124</m:t>
                    </m:r>
                  </m:oMath>
                </a14:m>
                <a:endParaRPr lang="en-US" sz="1800" smtClean="0">
                  <a:solidFill>
                    <a:schemeClr val="bg1">
                      <a:lumMod val="50000"/>
                    </a:schemeClr>
                  </a:solidFill>
                  <a:latin typeface="Arial" panose="020B0604020202090204" pitchFamily="34" charset="0"/>
                </a:endParaRPr>
              </a:p>
              <a:p>
                <a:pPr>
                  <a:lnSpc>
                    <a:spcPct val="150000"/>
                  </a:lnSpc>
                </a:pPr>
                <a:r>
                  <a:rPr lang="vi-VN" sz="1800" smtClean="0">
                    <a:solidFill>
                      <a:schemeClr val="bg1">
                        <a:lumMod val="50000"/>
                      </a:schemeClr>
                    </a:solidFill>
                    <a:latin typeface="Arial" panose="020B0604020202090204" pitchFamily="34" charset="0"/>
                  </a:rPr>
                  <a:t>Vậy </a:t>
                </a:r>
                <a:r>
                  <a:rPr lang="vi-VN" sz="1800">
                    <a:solidFill>
                      <a:schemeClr val="bg1">
                        <a:lumMod val="50000"/>
                      </a:schemeClr>
                    </a:solidFill>
                    <a:latin typeface="Arial" panose="020B0604020202090204" pitchFamily="34" charset="0"/>
                  </a:rPr>
                  <a:t>điều kiện của hai ẩn là </a:t>
                </a:r>
                <a14:m>
                  <m:oMath xmlns:m="http://schemas.openxmlformats.org/officeDocument/2006/math">
                    <m:r>
                      <a:rPr lang="vi-VN" sz="1800" i="1" smtClean="0">
                        <a:solidFill>
                          <a:schemeClr val="bg1">
                            <a:lumMod val="50000"/>
                          </a:schemeClr>
                        </a:solidFill>
                        <a:latin typeface="Cambria Math" panose="02040503050406030204" pitchFamily="18" charset="0"/>
                      </a:rPr>
                      <m:t>𝑥</m:t>
                    </m:r>
                    <m:r>
                      <a:rPr lang="vi-VN" sz="1800" i="1" smtClean="0">
                        <a:solidFill>
                          <a:schemeClr val="bg1">
                            <a:lumMod val="50000"/>
                          </a:schemeClr>
                        </a:solidFill>
                        <a:latin typeface="Cambria Math" panose="02040503050406030204" pitchFamily="18" charset="0"/>
                      </a:rPr>
                      <m:t>, </m:t>
                    </m:r>
                    <m:r>
                      <a:rPr lang="vi-VN" sz="1800" i="1" smtClean="0">
                        <a:solidFill>
                          <a:schemeClr val="bg1">
                            <a:lumMod val="50000"/>
                          </a:schemeClr>
                        </a:solidFill>
                        <a:latin typeface="Cambria Math" panose="02040503050406030204" pitchFamily="18" charset="0"/>
                      </a:rPr>
                      <m:t>𝑦</m:t>
                    </m:r>
                    <m:r>
                      <a:rPr lang="vi-VN" sz="1800" i="1" smtClean="0">
                        <a:solidFill>
                          <a:schemeClr val="bg1">
                            <a:lumMod val="50000"/>
                          </a:schemeClr>
                        </a:solidFill>
                        <a:latin typeface="Cambria Math" panose="02040503050406030204" pitchFamily="18" charset="0"/>
                      </a:rPr>
                      <m:t>∈</m:t>
                    </m:r>
                    <m:r>
                      <a:rPr lang="vi-VN" sz="1800" i="1" smtClean="0">
                        <a:solidFill>
                          <a:schemeClr val="bg1">
                            <a:lumMod val="50000"/>
                          </a:schemeClr>
                        </a:solidFill>
                        <a:latin typeface="Cambria Math" panose="02040503050406030204" pitchFamily="18" charset="0"/>
                      </a:rPr>
                      <m:t>𝑁</m:t>
                    </m:r>
                    <m:r>
                      <a:rPr lang="vi-VN" sz="1800" i="1" smtClean="0">
                        <a:solidFill>
                          <a:schemeClr val="bg1">
                            <a:lumMod val="50000"/>
                          </a:schemeClr>
                        </a:solidFill>
                        <a:latin typeface="Cambria Math" panose="02040503050406030204" pitchFamily="18" charset="0"/>
                      </a:rPr>
                      <m:t> </m:t>
                    </m:r>
                  </m:oMath>
                </a14:m>
                <a:r>
                  <a:rPr lang="vi-VN" sz="1800">
                    <a:solidFill>
                      <a:schemeClr val="bg1">
                        <a:lumMod val="50000"/>
                      </a:schemeClr>
                    </a:solidFill>
                    <a:latin typeface="Arial" panose="020B0604020202090204" pitchFamily="34" charset="0"/>
                  </a:rPr>
                  <a:t>và </a:t>
                </a:r>
                <a14:m>
                  <m:oMath xmlns:m="http://schemas.openxmlformats.org/officeDocument/2006/math">
                    <m:r>
                      <a:rPr lang="vi-VN" sz="1800" i="1" smtClean="0">
                        <a:solidFill>
                          <a:schemeClr val="bg1">
                            <a:lumMod val="50000"/>
                          </a:schemeClr>
                        </a:solidFill>
                        <a:latin typeface="Cambria Math" panose="02040503050406030204" pitchFamily="18" charset="0"/>
                      </a:rPr>
                      <m:t>124</m:t>
                    </m:r>
                    <m:r>
                      <a:rPr lang="vi-VN" sz="1800" i="1" smtClean="0">
                        <a:solidFill>
                          <a:schemeClr val="bg1">
                            <a:lumMod val="50000"/>
                          </a:schemeClr>
                        </a:solidFill>
                        <a:latin typeface="Cambria Math" panose="02040503050406030204" pitchFamily="18" charset="0"/>
                      </a:rPr>
                      <m:t>&lt;</m:t>
                    </m:r>
                    <m:r>
                      <a:rPr lang="vi-VN" sz="1800" i="1" smtClean="0">
                        <a:solidFill>
                          <a:schemeClr val="bg1">
                            <a:lumMod val="50000"/>
                          </a:schemeClr>
                        </a:solidFill>
                        <a:latin typeface="Cambria Math" panose="02040503050406030204" pitchFamily="18" charset="0"/>
                      </a:rPr>
                      <m:t>𝑥</m:t>
                    </m:r>
                    <m:r>
                      <a:rPr lang="vi-VN" sz="1800" i="1" smtClean="0">
                        <a:solidFill>
                          <a:schemeClr val="bg1">
                            <a:lumMod val="50000"/>
                          </a:schemeClr>
                        </a:solidFill>
                        <a:latin typeface="Cambria Math" panose="02040503050406030204" pitchFamily="18" charset="0"/>
                      </a:rPr>
                      <m:t>&lt;</m:t>
                    </m:r>
                    <m:r>
                      <a:rPr lang="vi-VN" sz="1800" i="1" smtClean="0">
                        <a:solidFill>
                          <a:schemeClr val="bg1">
                            <a:lumMod val="50000"/>
                          </a:schemeClr>
                        </a:solidFill>
                        <a:latin typeface="Cambria Math" panose="02040503050406030204" pitchFamily="18" charset="0"/>
                      </a:rPr>
                      <m:t>𝑦</m:t>
                    </m:r>
                  </m:oMath>
                </a14:m>
                <a:endParaRPr lang="vi-VN" sz="1800">
                  <a:solidFill>
                    <a:schemeClr val="bg1">
                      <a:lumMod val="50000"/>
                    </a:schemeClr>
                  </a:solidFill>
                </a:endParaRPr>
              </a:p>
              <a:p>
                <a:pPr>
                  <a:lnSpc>
                    <a:spcPct val="150000"/>
                  </a:lnSpc>
                </a:pPr>
                <a:r>
                  <a:rPr lang="vi-VN" sz="1800">
                    <a:solidFill>
                      <a:schemeClr val="bg1">
                        <a:lumMod val="50000"/>
                      </a:schemeClr>
                    </a:solidFill>
                    <a:latin typeface="Arial" panose="020B0604020202090204" pitchFamily="34" charset="0"/>
                  </a:rPr>
                  <a:t>Tổng hai số bằng </a:t>
                </a:r>
                <a14:m>
                  <m:oMath xmlns:m="http://schemas.openxmlformats.org/officeDocument/2006/math">
                    <m:r>
                      <a:rPr lang="vi-VN" sz="1800" i="1" smtClean="0">
                        <a:solidFill>
                          <a:schemeClr val="bg1">
                            <a:lumMod val="50000"/>
                          </a:schemeClr>
                        </a:solidFill>
                        <a:latin typeface="Cambria Math" panose="02040503050406030204" pitchFamily="18" charset="0"/>
                      </a:rPr>
                      <m:t>1</m:t>
                    </m:r>
                    <m:r>
                      <a:rPr lang="vi-VN" sz="1800" i="1" smtClean="0">
                        <a:solidFill>
                          <a:schemeClr val="bg1">
                            <a:lumMod val="50000"/>
                          </a:schemeClr>
                        </a:solidFill>
                        <a:latin typeface="Cambria Math" panose="02040503050406030204" pitchFamily="18" charset="0"/>
                      </a:rPr>
                      <m:t> </m:t>
                    </m:r>
                    <m:r>
                      <a:rPr lang="vi-VN" sz="1800" i="1" smtClean="0">
                        <a:solidFill>
                          <a:schemeClr val="bg1">
                            <a:lumMod val="50000"/>
                          </a:schemeClr>
                        </a:solidFill>
                        <a:latin typeface="Cambria Math" panose="02040503050406030204" pitchFamily="18" charset="0"/>
                      </a:rPr>
                      <m:t>006</m:t>
                    </m:r>
                    <m:r>
                      <a:rPr lang="vi-VN" sz="1800" i="1" smtClean="0">
                        <a:solidFill>
                          <a:schemeClr val="bg1">
                            <a:lumMod val="50000"/>
                          </a:schemeClr>
                        </a:solidFill>
                        <a:latin typeface="Cambria Math" panose="02040503050406030204" pitchFamily="18" charset="0"/>
                      </a:rPr>
                      <m:t> </m:t>
                    </m:r>
                  </m:oMath>
                </a14:m>
                <a:r>
                  <a:rPr lang="vi-VN" sz="1800">
                    <a:solidFill>
                      <a:schemeClr val="bg1">
                        <a:lumMod val="50000"/>
                      </a:schemeClr>
                    </a:solidFill>
                    <a:latin typeface="Arial" panose="020B0604020202090204" pitchFamily="34" charset="0"/>
                  </a:rPr>
                  <a:t>nên ta có phương trình </a:t>
                </a:r>
                <a14:m>
                  <m:oMath xmlns:m="http://schemas.openxmlformats.org/officeDocument/2006/math">
                    <m:r>
                      <a:rPr lang="vi-VN" sz="1800" i="1" smtClean="0">
                        <a:solidFill>
                          <a:schemeClr val="bg1">
                            <a:lumMod val="50000"/>
                          </a:schemeClr>
                        </a:solidFill>
                        <a:latin typeface="Cambria Math" panose="02040503050406030204" pitchFamily="18" charset="0"/>
                      </a:rPr>
                      <m:t>𝑥</m:t>
                    </m:r>
                    <m:r>
                      <a:rPr lang="vi-VN" sz="1800" i="1" smtClean="0">
                        <a:solidFill>
                          <a:schemeClr val="bg1">
                            <a:lumMod val="50000"/>
                          </a:schemeClr>
                        </a:solidFill>
                        <a:latin typeface="Cambria Math" panose="02040503050406030204" pitchFamily="18" charset="0"/>
                      </a:rPr>
                      <m:t>+</m:t>
                    </m:r>
                    <m:r>
                      <a:rPr lang="vi-VN" sz="1800" i="1" smtClean="0">
                        <a:solidFill>
                          <a:schemeClr val="bg1">
                            <a:lumMod val="50000"/>
                          </a:schemeClr>
                        </a:solidFill>
                        <a:latin typeface="Cambria Math" panose="02040503050406030204" pitchFamily="18" charset="0"/>
                      </a:rPr>
                      <m:t>𝑦</m:t>
                    </m:r>
                    <m:r>
                      <a:rPr lang="vi-VN" sz="1800" i="1" smtClean="0">
                        <a:solidFill>
                          <a:schemeClr val="bg1">
                            <a:lumMod val="50000"/>
                          </a:schemeClr>
                        </a:solidFill>
                        <a:latin typeface="Cambria Math" panose="02040503050406030204" pitchFamily="18" charset="0"/>
                      </a:rPr>
                      <m:t>=</m:t>
                    </m:r>
                    <m:r>
                      <a:rPr lang="vi-VN" sz="1800" i="1" smtClean="0">
                        <a:solidFill>
                          <a:schemeClr val="bg1">
                            <a:lumMod val="50000"/>
                          </a:schemeClr>
                        </a:solidFill>
                        <a:latin typeface="Cambria Math" panose="02040503050406030204" pitchFamily="18" charset="0"/>
                      </a:rPr>
                      <m:t>1</m:t>
                    </m:r>
                    <m:r>
                      <a:rPr lang="vi-VN" sz="1800" i="1" smtClean="0">
                        <a:solidFill>
                          <a:schemeClr val="bg1">
                            <a:lumMod val="50000"/>
                          </a:schemeClr>
                        </a:solidFill>
                        <a:latin typeface="Cambria Math" panose="02040503050406030204" pitchFamily="18" charset="0"/>
                      </a:rPr>
                      <m:t> </m:t>
                    </m:r>
                    <m:r>
                      <a:rPr lang="vi-VN" sz="1800" i="1" smtClean="0">
                        <a:solidFill>
                          <a:schemeClr val="bg1">
                            <a:lumMod val="50000"/>
                          </a:schemeClr>
                        </a:solidFill>
                        <a:latin typeface="Cambria Math" panose="02040503050406030204" pitchFamily="18" charset="0"/>
                      </a:rPr>
                      <m:t>006</m:t>
                    </m:r>
                  </m:oMath>
                </a14:m>
                <a:endParaRPr lang="vi-VN" sz="1800">
                  <a:solidFill>
                    <a:schemeClr val="bg1">
                      <a:lumMod val="50000"/>
                    </a:schemeClr>
                  </a:solidFill>
                </a:endParaRPr>
              </a:p>
              <a:p>
                <a:pPr>
                  <a:lnSpc>
                    <a:spcPct val="150000"/>
                  </a:lnSpc>
                </a:pPr>
                <a:r>
                  <a:rPr lang="vi-VN" sz="1800">
                    <a:solidFill>
                      <a:schemeClr val="bg1">
                        <a:lumMod val="50000"/>
                      </a:schemeClr>
                    </a:solidFill>
                    <a:latin typeface="Arial" panose="020B0604020202090204" pitchFamily="34" charset="0"/>
                  </a:rPr>
                  <a:t>Khi chia </a:t>
                </a:r>
                <a14:m>
                  <m:oMath xmlns:m="http://schemas.openxmlformats.org/officeDocument/2006/math">
                    <m:r>
                      <a:rPr lang="vi-VN" sz="1800" i="1" smtClean="0">
                        <a:solidFill>
                          <a:schemeClr val="bg1">
                            <a:lumMod val="50000"/>
                          </a:schemeClr>
                        </a:solidFill>
                        <a:latin typeface="Cambria Math" panose="02040503050406030204" pitchFamily="18" charset="0"/>
                      </a:rPr>
                      <m:t>𝑦</m:t>
                    </m:r>
                  </m:oMath>
                </a14:m>
                <a:r>
                  <a:rPr lang="vi-VN" sz="1800">
                    <a:solidFill>
                      <a:schemeClr val="bg1">
                        <a:lumMod val="50000"/>
                      </a:schemeClr>
                    </a:solidFill>
                    <a:latin typeface="Arial" panose="020B0604020202090204" pitchFamily="34" charset="0"/>
                  </a:rPr>
                  <a:t> cho </a:t>
                </a:r>
                <a14:m>
                  <m:oMath xmlns:m="http://schemas.openxmlformats.org/officeDocument/2006/math">
                    <m:r>
                      <a:rPr lang="vi-VN" sz="1800" i="1" smtClean="0">
                        <a:solidFill>
                          <a:schemeClr val="bg1">
                            <a:lumMod val="50000"/>
                          </a:schemeClr>
                        </a:solidFill>
                        <a:latin typeface="Cambria Math" panose="02040503050406030204" pitchFamily="18" charset="0"/>
                      </a:rPr>
                      <m:t>𝑥</m:t>
                    </m:r>
                  </m:oMath>
                </a14:m>
                <a:r>
                  <a:rPr lang="vi-VN" sz="1800">
                    <a:solidFill>
                      <a:schemeClr val="bg1">
                        <a:lumMod val="50000"/>
                      </a:schemeClr>
                    </a:solidFill>
                    <a:latin typeface="Arial" panose="020B0604020202090204" pitchFamily="34" charset="0"/>
                  </a:rPr>
                  <a:t> ta được thương là </a:t>
                </a:r>
                <a14:m>
                  <m:oMath xmlns:m="http://schemas.openxmlformats.org/officeDocument/2006/math">
                    <m:r>
                      <a:rPr lang="vi-VN" sz="1800" i="1" smtClean="0">
                        <a:solidFill>
                          <a:schemeClr val="bg1">
                            <a:lumMod val="50000"/>
                          </a:schemeClr>
                        </a:solidFill>
                        <a:latin typeface="Cambria Math" panose="02040503050406030204" pitchFamily="18" charset="0"/>
                      </a:rPr>
                      <m:t>2</m:t>
                    </m:r>
                  </m:oMath>
                </a14:m>
                <a:r>
                  <a:rPr lang="vi-VN" sz="1800">
                    <a:solidFill>
                      <a:schemeClr val="bg1">
                        <a:lumMod val="50000"/>
                      </a:schemeClr>
                    </a:solidFill>
                    <a:latin typeface="Arial" panose="020B0604020202090204" pitchFamily="34" charset="0"/>
                  </a:rPr>
                  <a:t>, dư </a:t>
                </a:r>
                <a14:m>
                  <m:oMath xmlns:m="http://schemas.openxmlformats.org/officeDocument/2006/math">
                    <m:r>
                      <a:rPr lang="vi-VN" sz="1800" i="1" smtClean="0">
                        <a:solidFill>
                          <a:schemeClr val="bg1">
                            <a:lumMod val="50000"/>
                          </a:schemeClr>
                        </a:solidFill>
                        <a:latin typeface="Cambria Math" panose="02040503050406030204" pitchFamily="18" charset="0"/>
                      </a:rPr>
                      <m:t>124</m:t>
                    </m:r>
                  </m:oMath>
                </a14:m>
                <a:r>
                  <a:rPr lang="vi-VN" sz="1800">
                    <a:solidFill>
                      <a:schemeClr val="bg1">
                        <a:lumMod val="50000"/>
                      </a:schemeClr>
                    </a:solidFill>
                    <a:latin typeface="Arial" panose="020B0604020202090204" pitchFamily="34" charset="0"/>
                  </a:rPr>
                  <a:t> nên ta có phương trình </a:t>
                </a:r>
                <a14:m>
                  <m:oMath xmlns:m="http://schemas.openxmlformats.org/officeDocument/2006/math">
                    <m:r>
                      <a:rPr lang="vi-VN" sz="1800" i="1" smtClean="0">
                        <a:solidFill>
                          <a:schemeClr val="bg1">
                            <a:lumMod val="50000"/>
                          </a:schemeClr>
                        </a:solidFill>
                        <a:latin typeface="Cambria Math" panose="02040503050406030204" pitchFamily="18" charset="0"/>
                      </a:rPr>
                      <m:t>𝑦</m:t>
                    </m:r>
                    <m:r>
                      <a:rPr lang="vi-VN" sz="1800" i="1" smtClean="0">
                        <a:solidFill>
                          <a:schemeClr val="bg1">
                            <a:lumMod val="50000"/>
                          </a:schemeClr>
                        </a:solidFill>
                        <a:latin typeface="Cambria Math" panose="02040503050406030204" pitchFamily="18" charset="0"/>
                      </a:rPr>
                      <m:t>=</m:t>
                    </m:r>
                    <m:r>
                      <a:rPr lang="vi-VN" sz="1800" i="1" smtClean="0">
                        <a:solidFill>
                          <a:schemeClr val="bg1">
                            <a:lumMod val="50000"/>
                          </a:schemeClr>
                        </a:solidFill>
                        <a:latin typeface="Cambria Math" panose="02040503050406030204" pitchFamily="18" charset="0"/>
                      </a:rPr>
                      <m:t>2</m:t>
                    </m:r>
                    <m:r>
                      <a:rPr lang="vi-VN" sz="1800" i="1" smtClean="0">
                        <a:solidFill>
                          <a:schemeClr val="bg1">
                            <a:lumMod val="50000"/>
                          </a:schemeClr>
                        </a:solidFill>
                        <a:latin typeface="Cambria Math" panose="02040503050406030204" pitchFamily="18" charset="0"/>
                      </a:rPr>
                      <m:t>𝑥</m:t>
                    </m:r>
                    <m:r>
                      <a:rPr lang="en-US" sz="1800" b="0" i="1" smtClean="0">
                        <a:solidFill>
                          <a:schemeClr val="bg1">
                            <a:lumMod val="50000"/>
                          </a:schemeClr>
                        </a:solidFill>
                        <a:latin typeface="Cambria Math" panose="02040503050406030204" pitchFamily="18" charset="0"/>
                      </a:rPr>
                      <m:t>+</m:t>
                    </m:r>
                    <m:r>
                      <a:rPr lang="vi-VN" sz="1800" i="1" smtClean="0">
                        <a:solidFill>
                          <a:schemeClr val="bg1">
                            <a:lumMod val="50000"/>
                          </a:schemeClr>
                        </a:solidFill>
                        <a:latin typeface="Cambria Math" panose="02040503050406030204" pitchFamily="18" charset="0"/>
                      </a:rPr>
                      <m:t>124</m:t>
                    </m:r>
                  </m:oMath>
                </a14:m>
                <a:endParaRPr lang="vi-VN" sz="1800">
                  <a:solidFill>
                    <a:schemeClr val="bg1">
                      <a:lumMod val="50000"/>
                    </a:schemeClr>
                  </a:solidFill>
                </a:endParaRPr>
              </a:p>
              <a:p>
                <a:pPr>
                  <a:lnSpc>
                    <a:spcPct val="150000"/>
                  </a:lnSpc>
                </a:pPr>
                <a:r>
                  <a:rPr lang="vi-VN" sz="1800">
                    <a:solidFill>
                      <a:schemeClr val="bg1">
                        <a:lumMod val="50000"/>
                      </a:schemeClr>
                    </a:solidFill>
                    <a:latin typeface="Arial" panose="020B0604020202090204" pitchFamily="34" charset="0"/>
                  </a:rPr>
                  <a:t>Do đó, ta có hệ phương </a:t>
                </a:r>
                <a:r>
                  <a:rPr lang="vi-VN" sz="1800" smtClean="0">
                    <a:solidFill>
                      <a:schemeClr val="bg1">
                        <a:lumMod val="50000"/>
                      </a:schemeClr>
                    </a:solidFill>
                    <a:latin typeface="Arial" panose="020B0604020202090204" pitchFamily="34" charset="0"/>
                  </a:rPr>
                  <a:t>trình</a:t>
                </a:r>
                <a:r>
                  <a:rPr lang="en-US" sz="1800" smtClean="0">
                    <a:solidFill>
                      <a:schemeClr val="bg1">
                        <a:lumMod val="50000"/>
                      </a:schemeClr>
                    </a:solidFill>
                    <a:latin typeface="Arial" panose="020B0604020202090204" pitchFamily="34" charset="0"/>
                  </a:rPr>
                  <a:t> </a:t>
                </a:r>
                <a14:m>
                  <m:oMath xmlns:m="http://schemas.openxmlformats.org/officeDocument/2006/math">
                    <m:d>
                      <m:dPr>
                        <m:begChr m:val="{"/>
                        <m:endChr m:val=""/>
                        <m:ctrlPr>
                          <a:rPr lang="vi-VN" sz="1800" i="1" smtClean="0">
                            <a:solidFill>
                              <a:schemeClr val="bg1">
                                <a:lumMod val="50000"/>
                              </a:schemeClr>
                            </a:solidFill>
                            <a:latin typeface="Cambria Math" panose="02040503050406030204" pitchFamily="18" charset="0"/>
                          </a:rPr>
                        </m:ctrlPr>
                      </m:dPr>
                      <m:e>
                        <m:eqArr>
                          <m:eqArrPr>
                            <m:ctrlPr>
                              <a:rPr lang="vi-VN" sz="1800" i="1" smtClean="0">
                                <a:solidFill>
                                  <a:schemeClr val="bg1">
                                    <a:lumMod val="50000"/>
                                  </a:schemeClr>
                                </a:solidFill>
                                <a:latin typeface="Cambria Math" panose="02040503050406030204" pitchFamily="18" charset="0"/>
                              </a:rPr>
                            </m:ctrlPr>
                          </m:eqArrPr>
                          <m:e>
                            <m:r>
                              <a:rPr lang="en-US" sz="1800" b="0" i="1" smtClean="0">
                                <a:solidFill>
                                  <a:schemeClr val="bg1">
                                    <a:lumMod val="50000"/>
                                  </a:schemeClr>
                                </a:solidFill>
                                <a:latin typeface="Cambria Math" panose="02040503050406030204" pitchFamily="18" charset="0"/>
                              </a:rPr>
                              <m:t>𝑥</m:t>
                            </m:r>
                            <m:r>
                              <a:rPr lang="en-US" sz="1800" b="0" i="1" smtClean="0">
                                <a:solidFill>
                                  <a:schemeClr val="bg1">
                                    <a:lumMod val="50000"/>
                                  </a:schemeClr>
                                </a:solidFill>
                                <a:latin typeface="Cambria Math" panose="02040503050406030204" pitchFamily="18" charset="0"/>
                              </a:rPr>
                              <m:t>+</m:t>
                            </m:r>
                            <m:r>
                              <a:rPr lang="en-US" sz="1800" b="0" i="1" smtClean="0">
                                <a:solidFill>
                                  <a:schemeClr val="bg1">
                                    <a:lumMod val="50000"/>
                                  </a:schemeClr>
                                </a:solidFill>
                                <a:latin typeface="Cambria Math" panose="02040503050406030204" pitchFamily="18" charset="0"/>
                              </a:rPr>
                              <m:t>𝑦</m:t>
                            </m:r>
                            <m:r>
                              <a:rPr lang="en-US" sz="1800" b="0" i="1" smtClean="0">
                                <a:solidFill>
                                  <a:schemeClr val="bg1">
                                    <a:lumMod val="50000"/>
                                  </a:schemeClr>
                                </a:solidFill>
                                <a:latin typeface="Cambria Math" panose="02040503050406030204" pitchFamily="18" charset="0"/>
                              </a:rPr>
                              <m:t>=</m:t>
                            </m:r>
                            <m:r>
                              <a:rPr lang="en-US" sz="1800" b="0" i="1" smtClean="0">
                                <a:solidFill>
                                  <a:schemeClr val="bg1">
                                    <a:lumMod val="50000"/>
                                  </a:schemeClr>
                                </a:solidFill>
                                <a:latin typeface="Cambria Math" panose="02040503050406030204" pitchFamily="18" charset="0"/>
                              </a:rPr>
                              <m:t>1</m:t>
                            </m:r>
                            <m:r>
                              <a:rPr lang="en-US" sz="1800" b="0" i="1" smtClean="0">
                                <a:solidFill>
                                  <a:schemeClr val="bg1">
                                    <a:lumMod val="50000"/>
                                  </a:schemeClr>
                                </a:solidFill>
                                <a:latin typeface="Cambria Math" panose="02040503050406030204" pitchFamily="18" charset="0"/>
                              </a:rPr>
                              <m:t> </m:t>
                            </m:r>
                            <m:r>
                              <a:rPr lang="en-US" sz="1800" b="0" i="1" smtClean="0">
                                <a:solidFill>
                                  <a:schemeClr val="bg1">
                                    <a:lumMod val="50000"/>
                                  </a:schemeClr>
                                </a:solidFill>
                                <a:latin typeface="Cambria Math" panose="02040503050406030204" pitchFamily="18" charset="0"/>
                              </a:rPr>
                              <m:t>006</m:t>
                            </m:r>
                            <m:r>
                              <a:rPr lang="en-US" sz="1800" b="0" i="1" smtClean="0">
                                <a:solidFill>
                                  <a:schemeClr val="bg1">
                                    <a:lumMod val="50000"/>
                                  </a:schemeClr>
                                </a:solidFill>
                                <a:latin typeface="Cambria Math" panose="02040503050406030204" pitchFamily="18" charset="0"/>
                              </a:rPr>
                              <m:t>           (</m:t>
                            </m:r>
                            <m:r>
                              <a:rPr lang="en-US" sz="1800" b="0" i="1" smtClean="0">
                                <a:solidFill>
                                  <a:schemeClr val="bg1">
                                    <a:lumMod val="50000"/>
                                  </a:schemeClr>
                                </a:solidFill>
                                <a:latin typeface="Cambria Math" panose="02040503050406030204" pitchFamily="18" charset="0"/>
                              </a:rPr>
                              <m:t>1</m:t>
                            </m:r>
                            <m:r>
                              <a:rPr lang="en-US" sz="1800" b="0" i="1" smtClean="0">
                                <a:solidFill>
                                  <a:schemeClr val="bg1">
                                    <a:lumMod val="50000"/>
                                  </a:schemeClr>
                                </a:solidFill>
                                <a:latin typeface="Cambria Math" panose="02040503050406030204" pitchFamily="18" charset="0"/>
                              </a:rPr>
                              <m:t>)</m:t>
                            </m:r>
                          </m:e>
                          <m:e>
                            <m:r>
                              <a:rPr lang="en-US" sz="1800" b="0" i="1" smtClean="0">
                                <a:solidFill>
                                  <a:schemeClr val="bg1">
                                    <a:lumMod val="50000"/>
                                  </a:schemeClr>
                                </a:solidFill>
                                <a:latin typeface="Cambria Math" panose="02040503050406030204" pitchFamily="18" charset="0"/>
                              </a:rPr>
                              <m:t>𝑦</m:t>
                            </m:r>
                            <m:r>
                              <a:rPr lang="en-US" sz="1800" b="0" i="1" smtClean="0">
                                <a:solidFill>
                                  <a:schemeClr val="bg1">
                                    <a:lumMod val="50000"/>
                                  </a:schemeClr>
                                </a:solidFill>
                                <a:latin typeface="Cambria Math" panose="02040503050406030204" pitchFamily="18" charset="0"/>
                              </a:rPr>
                              <m:t>=</m:t>
                            </m:r>
                            <m:r>
                              <a:rPr lang="en-US" sz="1800" b="0" i="1" smtClean="0">
                                <a:solidFill>
                                  <a:schemeClr val="bg1">
                                    <a:lumMod val="50000"/>
                                  </a:schemeClr>
                                </a:solidFill>
                                <a:latin typeface="Cambria Math" panose="02040503050406030204" pitchFamily="18" charset="0"/>
                              </a:rPr>
                              <m:t>2</m:t>
                            </m:r>
                            <m:r>
                              <a:rPr lang="en-US" sz="1800" b="0" i="1" smtClean="0">
                                <a:solidFill>
                                  <a:schemeClr val="bg1">
                                    <a:lumMod val="50000"/>
                                  </a:schemeClr>
                                </a:solidFill>
                                <a:latin typeface="Cambria Math" panose="02040503050406030204" pitchFamily="18" charset="0"/>
                              </a:rPr>
                              <m:t>𝑥</m:t>
                            </m:r>
                            <m:r>
                              <a:rPr lang="en-US" sz="1800" b="0" i="1" smtClean="0">
                                <a:solidFill>
                                  <a:schemeClr val="bg1">
                                    <a:lumMod val="50000"/>
                                  </a:schemeClr>
                                </a:solidFill>
                                <a:latin typeface="Cambria Math" panose="02040503050406030204" pitchFamily="18" charset="0"/>
                              </a:rPr>
                              <m:t>+</m:t>
                            </m:r>
                            <m:r>
                              <a:rPr lang="en-US" sz="1800" b="0" i="1" smtClean="0">
                                <a:solidFill>
                                  <a:schemeClr val="bg1">
                                    <a:lumMod val="50000"/>
                                  </a:schemeClr>
                                </a:solidFill>
                                <a:latin typeface="Cambria Math" panose="02040503050406030204" pitchFamily="18" charset="0"/>
                              </a:rPr>
                              <m:t>124</m:t>
                            </m:r>
                            <m:r>
                              <a:rPr lang="en-US" sz="1800" b="0" i="1" smtClean="0">
                                <a:solidFill>
                                  <a:schemeClr val="bg1">
                                    <a:lumMod val="50000"/>
                                  </a:schemeClr>
                                </a:solidFill>
                                <a:latin typeface="Cambria Math" panose="02040503050406030204" pitchFamily="18" charset="0"/>
                              </a:rPr>
                              <m:t>            (</m:t>
                            </m:r>
                            <m:r>
                              <a:rPr lang="en-US" sz="1800" b="0" i="1" smtClean="0">
                                <a:solidFill>
                                  <a:schemeClr val="bg1">
                                    <a:lumMod val="50000"/>
                                  </a:schemeClr>
                                </a:solidFill>
                                <a:latin typeface="Cambria Math" panose="02040503050406030204" pitchFamily="18" charset="0"/>
                              </a:rPr>
                              <m:t>2</m:t>
                            </m:r>
                            <m:r>
                              <a:rPr lang="en-US" sz="1800" b="0" i="1" smtClean="0">
                                <a:solidFill>
                                  <a:schemeClr val="bg1">
                                    <a:lumMod val="50000"/>
                                  </a:schemeClr>
                                </a:solidFill>
                                <a:latin typeface="Cambria Math" panose="02040503050406030204" pitchFamily="18" charset="0"/>
                              </a:rPr>
                              <m:t>)</m:t>
                            </m:r>
                          </m:e>
                        </m:eqArr>
                      </m:e>
                    </m:d>
                  </m:oMath>
                </a14:m>
                <a:endParaRPr lang="en-US" sz="1800">
                  <a:solidFill>
                    <a:schemeClr val="bg1">
                      <a:lumMod val="50000"/>
                    </a:schemeClr>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280518" y="1822709"/>
                <a:ext cx="8616993" cy="3096617"/>
              </a:xfrm>
              <a:prstGeom prst="rect">
                <a:avLst/>
              </a:prstGeom>
              <a:blipFill rotWithShape="1">
                <a:blip r:embed="rId2"/>
                <a:stretch>
                  <a:fillRect l="-6" t="-8" r="6" b="-7342"/>
                </a:stretch>
              </a:blipFill>
            </p:spPr>
            <p:txBody>
              <a:bodyPr/>
              <a:lstStyle/>
              <a:p>
                <a:r>
                  <a:rPr lang="en-US" altLang="en-US">
                    <a:noFill/>
                  </a:rPr>
                  <a:t> </a:t>
                </a:r>
              </a:p>
            </p:txBody>
          </p:sp>
        </mc:Fallback>
      </mc:AlternateContent>
      <p:pic>
        <p:nvPicPr>
          <p:cNvPr id="6" name="Picture 5"/>
          <p:cNvPicPr>
            <a:picLocks noChangeAspect="1"/>
          </p:cNvPicPr>
          <p:nvPr/>
        </p:nvPicPr>
        <p:blipFill>
          <a:blip r:embed="rId3"/>
          <a:stretch>
            <a:fillRect/>
          </a:stretch>
        </p:blipFill>
        <p:spPr>
          <a:xfrm rot="18786049">
            <a:off x="8204224" y="832549"/>
            <a:ext cx="1752332" cy="17554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theme/theme1.xml><?xml version="1.0" encoding="utf-8"?>
<a:theme xmlns:a="http://schemas.openxmlformats.org/drawingml/2006/main" name="3D Animated Newsletter by Slidesgo">
  <a:themeElements>
    <a:clrScheme name="Simple Light">
      <a:dk1>
        <a:srgbClr val="FCF5E5"/>
      </a:dk1>
      <a:lt1>
        <a:srgbClr val="666666"/>
      </a:lt1>
      <a:dk2>
        <a:srgbClr val="F7DDA8"/>
      </a:dk2>
      <a:lt2>
        <a:srgbClr val="E3ADA5"/>
      </a:lt2>
      <a:accent1>
        <a:srgbClr val="F5CEC8"/>
      </a:accent1>
      <a:accent2>
        <a:srgbClr val="76B5B4"/>
      </a:accent2>
      <a:accent3>
        <a:srgbClr val="BAD9DC"/>
      </a:accent3>
      <a:accent4>
        <a:srgbClr val="BAD9DC"/>
      </a:accent4>
      <a:accent5>
        <a:srgbClr val="EAC67C"/>
      </a:accent5>
      <a:accent6>
        <a:srgbClr val="FFFFFF"/>
      </a:accent6>
      <a:hlink>
        <a:srgbClr val="FBEFD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13634</Words>
  <Application>WPS Writer</Application>
  <PresentationFormat>On-screen Show (16:9)</PresentationFormat>
  <Paragraphs>601</Paragraphs>
  <Slides>40</Slides>
  <Notes>38</Notes>
  <HiddenSlides>0</HiddenSlides>
  <MMClips>13</MMClips>
  <ScaleCrop>false</ScaleCrop>
  <HeadingPairs>
    <vt:vector size="6" baseType="variant">
      <vt:variant>
        <vt:lpstr>已用的字体</vt:lpstr>
      </vt:variant>
      <vt:variant>
        <vt:i4>27</vt:i4>
      </vt:variant>
      <vt:variant>
        <vt:lpstr>主题</vt:lpstr>
      </vt:variant>
      <vt:variant>
        <vt:i4>2</vt:i4>
      </vt:variant>
      <vt:variant>
        <vt:lpstr>幻灯片标题</vt:lpstr>
      </vt:variant>
      <vt:variant>
        <vt:i4>40</vt:i4>
      </vt:variant>
    </vt:vector>
  </HeadingPairs>
  <TitlesOfParts>
    <vt:vector size="69" baseType="lpstr">
      <vt:lpstr>Arial</vt:lpstr>
      <vt:lpstr>SimSun</vt:lpstr>
      <vt:lpstr>Wingdings</vt:lpstr>
      <vt:lpstr>Arial</vt:lpstr>
      <vt:lpstr>Bungee</vt:lpstr>
      <vt:lpstr>Open Sans</vt:lpstr>
      <vt:lpstr>Open Sans SemiBold</vt:lpstr>
      <vt:lpstr>Calibri</vt:lpstr>
      <vt:lpstr>Times New Roman</vt:lpstr>
      <vt:lpstr>Calibri</vt:lpstr>
      <vt:lpstr>Cambria Math</vt:lpstr>
      <vt:lpstr>Merriweather Sans</vt:lpstr>
      <vt:lpstr>Malgun Gothic</vt:lpstr>
      <vt:lpstr>DejaVu Math TeX Gyre</vt:lpstr>
      <vt:lpstr>Microsoft YaHei</vt:lpstr>
      <vt:lpstr>汉仪旗黑</vt:lpstr>
      <vt:lpstr>Arial Unicode MS</vt:lpstr>
      <vt:lpstr>Arial Black</vt:lpstr>
      <vt:lpstr>Wingdings 2</vt:lpstr>
      <vt:lpstr>Bebas Neue</vt:lpstr>
      <vt:lpstr>Thonburi</vt:lpstr>
      <vt:lpstr>Open Sans</vt:lpstr>
      <vt:lpstr>Pangolin</vt:lpstr>
      <vt:lpstr>iCiel Cadena</vt:lpstr>
      <vt:lpstr>等线</vt:lpstr>
      <vt:lpstr>汉仪中等线KW</vt:lpstr>
      <vt:lpstr>Calibri Light</vt:lpstr>
      <vt:lpstr>3D Animated Newsletter by Slidesgo</vt:lpstr>
      <vt:lpstr>Office Theme</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tailieugiaovien.edu.vn</dc:creator>
  <cp:lastModifiedBy>TRẦN MINH BẢY</cp:lastModifiedBy>
  <cp:revision>1</cp:revision>
  <dcterms:created xsi:type="dcterms:W3CDTF">2025-09-21T13:10:33Z</dcterms:created>
  <dcterms:modified xsi:type="dcterms:W3CDTF">2025-09-21T13:10:33Z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01A6E277DA28606447F9CF68FC5F0806_42</vt:lpwstr>
  </property>
  <property fmtid="{D5CDD505-2E9C-101B-9397-08002B2CF9AE}" pid="3" name="KSOProductBuildVer">
    <vt:lpwstr>1033-12.1.22533.22533</vt:lpwstr>
  </property>
</Properties>
</file>